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  <p:sldMasterId id="2147483713" r:id="rId2"/>
    <p:sldMasterId id="2147483728" r:id="rId3"/>
  </p:sldMasterIdLst>
  <p:notesMasterIdLst>
    <p:notesMasterId r:id="rId24"/>
  </p:notesMasterIdLst>
  <p:handoutMasterIdLst>
    <p:handoutMasterId r:id="rId25"/>
  </p:handoutMasterIdLst>
  <p:sldIdLst>
    <p:sldId id="282" r:id="rId4"/>
    <p:sldId id="286" r:id="rId5"/>
    <p:sldId id="283" r:id="rId6"/>
    <p:sldId id="284" r:id="rId7"/>
    <p:sldId id="289" r:id="rId8"/>
    <p:sldId id="280" r:id="rId9"/>
    <p:sldId id="287" r:id="rId10"/>
    <p:sldId id="290" r:id="rId11"/>
    <p:sldId id="292" r:id="rId12"/>
    <p:sldId id="293" r:id="rId13"/>
    <p:sldId id="294" r:id="rId14"/>
    <p:sldId id="295" r:id="rId15"/>
    <p:sldId id="296" r:id="rId16"/>
    <p:sldId id="301" r:id="rId17"/>
    <p:sldId id="302" r:id="rId18"/>
    <p:sldId id="297" r:id="rId19"/>
    <p:sldId id="298" r:id="rId20"/>
    <p:sldId id="299" r:id="rId21"/>
    <p:sldId id="300" r:id="rId22"/>
    <p:sldId id="303" r:id="rId23"/>
  </p:sldIdLst>
  <p:sldSz cx="18288000" cy="22860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otpixel Office" initials="RO" lastIdx="1" clrIdx="0">
    <p:extLst>
      <p:ext uri="{19B8F6BF-5375-455C-9EA6-DF929625EA0E}">
        <p15:presenceInfo xmlns:p15="http://schemas.microsoft.com/office/powerpoint/2012/main" userId="S::dev@rootpixeldigital.onmicrosoft.com::a4a08181-887e-4bbc-b896-7adeb9fc26b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C1D7"/>
    <a:srgbClr val="3E0201"/>
    <a:srgbClr val="FFFFFF"/>
    <a:srgbClr val="6EC0FE"/>
    <a:srgbClr val="98E3FE"/>
    <a:srgbClr val="47999F"/>
    <a:srgbClr val="62B2B9"/>
    <a:srgbClr val="55AEB4"/>
    <a:srgbClr val="157E81"/>
    <a:srgbClr val="FF91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45" autoAdjust="0"/>
    <p:restoredTop sz="94660"/>
  </p:normalViewPr>
  <p:slideViewPr>
    <p:cSldViewPr snapToGrid="0">
      <p:cViewPr varScale="1">
        <p:scale>
          <a:sx n="35" d="100"/>
          <a:sy n="35" d="100"/>
        </p:scale>
        <p:origin x="25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2352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A2E3EB3-668B-40C2-B7ED-2559B165BF9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51C32A-935A-476A-A151-E3643338EAE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7CD9B6-2648-4F14-8A94-4D8B4837C85F}" type="datetimeFigureOut">
              <a:rPr lang="en-US" smtClean="0"/>
              <a:t>7/16/2021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D6A3FC-687E-49A6-92F3-22BF0DF4279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DC11A0-92E7-498D-A6F1-7499E57B942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B5DC4-5336-44C6-9DD3-311E878F7E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2753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3CDE6B-B497-4832-BE3B-F79FBDBF2C94}" type="datetimeFigureOut">
              <a:rPr lang="en-ID" smtClean="0"/>
              <a:t>16/07/2021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3925" y="1143000"/>
            <a:ext cx="2470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3EA06D-B22E-4F19-B289-3D606CA1E59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81631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741210"/>
            <a:ext cx="15544800" cy="7958667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2006793"/>
            <a:ext cx="13716000" cy="5519207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1CA41-AB13-4959-84E6-E91860399143}" type="datetimeFigureOut">
              <a:rPr lang="en-US" smtClean="0"/>
              <a:t>7/16/2021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92D74-0F68-4CBC-B937-F05E627E24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774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1CA41-AB13-4959-84E6-E91860399143}" type="datetimeFigureOut">
              <a:rPr lang="en-US" smtClean="0"/>
              <a:t>7/16/2021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92D74-0F68-4CBC-B937-F05E627E24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378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1" y="1217084"/>
            <a:ext cx="3943350" cy="1937279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1" y="1217084"/>
            <a:ext cx="11601450" cy="1937279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1CA41-AB13-4959-84E6-E91860399143}" type="datetimeFigureOut">
              <a:rPr lang="en-US" smtClean="0"/>
              <a:t>7/16/2021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92D74-0F68-4CBC-B937-F05E627E24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8047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73EAB06-637B-48CF-9E48-C7A4E8A0E2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7857999" cy="22860000"/>
          </a:xfrm>
          <a:custGeom>
            <a:avLst/>
            <a:gdLst>
              <a:gd name="connsiteX0" fmla="*/ 0 w 7857999"/>
              <a:gd name="connsiteY0" fmla="*/ 0 h 10287000"/>
              <a:gd name="connsiteX1" fmla="*/ 3896743 w 7857999"/>
              <a:gd name="connsiteY1" fmla="*/ 0 h 10287000"/>
              <a:gd name="connsiteX2" fmla="*/ 4293317 w 7857999"/>
              <a:gd name="connsiteY2" fmla="*/ 0 h 10287000"/>
              <a:gd name="connsiteX3" fmla="*/ 5397909 w 7857999"/>
              <a:gd name="connsiteY3" fmla="*/ 0 h 10287000"/>
              <a:gd name="connsiteX4" fmla="*/ 5831288 w 7857999"/>
              <a:gd name="connsiteY4" fmla="*/ 0 h 10287000"/>
              <a:gd name="connsiteX5" fmla="*/ 6129045 w 7857999"/>
              <a:gd name="connsiteY5" fmla="*/ 0 h 10287000"/>
              <a:gd name="connsiteX6" fmla="*/ 6562425 w 7857999"/>
              <a:gd name="connsiteY6" fmla="*/ 0 h 10287000"/>
              <a:gd name="connsiteX7" fmla="*/ 7857999 w 7857999"/>
              <a:gd name="connsiteY7" fmla="*/ 0 h 10287000"/>
              <a:gd name="connsiteX8" fmla="*/ 5695666 w 7857999"/>
              <a:gd name="connsiteY8" fmla="*/ 10287000 h 10287000"/>
              <a:gd name="connsiteX9" fmla="*/ 4964529 w 7857999"/>
              <a:gd name="connsiteY9" fmla="*/ 10287000 h 10287000"/>
              <a:gd name="connsiteX10" fmla="*/ 4802123 w 7857999"/>
              <a:gd name="connsiteY10" fmla="*/ 10287000 h 10287000"/>
              <a:gd name="connsiteX11" fmla="*/ 4400092 w 7857999"/>
              <a:gd name="connsiteY11" fmla="*/ 10287000 h 10287000"/>
              <a:gd name="connsiteX12" fmla="*/ 4293317 w 7857999"/>
              <a:gd name="connsiteY12" fmla="*/ 10287000 h 10287000"/>
              <a:gd name="connsiteX13" fmla="*/ 3966712 w 7857999"/>
              <a:gd name="connsiteY13" fmla="*/ 10287000 h 10287000"/>
              <a:gd name="connsiteX14" fmla="*/ 3668955 w 7857999"/>
              <a:gd name="connsiteY14" fmla="*/ 10287000 h 10287000"/>
              <a:gd name="connsiteX15" fmla="*/ 3300957 w 7857999"/>
              <a:gd name="connsiteY15" fmla="*/ 10287000 h 10287000"/>
              <a:gd name="connsiteX16" fmla="*/ 2671138 w 7857999"/>
              <a:gd name="connsiteY16" fmla="*/ 10287000 h 10287000"/>
              <a:gd name="connsiteX17" fmla="*/ 0 w 7857999"/>
              <a:gd name="connsiteY17" fmla="*/ 10287000 h 1028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7857999" h="10287000">
                <a:moveTo>
                  <a:pt x="0" y="0"/>
                </a:moveTo>
                <a:lnTo>
                  <a:pt x="3896743" y="0"/>
                </a:lnTo>
                <a:lnTo>
                  <a:pt x="4293317" y="0"/>
                </a:lnTo>
                <a:lnTo>
                  <a:pt x="5397909" y="0"/>
                </a:lnTo>
                <a:lnTo>
                  <a:pt x="5831288" y="0"/>
                </a:lnTo>
                <a:lnTo>
                  <a:pt x="6129045" y="0"/>
                </a:lnTo>
                <a:lnTo>
                  <a:pt x="6562425" y="0"/>
                </a:lnTo>
                <a:lnTo>
                  <a:pt x="7857999" y="0"/>
                </a:lnTo>
                <a:lnTo>
                  <a:pt x="5695666" y="10287000"/>
                </a:lnTo>
                <a:lnTo>
                  <a:pt x="4964529" y="10287000"/>
                </a:lnTo>
                <a:lnTo>
                  <a:pt x="4802123" y="10287000"/>
                </a:lnTo>
                <a:lnTo>
                  <a:pt x="4400092" y="10287000"/>
                </a:lnTo>
                <a:lnTo>
                  <a:pt x="4293317" y="10287000"/>
                </a:lnTo>
                <a:lnTo>
                  <a:pt x="3966712" y="10287000"/>
                </a:lnTo>
                <a:lnTo>
                  <a:pt x="3668955" y="10287000"/>
                </a:lnTo>
                <a:lnTo>
                  <a:pt x="3300957" y="10287000"/>
                </a:lnTo>
                <a:lnTo>
                  <a:pt x="2671138" y="10287000"/>
                </a:lnTo>
                <a:lnTo>
                  <a:pt x="0" y="10287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514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decel="10000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0" dur="6000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2" nodeType="withEffect" nodePh="1">
                                  <p:stCondLst>
                                    <p:cond delay="55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9" grpId="2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0F1F7E32-6E87-4B68-8128-750C30FC4AA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17219" y="0"/>
            <a:ext cx="14970781" cy="22860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728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0" dur="600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2" nodeType="withEffect" nodePh="1">
                                  <p:stCondLst>
                                    <p:cond delay="55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7" grpId="2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BE2558AE-B958-4979-B3EF-110D5D9805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9940" y="7509474"/>
            <a:ext cx="10952161" cy="1540557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272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0" dur="600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2" nodeType="withEffect" nodePh="1">
                                  <p:stCondLst>
                                    <p:cond delay="55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7" grpId="2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B23EB18-8362-442D-A899-2B05504798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144000" y="12878018"/>
            <a:ext cx="7856082" cy="7814470"/>
          </a:xfrm>
          <a:custGeom>
            <a:avLst/>
            <a:gdLst>
              <a:gd name="connsiteX0" fmla="*/ 3928041 w 7856082"/>
              <a:gd name="connsiteY0" fmla="*/ 0 h 7856082"/>
              <a:gd name="connsiteX1" fmla="*/ 7856082 w 7856082"/>
              <a:gd name="connsiteY1" fmla="*/ 3928041 h 7856082"/>
              <a:gd name="connsiteX2" fmla="*/ 3928041 w 7856082"/>
              <a:gd name="connsiteY2" fmla="*/ 7856082 h 7856082"/>
              <a:gd name="connsiteX3" fmla="*/ 0 w 7856082"/>
              <a:gd name="connsiteY3" fmla="*/ 3928041 h 7856082"/>
              <a:gd name="connsiteX4" fmla="*/ 3928041 w 7856082"/>
              <a:gd name="connsiteY4" fmla="*/ 0 h 7856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56082" h="7856082">
                <a:moveTo>
                  <a:pt x="3928041" y="0"/>
                </a:moveTo>
                <a:cubicBezTo>
                  <a:pt x="6097438" y="0"/>
                  <a:pt x="7856082" y="1758644"/>
                  <a:pt x="7856082" y="3928041"/>
                </a:cubicBezTo>
                <a:cubicBezTo>
                  <a:pt x="7856082" y="6097439"/>
                  <a:pt x="6097438" y="7856082"/>
                  <a:pt x="3928041" y="7856082"/>
                </a:cubicBezTo>
                <a:cubicBezTo>
                  <a:pt x="1758644" y="7856082"/>
                  <a:pt x="0" y="6097439"/>
                  <a:pt x="0" y="3928041"/>
                </a:cubicBezTo>
                <a:cubicBezTo>
                  <a:pt x="0" y="1758644"/>
                  <a:pt x="1758644" y="0"/>
                  <a:pt x="392804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733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xit" presetSubtype="0" accel="100000" fill="hold" grpId="1" nodeType="withEffect" nodePh="1">
                                  <p:stCondLst>
                                    <p:cond delay="55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12" dur="3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5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3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C4FCBA55-E614-4279-8617-4C7DE613AC3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206012" y="7609258"/>
            <a:ext cx="13875976" cy="15305791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590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accel="40000" decel="6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1" presetClass="entr" presetSubtype="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2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6" presetClass="emph" presetSubtype="0" fill="hold" grpId="3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21" dur="5250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" presetClass="exit" presetSubtype="4" accel="60000" decel="40000" fill="hold" grpId="4" nodeType="withEffect" nodePh="1">
                                  <p:stCondLst>
                                    <p:cond delay="550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6" grpId="2"/>
      <p:bldP spid="6" grpId="3"/>
      <p:bldP spid="6" grpId="4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54F13958-3B4C-4C5A-A079-9E5BCF0B5EB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858343" y="1"/>
            <a:ext cx="9406488" cy="2285999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864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0" dur="600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2" nodeType="withEffect" nodePh="1">
                                  <p:stCondLst>
                                    <p:cond delay="55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7" grpId="2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54F13958-3B4C-4C5A-A079-9E5BCF0B5EB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858342" y="1"/>
            <a:ext cx="9429657" cy="2285999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750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accel="40000" decel="6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1" presetClass="entr" presetSubtype="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2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6" presetClass="emph" presetSubtype="0" fill="hold" grpId="3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21" dur="5450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" presetClass="exit" presetSubtype="4" accel="60000" decel="40000" fill="hold" grpId="4" nodeType="withEffect" nodePh="1">
                                  <p:stCondLst>
                                    <p:cond delay="550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7" grpId="2"/>
      <p:bldP spid="7" grpId="3"/>
      <p:bldP spid="7" grpId="4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578081ED-27CB-438A-BAEC-650863C016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7403624" cy="22860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188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0000" decel="6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5" presetClass="entr" presetSubtype="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6" presetClass="emph" presetSubtype="0" fill="hold" grpId="2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5" dur="5450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" presetClass="exit" presetSubtype="4" accel="60000" decel="40000" fill="hold" grpId="3" nodeType="withEffect" nodePh="1">
                                  <p:stCondLst>
                                    <p:cond delay="550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3" grpId="2"/>
      <p:bldP spid="3" grpId="3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1CA41-AB13-4959-84E6-E91860399143}" type="datetimeFigureOut">
              <a:rPr lang="en-US" smtClean="0"/>
              <a:t>7/16/2021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92D74-0F68-4CBC-B937-F05E627E24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5695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246A9E09-321B-4B85-AC73-C18E16BCDBC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7850872" cy="2285999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355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decel="10000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0" dur="6000" fill="hold"/>
                                        <p:tgtEl>
                                          <p:spTgt spid="4"/>
                                        </p:tgtEl>
                                      </p:cBhvr>
                                      <p:by x="107500" y="1075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" presetClass="exit" presetSubtype="4" accel="100000" fill="hold" grpId="2" nodeType="withEffect" nodePh="1">
                                  <p:stCondLst>
                                    <p:cond delay="55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F0D2A2B-0991-4AFE-84CB-C8573BEEDB8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60489" y="5445209"/>
            <a:ext cx="8967019" cy="8917451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843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9" presetClass="entr" presetSubtype="0" decel="10000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mph" presetSubtype="0" autoRev="1" fill="hold" grpId="2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49" presetClass="exit" presetSubtype="0" accel="100000" fill="hold" grpId="3" nodeType="withEffect" nodePh="1">
                                  <p:stCondLst>
                                    <p:cond delay="550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8" grpId="2"/>
      <p:bldP spid="8" grpId="3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32A4BBA4-19C5-46CB-A932-D901F148F9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2150423"/>
            <a:ext cx="18288000" cy="8703796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599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4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decel="100000" fill="hold" grpId="1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0" dur="450" fill="hold"/>
                                        <p:tgtEl>
                                          <p:spTgt spid="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decel="100000" fill="hold" grpId="2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" presetClass="emph" presetSubtype="0" fill="hold" grpId="3" nodeType="withEffect" nodePh="1">
                                  <p:stCondLst>
                                    <p:cond delay="500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4" dur="100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6" presetClass="emph" presetSubtype="0" decel="100000" fill="hold" grpId="4" nodeType="withEffect" nodePh="1">
                                  <p:stCondLst>
                                    <p:cond delay="50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6" dur="400" fill="hold"/>
                                        <p:tgtEl>
                                          <p:spTgt spid="5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" presetClass="exit" presetSubtype="4" accel="100000" fill="hold" grpId="5" nodeType="withEffect" nodePh="1">
                                  <p:stCondLst>
                                    <p:cond delay="535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anim calcmode="lin" valueType="num">
                                      <p:cBhvr additive="base">
                                        <p:cTn id="18" dur="3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5" grpId="2"/>
      <p:bldP spid="5" grpId="3"/>
      <p:bldP spid="5" grpId="4"/>
      <p:bldP spid="5" grpId="5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>
            <a:extLst>
              <a:ext uri="{FF2B5EF4-FFF2-40B4-BE49-F238E27FC236}">
                <a16:creationId xmlns:a16="http://schemas.microsoft.com/office/drawing/2014/main" id="{2E1EBA03-E5D3-4765-8C78-CEC3C39893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822426" y="7614660"/>
            <a:ext cx="8465575" cy="1524534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350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0" dur="600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2" nodeType="withEffect" nodePh="1">
                                  <p:stCondLst>
                                    <p:cond delay="55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6" grpId="2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88330D0E-933D-4DCE-A1E5-D058CF3513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8106129" cy="22860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660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0000" decel="6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5" presetClass="entr" presetSubtype="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6" presetClass="emph" presetSubtype="0" fill="hold" grpId="2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5" dur="5250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" presetClass="exit" presetSubtype="4" accel="60000" decel="40000" fill="hold" grpId="3" nodeType="withEffect" nodePh="1">
                                  <p:stCondLst>
                                    <p:cond delay="550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7" grpId="2"/>
      <p:bldP spid="7" grpId="3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2012DDC-DC64-4401-9C5E-D643F90F258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885982" y="0"/>
            <a:ext cx="8402018" cy="22860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145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0" dur="600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2" nodeType="withEffect" nodePh="1">
                                  <p:stCondLst>
                                    <p:cond delay="55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8" grpId="2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257DF927-3F86-4999-A17A-FE09D0C6D2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8239263" cy="22860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836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accel="40000" decel="6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1" presetClass="entr" presetSubtype="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2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6" presetClass="emph" presetSubtype="0" fill="hold" grpId="3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21" dur="5250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" presetClass="exit" presetSubtype="4" accel="60000" decel="40000" fill="hold" grpId="4" nodeType="withEffect" nodePh="1">
                                  <p:stCondLst>
                                    <p:cond delay="550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9" grpId="2"/>
      <p:bldP spid="9" grpId="3"/>
      <p:bldP spid="9" grpId="4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2B484C5B-74CC-4477-8514-B2BA86FA6A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275960" y="0"/>
            <a:ext cx="9012040" cy="22860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085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0" dur="6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2" nodeType="withEffect" nodePh="1">
                                  <p:stCondLst>
                                    <p:cond delay="55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0" grpId="2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7083CFBB-3964-49F4-B851-C26BDAE94C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534400" cy="22860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66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accel="40000" decel="6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1" presetClass="entr" presetSubtype="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2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6" presetClass="emph" presetSubtype="0" fill="hold" grpId="3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21" dur="5450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" presetClass="exit" presetSubtype="4" accel="60000" decel="40000" fill="hold" grpId="4" nodeType="withEffect" nodePh="1">
                                  <p:stCondLst>
                                    <p:cond delay="550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1" grpId="2"/>
      <p:bldP spid="11" grpId="3"/>
      <p:bldP spid="11" grpId="4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7">
            <a:extLst>
              <a:ext uri="{FF2B5EF4-FFF2-40B4-BE49-F238E27FC236}">
                <a16:creationId xmlns:a16="http://schemas.microsoft.com/office/drawing/2014/main" id="{1DC7C167-6A79-44F2-9A94-7845BC0B4A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22860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342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decel="10000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0" dur="6000" fill="hold"/>
                                        <p:tgtEl>
                                          <p:spTgt spid="23"/>
                                        </p:tgtEl>
                                      </p:cBhvr>
                                      <p:by x="107500" y="1075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" presetClass="exit" presetSubtype="4" accel="100000" fill="hold" grpId="2" nodeType="withEffect" nodePh="1">
                                  <p:stCondLst>
                                    <p:cond delay="55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3" grpId="1"/>
      <p:bldP spid="23" grpId="2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6" y="5699132"/>
            <a:ext cx="15773400" cy="9509123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6" y="15298215"/>
            <a:ext cx="15773400" cy="5000623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/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1CA41-AB13-4959-84E6-E91860399143}" type="datetimeFigureOut">
              <a:rPr lang="en-US" smtClean="0"/>
              <a:t>7/16/2021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92D74-0F68-4CBC-B937-F05E627E24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24214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1005A259-17A2-44CB-8739-E496FDDA9E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16135" y="0"/>
            <a:ext cx="8971865" cy="22860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721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accel="40000" decel="6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1" presetClass="entr" presetSubtype="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2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6" presetClass="emph" presetSubtype="0" fill="hold" grpId="3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21" dur="5450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" presetClass="exit" presetSubtype="4" accel="60000" decel="40000" fill="hold" grpId="4" nodeType="withEffect" nodePh="1">
                                  <p:stCondLst>
                                    <p:cond delay="550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3" grpId="2"/>
      <p:bldP spid="3" grpId="3"/>
      <p:bldP spid="3" grpId="4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B8489E17-C6E1-4B2C-BF37-472BA4038C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067664" y="6653470"/>
            <a:ext cx="12152670" cy="14489069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207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0" dur="6000" fill="hold"/>
                                        <p:tgtEl>
                                          <p:spTgt spid="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2" nodeType="withEffect" nodePh="1">
                                  <p:stCondLst>
                                    <p:cond delay="55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3" grpId="2"/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4EE1D-EDFB-4BC4-BCB3-40E121437A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27BA1B-F862-42F4-BD46-1AC15B81C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1CA41-AB13-4959-84E6-E91860399143}" type="datetimeFigureOut">
              <a:rPr lang="en-US" smtClean="0"/>
              <a:t>7/16/2021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E7C9DA-D626-455E-A858-4D6941854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D648C9-7DA7-4BB0-928E-B69E443B8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92D74-0F68-4CBC-B937-F05E627E24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9163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0CBC8-D95E-499B-BD03-208FC0BBF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144032-3228-4323-8D97-CC519EB01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1CA41-AB13-4959-84E6-E91860399143}" type="datetimeFigureOut">
              <a:rPr lang="en-US" smtClean="0"/>
              <a:t>7/16/2021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B7189B-4280-4D68-BE47-6280027F0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A1FF12-F6F0-485D-BE12-5936FAFCD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92D74-0F68-4CBC-B937-F05E627E24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71714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CAF45-EF8D-46DD-96D2-DD92A3183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D31901-8EA4-43C2-9A65-54B6A2B68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1CA41-AB13-4959-84E6-E91860399143}" type="datetimeFigureOut">
              <a:rPr lang="en-US" smtClean="0"/>
              <a:t>7/16/2021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C229BD-E3E6-445A-8B95-F09FB9AFA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D93B90-6364-44FE-9AC0-1E4817843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92D74-0F68-4CBC-B937-F05E627E24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51110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32A4BBA4-19C5-46CB-A932-D901F148F9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71750" y="8265582"/>
            <a:ext cx="13144500" cy="1459441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3472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>
            <a:extLst>
              <a:ext uri="{FF2B5EF4-FFF2-40B4-BE49-F238E27FC236}">
                <a16:creationId xmlns:a16="http://schemas.microsoft.com/office/drawing/2014/main" id="{2E1EBA03-E5D3-4765-8C78-CEC3C39893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884376" y="0"/>
            <a:ext cx="7403625" cy="22860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19983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88330D0E-933D-4DCE-A1E5-D058CF3513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8106129" cy="22860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701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2012DDC-DC64-4401-9C5E-D643F90F258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885982" y="0"/>
            <a:ext cx="8402018" cy="22860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33413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257DF927-3F86-4999-A17A-FE09D0C6D2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8239263" cy="22860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964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6085417"/>
            <a:ext cx="7772400" cy="145044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6085417"/>
            <a:ext cx="7772400" cy="145044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1CA41-AB13-4959-84E6-E91860399143}" type="datetimeFigureOut">
              <a:rPr lang="en-US" smtClean="0"/>
              <a:t>7/16/2021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92D74-0F68-4CBC-B937-F05E627E24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30872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2B484C5B-74CC-4477-8514-B2BA86FA6A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275960" y="0"/>
            <a:ext cx="7403626" cy="22860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94743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7083CFBB-3964-49F4-B851-C26BDAE94C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6688" y="0"/>
            <a:ext cx="6024352" cy="22860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72928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7">
            <a:extLst>
              <a:ext uri="{FF2B5EF4-FFF2-40B4-BE49-F238E27FC236}">
                <a16:creationId xmlns:a16="http://schemas.microsoft.com/office/drawing/2014/main" id="{1DC7C167-6A79-44F2-9A94-7845BC0B4A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9654" y="0"/>
            <a:ext cx="7240448" cy="22860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1650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1005A259-17A2-44CB-8739-E496FDDA9E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563975" y="0"/>
            <a:ext cx="7403625" cy="22860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55452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B8489E17-C6E1-4B2C-BF37-472BA4038C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42188" y="0"/>
            <a:ext cx="7403625" cy="22860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54792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578081ED-27CB-438A-BAEC-650863C016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7403624" cy="22860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78279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246A9E09-321B-4B85-AC73-C18E16BCDBC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7248" y="-1"/>
            <a:ext cx="7403624" cy="2285999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58354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F0D2A2B-0991-4AFE-84CB-C8573BEEDB8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24498" y="0"/>
            <a:ext cx="7239002" cy="1621366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115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1217089"/>
            <a:ext cx="15773400" cy="441854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4" y="5603877"/>
            <a:ext cx="7736680" cy="2746373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4" y="8350250"/>
            <a:ext cx="7736680" cy="1228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1" y="5603877"/>
            <a:ext cx="7774782" cy="2746373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1" y="8350250"/>
            <a:ext cx="7774782" cy="1228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1CA41-AB13-4959-84E6-E91860399143}" type="datetimeFigureOut">
              <a:rPr lang="en-US" smtClean="0"/>
              <a:t>7/16/2021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92D74-0F68-4CBC-B937-F05E627E24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7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1CA41-AB13-4959-84E6-E91860399143}" type="datetimeFigureOut">
              <a:rPr lang="en-US" smtClean="0"/>
              <a:t>7/16/2021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92D74-0F68-4CBC-B937-F05E627E24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801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62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1524000"/>
            <a:ext cx="5898356" cy="53340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3291422"/>
            <a:ext cx="9258300" cy="16245417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2" y="6858000"/>
            <a:ext cx="5898356" cy="12705293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1CA41-AB13-4959-84E6-E91860399143}" type="datetimeFigureOut">
              <a:rPr lang="en-US" smtClean="0"/>
              <a:t>7/16/2021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92D74-0F68-4CBC-B937-F05E627E24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364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1524000"/>
            <a:ext cx="5898356" cy="53340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3291422"/>
            <a:ext cx="9258300" cy="16245417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2" y="6858000"/>
            <a:ext cx="5898356" cy="12705293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1CA41-AB13-4959-84E6-E91860399143}" type="datetimeFigureOut">
              <a:rPr lang="en-US" smtClean="0"/>
              <a:t>7/16/2021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92D74-0F68-4CBC-B937-F05E627E24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643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theme" Target="../theme/theme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1217086"/>
            <a:ext cx="15773400" cy="44185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6085419"/>
            <a:ext cx="15773400" cy="14504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21187836"/>
            <a:ext cx="4114800" cy="12170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1CA41-AB13-4959-84E6-E91860399143}" type="datetimeFigureOut">
              <a:rPr lang="en-US" smtClean="0"/>
              <a:t>7/16/2021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21187836"/>
            <a:ext cx="6172200" cy="12170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21187836"/>
            <a:ext cx="4114800" cy="12170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92D74-0F68-4CBC-B937-F05E627E24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637107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1217086"/>
            <a:ext cx="15773400" cy="44185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6085419"/>
            <a:ext cx="15773400" cy="14504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21187836"/>
            <a:ext cx="4114800" cy="12170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1CA41-AB13-4959-84E6-E91860399143}" type="datetimeFigureOut">
              <a:rPr lang="en-US" smtClean="0"/>
              <a:t>7/16/2021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21187836"/>
            <a:ext cx="6172200" cy="12170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21187836"/>
            <a:ext cx="4114800" cy="12170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92D74-0F68-4CBC-B937-F05E627E24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31818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1217089"/>
            <a:ext cx="15773400" cy="44185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6085417"/>
            <a:ext cx="15773400" cy="14504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21187839"/>
            <a:ext cx="4114800" cy="12170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1CA41-AB13-4959-84E6-E91860399143}" type="datetimeFigureOut">
              <a:rPr lang="en-US" smtClean="0"/>
              <a:t>7/16/2021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21187839"/>
            <a:ext cx="6172200" cy="12170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21187839"/>
            <a:ext cx="4114800" cy="12170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92D74-0F68-4CBC-B937-F05E627E24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006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6" r:id="rId12"/>
    <p:sldLayoutId id="2147483760" r:id="rId13"/>
    <p:sldLayoutId id="2147483761" r:id="rId14"/>
    <p:sldLayoutId id="2147483762" r:id="rId15"/>
    <p:sldLayoutId id="2147483763" r:id="rId16"/>
    <p:sldLayoutId id="2147483764" r:id="rId17"/>
    <p:sldLayoutId id="2147483765" r:id="rId18"/>
    <p:sldLayoutId id="2147483766" r:id="rId19"/>
    <p:sldLayoutId id="2147483767" r:id="rId20"/>
    <p:sldLayoutId id="2147483768" r:id="rId21"/>
    <p:sldLayoutId id="2147483769" r:id="rId22"/>
    <p:sldLayoutId id="2147483770" r:id="rId23"/>
    <p:sldLayoutId id="2147483771" r:id="rId24"/>
    <p:sldLayoutId id="2147483772" r:id="rId25"/>
    <p:sldLayoutId id="2147483773" r:id="rId26"/>
    <p:sldLayoutId id="2147483774" r:id="rId27"/>
    <p:sldLayoutId id="2147483775" r:id="rId28"/>
    <p:sldLayoutId id="2147483776" r:id="rId29"/>
    <p:sldLayoutId id="2147483777" r:id="rId30"/>
    <p:sldLayoutId id="2147483778" r:id="rId31"/>
    <p:sldLayoutId id="2147483688" r:id="rId32"/>
    <p:sldLayoutId id="2147483689" r:id="rId33"/>
    <p:sldLayoutId id="2147483690" r:id="rId34"/>
    <p:sldLayoutId id="2147483703" r:id="rId35"/>
    <p:sldLayoutId id="2147483704" r:id="rId36"/>
    <p:sldLayoutId id="2147483705" r:id="rId37"/>
    <p:sldLayoutId id="2147483706" r:id="rId38"/>
    <p:sldLayoutId id="2147483707" r:id="rId39"/>
    <p:sldLayoutId id="2147483708" r:id="rId40"/>
    <p:sldLayoutId id="2147483709" r:id="rId41"/>
    <p:sldLayoutId id="2147483710" r:id="rId42"/>
    <p:sldLayoutId id="2147483711" r:id="rId43"/>
    <p:sldLayoutId id="2147483712" r:id="rId44"/>
    <p:sldLayoutId id="2147483715" r:id="rId45"/>
    <p:sldLayoutId id="2147483716" r:id="rId46"/>
    <p:sldLayoutId id="2147483717" r:id="rId47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7.svg"/><Relationship Id="rId5" Type="http://schemas.openxmlformats.org/officeDocument/2006/relationships/image" Target="../media/image26.png"/><Relationship Id="rId4" Type="http://schemas.openxmlformats.org/officeDocument/2006/relationships/image" Target="../media/image25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6.png"/><Relationship Id="rId5" Type="http://schemas.openxmlformats.org/officeDocument/2006/relationships/image" Target="../media/image31.sv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6.png"/><Relationship Id="rId5" Type="http://schemas.openxmlformats.org/officeDocument/2006/relationships/image" Target="../media/image31.sv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4" Type="http://schemas.openxmlformats.org/officeDocument/2006/relationships/image" Target="../media/image33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9.svg"/><Relationship Id="rId5" Type="http://schemas.openxmlformats.org/officeDocument/2006/relationships/image" Target="../media/image38.png"/><Relationship Id="rId4" Type="http://schemas.openxmlformats.org/officeDocument/2006/relationships/image" Target="../media/image37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43.svg"/><Relationship Id="rId5" Type="http://schemas.openxmlformats.org/officeDocument/2006/relationships/image" Target="../media/image42.png"/><Relationship Id="rId4" Type="http://schemas.openxmlformats.org/officeDocument/2006/relationships/image" Target="../media/image41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47.svg"/><Relationship Id="rId5" Type="http://schemas.openxmlformats.org/officeDocument/2006/relationships/image" Target="../media/image46.png"/><Relationship Id="rId4" Type="http://schemas.openxmlformats.org/officeDocument/2006/relationships/image" Target="../media/image45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8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E31F52"/>
            </a:gs>
            <a:gs pos="0">
              <a:srgbClr val="EB5F84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HANGE PICTURE HERE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4" t="-5450" r="23012" b="45706"/>
          <a:stretch/>
        </p:blipFill>
        <p:spPr/>
      </p:pic>
      <p:sp>
        <p:nvSpPr>
          <p:cNvPr id="30" name="CHANGET TEXT HERE">
            <a:extLst>
              <a:ext uri="{FF2B5EF4-FFF2-40B4-BE49-F238E27FC236}">
                <a16:creationId xmlns:a16="http://schemas.microsoft.com/office/drawing/2014/main" id="{2B745781-45DC-4F39-BB75-B949A35A0004}"/>
              </a:ext>
            </a:extLst>
          </p:cNvPr>
          <p:cNvSpPr txBox="1"/>
          <p:nvPr/>
        </p:nvSpPr>
        <p:spPr>
          <a:xfrm>
            <a:off x="853603" y="2614055"/>
            <a:ext cx="7715574" cy="264687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bliqueBottomRight"/>
              <a:lightRig rig="threePt" dir="t"/>
            </a:scene3d>
            <a:sp3d extrusionH="508000" prstMaterial="matte">
              <a:extrusionClr>
                <a:srgbClr val="85171F"/>
              </a:extrusionClr>
            </a:sp3d>
          </a:bodyPr>
          <a:lstStyle/>
          <a:p>
            <a:pPr algn="ctr"/>
            <a:r>
              <a:rPr lang="en-US" sz="16600" dirty="0">
                <a:ln w="76200">
                  <a:solidFill>
                    <a:srgbClr val="85171F"/>
                  </a:solidFill>
                </a:ln>
                <a:solidFill>
                  <a:srgbClr val="FEFDFD"/>
                </a:solidFill>
                <a:effectLst>
                  <a:outerShdw dist="127000" dir="2700000" algn="tl" rotWithShape="0">
                    <a:srgbClr val="E31F52"/>
                  </a:outerShdw>
                </a:effectLst>
                <a:latin typeface="Rubik Black" pitchFamily="2" charset="-79"/>
                <a:cs typeface="Rubik Black" pitchFamily="2" charset="-79"/>
              </a:rPr>
              <a:t>SUPER</a:t>
            </a:r>
          </a:p>
        </p:txBody>
      </p:sp>
      <p:grpSp>
        <p:nvGrpSpPr>
          <p:cNvPr id="38" name="BIG SALE">
            <a:extLst>
              <a:ext uri="{FF2B5EF4-FFF2-40B4-BE49-F238E27FC236}">
                <a16:creationId xmlns:a16="http://schemas.microsoft.com/office/drawing/2014/main" id="{5474F8AB-26DF-453C-B1AB-83BAFE0D6DA6}"/>
              </a:ext>
            </a:extLst>
          </p:cNvPr>
          <p:cNvGrpSpPr/>
          <p:nvPr/>
        </p:nvGrpSpPr>
        <p:grpSpPr>
          <a:xfrm>
            <a:off x="528568" y="5260934"/>
            <a:ext cx="8365644" cy="1883139"/>
            <a:chOff x="1445107" y="3688848"/>
            <a:chExt cx="8365644" cy="1883139"/>
          </a:xfrm>
        </p:grpSpPr>
        <p:sp>
          <p:nvSpPr>
            <p:cNvPr id="37" name="Graphic 35">
              <a:extLst>
                <a:ext uri="{FF2B5EF4-FFF2-40B4-BE49-F238E27FC236}">
                  <a16:creationId xmlns:a16="http://schemas.microsoft.com/office/drawing/2014/main" id="{D91C1272-DE6E-4901-B848-4A272CAF4E04}"/>
                </a:ext>
              </a:extLst>
            </p:cNvPr>
            <p:cNvSpPr/>
            <p:nvPr/>
          </p:nvSpPr>
          <p:spPr>
            <a:xfrm>
              <a:off x="1445107" y="3688848"/>
              <a:ext cx="8365644" cy="1883139"/>
            </a:xfrm>
            <a:custGeom>
              <a:avLst/>
              <a:gdLst>
                <a:gd name="connsiteX0" fmla="*/ 6760131 w 7455931"/>
                <a:gd name="connsiteY0" fmla="*/ 1486853 h 1486852"/>
                <a:gd name="connsiteX1" fmla="*/ 696516 w 7455931"/>
                <a:gd name="connsiteY1" fmla="*/ 1486853 h 1486852"/>
                <a:gd name="connsiteX2" fmla="*/ 484108 w 7455931"/>
                <a:gd name="connsiteY2" fmla="*/ 1391603 h 1486852"/>
                <a:gd name="connsiteX3" fmla="*/ 73581 w 7455931"/>
                <a:gd name="connsiteY3" fmla="*/ 934403 h 1486852"/>
                <a:gd name="connsiteX4" fmla="*/ 73581 w 7455931"/>
                <a:gd name="connsiteY4" fmla="*/ 552450 h 1486852"/>
                <a:gd name="connsiteX5" fmla="*/ 484108 w 7455931"/>
                <a:gd name="connsiteY5" fmla="*/ 95250 h 1486852"/>
                <a:gd name="connsiteX6" fmla="*/ 696516 w 7455931"/>
                <a:gd name="connsiteY6" fmla="*/ 0 h 1486852"/>
                <a:gd name="connsiteX7" fmla="*/ 6760131 w 7455931"/>
                <a:gd name="connsiteY7" fmla="*/ 0 h 1486852"/>
                <a:gd name="connsiteX8" fmla="*/ 6972538 w 7455931"/>
                <a:gd name="connsiteY8" fmla="*/ 95250 h 1486852"/>
                <a:gd name="connsiteX9" fmla="*/ 7383066 w 7455931"/>
                <a:gd name="connsiteY9" fmla="*/ 552450 h 1486852"/>
                <a:gd name="connsiteX10" fmla="*/ 7383066 w 7455931"/>
                <a:gd name="connsiteY10" fmla="*/ 934403 h 1486852"/>
                <a:gd name="connsiteX11" fmla="*/ 6972538 w 7455931"/>
                <a:gd name="connsiteY11" fmla="*/ 1391603 h 1486852"/>
                <a:gd name="connsiteX12" fmla="*/ 6760131 w 7455931"/>
                <a:gd name="connsiteY12" fmla="*/ 1486853 h 1486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455931" h="1486852">
                  <a:moveTo>
                    <a:pt x="6760131" y="1486853"/>
                  </a:moveTo>
                  <a:lnTo>
                    <a:pt x="696516" y="1486853"/>
                  </a:lnTo>
                  <a:cubicBezTo>
                    <a:pt x="615553" y="1486853"/>
                    <a:pt x="538401" y="1452563"/>
                    <a:pt x="484108" y="1391603"/>
                  </a:cubicBezTo>
                  <a:lnTo>
                    <a:pt x="73581" y="934403"/>
                  </a:lnTo>
                  <a:cubicBezTo>
                    <a:pt x="-24527" y="825818"/>
                    <a:pt x="-24527" y="661035"/>
                    <a:pt x="73581" y="552450"/>
                  </a:cubicBezTo>
                  <a:lnTo>
                    <a:pt x="484108" y="95250"/>
                  </a:lnTo>
                  <a:cubicBezTo>
                    <a:pt x="538401" y="34290"/>
                    <a:pt x="615553" y="0"/>
                    <a:pt x="696516" y="0"/>
                  </a:cubicBezTo>
                  <a:lnTo>
                    <a:pt x="6760131" y="0"/>
                  </a:lnTo>
                  <a:cubicBezTo>
                    <a:pt x="6841093" y="0"/>
                    <a:pt x="6918246" y="34290"/>
                    <a:pt x="6972538" y="95250"/>
                  </a:cubicBezTo>
                  <a:lnTo>
                    <a:pt x="7383066" y="552450"/>
                  </a:lnTo>
                  <a:cubicBezTo>
                    <a:pt x="7480221" y="661035"/>
                    <a:pt x="7480221" y="825818"/>
                    <a:pt x="7383066" y="934403"/>
                  </a:cubicBezTo>
                  <a:lnTo>
                    <a:pt x="6972538" y="1391603"/>
                  </a:lnTo>
                  <a:cubicBezTo>
                    <a:pt x="6919199" y="1452563"/>
                    <a:pt x="6841093" y="1486853"/>
                    <a:pt x="6760131" y="1486853"/>
                  </a:cubicBezTo>
                  <a:close/>
                </a:path>
              </a:pathLst>
            </a:custGeom>
            <a:solidFill>
              <a:srgbClr val="85171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CHANGET TEXT HERE">
              <a:extLst>
                <a:ext uri="{FF2B5EF4-FFF2-40B4-BE49-F238E27FC236}">
                  <a16:creationId xmlns:a16="http://schemas.microsoft.com/office/drawing/2014/main" id="{1ED9E8C5-F7E7-4F6D-AC13-737DC5EF3E12}"/>
                </a:ext>
              </a:extLst>
            </p:cNvPr>
            <p:cNvSpPr txBox="1"/>
            <p:nvPr/>
          </p:nvSpPr>
          <p:spPr>
            <a:xfrm>
              <a:off x="2424782" y="3799420"/>
              <a:ext cx="6444393" cy="1661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200" dirty="0">
                  <a:solidFill>
                    <a:srgbClr val="FEFDFD"/>
                  </a:solidFill>
                  <a:latin typeface="Rubik Black" pitchFamily="2" charset="-79"/>
                  <a:cs typeface="Rubik Black" pitchFamily="2" charset="-79"/>
                </a:rPr>
                <a:t>BIG SALE</a:t>
              </a:r>
            </a:p>
          </p:txBody>
        </p:sp>
      </p:grpSp>
      <p:sp>
        <p:nvSpPr>
          <p:cNvPr id="39" name="SPIRAL">
            <a:extLst>
              <a:ext uri="{FF2B5EF4-FFF2-40B4-BE49-F238E27FC236}">
                <a16:creationId xmlns:a16="http://schemas.microsoft.com/office/drawing/2014/main" id="{7742308E-7D28-44D6-B285-7856373CA44A}"/>
              </a:ext>
            </a:extLst>
          </p:cNvPr>
          <p:cNvSpPr/>
          <p:nvPr/>
        </p:nvSpPr>
        <p:spPr>
          <a:xfrm>
            <a:off x="9601048" y="6358316"/>
            <a:ext cx="1000037" cy="881322"/>
          </a:xfrm>
          <a:custGeom>
            <a:avLst/>
            <a:gdLst>
              <a:gd name="connsiteX0" fmla="*/ 590716 w 1000037"/>
              <a:gd name="connsiteY0" fmla="*/ 0 h 881322"/>
              <a:gd name="connsiteX1" fmla="*/ 950476 w 1000037"/>
              <a:gd name="connsiteY1" fmla="*/ 788860 h 881322"/>
              <a:gd name="connsiteX2" fmla="*/ 262009 w 1000037"/>
              <a:gd name="connsiteY2" fmla="*/ 704374 h 881322"/>
              <a:gd name="connsiteX3" fmla="*/ 31694 w 1000037"/>
              <a:gd name="connsiteY3" fmla="*/ 199549 h 881322"/>
              <a:gd name="connsiteX4" fmla="*/ 472321 w 1000037"/>
              <a:gd name="connsiteY4" fmla="*/ 253651 h 881322"/>
              <a:gd name="connsiteX5" fmla="*/ 619958 w 1000037"/>
              <a:gd name="connsiteY5" fmla="*/ 576644 h 881322"/>
              <a:gd name="connsiteX6" fmla="*/ 337923 w 1000037"/>
              <a:gd name="connsiteY6" fmla="*/ 542068 h 881322"/>
              <a:gd name="connsiteX7" fmla="*/ 243625 w 1000037"/>
              <a:gd name="connsiteY7" fmla="*/ 335280 h 881322"/>
              <a:gd name="connsiteX8" fmla="*/ 424124 w 1000037"/>
              <a:gd name="connsiteY8" fmla="*/ 357378 h 881322"/>
              <a:gd name="connsiteX9" fmla="*/ 484513 w 1000037"/>
              <a:gd name="connsiteY9" fmla="*/ 489776 h 881322"/>
              <a:gd name="connsiteX10" fmla="*/ 368974 w 1000037"/>
              <a:gd name="connsiteY10" fmla="*/ 475583 h 881322"/>
              <a:gd name="connsiteX11" fmla="*/ 330303 w 1000037"/>
              <a:gd name="connsiteY11" fmla="*/ 390906 h 881322"/>
              <a:gd name="connsiteX12" fmla="*/ 404217 w 1000037"/>
              <a:gd name="connsiteY12" fmla="*/ 399955 h 881322"/>
              <a:gd name="connsiteX13" fmla="*/ 428982 w 1000037"/>
              <a:gd name="connsiteY13" fmla="*/ 454152 h 881322"/>
              <a:gd name="connsiteX14" fmla="*/ 381357 w 1000037"/>
              <a:gd name="connsiteY14" fmla="*/ 448342 h 881322"/>
              <a:gd name="connsiteX15" fmla="*/ 365545 w 1000037"/>
              <a:gd name="connsiteY15" fmla="*/ 413671 h 881322"/>
              <a:gd name="connsiteX16" fmla="*/ 395835 w 1000037"/>
              <a:gd name="connsiteY16" fmla="*/ 417385 h 881322"/>
              <a:gd name="connsiteX17" fmla="*/ 405931 w 1000037"/>
              <a:gd name="connsiteY17" fmla="*/ 439579 h 881322"/>
              <a:gd name="connsiteX18" fmla="*/ 386881 w 1000037"/>
              <a:gd name="connsiteY18" fmla="*/ 437197 h 881322"/>
              <a:gd name="connsiteX19" fmla="*/ 380404 w 1000037"/>
              <a:gd name="connsiteY19" fmla="*/ 423005 h 881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000037" h="881322">
                <a:moveTo>
                  <a:pt x="590716" y="0"/>
                </a:moveTo>
                <a:cubicBezTo>
                  <a:pt x="927711" y="246983"/>
                  <a:pt x="1088779" y="600075"/>
                  <a:pt x="950476" y="788860"/>
                </a:cubicBezTo>
                <a:cubicBezTo>
                  <a:pt x="839890" y="939832"/>
                  <a:pt x="531376" y="901922"/>
                  <a:pt x="262009" y="704374"/>
                </a:cubicBezTo>
                <a:cubicBezTo>
                  <a:pt x="46363" y="546259"/>
                  <a:pt x="-56793" y="320231"/>
                  <a:pt x="31694" y="199549"/>
                </a:cubicBezTo>
                <a:cubicBezTo>
                  <a:pt x="102560" y="102965"/>
                  <a:pt x="299823" y="127159"/>
                  <a:pt x="472321" y="253651"/>
                </a:cubicBezTo>
                <a:cubicBezTo>
                  <a:pt x="610433" y="354711"/>
                  <a:pt x="676441" y="499396"/>
                  <a:pt x="619958" y="576644"/>
                </a:cubicBezTo>
                <a:cubicBezTo>
                  <a:pt x="574619" y="638461"/>
                  <a:pt x="448508" y="623030"/>
                  <a:pt x="337923" y="542068"/>
                </a:cubicBezTo>
                <a:cubicBezTo>
                  <a:pt x="249626" y="477298"/>
                  <a:pt x="207335" y="384715"/>
                  <a:pt x="243625" y="335280"/>
                </a:cubicBezTo>
                <a:cubicBezTo>
                  <a:pt x="272200" y="295751"/>
                  <a:pt x="353448" y="305657"/>
                  <a:pt x="424124" y="357378"/>
                </a:cubicBezTo>
                <a:cubicBezTo>
                  <a:pt x="480607" y="398907"/>
                  <a:pt x="507658" y="458153"/>
                  <a:pt x="484513" y="489776"/>
                </a:cubicBezTo>
                <a:cubicBezTo>
                  <a:pt x="465939" y="515112"/>
                  <a:pt x="414218" y="508826"/>
                  <a:pt x="368974" y="475583"/>
                </a:cubicBezTo>
                <a:cubicBezTo>
                  <a:pt x="332779" y="449104"/>
                  <a:pt x="315444" y="411194"/>
                  <a:pt x="330303" y="390906"/>
                </a:cubicBezTo>
                <a:cubicBezTo>
                  <a:pt x="342209" y="374714"/>
                  <a:pt x="375261" y="378714"/>
                  <a:pt x="404217" y="399955"/>
                </a:cubicBezTo>
                <a:cubicBezTo>
                  <a:pt x="427363" y="416909"/>
                  <a:pt x="438507" y="441198"/>
                  <a:pt x="428982" y="454152"/>
                </a:cubicBezTo>
                <a:cubicBezTo>
                  <a:pt x="421362" y="464534"/>
                  <a:pt x="400407" y="461962"/>
                  <a:pt x="381357" y="448342"/>
                </a:cubicBezTo>
                <a:cubicBezTo>
                  <a:pt x="366593" y="437483"/>
                  <a:pt x="359449" y="421958"/>
                  <a:pt x="365545" y="413671"/>
                </a:cubicBezTo>
                <a:cubicBezTo>
                  <a:pt x="370403" y="407003"/>
                  <a:pt x="383929" y="408718"/>
                  <a:pt x="395835" y="417385"/>
                </a:cubicBezTo>
                <a:cubicBezTo>
                  <a:pt x="405360" y="424339"/>
                  <a:pt x="409837" y="434245"/>
                  <a:pt x="405931" y="439579"/>
                </a:cubicBezTo>
                <a:cubicBezTo>
                  <a:pt x="402026" y="444913"/>
                  <a:pt x="394215" y="442817"/>
                  <a:pt x="386881" y="437197"/>
                </a:cubicBezTo>
                <a:cubicBezTo>
                  <a:pt x="380785" y="432816"/>
                  <a:pt x="377928" y="426434"/>
                  <a:pt x="380404" y="423005"/>
                </a:cubicBezTo>
              </a:path>
            </a:pathLst>
          </a:custGeom>
          <a:noFill/>
          <a:ln w="19050" cap="rnd">
            <a:solidFill>
              <a:srgbClr val="FFFFFF"/>
            </a:solidFill>
            <a:prstDash val="solid"/>
            <a:round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40" name="LOVE">
            <a:extLst>
              <a:ext uri="{FF2B5EF4-FFF2-40B4-BE49-F238E27FC236}">
                <a16:creationId xmlns:a16="http://schemas.microsoft.com/office/drawing/2014/main" id="{FD632AC1-6F43-4558-AE70-8C46B5CA0DD6}"/>
              </a:ext>
            </a:extLst>
          </p:cNvPr>
          <p:cNvGrpSpPr/>
          <p:nvPr/>
        </p:nvGrpSpPr>
        <p:grpSpPr>
          <a:xfrm>
            <a:off x="15813006" y="1524314"/>
            <a:ext cx="510898" cy="365711"/>
            <a:chOff x="-8317813" y="2358616"/>
            <a:chExt cx="510898" cy="365711"/>
          </a:xfrm>
          <a:solidFill>
            <a:srgbClr val="FFFFFF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EC24DB0-C0D8-4444-8AC9-BE6C45580610}"/>
                </a:ext>
              </a:extLst>
            </p:cNvPr>
            <p:cNvSpPr/>
            <p:nvPr/>
          </p:nvSpPr>
          <p:spPr>
            <a:xfrm>
              <a:off x="-8079874" y="2358616"/>
              <a:ext cx="272959" cy="344090"/>
            </a:xfrm>
            <a:custGeom>
              <a:avLst/>
              <a:gdLst>
                <a:gd name="connsiteX0" fmla="*/ 170727 w 272959"/>
                <a:gd name="connsiteY0" fmla="*/ 100345 h 344090"/>
                <a:gd name="connsiteX1" fmla="*/ 13374 w 272959"/>
                <a:gd name="connsiteY1" fmla="*/ 70342 h 344090"/>
                <a:gd name="connsiteX2" fmla="*/ 214161 w 272959"/>
                <a:gd name="connsiteY2" fmla="*/ 344090 h 344090"/>
                <a:gd name="connsiteX3" fmla="*/ 255690 w 272959"/>
                <a:gd name="connsiteY3" fmla="*/ 7762 h 344090"/>
                <a:gd name="connsiteX4" fmla="*/ 170727 w 272959"/>
                <a:gd name="connsiteY4" fmla="*/ 100345 h 344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2959" h="344090">
                  <a:moveTo>
                    <a:pt x="170727" y="100345"/>
                  </a:moveTo>
                  <a:cubicBezTo>
                    <a:pt x="170727" y="100345"/>
                    <a:pt x="84240" y="-19765"/>
                    <a:pt x="13374" y="70342"/>
                  </a:cubicBezTo>
                  <a:cubicBezTo>
                    <a:pt x="-57492" y="160448"/>
                    <a:pt x="174442" y="283511"/>
                    <a:pt x="214161" y="344090"/>
                  </a:cubicBezTo>
                  <a:cubicBezTo>
                    <a:pt x="214161" y="344090"/>
                    <a:pt x="311507" y="36528"/>
                    <a:pt x="255690" y="7762"/>
                  </a:cubicBezTo>
                  <a:cubicBezTo>
                    <a:pt x="199874" y="-21003"/>
                    <a:pt x="159107" y="34718"/>
                    <a:pt x="170727" y="1003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646CA9B-19D6-4B4B-90E1-22D757F8EAAB}"/>
                </a:ext>
              </a:extLst>
            </p:cNvPr>
            <p:cNvSpPr/>
            <p:nvPr/>
          </p:nvSpPr>
          <p:spPr>
            <a:xfrm>
              <a:off x="-8317813" y="2500516"/>
              <a:ext cx="210451" cy="223811"/>
            </a:xfrm>
            <a:custGeom>
              <a:avLst/>
              <a:gdLst>
                <a:gd name="connsiteX0" fmla="*/ 108534 w 210451"/>
                <a:gd name="connsiteY0" fmla="*/ 101987 h 223811"/>
                <a:gd name="connsiteX1" fmla="*/ 1854 w 210451"/>
                <a:gd name="connsiteY1" fmla="*/ 140087 h 223811"/>
                <a:gd name="connsiteX2" fmla="*/ 210451 w 210451"/>
                <a:gd name="connsiteY2" fmla="*/ 223812 h 223811"/>
                <a:gd name="connsiteX3" fmla="*/ 139871 w 210451"/>
                <a:gd name="connsiteY3" fmla="*/ 3975 h 223811"/>
                <a:gd name="connsiteX4" fmla="*/ 108534 w 210451"/>
                <a:gd name="connsiteY4" fmla="*/ 101987 h 223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451" h="223811">
                  <a:moveTo>
                    <a:pt x="108534" y="101987"/>
                  </a:moveTo>
                  <a:cubicBezTo>
                    <a:pt x="108534" y="101987"/>
                    <a:pt x="24142" y="45885"/>
                    <a:pt x="1854" y="140087"/>
                  </a:cubicBezTo>
                  <a:cubicBezTo>
                    <a:pt x="-20435" y="234289"/>
                    <a:pt x="164731" y="171424"/>
                    <a:pt x="210451" y="223812"/>
                  </a:cubicBezTo>
                  <a:cubicBezTo>
                    <a:pt x="210451" y="223812"/>
                    <a:pt x="187305" y="23787"/>
                    <a:pt x="139871" y="3975"/>
                  </a:cubicBezTo>
                  <a:cubicBezTo>
                    <a:pt x="92436" y="-15837"/>
                    <a:pt x="80721" y="41789"/>
                    <a:pt x="108534" y="10198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3" name="LOVE">
            <a:extLst>
              <a:ext uri="{FF2B5EF4-FFF2-40B4-BE49-F238E27FC236}">
                <a16:creationId xmlns:a16="http://schemas.microsoft.com/office/drawing/2014/main" id="{0F6A5B9F-D5F9-4FBF-AFC4-D27148920CE6}"/>
              </a:ext>
            </a:extLst>
          </p:cNvPr>
          <p:cNvSpPr/>
          <p:nvPr/>
        </p:nvSpPr>
        <p:spPr>
          <a:xfrm>
            <a:off x="16552071" y="5280137"/>
            <a:ext cx="970449" cy="1078179"/>
          </a:xfrm>
          <a:custGeom>
            <a:avLst/>
            <a:gdLst>
              <a:gd name="connsiteX0" fmla="*/ 136559 w 636096"/>
              <a:gd name="connsiteY0" fmla="*/ 436997 h 706709"/>
              <a:gd name="connsiteX1" fmla="*/ 154305 w 636096"/>
              <a:gd name="connsiteY1" fmla="*/ 491159 h 706709"/>
              <a:gd name="connsiteX2" fmla="*/ 168167 w 636096"/>
              <a:gd name="connsiteY2" fmla="*/ 533679 h 706709"/>
              <a:gd name="connsiteX3" fmla="*/ 164877 w 636096"/>
              <a:gd name="connsiteY3" fmla="*/ 518496 h 706709"/>
              <a:gd name="connsiteX4" fmla="*/ 151256 w 636096"/>
              <a:gd name="connsiteY4" fmla="*/ 478491 h 706709"/>
              <a:gd name="connsiteX5" fmla="*/ 151242 w 636096"/>
              <a:gd name="connsiteY5" fmla="*/ 312382 h 706709"/>
              <a:gd name="connsiteX6" fmla="*/ 151829 w 636096"/>
              <a:gd name="connsiteY6" fmla="*/ 325042 h 706709"/>
              <a:gd name="connsiteX7" fmla="*/ 154176 w 636096"/>
              <a:gd name="connsiteY7" fmla="*/ 335244 h 706709"/>
              <a:gd name="connsiteX8" fmla="*/ 385001 w 636096"/>
              <a:gd name="connsiteY8" fmla="*/ 265225 h 706709"/>
              <a:gd name="connsiteX9" fmla="*/ 355950 w 636096"/>
              <a:gd name="connsiteY9" fmla="*/ 267130 h 706709"/>
              <a:gd name="connsiteX10" fmla="*/ 327375 w 636096"/>
              <a:gd name="connsiteY10" fmla="*/ 277798 h 706709"/>
              <a:gd name="connsiteX11" fmla="*/ 316868 w 636096"/>
              <a:gd name="connsiteY11" fmla="*/ 284539 h 706709"/>
              <a:gd name="connsiteX12" fmla="*/ 340900 w 636096"/>
              <a:gd name="connsiteY12" fmla="*/ 284275 h 706709"/>
              <a:gd name="connsiteX13" fmla="*/ 364617 w 636096"/>
              <a:gd name="connsiteY13" fmla="*/ 300277 h 706709"/>
              <a:gd name="connsiteX14" fmla="*/ 375761 w 636096"/>
              <a:gd name="connsiteY14" fmla="*/ 324661 h 706709"/>
              <a:gd name="connsiteX15" fmla="*/ 376523 w 636096"/>
              <a:gd name="connsiteY15" fmla="*/ 328281 h 706709"/>
              <a:gd name="connsiteX16" fmla="*/ 376523 w 636096"/>
              <a:gd name="connsiteY16" fmla="*/ 333424 h 706709"/>
              <a:gd name="connsiteX17" fmla="*/ 375000 w 636096"/>
              <a:gd name="connsiteY17" fmla="*/ 341902 h 706709"/>
              <a:gd name="connsiteX18" fmla="*/ 369094 w 636096"/>
              <a:gd name="connsiteY18" fmla="*/ 354760 h 706709"/>
              <a:gd name="connsiteX19" fmla="*/ 353854 w 636096"/>
              <a:gd name="connsiteY19" fmla="*/ 373810 h 706709"/>
              <a:gd name="connsiteX20" fmla="*/ 281178 w 636096"/>
              <a:gd name="connsiteY20" fmla="*/ 427055 h 706709"/>
              <a:gd name="connsiteX21" fmla="*/ 209169 w 636096"/>
              <a:gd name="connsiteY21" fmla="*/ 478585 h 706709"/>
              <a:gd name="connsiteX22" fmla="*/ 200882 w 636096"/>
              <a:gd name="connsiteY22" fmla="*/ 484967 h 706709"/>
              <a:gd name="connsiteX23" fmla="*/ 199263 w 636096"/>
              <a:gd name="connsiteY23" fmla="*/ 473156 h 706709"/>
              <a:gd name="connsiteX24" fmla="*/ 185547 w 636096"/>
              <a:gd name="connsiteY24" fmla="*/ 431151 h 706709"/>
              <a:gd name="connsiteX25" fmla="*/ 169069 w 636096"/>
              <a:gd name="connsiteY25" fmla="*/ 387622 h 706709"/>
              <a:gd name="connsiteX26" fmla="*/ 157853 w 636096"/>
              <a:gd name="connsiteY26" fmla="*/ 351226 h 706709"/>
              <a:gd name="connsiteX27" fmla="*/ 166116 w 636096"/>
              <a:gd name="connsiteY27" fmla="*/ 387146 h 706709"/>
              <a:gd name="connsiteX28" fmla="*/ 186500 w 636096"/>
              <a:gd name="connsiteY28" fmla="*/ 447915 h 706709"/>
              <a:gd name="connsiteX29" fmla="*/ 197072 w 636096"/>
              <a:gd name="connsiteY29" fmla="*/ 478586 h 706709"/>
              <a:gd name="connsiteX30" fmla="*/ 200994 w 636096"/>
              <a:gd name="connsiteY30" fmla="*/ 496185 h 706709"/>
              <a:gd name="connsiteX31" fmla="*/ 190310 w 636096"/>
              <a:gd name="connsiteY31" fmla="*/ 504208 h 706709"/>
              <a:gd name="connsiteX32" fmla="*/ 204502 w 636096"/>
              <a:gd name="connsiteY32" fmla="*/ 511923 h 706709"/>
              <a:gd name="connsiteX33" fmla="*/ 200994 w 636096"/>
              <a:gd name="connsiteY33" fmla="*/ 496185 h 706709"/>
              <a:gd name="connsiteX34" fmla="*/ 295085 w 636096"/>
              <a:gd name="connsiteY34" fmla="*/ 425531 h 706709"/>
              <a:gd name="connsiteX35" fmla="*/ 392906 w 636096"/>
              <a:gd name="connsiteY35" fmla="*/ 341521 h 706709"/>
              <a:gd name="connsiteX36" fmla="*/ 412528 w 636096"/>
              <a:gd name="connsiteY36" fmla="*/ 318565 h 706709"/>
              <a:gd name="connsiteX37" fmla="*/ 418719 w 636096"/>
              <a:gd name="connsiteY37" fmla="*/ 307516 h 706709"/>
              <a:gd name="connsiteX38" fmla="*/ 419671 w 636096"/>
              <a:gd name="connsiteY38" fmla="*/ 303706 h 706709"/>
              <a:gd name="connsiteX39" fmla="*/ 418815 w 636096"/>
              <a:gd name="connsiteY39" fmla="*/ 298658 h 706709"/>
              <a:gd name="connsiteX40" fmla="*/ 385001 w 636096"/>
              <a:gd name="connsiteY40" fmla="*/ 265225 h 706709"/>
              <a:gd name="connsiteX41" fmla="*/ 206883 w 636096"/>
              <a:gd name="connsiteY41" fmla="*/ 259987 h 706709"/>
              <a:gd name="connsiteX42" fmla="*/ 191167 w 636096"/>
              <a:gd name="connsiteY42" fmla="*/ 265416 h 706709"/>
              <a:gd name="connsiteX43" fmla="*/ 183261 w 636096"/>
              <a:gd name="connsiteY43" fmla="*/ 276274 h 706709"/>
              <a:gd name="connsiteX44" fmla="*/ 180403 w 636096"/>
              <a:gd name="connsiteY44" fmla="*/ 293800 h 706709"/>
              <a:gd name="connsiteX45" fmla="*/ 195168 w 636096"/>
              <a:gd name="connsiteY45" fmla="*/ 380192 h 706709"/>
              <a:gd name="connsiteX46" fmla="*/ 206692 w 636096"/>
              <a:gd name="connsiteY46" fmla="*/ 425245 h 706709"/>
              <a:gd name="connsiteX47" fmla="*/ 211265 w 636096"/>
              <a:gd name="connsiteY47" fmla="*/ 448486 h 706709"/>
              <a:gd name="connsiteX48" fmla="*/ 212414 w 636096"/>
              <a:gd name="connsiteY48" fmla="*/ 462174 h 706709"/>
              <a:gd name="connsiteX49" fmla="*/ 203835 w 636096"/>
              <a:gd name="connsiteY49" fmla="*/ 468013 h 706709"/>
              <a:gd name="connsiteX50" fmla="*/ 213360 w 636096"/>
              <a:gd name="connsiteY50" fmla="*/ 473442 h 706709"/>
              <a:gd name="connsiteX51" fmla="*/ 212414 w 636096"/>
              <a:gd name="connsiteY51" fmla="*/ 462174 h 706709"/>
              <a:gd name="connsiteX52" fmla="*/ 276320 w 636096"/>
              <a:gd name="connsiteY52" fmla="*/ 418673 h 706709"/>
              <a:gd name="connsiteX53" fmla="*/ 336900 w 636096"/>
              <a:gd name="connsiteY53" fmla="*/ 356951 h 706709"/>
              <a:gd name="connsiteX54" fmla="*/ 348901 w 636096"/>
              <a:gd name="connsiteY54" fmla="*/ 341425 h 706709"/>
              <a:gd name="connsiteX55" fmla="*/ 352711 w 636096"/>
              <a:gd name="connsiteY55" fmla="*/ 334472 h 706709"/>
              <a:gd name="connsiteX56" fmla="*/ 353282 w 636096"/>
              <a:gd name="connsiteY56" fmla="*/ 332281 h 706709"/>
              <a:gd name="connsiteX57" fmla="*/ 353282 w 636096"/>
              <a:gd name="connsiteY57" fmla="*/ 330567 h 706709"/>
              <a:gd name="connsiteX58" fmla="*/ 336233 w 636096"/>
              <a:gd name="connsiteY58" fmla="*/ 305135 h 706709"/>
              <a:gd name="connsiteX59" fmla="*/ 300704 w 636096"/>
              <a:gd name="connsiteY59" fmla="*/ 308373 h 706709"/>
              <a:gd name="connsiteX60" fmla="*/ 283083 w 636096"/>
              <a:gd name="connsiteY60" fmla="*/ 318851 h 706709"/>
              <a:gd name="connsiteX61" fmla="*/ 275368 w 636096"/>
              <a:gd name="connsiteY61" fmla="*/ 325899 h 706709"/>
              <a:gd name="connsiteX62" fmla="*/ 271844 w 636096"/>
              <a:gd name="connsiteY62" fmla="*/ 329900 h 706709"/>
              <a:gd name="connsiteX63" fmla="*/ 269843 w 636096"/>
              <a:gd name="connsiteY63" fmla="*/ 332567 h 706709"/>
              <a:gd name="connsiteX64" fmla="*/ 266128 w 636096"/>
              <a:gd name="connsiteY64" fmla="*/ 333996 h 706709"/>
              <a:gd name="connsiteX65" fmla="*/ 264890 w 636096"/>
              <a:gd name="connsiteY65" fmla="*/ 332377 h 706709"/>
              <a:gd name="connsiteX66" fmla="*/ 264890 w 636096"/>
              <a:gd name="connsiteY66" fmla="*/ 331614 h 706709"/>
              <a:gd name="connsiteX67" fmla="*/ 264890 w 636096"/>
              <a:gd name="connsiteY67" fmla="*/ 330281 h 706709"/>
              <a:gd name="connsiteX68" fmla="*/ 264033 w 636096"/>
              <a:gd name="connsiteY68" fmla="*/ 327423 h 706709"/>
              <a:gd name="connsiteX69" fmla="*/ 262319 w 636096"/>
              <a:gd name="connsiteY69" fmla="*/ 321994 h 706709"/>
              <a:gd name="connsiteX70" fmla="*/ 258508 w 636096"/>
              <a:gd name="connsiteY70" fmla="*/ 311136 h 706709"/>
              <a:gd name="connsiteX71" fmla="*/ 248983 w 636096"/>
              <a:gd name="connsiteY71" fmla="*/ 290562 h 706709"/>
              <a:gd name="connsiteX72" fmla="*/ 222885 w 636096"/>
              <a:gd name="connsiteY72" fmla="*/ 261987 h 706709"/>
              <a:gd name="connsiteX73" fmla="*/ 206883 w 636096"/>
              <a:gd name="connsiteY73" fmla="*/ 259987 h 706709"/>
              <a:gd name="connsiteX74" fmla="*/ 278876 w 636096"/>
              <a:gd name="connsiteY74" fmla="*/ 220934 h 706709"/>
              <a:gd name="connsiteX75" fmla="*/ 287464 w 636096"/>
              <a:gd name="connsiteY75" fmla="*/ 257416 h 706709"/>
              <a:gd name="connsiteX76" fmla="*/ 290226 w 636096"/>
              <a:gd name="connsiteY76" fmla="*/ 278847 h 706709"/>
              <a:gd name="connsiteX77" fmla="*/ 290989 w 636096"/>
              <a:gd name="connsiteY77" fmla="*/ 289610 h 706709"/>
              <a:gd name="connsiteX78" fmla="*/ 290989 w 636096"/>
              <a:gd name="connsiteY78" fmla="*/ 290484 h 706709"/>
              <a:gd name="connsiteX79" fmla="*/ 292513 w 636096"/>
              <a:gd name="connsiteY79" fmla="*/ 288466 h 706709"/>
              <a:gd name="connsiteX80" fmla="*/ 293491 w 636096"/>
              <a:gd name="connsiteY80" fmla="*/ 287605 h 706709"/>
              <a:gd name="connsiteX81" fmla="*/ 296425 w 636096"/>
              <a:gd name="connsiteY81" fmla="*/ 281851 h 706709"/>
              <a:gd name="connsiteX82" fmla="*/ 295370 w 636096"/>
              <a:gd name="connsiteY82" fmla="*/ 276656 h 706709"/>
              <a:gd name="connsiteX83" fmla="*/ 292513 w 636096"/>
              <a:gd name="connsiteY83" fmla="*/ 264559 h 706709"/>
              <a:gd name="connsiteX84" fmla="*/ 286131 w 636096"/>
              <a:gd name="connsiteY84" fmla="*/ 240651 h 706709"/>
              <a:gd name="connsiteX85" fmla="*/ 354873 w 636096"/>
              <a:gd name="connsiteY85" fmla="*/ 218055 h 706709"/>
              <a:gd name="connsiteX86" fmla="*/ 348711 w 636096"/>
              <a:gd name="connsiteY86" fmla="*/ 221887 h 706709"/>
              <a:gd name="connsiteX87" fmla="*/ 342701 w 636096"/>
              <a:gd name="connsiteY87" fmla="*/ 228276 h 706709"/>
              <a:gd name="connsiteX88" fmla="*/ 195072 w 636096"/>
              <a:gd name="connsiteY88" fmla="*/ 211314 h 706709"/>
              <a:gd name="connsiteX89" fmla="*/ 170307 w 636096"/>
              <a:gd name="connsiteY89" fmla="*/ 218743 h 706709"/>
              <a:gd name="connsiteX90" fmla="*/ 148971 w 636096"/>
              <a:gd name="connsiteY90" fmla="*/ 263416 h 706709"/>
              <a:gd name="connsiteX91" fmla="*/ 150018 w 636096"/>
              <a:gd name="connsiteY91" fmla="*/ 285985 h 706709"/>
              <a:gd name="connsiteX92" fmla="*/ 154400 w 636096"/>
              <a:gd name="connsiteY92" fmla="*/ 264654 h 706709"/>
              <a:gd name="connsiteX93" fmla="*/ 175736 w 636096"/>
              <a:gd name="connsiteY93" fmla="*/ 240746 h 706709"/>
              <a:gd name="connsiteX94" fmla="*/ 190024 w 636096"/>
              <a:gd name="connsiteY94" fmla="*/ 235603 h 706709"/>
              <a:gd name="connsiteX95" fmla="*/ 204311 w 636096"/>
              <a:gd name="connsiteY95" fmla="*/ 233697 h 706709"/>
              <a:gd name="connsiteX96" fmla="*/ 232886 w 636096"/>
              <a:gd name="connsiteY96" fmla="*/ 241603 h 706709"/>
              <a:gd name="connsiteX97" fmla="*/ 251936 w 636096"/>
              <a:gd name="connsiteY97" fmla="*/ 261796 h 706709"/>
              <a:gd name="connsiteX98" fmla="*/ 261461 w 636096"/>
              <a:gd name="connsiteY98" fmla="*/ 285228 h 706709"/>
              <a:gd name="connsiteX99" fmla="*/ 265938 w 636096"/>
              <a:gd name="connsiteY99" fmla="*/ 309040 h 706709"/>
              <a:gd name="connsiteX100" fmla="*/ 266700 w 636096"/>
              <a:gd name="connsiteY100" fmla="*/ 320947 h 706709"/>
              <a:gd name="connsiteX101" fmla="*/ 266700 w 636096"/>
              <a:gd name="connsiteY101" fmla="*/ 325285 h 706709"/>
              <a:gd name="connsiteX102" fmla="*/ 266128 w 636096"/>
              <a:gd name="connsiteY102" fmla="*/ 326566 h 706709"/>
              <a:gd name="connsiteX103" fmla="*/ 266128 w 636096"/>
              <a:gd name="connsiteY103" fmla="*/ 331234 h 706709"/>
              <a:gd name="connsiteX104" fmla="*/ 266605 w 636096"/>
              <a:gd name="connsiteY104" fmla="*/ 331234 h 706709"/>
              <a:gd name="connsiteX105" fmla="*/ 266700 w 636096"/>
              <a:gd name="connsiteY105" fmla="*/ 332472 h 706709"/>
              <a:gd name="connsiteX106" fmla="*/ 266700 w 636096"/>
              <a:gd name="connsiteY106" fmla="*/ 326947 h 706709"/>
              <a:gd name="connsiteX107" fmla="*/ 266700 w 636096"/>
              <a:gd name="connsiteY107" fmla="*/ 325285 h 706709"/>
              <a:gd name="connsiteX108" fmla="*/ 268510 w 636096"/>
              <a:gd name="connsiteY108" fmla="*/ 321232 h 706709"/>
              <a:gd name="connsiteX109" fmla="*/ 274796 w 636096"/>
              <a:gd name="connsiteY109" fmla="*/ 311707 h 706709"/>
              <a:gd name="connsiteX110" fmla="*/ 274829 w 636096"/>
              <a:gd name="connsiteY110" fmla="*/ 311676 h 706709"/>
              <a:gd name="connsiteX111" fmla="*/ 274511 w 636096"/>
              <a:gd name="connsiteY111" fmla="*/ 310374 h 706709"/>
              <a:gd name="connsiteX112" fmla="*/ 272320 w 636096"/>
              <a:gd name="connsiteY112" fmla="*/ 302659 h 706709"/>
              <a:gd name="connsiteX113" fmla="*/ 267557 w 636096"/>
              <a:gd name="connsiteY113" fmla="*/ 287514 h 706709"/>
              <a:gd name="connsiteX114" fmla="*/ 255937 w 636096"/>
              <a:gd name="connsiteY114" fmla="*/ 258939 h 706709"/>
              <a:gd name="connsiteX115" fmla="*/ 219742 w 636096"/>
              <a:gd name="connsiteY115" fmla="*/ 215791 h 706709"/>
              <a:gd name="connsiteX116" fmla="*/ 195072 w 636096"/>
              <a:gd name="connsiteY116" fmla="*/ 211314 h 706709"/>
              <a:gd name="connsiteX117" fmla="*/ 414695 w 636096"/>
              <a:gd name="connsiteY117" fmla="*/ 209481 h 706709"/>
              <a:gd name="connsiteX118" fmla="*/ 401892 w 636096"/>
              <a:gd name="connsiteY118" fmla="*/ 213404 h 706709"/>
              <a:gd name="connsiteX119" fmla="*/ 428244 w 636096"/>
              <a:gd name="connsiteY119" fmla="*/ 212648 h 706709"/>
              <a:gd name="connsiteX120" fmla="*/ 450627 w 636096"/>
              <a:gd name="connsiteY120" fmla="*/ 222173 h 706709"/>
              <a:gd name="connsiteX121" fmla="*/ 468916 w 636096"/>
              <a:gd name="connsiteY121" fmla="*/ 238080 h 706709"/>
              <a:gd name="connsiteX122" fmla="*/ 491299 w 636096"/>
              <a:gd name="connsiteY122" fmla="*/ 279037 h 706709"/>
              <a:gd name="connsiteX123" fmla="*/ 491966 w 636096"/>
              <a:gd name="connsiteY123" fmla="*/ 306184 h 706709"/>
              <a:gd name="connsiteX124" fmla="*/ 483393 w 636096"/>
              <a:gd name="connsiteY124" fmla="*/ 328853 h 706709"/>
              <a:gd name="connsiteX125" fmla="*/ 457199 w 636096"/>
              <a:gd name="connsiteY125" fmla="*/ 365238 h 706709"/>
              <a:gd name="connsiteX126" fmla="*/ 323849 w 636096"/>
              <a:gd name="connsiteY126" fmla="*/ 470871 h 706709"/>
              <a:gd name="connsiteX127" fmla="*/ 183261 w 636096"/>
              <a:gd name="connsiteY127" fmla="*/ 564025 h 706709"/>
              <a:gd name="connsiteX128" fmla="*/ 175912 w 636096"/>
              <a:gd name="connsiteY128" fmla="*/ 568795 h 706709"/>
              <a:gd name="connsiteX129" fmla="*/ 177168 w 636096"/>
              <a:gd name="connsiteY129" fmla="*/ 574994 h 706709"/>
              <a:gd name="connsiteX130" fmla="*/ 166782 w 636096"/>
              <a:gd name="connsiteY130" fmla="*/ 581360 h 706709"/>
              <a:gd name="connsiteX131" fmla="*/ 180118 w 636096"/>
              <a:gd name="connsiteY131" fmla="*/ 589552 h 706709"/>
              <a:gd name="connsiteX132" fmla="*/ 177168 w 636096"/>
              <a:gd name="connsiteY132" fmla="*/ 574994 h 706709"/>
              <a:gd name="connsiteX133" fmla="*/ 335375 w 636096"/>
              <a:gd name="connsiteY133" fmla="*/ 478014 h 706709"/>
              <a:gd name="connsiteX134" fmla="*/ 414623 w 636096"/>
              <a:gd name="connsiteY134" fmla="*/ 420007 h 706709"/>
              <a:gd name="connsiteX135" fmla="*/ 485298 w 636096"/>
              <a:gd name="connsiteY135" fmla="*/ 354570 h 706709"/>
              <a:gd name="connsiteX136" fmla="*/ 511016 w 636096"/>
              <a:gd name="connsiteY136" fmla="*/ 316470 h 706709"/>
              <a:gd name="connsiteX137" fmla="*/ 516159 w 636096"/>
              <a:gd name="connsiteY137" fmla="*/ 278370 h 706709"/>
              <a:gd name="connsiteX138" fmla="*/ 494347 w 636096"/>
              <a:gd name="connsiteY138" fmla="*/ 239603 h 706709"/>
              <a:gd name="connsiteX139" fmla="*/ 459105 w 636096"/>
              <a:gd name="connsiteY139" fmla="*/ 214457 h 706709"/>
              <a:gd name="connsiteX140" fmla="*/ 414695 w 636096"/>
              <a:gd name="connsiteY140" fmla="*/ 209481 h 706709"/>
              <a:gd name="connsiteX141" fmla="*/ 262611 w 636096"/>
              <a:gd name="connsiteY141" fmla="*/ 183298 h 706709"/>
              <a:gd name="connsiteX142" fmla="*/ 273785 w 636096"/>
              <a:gd name="connsiteY142" fmla="*/ 207099 h 706709"/>
              <a:gd name="connsiteX143" fmla="*/ 269272 w 636096"/>
              <a:gd name="connsiteY143" fmla="*/ 194836 h 706709"/>
              <a:gd name="connsiteX144" fmla="*/ 449564 w 636096"/>
              <a:gd name="connsiteY144" fmla="*/ 181964 h 706709"/>
              <a:gd name="connsiteX145" fmla="*/ 396336 w 636096"/>
              <a:gd name="connsiteY145" fmla="*/ 192264 h 706709"/>
              <a:gd name="connsiteX146" fmla="*/ 369374 w 636096"/>
              <a:gd name="connsiteY146" fmla="*/ 209035 h 706709"/>
              <a:gd name="connsiteX147" fmla="*/ 411004 w 636096"/>
              <a:gd name="connsiteY147" fmla="*/ 192741 h 706709"/>
              <a:gd name="connsiteX148" fmla="*/ 464915 w 636096"/>
              <a:gd name="connsiteY148" fmla="*/ 194741 h 706709"/>
              <a:gd name="connsiteX149" fmla="*/ 511492 w 636096"/>
              <a:gd name="connsiteY149" fmla="*/ 224078 h 706709"/>
              <a:gd name="connsiteX150" fmla="*/ 527971 w 636096"/>
              <a:gd name="connsiteY150" fmla="*/ 245795 h 706709"/>
              <a:gd name="connsiteX151" fmla="*/ 540353 w 636096"/>
              <a:gd name="connsiteY151" fmla="*/ 270274 h 706709"/>
              <a:gd name="connsiteX152" fmla="*/ 543877 w 636096"/>
              <a:gd name="connsiteY152" fmla="*/ 300944 h 706709"/>
              <a:gd name="connsiteX153" fmla="*/ 536162 w 636096"/>
              <a:gd name="connsiteY153" fmla="*/ 328853 h 706709"/>
              <a:gd name="connsiteX154" fmla="*/ 507587 w 636096"/>
              <a:gd name="connsiteY154" fmla="*/ 374001 h 706709"/>
              <a:gd name="connsiteX155" fmla="*/ 432816 w 636096"/>
              <a:gd name="connsiteY155" fmla="*/ 444010 h 706709"/>
              <a:gd name="connsiteX156" fmla="*/ 350043 w 636096"/>
              <a:gd name="connsiteY156" fmla="*/ 501160 h 706709"/>
              <a:gd name="connsiteX157" fmla="*/ 174498 w 636096"/>
              <a:gd name="connsiteY157" fmla="*/ 597648 h 706709"/>
              <a:gd name="connsiteX158" fmla="*/ 160782 w 636096"/>
              <a:gd name="connsiteY158" fmla="*/ 604030 h 706709"/>
              <a:gd name="connsiteX159" fmla="*/ 160782 w 636096"/>
              <a:gd name="connsiteY159" fmla="*/ 589457 h 706709"/>
              <a:gd name="connsiteX160" fmla="*/ 154781 w 636096"/>
              <a:gd name="connsiteY160" fmla="*/ 541832 h 706709"/>
              <a:gd name="connsiteX161" fmla="*/ 142780 w 636096"/>
              <a:gd name="connsiteY161" fmla="*/ 494207 h 706709"/>
              <a:gd name="connsiteX162" fmla="*/ 114205 w 636096"/>
              <a:gd name="connsiteY162" fmla="*/ 398957 h 706709"/>
              <a:gd name="connsiteX163" fmla="*/ 107488 w 636096"/>
              <a:gd name="connsiteY163" fmla="*/ 376410 h 706709"/>
              <a:gd name="connsiteX164" fmla="*/ 113729 w 636096"/>
              <a:gd name="connsiteY164" fmla="*/ 407720 h 706709"/>
              <a:gd name="connsiteX165" fmla="*/ 140875 w 636096"/>
              <a:gd name="connsiteY165" fmla="*/ 522020 h 706709"/>
              <a:gd name="connsiteX166" fmla="*/ 152686 w 636096"/>
              <a:gd name="connsiteY166" fmla="*/ 579836 h 706709"/>
              <a:gd name="connsiteX167" fmla="*/ 157919 w 636096"/>
              <a:gd name="connsiteY167" fmla="*/ 628804 h 706709"/>
              <a:gd name="connsiteX168" fmla="*/ 149543 w 636096"/>
              <a:gd name="connsiteY168" fmla="*/ 633748 h 706709"/>
              <a:gd name="connsiteX169" fmla="*/ 159068 w 636096"/>
              <a:gd name="connsiteY169" fmla="*/ 639558 h 706709"/>
              <a:gd name="connsiteX170" fmla="*/ 157919 w 636096"/>
              <a:gd name="connsiteY170" fmla="*/ 628804 h 706709"/>
              <a:gd name="connsiteX171" fmla="*/ 351092 w 636096"/>
              <a:gd name="connsiteY171" fmla="*/ 514781 h 706709"/>
              <a:gd name="connsiteX172" fmla="*/ 531114 w 636096"/>
              <a:gd name="connsiteY172" fmla="*/ 368191 h 706709"/>
              <a:gd name="connsiteX173" fmla="*/ 565404 w 636096"/>
              <a:gd name="connsiteY173" fmla="*/ 325043 h 706709"/>
              <a:gd name="connsiteX174" fmla="*/ 573310 w 636096"/>
              <a:gd name="connsiteY174" fmla="*/ 302945 h 706709"/>
              <a:gd name="connsiteX175" fmla="*/ 573310 w 636096"/>
              <a:gd name="connsiteY175" fmla="*/ 298087 h 706709"/>
              <a:gd name="connsiteX176" fmla="*/ 572072 w 636096"/>
              <a:gd name="connsiteY176" fmla="*/ 293134 h 706709"/>
              <a:gd name="connsiteX177" fmla="*/ 567595 w 636096"/>
              <a:gd name="connsiteY177" fmla="*/ 279799 h 706709"/>
              <a:gd name="connsiteX178" fmla="*/ 541973 w 636096"/>
              <a:gd name="connsiteY178" fmla="*/ 231126 h 706709"/>
              <a:gd name="connsiteX179" fmla="*/ 502063 w 636096"/>
              <a:gd name="connsiteY179" fmla="*/ 195503 h 706709"/>
              <a:gd name="connsiteX180" fmla="*/ 449564 w 636096"/>
              <a:gd name="connsiteY180" fmla="*/ 181964 h 706709"/>
              <a:gd name="connsiteX181" fmla="*/ 308246 w 636096"/>
              <a:gd name="connsiteY181" fmla="*/ 170108 h 706709"/>
              <a:gd name="connsiteX182" fmla="*/ 313563 w 636096"/>
              <a:gd name="connsiteY182" fmla="*/ 206742 h 706709"/>
              <a:gd name="connsiteX183" fmla="*/ 314325 w 636096"/>
              <a:gd name="connsiteY183" fmla="*/ 236365 h 706709"/>
              <a:gd name="connsiteX184" fmla="*/ 314325 w 636096"/>
              <a:gd name="connsiteY184" fmla="*/ 251129 h 706709"/>
              <a:gd name="connsiteX185" fmla="*/ 314325 w 636096"/>
              <a:gd name="connsiteY185" fmla="*/ 256273 h 706709"/>
              <a:gd name="connsiteX186" fmla="*/ 314174 w 636096"/>
              <a:gd name="connsiteY186" fmla="*/ 256725 h 706709"/>
              <a:gd name="connsiteX187" fmla="*/ 314325 w 636096"/>
              <a:gd name="connsiteY187" fmla="*/ 256523 h 706709"/>
              <a:gd name="connsiteX188" fmla="*/ 314325 w 636096"/>
              <a:gd name="connsiteY188" fmla="*/ 256273 h 706709"/>
              <a:gd name="connsiteX189" fmla="*/ 315849 w 636096"/>
              <a:gd name="connsiteY189" fmla="*/ 251700 h 706709"/>
              <a:gd name="connsiteX190" fmla="*/ 322993 w 636096"/>
              <a:gd name="connsiteY190" fmla="*/ 238651 h 706709"/>
              <a:gd name="connsiteX191" fmla="*/ 323432 w 636096"/>
              <a:gd name="connsiteY191" fmla="*/ 238093 h 706709"/>
              <a:gd name="connsiteX192" fmla="*/ 322898 w 636096"/>
              <a:gd name="connsiteY192" fmla="*/ 234174 h 706709"/>
              <a:gd name="connsiteX193" fmla="*/ 321469 w 636096"/>
              <a:gd name="connsiteY193" fmla="*/ 225697 h 706709"/>
              <a:gd name="connsiteX194" fmla="*/ 318326 w 636096"/>
              <a:gd name="connsiteY194" fmla="*/ 208933 h 706709"/>
              <a:gd name="connsiteX195" fmla="*/ 310420 w 636096"/>
              <a:gd name="connsiteY195" fmla="*/ 175881 h 706709"/>
              <a:gd name="connsiteX196" fmla="*/ 179737 w 636096"/>
              <a:gd name="connsiteY196" fmla="*/ 154545 h 706709"/>
              <a:gd name="connsiteX197" fmla="*/ 145446 w 636096"/>
              <a:gd name="connsiteY197" fmla="*/ 165309 h 706709"/>
              <a:gd name="connsiteX198" fmla="*/ 118681 w 636096"/>
              <a:gd name="connsiteY198" fmla="*/ 227412 h 706709"/>
              <a:gd name="connsiteX199" fmla="*/ 127063 w 636096"/>
              <a:gd name="connsiteY199" fmla="*/ 308184 h 706709"/>
              <a:gd name="connsiteX200" fmla="*/ 147637 w 636096"/>
              <a:gd name="connsiteY200" fmla="*/ 389813 h 706709"/>
              <a:gd name="connsiteX201" fmla="*/ 170878 w 636096"/>
              <a:gd name="connsiteY201" fmla="*/ 472014 h 706709"/>
              <a:gd name="connsiteX202" fmla="*/ 180403 w 636096"/>
              <a:gd name="connsiteY202" fmla="*/ 514114 h 706709"/>
              <a:gd name="connsiteX203" fmla="*/ 184356 w 636096"/>
              <a:gd name="connsiteY203" fmla="*/ 547319 h 706709"/>
              <a:gd name="connsiteX204" fmla="*/ 176117 w 636096"/>
              <a:gd name="connsiteY204" fmla="*/ 552595 h 706709"/>
              <a:gd name="connsiteX205" fmla="*/ 185642 w 636096"/>
              <a:gd name="connsiteY205" fmla="*/ 558120 h 706709"/>
              <a:gd name="connsiteX206" fmla="*/ 184356 w 636096"/>
              <a:gd name="connsiteY206" fmla="*/ 547319 h 706709"/>
              <a:gd name="connsiteX207" fmla="*/ 317563 w 636096"/>
              <a:gd name="connsiteY207" fmla="*/ 462012 h 706709"/>
              <a:gd name="connsiteX208" fmla="*/ 381285 w 636096"/>
              <a:gd name="connsiteY208" fmla="*/ 407911 h 706709"/>
              <a:gd name="connsiteX209" fmla="*/ 438435 w 636096"/>
              <a:gd name="connsiteY209" fmla="*/ 348760 h 706709"/>
              <a:gd name="connsiteX210" fmla="*/ 460438 w 636096"/>
              <a:gd name="connsiteY210" fmla="*/ 316756 h 706709"/>
              <a:gd name="connsiteX211" fmla="*/ 467391 w 636096"/>
              <a:gd name="connsiteY211" fmla="*/ 285895 h 706709"/>
              <a:gd name="connsiteX212" fmla="*/ 422338 w 636096"/>
              <a:gd name="connsiteY212" fmla="*/ 233031 h 706709"/>
              <a:gd name="connsiteX213" fmla="*/ 348900 w 636096"/>
              <a:gd name="connsiteY213" fmla="*/ 245128 h 706709"/>
              <a:gd name="connsiteX214" fmla="*/ 325425 w 636096"/>
              <a:gd name="connsiteY214" fmla="*/ 262170 h 706709"/>
              <a:gd name="connsiteX215" fmla="*/ 349758 w 636096"/>
              <a:gd name="connsiteY215" fmla="*/ 249746 h 706709"/>
              <a:gd name="connsiteX216" fmla="*/ 384810 w 636096"/>
              <a:gd name="connsiteY216" fmla="*/ 244080 h 706709"/>
              <a:gd name="connsiteX217" fmla="*/ 421672 w 636096"/>
              <a:gd name="connsiteY217" fmla="*/ 258082 h 706709"/>
              <a:gd name="connsiteX218" fmla="*/ 442056 w 636096"/>
              <a:gd name="connsiteY218" fmla="*/ 291896 h 706709"/>
              <a:gd name="connsiteX219" fmla="*/ 444246 w 636096"/>
              <a:gd name="connsiteY219" fmla="*/ 302849 h 706709"/>
              <a:gd name="connsiteX220" fmla="*/ 442627 w 636096"/>
              <a:gd name="connsiteY220" fmla="*/ 315232 h 706709"/>
              <a:gd name="connsiteX221" fmla="*/ 434245 w 636096"/>
              <a:gd name="connsiteY221" fmla="*/ 333615 h 706709"/>
              <a:gd name="connsiteX222" fmla="*/ 412433 w 636096"/>
              <a:gd name="connsiteY222" fmla="*/ 361618 h 706709"/>
              <a:gd name="connsiteX223" fmla="*/ 309944 w 636096"/>
              <a:gd name="connsiteY223" fmla="*/ 447820 h 706709"/>
              <a:gd name="connsiteX224" fmla="*/ 198597 w 636096"/>
              <a:gd name="connsiteY224" fmla="*/ 519448 h 706709"/>
              <a:gd name="connsiteX225" fmla="*/ 183452 w 636096"/>
              <a:gd name="connsiteY225" fmla="*/ 527925 h 706709"/>
              <a:gd name="connsiteX226" fmla="*/ 184404 w 636096"/>
              <a:gd name="connsiteY226" fmla="*/ 511732 h 706709"/>
              <a:gd name="connsiteX227" fmla="*/ 181356 w 636096"/>
              <a:gd name="connsiteY227" fmla="*/ 481919 h 706709"/>
              <a:gd name="connsiteX228" fmla="*/ 174308 w 636096"/>
              <a:gd name="connsiteY228" fmla="*/ 450963 h 706709"/>
              <a:gd name="connsiteX229" fmla="*/ 156020 w 636096"/>
              <a:gd name="connsiteY229" fmla="*/ 389431 h 706709"/>
              <a:gd name="connsiteX230" fmla="*/ 136970 w 636096"/>
              <a:gd name="connsiteY230" fmla="*/ 327805 h 706709"/>
              <a:gd name="connsiteX231" fmla="*/ 124873 w 636096"/>
              <a:gd name="connsiteY231" fmla="*/ 262368 h 706709"/>
              <a:gd name="connsiteX232" fmla="*/ 130397 w 636096"/>
              <a:gd name="connsiteY232" fmla="*/ 226649 h 706709"/>
              <a:gd name="connsiteX233" fmla="*/ 155925 w 636096"/>
              <a:gd name="connsiteY233" fmla="*/ 196360 h 706709"/>
              <a:gd name="connsiteX234" fmla="*/ 173927 w 636096"/>
              <a:gd name="connsiteY234" fmla="*/ 189406 h 706709"/>
              <a:gd name="connsiteX235" fmla="*/ 182975 w 636096"/>
              <a:gd name="connsiteY235" fmla="*/ 187501 h 706709"/>
              <a:gd name="connsiteX236" fmla="*/ 192500 w 636096"/>
              <a:gd name="connsiteY236" fmla="*/ 186549 h 706709"/>
              <a:gd name="connsiteX237" fmla="*/ 229553 w 636096"/>
              <a:gd name="connsiteY237" fmla="*/ 196074 h 706709"/>
              <a:gd name="connsiteX238" fmla="*/ 255175 w 636096"/>
              <a:gd name="connsiteY238" fmla="*/ 221982 h 706709"/>
              <a:gd name="connsiteX239" fmla="*/ 269939 w 636096"/>
              <a:gd name="connsiteY239" fmla="*/ 252938 h 706709"/>
              <a:gd name="connsiteX240" fmla="*/ 276987 w 636096"/>
              <a:gd name="connsiteY240" fmla="*/ 285228 h 706709"/>
              <a:gd name="connsiteX241" fmla="*/ 278511 w 636096"/>
              <a:gd name="connsiteY241" fmla="*/ 301516 h 706709"/>
              <a:gd name="connsiteX242" fmla="*/ 278511 w 636096"/>
              <a:gd name="connsiteY242" fmla="*/ 308177 h 706709"/>
              <a:gd name="connsiteX243" fmla="*/ 279475 w 636096"/>
              <a:gd name="connsiteY243" fmla="*/ 307261 h 706709"/>
              <a:gd name="connsiteX244" fmla="*/ 282226 w 636096"/>
              <a:gd name="connsiteY244" fmla="*/ 302087 h 706709"/>
              <a:gd name="connsiteX245" fmla="*/ 287567 w 636096"/>
              <a:gd name="connsiteY245" fmla="*/ 295016 h 706709"/>
              <a:gd name="connsiteX246" fmla="*/ 286512 w 636096"/>
              <a:gd name="connsiteY246" fmla="*/ 290181 h 706709"/>
              <a:gd name="connsiteX247" fmla="*/ 284035 w 636096"/>
              <a:gd name="connsiteY247" fmla="*/ 279895 h 706709"/>
              <a:gd name="connsiteX248" fmla="*/ 278416 w 636096"/>
              <a:gd name="connsiteY248" fmla="*/ 259416 h 706709"/>
              <a:gd name="connsiteX249" fmla="*/ 263652 w 636096"/>
              <a:gd name="connsiteY249" fmla="*/ 220363 h 706709"/>
              <a:gd name="connsiteX250" fmla="*/ 214407 w 636096"/>
              <a:gd name="connsiteY250" fmla="*/ 160832 h 706709"/>
              <a:gd name="connsiteX251" fmla="*/ 179737 w 636096"/>
              <a:gd name="connsiteY251" fmla="*/ 154545 h 706709"/>
              <a:gd name="connsiteX252" fmla="*/ 484061 w 636096"/>
              <a:gd name="connsiteY252" fmla="*/ 149783 h 706709"/>
              <a:gd name="connsiteX253" fmla="*/ 421672 w 636096"/>
              <a:gd name="connsiteY253" fmla="*/ 159308 h 706709"/>
              <a:gd name="connsiteX254" fmla="*/ 366046 w 636096"/>
              <a:gd name="connsiteY254" fmla="*/ 191407 h 706709"/>
              <a:gd name="connsiteX255" fmla="*/ 348386 w 636096"/>
              <a:gd name="connsiteY255" fmla="*/ 209965 h 706709"/>
              <a:gd name="connsiteX256" fmla="*/ 390049 w 636096"/>
              <a:gd name="connsiteY256" fmla="*/ 179024 h 706709"/>
              <a:gd name="connsiteX257" fmla="*/ 449675 w 636096"/>
              <a:gd name="connsiteY257" fmla="*/ 163689 h 706709"/>
              <a:gd name="connsiteX258" fmla="*/ 511017 w 636096"/>
              <a:gd name="connsiteY258" fmla="*/ 176643 h 706709"/>
              <a:gd name="connsiteX259" fmla="*/ 559499 w 636096"/>
              <a:gd name="connsiteY259" fmla="*/ 216743 h 706709"/>
              <a:gd name="connsiteX260" fmla="*/ 589884 w 636096"/>
              <a:gd name="connsiteY260" fmla="*/ 270655 h 706709"/>
              <a:gd name="connsiteX261" fmla="*/ 595027 w 636096"/>
              <a:gd name="connsiteY261" fmla="*/ 285038 h 706709"/>
              <a:gd name="connsiteX262" fmla="*/ 597313 w 636096"/>
              <a:gd name="connsiteY262" fmla="*/ 294563 h 706709"/>
              <a:gd name="connsiteX263" fmla="*/ 597313 w 636096"/>
              <a:gd name="connsiteY263" fmla="*/ 304088 h 706709"/>
              <a:gd name="connsiteX264" fmla="*/ 587121 w 636096"/>
              <a:gd name="connsiteY264" fmla="*/ 336758 h 706709"/>
              <a:gd name="connsiteX265" fmla="*/ 557180 w 636096"/>
              <a:gd name="connsiteY265" fmla="*/ 374934 h 706709"/>
              <a:gd name="connsiteX266" fmla="*/ 557594 w 636096"/>
              <a:gd name="connsiteY266" fmla="*/ 374573 h 706709"/>
              <a:gd name="connsiteX267" fmla="*/ 597218 w 636096"/>
              <a:gd name="connsiteY267" fmla="*/ 325328 h 706709"/>
              <a:gd name="connsiteX268" fmla="*/ 608838 w 636096"/>
              <a:gd name="connsiteY268" fmla="*/ 299040 h 706709"/>
              <a:gd name="connsiteX269" fmla="*/ 609791 w 636096"/>
              <a:gd name="connsiteY269" fmla="*/ 286752 h 706709"/>
              <a:gd name="connsiteX270" fmla="*/ 608743 w 636096"/>
              <a:gd name="connsiteY270" fmla="*/ 279799 h 706709"/>
              <a:gd name="connsiteX271" fmla="*/ 607124 w 636096"/>
              <a:gd name="connsiteY271" fmla="*/ 271989 h 706709"/>
              <a:gd name="connsiteX272" fmla="*/ 584264 w 636096"/>
              <a:gd name="connsiteY272" fmla="*/ 212933 h 706709"/>
              <a:gd name="connsiteX273" fmla="*/ 542354 w 636096"/>
              <a:gd name="connsiteY273" fmla="*/ 168833 h 706709"/>
              <a:gd name="connsiteX274" fmla="*/ 484061 w 636096"/>
              <a:gd name="connsiteY274" fmla="*/ 149783 h 706709"/>
              <a:gd name="connsiteX275" fmla="*/ 170212 w 636096"/>
              <a:gd name="connsiteY275" fmla="*/ 115493 h 706709"/>
              <a:gd name="connsiteX276" fmla="*/ 128492 w 636096"/>
              <a:gd name="connsiteY276" fmla="*/ 127780 h 706709"/>
              <a:gd name="connsiteX277" fmla="*/ 102179 w 636096"/>
              <a:gd name="connsiteY277" fmla="*/ 158891 h 706709"/>
              <a:gd name="connsiteX278" fmla="*/ 98015 w 636096"/>
              <a:gd name="connsiteY278" fmla="*/ 178124 h 706709"/>
              <a:gd name="connsiteX279" fmla="*/ 110592 w 636096"/>
              <a:gd name="connsiteY279" fmla="*/ 157505 h 706709"/>
              <a:gd name="connsiteX280" fmla="*/ 130683 w 636096"/>
              <a:gd name="connsiteY280" fmla="*/ 141020 h 706709"/>
              <a:gd name="connsiteX281" fmla="*/ 153924 w 636096"/>
              <a:gd name="connsiteY281" fmla="*/ 132162 h 706709"/>
              <a:gd name="connsiteX282" fmla="*/ 177736 w 636096"/>
              <a:gd name="connsiteY282" fmla="*/ 128733 h 706709"/>
              <a:gd name="connsiteX283" fmla="*/ 225361 w 636096"/>
              <a:gd name="connsiteY283" fmla="*/ 140829 h 706709"/>
              <a:gd name="connsiteX284" fmla="*/ 256085 w 636096"/>
              <a:gd name="connsiteY284" fmla="*/ 171996 h 706709"/>
              <a:gd name="connsiteX285" fmla="*/ 245459 w 636096"/>
              <a:gd name="connsiteY285" fmla="*/ 153593 h 706709"/>
              <a:gd name="connsiteX286" fmla="*/ 211931 w 636096"/>
              <a:gd name="connsiteY286" fmla="*/ 123875 h 706709"/>
              <a:gd name="connsiteX287" fmla="*/ 170212 w 636096"/>
              <a:gd name="connsiteY287" fmla="*/ 115493 h 706709"/>
              <a:gd name="connsiteX288" fmla="*/ 174308 w 636096"/>
              <a:gd name="connsiteY288" fmla="*/ 68439 h 706709"/>
              <a:gd name="connsiteX289" fmla="*/ 148304 w 636096"/>
              <a:gd name="connsiteY289" fmla="*/ 75964 h 706709"/>
              <a:gd name="connsiteX290" fmla="*/ 126112 w 636096"/>
              <a:gd name="connsiteY290" fmla="*/ 88156 h 706709"/>
              <a:gd name="connsiteX291" fmla="*/ 109705 w 636096"/>
              <a:gd name="connsiteY291" fmla="*/ 110223 h 706709"/>
              <a:gd name="connsiteX292" fmla="*/ 115062 w 636096"/>
              <a:gd name="connsiteY292" fmla="*/ 105682 h 706709"/>
              <a:gd name="connsiteX293" fmla="*/ 141256 w 636096"/>
              <a:gd name="connsiteY293" fmla="*/ 95395 h 706709"/>
              <a:gd name="connsiteX294" fmla="*/ 168402 w 636096"/>
              <a:gd name="connsiteY294" fmla="*/ 91014 h 706709"/>
              <a:gd name="connsiteX295" fmla="*/ 222504 w 636096"/>
              <a:gd name="connsiteY295" fmla="*/ 104158 h 706709"/>
              <a:gd name="connsiteX296" fmla="*/ 260604 w 636096"/>
              <a:gd name="connsiteY296" fmla="*/ 142258 h 706709"/>
              <a:gd name="connsiteX297" fmla="*/ 282892 w 636096"/>
              <a:gd name="connsiteY297" fmla="*/ 189121 h 706709"/>
              <a:gd name="connsiteX298" fmla="*/ 294989 w 636096"/>
              <a:gd name="connsiteY298" fmla="*/ 238460 h 706709"/>
              <a:gd name="connsiteX299" fmla="*/ 298418 w 636096"/>
              <a:gd name="connsiteY299" fmla="*/ 263416 h 706709"/>
              <a:gd name="connsiteX300" fmla="*/ 299371 w 636096"/>
              <a:gd name="connsiteY300" fmla="*/ 275989 h 706709"/>
              <a:gd name="connsiteX301" fmla="*/ 299371 w 636096"/>
              <a:gd name="connsiteY301" fmla="*/ 277195 h 706709"/>
              <a:gd name="connsiteX302" fmla="*/ 309467 w 636096"/>
              <a:gd name="connsiteY302" fmla="*/ 262559 h 706709"/>
              <a:gd name="connsiteX303" fmla="*/ 309849 w 636096"/>
              <a:gd name="connsiteY303" fmla="*/ 262207 h 706709"/>
              <a:gd name="connsiteX304" fmla="*/ 309849 w 636096"/>
              <a:gd name="connsiteY304" fmla="*/ 258653 h 706709"/>
              <a:gd name="connsiteX305" fmla="*/ 309849 w 636096"/>
              <a:gd name="connsiteY305" fmla="*/ 251319 h 706709"/>
              <a:gd name="connsiteX306" fmla="*/ 308039 w 636096"/>
              <a:gd name="connsiteY306" fmla="*/ 236746 h 706709"/>
              <a:gd name="connsiteX307" fmla="*/ 304229 w 636096"/>
              <a:gd name="connsiteY307" fmla="*/ 208171 h 706709"/>
              <a:gd name="connsiteX308" fmla="*/ 290799 w 636096"/>
              <a:gd name="connsiteY308" fmla="*/ 152164 h 706709"/>
              <a:gd name="connsiteX309" fmla="*/ 266129 w 636096"/>
              <a:gd name="connsiteY309" fmla="*/ 102253 h 706709"/>
              <a:gd name="connsiteX310" fmla="*/ 225457 w 636096"/>
              <a:gd name="connsiteY310" fmla="*/ 70630 h 706709"/>
              <a:gd name="connsiteX311" fmla="*/ 174308 w 636096"/>
              <a:gd name="connsiteY311" fmla="*/ 68439 h 706709"/>
              <a:gd name="connsiteX312" fmla="*/ 133160 w 636096"/>
              <a:gd name="connsiteY312" fmla="*/ 26910 h 706709"/>
              <a:gd name="connsiteX313" fmla="*/ 101822 w 636096"/>
              <a:gd name="connsiteY313" fmla="*/ 35387 h 706709"/>
              <a:gd name="connsiteX314" fmla="*/ 74295 w 636096"/>
              <a:gd name="connsiteY314" fmla="*/ 49294 h 706709"/>
              <a:gd name="connsiteX315" fmla="*/ 36862 w 636096"/>
              <a:gd name="connsiteY315" fmla="*/ 96348 h 706709"/>
              <a:gd name="connsiteX316" fmla="*/ 23336 w 636096"/>
              <a:gd name="connsiteY316" fmla="*/ 159117 h 706709"/>
              <a:gd name="connsiteX317" fmla="*/ 34290 w 636096"/>
              <a:gd name="connsiteY317" fmla="*/ 293039 h 706709"/>
              <a:gd name="connsiteX318" fmla="*/ 67723 w 636096"/>
              <a:gd name="connsiteY318" fmla="*/ 425532 h 706709"/>
              <a:gd name="connsiteX319" fmla="*/ 110204 w 636096"/>
              <a:gd name="connsiteY319" fmla="*/ 556024 h 706709"/>
              <a:gd name="connsiteX320" fmla="*/ 130683 w 636096"/>
              <a:gd name="connsiteY320" fmla="*/ 621937 h 706709"/>
              <a:gd name="connsiteX321" fmla="*/ 140658 w 636096"/>
              <a:gd name="connsiteY321" fmla="*/ 676133 h 706709"/>
              <a:gd name="connsiteX322" fmla="*/ 129636 w 636096"/>
              <a:gd name="connsiteY322" fmla="*/ 683278 h 706709"/>
              <a:gd name="connsiteX323" fmla="*/ 143446 w 636096"/>
              <a:gd name="connsiteY323" fmla="*/ 691279 h 706709"/>
              <a:gd name="connsiteX324" fmla="*/ 140658 w 636096"/>
              <a:gd name="connsiteY324" fmla="*/ 676133 h 706709"/>
              <a:gd name="connsiteX325" fmla="*/ 352520 w 636096"/>
              <a:gd name="connsiteY325" fmla="*/ 538784 h 706709"/>
              <a:gd name="connsiteX326" fmla="*/ 459105 w 636096"/>
              <a:gd name="connsiteY326" fmla="*/ 460298 h 706709"/>
              <a:gd name="connsiteX327" fmla="*/ 501442 w 636096"/>
              <a:gd name="connsiteY327" fmla="*/ 423448 h 706709"/>
              <a:gd name="connsiteX328" fmla="*/ 456152 w 636096"/>
              <a:gd name="connsiteY328" fmla="*/ 459726 h 706709"/>
              <a:gd name="connsiteX329" fmla="*/ 356902 w 636096"/>
              <a:gd name="connsiteY329" fmla="*/ 523353 h 706709"/>
              <a:gd name="connsiteX330" fmla="*/ 155639 w 636096"/>
              <a:gd name="connsiteY330" fmla="*/ 644797 h 706709"/>
              <a:gd name="connsiteX331" fmla="*/ 146114 w 636096"/>
              <a:gd name="connsiteY331" fmla="*/ 650226 h 706709"/>
              <a:gd name="connsiteX332" fmla="*/ 146114 w 636096"/>
              <a:gd name="connsiteY332" fmla="*/ 638987 h 706709"/>
              <a:gd name="connsiteX333" fmla="*/ 136589 w 636096"/>
              <a:gd name="connsiteY333" fmla="*/ 582694 h 706709"/>
              <a:gd name="connsiteX334" fmla="*/ 120968 w 636096"/>
              <a:gd name="connsiteY334" fmla="*/ 526592 h 706709"/>
              <a:gd name="connsiteX335" fmla="*/ 88773 w 636096"/>
              <a:gd name="connsiteY335" fmla="*/ 413720 h 706709"/>
              <a:gd name="connsiteX336" fmla="*/ 62675 w 636096"/>
              <a:gd name="connsiteY336" fmla="*/ 298182 h 706709"/>
              <a:gd name="connsiteX337" fmla="*/ 54769 w 636096"/>
              <a:gd name="connsiteY337" fmla="*/ 177786 h 706709"/>
              <a:gd name="connsiteX338" fmla="*/ 69247 w 636096"/>
              <a:gd name="connsiteY338" fmla="*/ 116445 h 706709"/>
              <a:gd name="connsiteX339" fmla="*/ 109919 w 636096"/>
              <a:gd name="connsiteY339" fmla="*/ 64820 h 706709"/>
              <a:gd name="connsiteX340" fmla="*/ 139542 w 636096"/>
              <a:gd name="connsiteY340" fmla="*/ 50056 h 706709"/>
              <a:gd name="connsiteX341" fmla="*/ 170117 w 636096"/>
              <a:gd name="connsiteY341" fmla="*/ 42436 h 706709"/>
              <a:gd name="connsiteX342" fmla="*/ 202663 w 636096"/>
              <a:gd name="connsiteY342" fmla="*/ 41126 h 706709"/>
              <a:gd name="connsiteX343" fmla="*/ 229755 w 636096"/>
              <a:gd name="connsiteY343" fmla="*/ 47710 h 706709"/>
              <a:gd name="connsiteX344" fmla="*/ 195834 w 636096"/>
              <a:gd name="connsiteY344" fmla="*/ 27767 h 706709"/>
              <a:gd name="connsiteX345" fmla="*/ 133160 w 636096"/>
              <a:gd name="connsiteY345" fmla="*/ 26910 h 706709"/>
              <a:gd name="connsiteX346" fmla="*/ 164829 w 636096"/>
              <a:gd name="connsiteY346" fmla="*/ 155 h 706709"/>
              <a:gd name="connsiteX347" fmla="*/ 201263 w 636096"/>
              <a:gd name="connsiteY347" fmla="*/ 6050 h 706709"/>
              <a:gd name="connsiteX348" fmla="*/ 235078 w 636096"/>
              <a:gd name="connsiteY348" fmla="*/ 21767 h 706709"/>
              <a:gd name="connsiteX349" fmla="*/ 262890 w 636096"/>
              <a:gd name="connsiteY349" fmla="*/ 45770 h 706709"/>
              <a:gd name="connsiteX350" fmla="*/ 300133 w 636096"/>
              <a:gd name="connsiteY350" fmla="*/ 106539 h 706709"/>
              <a:gd name="connsiteX351" fmla="*/ 319183 w 636096"/>
              <a:gd name="connsiteY351" fmla="*/ 173214 h 706709"/>
              <a:gd name="connsiteX352" fmla="*/ 324136 w 636096"/>
              <a:gd name="connsiteY352" fmla="*/ 207599 h 706709"/>
              <a:gd name="connsiteX353" fmla="*/ 325470 w 636096"/>
              <a:gd name="connsiteY353" fmla="*/ 224744 h 706709"/>
              <a:gd name="connsiteX354" fmla="*/ 325470 w 636096"/>
              <a:gd name="connsiteY354" fmla="*/ 233412 h 706709"/>
              <a:gd name="connsiteX355" fmla="*/ 325470 w 636096"/>
              <a:gd name="connsiteY355" fmla="*/ 235501 h 706709"/>
              <a:gd name="connsiteX356" fmla="*/ 326799 w 636096"/>
              <a:gd name="connsiteY356" fmla="*/ 233811 h 706709"/>
              <a:gd name="connsiteX357" fmla="*/ 326803 w 636096"/>
              <a:gd name="connsiteY357" fmla="*/ 233793 h 706709"/>
              <a:gd name="connsiteX358" fmla="*/ 330328 w 636096"/>
              <a:gd name="connsiteY358" fmla="*/ 226173 h 706709"/>
              <a:gd name="connsiteX359" fmla="*/ 338804 w 636096"/>
              <a:gd name="connsiteY359" fmla="*/ 211409 h 706709"/>
              <a:gd name="connsiteX360" fmla="*/ 360331 w 636096"/>
              <a:gd name="connsiteY360" fmla="*/ 185120 h 706709"/>
              <a:gd name="connsiteX361" fmla="*/ 416814 w 636096"/>
              <a:gd name="connsiteY361" fmla="*/ 147020 h 706709"/>
              <a:gd name="connsiteX362" fmla="*/ 484823 w 636096"/>
              <a:gd name="connsiteY362" fmla="*/ 133209 h 706709"/>
              <a:gd name="connsiteX363" fmla="*/ 553117 w 636096"/>
              <a:gd name="connsiteY363" fmla="*/ 151307 h 706709"/>
              <a:gd name="connsiteX364" fmla="*/ 604361 w 636096"/>
              <a:gd name="connsiteY364" fmla="*/ 200646 h 706709"/>
              <a:gd name="connsiteX365" fmla="*/ 631889 w 636096"/>
              <a:gd name="connsiteY365" fmla="*/ 265416 h 706709"/>
              <a:gd name="connsiteX366" fmla="*/ 633889 w 636096"/>
              <a:gd name="connsiteY366" fmla="*/ 273893 h 706709"/>
              <a:gd name="connsiteX367" fmla="*/ 635604 w 636096"/>
              <a:gd name="connsiteY367" fmla="*/ 283418 h 706709"/>
              <a:gd name="connsiteX368" fmla="*/ 634746 w 636096"/>
              <a:gd name="connsiteY368" fmla="*/ 304183 h 706709"/>
              <a:gd name="connsiteX369" fmla="*/ 621030 w 636096"/>
              <a:gd name="connsiteY369" fmla="*/ 339235 h 706709"/>
              <a:gd name="connsiteX370" fmla="*/ 578454 w 636096"/>
              <a:gd name="connsiteY370" fmla="*/ 394575 h 706709"/>
              <a:gd name="connsiteX371" fmla="*/ 477203 w 636096"/>
              <a:gd name="connsiteY371" fmla="*/ 484396 h 706709"/>
              <a:gd name="connsiteX372" fmla="*/ 367665 w 636096"/>
              <a:gd name="connsiteY372" fmla="*/ 561930 h 706709"/>
              <a:gd name="connsiteX373" fmla="*/ 138113 w 636096"/>
              <a:gd name="connsiteY373" fmla="*/ 699280 h 706709"/>
              <a:gd name="connsiteX374" fmla="*/ 124206 w 636096"/>
              <a:gd name="connsiteY374" fmla="*/ 706709 h 706709"/>
              <a:gd name="connsiteX375" fmla="*/ 124206 w 636096"/>
              <a:gd name="connsiteY375" fmla="*/ 691279 h 706709"/>
              <a:gd name="connsiteX376" fmla="*/ 115824 w 636096"/>
              <a:gd name="connsiteY376" fmla="*/ 625366 h 706709"/>
              <a:gd name="connsiteX377" fmla="*/ 98870 w 636096"/>
              <a:gd name="connsiteY377" fmla="*/ 559262 h 706709"/>
              <a:gd name="connsiteX378" fmla="*/ 58579 w 636096"/>
              <a:gd name="connsiteY378" fmla="*/ 428199 h 706709"/>
              <a:gd name="connsiteX379" fmla="*/ 19812 w 636096"/>
              <a:gd name="connsiteY379" fmla="*/ 296087 h 706709"/>
              <a:gd name="connsiteX380" fmla="*/ 0 w 636096"/>
              <a:gd name="connsiteY380" fmla="*/ 158069 h 706709"/>
              <a:gd name="connsiteX381" fmla="*/ 12668 w 636096"/>
              <a:gd name="connsiteY381" fmla="*/ 86823 h 706709"/>
              <a:gd name="connsiteX382" fmla="*/ 59150 w 636096"/>
              <a:gd name="connsiteY382" fmla="*/ 28053 h 706709"/>
              <a:gd name="connsiteX383" fmla="*/ 92964 w 636096"/>
              <a:gd name="connsiteY383" fmla="*/ 11670 h 706709"/>
              <a:gd name="connsiteX384" fmla="*/ 128016 w 636096"/>
              <a:gd name="connsiteY384" fmla="*/ 2812 h 706709"/>
              <a:gd name="connsiteX385" fmla="*/ 164829 w 636096"/>
              <a:gd name="connsiteY385" fmla="*/ 155 h 706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</a:cxnLst>
            <a:rect l="l" t="t" r="r" b="b"/>
            <a:pathLst>
              <a:path w="636096" h="706709">
                <a:moveTo>
                  <a:pt x="136559" y="436997"/>
                </a:moveTo>
                <a:lnTo>
                  <a:pt x="154305" y="491159"/>
                </a:lnTo>
                <a:lnTo>
                  <a:pt x="168167" y="533679"/>
                </a:lnTo>
                <a:lnTo>
                  <a:pt x="164877" y="518496"/>
                </a:lnTo>
                <a:cubicBezTo>
                  <a:pt x="160781" y="505161"/>
                  <a:pt x="156114" y="491826"/>
                  <a:pt x="151256" y="478491"/>
                </a:cubicBezTo>
                <a:close/>
                <a:moveTo>
                  <a:pt x="151242" y="312382"/>
                </a:moveTo>
                <a:lnTo>
                  <a:pt x="151829" y="325042"/>
                </a:lnTo>
                <a:lnTo>
                  <a:pt x="154176" y="335244"/>
                </a:lnTo>
                <a:close/>
                <a:moveTo>
                  <a:pt x="385001" y="265225"/>
                </a:moveTo>
                <a:cubicBezTo>
                  <a:pt x="375285" y="263987"/>
                  <a:pt x="365417" y="264635"/>
                  <a:pt x="355950" y="267130"/>
                </a:cubicBezTo>
                <a:cubicBezTo>
                  <a:pt x="346034" y="269531"/>
                  <a:pt x="336433" y="273112"/>
                  <a:pt x="327375" y="277798"/>
                </a:cubicBezTo>
                <a:lnTo>
                  <a:pt x="316868" y="284539"/>
                </a:lnTo>
                <a:lnTo>
                  <a:pt x="340900" y="284275"/>
                </a:lnTo>
                <a:cubicBezTo>
                  <a:pt x="350367" y="286818"/>
                  <a:pt x="358712" y="292448"/>
                  <a:pt x="364617" y="300277"/>
                </a:cubicBezTo>
                <a:cubicBezTo>
                  <a:pt x="370084" y="307478"/>
                  <a:pt x="373894" y="315813"/>
                  <a:pt x="375761" y="324661"/>
                </a:cubicBezTo>
                <a:cubicBezTo>
                  <a:pt x="376104" y="325852"/>
                  <a:pt x="376361" y="327062"/>
                  <a:pt x="376523" y="328281"/>
                </a:cubicBezTo>
                <a:cubicBezTo>
                  <a:pt x="376666" y="329995"/>
                  <a:pt x="376666" y="331710"/>
                  <a:pt x="376523" y="333424"/>
                </a:cubicBezTo>
                <a:cubicBezTo>
                  <a:pt x="376352" y="336301"/>
                  <a:pt x="375837" y="339149"/>
                  <a:pt x="375000" y="341902"/>
                </a:cubicBezTo>
                <a:cubicBezTo>
                  <a:pt x="373523" y="346397"/>
                  <a:pt x="371542" y="350712"/>
                  <a:pt x="369094" y="354760"/>
                </a:cubicBezTo>
                <a:cubicBezTo>
                  <a:pt x="364712" y="361637"/>
                  <a:pt x="359598" y="368019"/>
                  <a:pt x="353854" y="373810"/>
                </a:cubicBezTo>
                <a:cubicBezTo>
                  <a:pt x="331946" y="395908"/>
                  <a:pt x="306229" y="410672"/>
                  <a:pt x="281178" y="427055"/>
                </a:cubicBezTo>
                <a:cubicBezTo>
                  <a:pt x="256127" y="443438"/>
                  <a:pt x="232886" y="460678"/>
                  <a:pt x="209169" y="478585"/>
                </a:cubicBezTo>
                <a:lnTo>
                  <a:pt x="200882" y="484967"/>
                </a:lnTo>
                <a:lnTo>
                  <a:pt x="199263" y="473156"/>
                </a:lnTo>
                <a:cubicBezTo>
                  <a:pt x="196244" y="458697"/>
                  <a:pt x="191643" y="444610"/>
                  <a:pt x="185547" y="431151"/>
                </a:cubicBezTo>
                <a:cubicBezTo>
                  <a:pt x="179832" y="416863"/>
                  <a:pt x="174212" y="402576"/>
                  <a:pt x="169069" y="387622"/>
                </a:cubicBezTo>
                <a:lnTo>
                  <a:pt x="157853" y="351226"/>
                </a:lnTo>
                <a:lnTo>
                  <a:pt x="166116" y="387146"/>
                </a:lnTo>
                <a:cubicBezTo>
                  <a:pt x="172212" y="407624"/>
                  <a:pt x="179356" y="427722"/>
                  <a:pt x="186500" y="447915"/>
                </a:cubicBezTo>
                <a:cubicBezTo>
                  <a:pt x="190119" y="458107"/>
                  <a:pt x="193739" y="468203"/>
                  <a:pt x="197072" y="478586"/>
                </a:cubicBezTo>
                <a:lnTo>
                  <a:pt x="200994" y="496185"/>
                </a:lnTo>
                <a:lnTo>
                  <a:pt x="190310" y="504208"/>
                </a:lnTo>
                <a:lnTo>
                  <a:pt x="204502" y="511923"/>
                </a:lnTo>
                <a:lnTo>
                  <a:pt x="200994" y="496185"/>
                </a:lnTo>
                <a:lnTo>
                  <a:pt x="295085" y="425531"/>
                </a:lnTo>
                <a:cubicBezTo>
                  <a:pt x="329213" y="399356"/>
                  <a:pt x="361874" y="371306"/>
                  <a:pt x="392906" y="341521"/>
                </a:cubicBezTo>
                <a:cubicBezTo>
                  <a:pt x="400108" y="334453"/>
                  <a:pt x="406670" y="326776"/>
                  <a:pt x="412528" y="318565"/>
                </a:cubicBezTo>
                <a:cubicBezTo>
                  <a:pt x="415033" y="315146"/>
                  <a:pt x="417109" y="311431"/>
                  <a:pt x="418719" y="307516"/>
                </a:cubicBezTo>
                <a:cubicBezTo>
                  <a:pt x="419138" y="306278"/>
                  <a:pt x="419462" y="305002"/>
                  <a:pt x="419671" y="303706"/>
                </a:cubicBezTo>
                <a:cubicBezTo>
                  <a:pt x="419491" y="302011"/>
                  <a:pt x="419205" y="300325"/>
                  <a:pt x="418815" y="298658"/>
                </a:cubicBezTo>
                <a:cubicBezTo>
                  <a:pt x="416738" y="280989"/>
                  <a:pt x="402698" y="267102"/>
                  <a:pt x="385001" y="265225"/>
                </a:cubicBezTo>
                <a:close/>
                <a:moveTo>
                  <a:pt x="206883" y="259987"/>
                </a:moveTo>
                <a:cubicBezTo>
                  <a:pt x="201321" y="260682"/>
                  <a:pt x="195968" y="262539"/>
                  <a:pt x="191167" y="265416"/>
                </a:cubicBezTo>
                <a:cubicBezTo>
                  <a:pt x="187405" y="268064"/>
                  <a:pt x="184623" y="271883"/>
                  <a:pt x="183261" y="276274"/>
                </a:cubicBezTo>
                <a:cubicBezTo>
                  <a:pt x="181404" y="281932"/>
                  <a:pt x="180432" y="287847"/>
                  <a:pt x="180403" y="293800"/>
                </a:cubicBezTo>
                <a:cubicBezTo>
                  <a:pt x="181623" y="323109"/>
                  <a:pt x="186586" y="352141"/>
                  <a:pt x="195168" y="380192"/>
                </a:cubicBezTo>
                <a:cubicBezTo>
                  <a:pt x="199168" y="395051"/>
                  <a:pt x="203264" y="409910"/>
                  <a:pt x="206692" y="425245"/>
                </a:cubicBezTo>
                <a:cubicBezTo>
                  <a:pt x="208312" y="432865"/>
                  <a:pt x="209931" y="440581"/>
                  <a:pt x="211265" y="448486"/>
                </a:cubicBezTo>
                <a:lnTo>
                  <a:pt x="212414" y="462174"/>
                </a:lnTo>
                <a:lnTo>
                  <a:pt x="203835" y="468013"/>
                </a:lnTo>
                <a:lnTo>
                  <a:pt x="213360" y="473442"/>
                </a:lnTo>
                <a:lnTo>
                  <a:pt x="212414" y="462174"/>
                </a:lnTo>
                <a:lnTo>
                  <a:pt x="276320" y="418673"/>
                </a:lnTo>
                <a:cubicBezTo>
                  <a:pt x="297885" y="399499"/>
                  <a:pt x="318126" y="378878"/>
                  <a:pt x="336900" y="356951"/>
                </a:cubicBezTo>
                <a:cubicBezTo>
                  <a:pt x="341262" y="352065"/>
                  <a:pt x="345272" y="346874"/>
                  <a:pt x="348901" y="341425"/>
                </a:cubicBezTo>
                <a:cubicBezTo>
                  <a:pt x="350434" y="339263"/>
                  <a:pt x="351711" y="336930"/>
                  <a:pt x="352711" y="334472"/>
                </a:cubicBezTo>
                <a:cubicBezTo>
                  <a:pt x="352978" y="333767"/>
                  <a:pt x="353168" y="333034"/>
                  <a:pt x="353282" y="332281"/>
                </a:cubicBezTo>
                <a:cubicBezTo>
                  <a:pt x="353282" y="332281"/>
                  <a:pt x="353282" y="331043"/>
                  <a:pt x="353282" y="330567"/>
                </a:cubicBezTo>
                <a:cubicBezTo>
                  <a:pt x="352578" y="319642"/>
                  <a:pt x="346072" y="309936"/>
                  <a:pt x="336233" y="305135"/>
                </a:cubicBezTo>
                <a:cubicBezTo>
                  <a:pt x="324421" y="301573"/>
                  <a:pt x="311677" y="302735"/>
                  <a:pt x="300704" y="308373"/>
                </a:cubicBezTo>
                <a:cubicBezTo>
                  <a:pt x="294399" y="311088"/>
                  <a:pt x="288474" y="314603"/>
                  <a:pt x="283083" y="318851"/>
                </a:cubicBezTo>
                <a:cubicBezTo>
                  <a:pt x="280311" y="320975"/>
                  <a:pt x="277730" y="323328"/>
                  <a:pt x="275368" y="325899"/>
                </a:cubicBezTo>
                <a:cubicBezTo>
                  <a:pt x="274120" y="327166"/>
                  <a:pt x="272939" y="328500"/>
                  <a:pt x="271844" y="329900"/>
                </a:cubicBezTo>
                <a:cubicBezTo>
                  <a:pt x="271120" y="330738"/>
                  <a:pt x="270443" y="331634"/>
                  <a:pt x="269843" y="332567"/>
                </a:cubicBezTo>
                <a:cubicBezTo>
                  <a:pt x="268663" y="333167"/>
                  <a:pt x="267414" y="333653"/>
                  <a:pt x="266128" y="333996"/>
                </a:cubicBezTo>
                <a:cubicBezTo>
                  <a:pt x="265462" y="333996"/>
                  <a:pt x="264700" y="332377"/>
                  <a:pt x="264890" y="332377"/>
                </a:cubicBezTo>
                <a:lnTo>
                  <a:pt x="264890" y="331614"/>
                </a:lnTo>
                <a:lnTo>
                  <a:pt x="264890" y="330281"/>
                </a:lnTo>
                <a:lnTo>
                  <a:pt x="264033" y="327423"/>
                </a:lnTo>
                <a:lnTo>
                  <a:pt x="262319" y="321994"/>
                </a:lnTo>
                <a:cubicBezTo>
                  <a:pt x="261176" y="318280"/>
                  <a:pt x="259842" y="314660"/>
                  <a:pt x="258508" y="311136"/>
                </a:cubicBezTo>
                <a:cubicBezTo>
                  <a:pt x="255727" y="304106"/>
                  <a:pt x="252546" y="297239"/>
                  <a:pt x="248983" y="290562"/>
                </a:cubicBezTo>
                <a:cubicBezTo>
                  <a:pt x="243506" y="278522"/>
                  <a:pt x="234372" y="268521"/>
                  <a:pt x="222885" y="261987"/>
                </a:cubicBezTo>
                <a:cubicBezTo>
                  <a:pt x="217856" y="259796"/>
                  <a:pt x="212303" y="259101"/>
                  <a:pt x="206883" y="259987"/>
                </a:cubicBezTo>
                <a:close/>
                <a:moveTo>
                  <a:pt x="278876" y="220934"/>
                </a:moveTo>
                <a:lnTo>
                  <a:pt x="287464" y="257416"/>
                </a:lnTo>
                <a:cubicBezTo>
                  <a:pt x="288607" y="264559"/>
                  <a:pt x="289560" y="271703"/>
                  <a:pt x="290226" y="278847"/>
                </a:cubicBezTo>
                <a:cubicBezTo>
                  <a:pt x="290226" y="282466"/>
                  <a:pt x="290893" y="286086"/>
                  <a:pt x="290989" y="289610"/>
                </a:cubicBezTo>
                <a:lnTo>
                  <a:pt x="290989" y="290484"/>
                </a:lnTo>
                <a:lnTo>
                  <a:pt x="292513" y="288466"/>
                </a:lnTo>
                <a:lnTo>
                  <a:pt x="293491" y="287605"/>
                </a:lnTo>
                <a:lnTo>
                  <a:pt x="296425" y="281851"/>
                </a:lnTo>
                <a:lnTo>
                  <a:pt x="295370" y="276656"/>
                </a:lnTo>
                <a:lnTo>
                  <a:pt x="292513" y="264559"/>
                </a:lnTo>
                <a:cubicBezTo>
                  <a:pt x="290607" y="256558"/>
                  <a:pt x="288512" y="248557"/>
                  <a:pt x="286131" y="240651"/>
                </a:cubicBezTo>
                <a:close/>
                <a:moveTo>
                  <a:pt x="354873" y="218055"/>
                </a:moveTo>
                <a:lnTo>
                  <a:pt x="348711" y="221887"/>
                </a:lnTo>
                <a:lnTo>
                  <a:pt x="342701" y="228276"/>
                </a:lnTo>
                <a:close/>
                <a:moveTo>
                  <a:pt x="195072" y="211314"/>
                </a:moveTo>
                <a:cubicBezTo>
                  <a:pt x="186386" y="212000"/>
                  <a:pt x="177937" y="214533"/>
                  <a:pt x="170307" y="218743"/>
                </a:cubicBezTo>
                <a:cubicBezTo>
                  <a:pt x="156782" y="226268"/>
                  <a:pt x="150686" y="243699"/>
                  <a:pt x="148971" y="263416"/>
                </a:cubicBezTo>
                <a:lnTo>
                  <a:pt x="150018" y="285985"/>
                </a:lnTo>
                <a:lnTo>
                  <a:pt x="154400" y="264654"/>
                </a:lnTo>
                <a:cubicBezTo>
                  <a:pt x="158601" y="254500"/>
                  <a:pt x="166126" y="246071"/>
                  <a:pt x="175736" y="240746"/>
                </a:cubicBezTo>
                <a:cubicBezTo>
                  <a:pt x="180223" y="238355"/>
                  <a:pt x="185042" y="236622"/>
                  <a:pt x="190024" y="235603"/>
                </a:cubicBezTo>
                <a:cubicBezTo>
                  <a:pt x="194701" y="234431"/>
                  <a:pt x="199492" y="233793"/>
                  <a:pt x="204311" y="233697"/>
                </a:cubicBezTo>
                <a:cubicBezTo>
                  <a:pt x="214408" y="233441"/>
                  <a:pt x="224352" y="236193"/>
                  <a:pt x="232886" y="241603"/>
                </a:cubicBezTo>
                <a:cubicBezTo>
                  <a:pt x="240773" y="246699"/>
                  <a:pt x="247307" y="253624"/>
                  <a:pt x="251936" y="261796"/>
                </a:cubicBezTo>
                <a:cubicBezTo>
                  <a:pt x="256137" y="269150"/>
                  <a:pt x="259338" y="277027"/>
                  <a:pt x="261461" y="285228"/>
                </a:cubicBezTo>
                <a:cubicBezTo>
                  <a:pt x="263642" y="293019"/>
                  <a:pt x="265138" y="300992"/>
                  <a:pt x="265938" y="309040"/>
                </a:cubicBezTo>
                <a:cubicBezTo>
                  <a:pt x="265938" y="313041"/>
                  <a:pt x="266605" y="317041"/>
                  <a:pt x="266700" y="320947"/>
                </a:cubicBezTo>
                <a:lnTo>
                  <a:pt x="266700" y="325285"/>
                </a:lnTo>
                <a:lnTo>
                  <a:pt x="266128" y="326566"/>
                </a:lnTo>
                <a:cubicBezTo>
                  <a:pt x="265081" y="328852"/>
                  <a:pt x="266128" y="328757"/>
                  <a:pt x="266128" y="331234"/>
                </a:cubicBezTo>
                <a:lnTo>
                  <a:pt x="266605" y="331234"/>
                </a:lnTo>
                <a:cubicBezTo>
                  <a:pt x="267271" y="330853"/>
                  <a:pt x="266700" y="332472"/>
                  <a:pt x="266700" y="332472"/>
                </a:cubicBezTo>
                <a:lnTo>
                  <a:pt x="266700" y="326947"/>
                </a:lnTo>
                <a:lnTo>
                  <a:pt x="266700" y="325285"/>
                </a:lnTo>
                <a:lnTo>
                  <a:pt x="268510" y="321232"/>
                </a:lnTo>
                <a:cubicBezTo>
                  <a:pt x="270348" y="317898"/>
                  <a:pt x="272453" y="314708"/>
                  <a:pt x="274796" y="311707"/>
                </a:cubicBezTo>
                <a:lnTo>
                  <a:pt x="274829" y="311676"/>
                </a:lnTo>
                <a:lnTo>
                  <a:pt x="274511" y="310374"/>
                </a:lnTo>
                <a:lnTo>
                  <a:pt x="272320" y="302659"/>
                </a:lnTo>
                <a:cubicBezTo>
                  <a:pt x="270891" y="297611"/>
                  <a:pt x="269177" y="292562"/>
                  <a:pt x="267557" y="287514"/>
                </a:cubicBezTo>
                <a:cubicBezTo>
                  <a:pt x="264243" y="277770"/>
                  <a:pt x="260366" y="268226"/>
                  <a:pt x="255937" y="258939"/>
                </a:cubicBezTo>
                <a:cubicBezTo>
                  <a:pt x="248717" y="241099"/>
                  <a:pt x="236049" y="226002"/>
                  <a:pt x="219742" y="215791"/>
                </a:cubicBezTo>
                <a:cubicBezTo>
                  <a:pt x="212113" y="211981"/>
                  <a:pt x="203559" y="210428"/>
                  <a:pt x="195072" y="211314"/>
                </a:cubicBezTo>
                <a:close/>
                <a:moveTo>
                  <a:pt x="414695" y="209481"/>
                </a:moveTo>
                <a:lnTo>
                  <a:pt x="401892" y="213404"/>
                </a:lnTo>
                <a:lnTo>
                  <a:pt x="428244" y="212648"/>
                </a:lnTo>
                <a:cubicBezTo>
                  <a:pt x="436130" y="214705"/>
                  <a:pt x="443674" y="217915"/>
                  <a:pt x="450627" y="222173"/>
                </a:cubicBezTo>
                <a:cubicBezTo>
                  <a:pt x="457419" y="226612"/>
                  <a:pt x="463572" y="231965"/>
                  <a:pt x="468916" y="238080"/>
                </a:cubicBezTo>
                <a:cubicBezTo>
                  <a:pt x="479117" y="250043"/>
                  <a:pt x="486737" y="263988"/>
                  <a:pt x="491299" y="279037"/>
                </a:cubicBezTo>
                <a:cubicBezTo>
                  <a:pt x="493833" y="287877"/>
                  <a:pt x="494071" y="297230"/>
                  <a:pt x="491966" y="306184"/>
                </a:cubicBezTo>
                <a:cubicBezTo>
                  <a:pt x="490108" y="314080"/>
                  <a:pt x="487223" y="321700"/>
                  <a:pt x="483393" y="328853"/>
                </a:cubicBezTo>
                <a:cubicBezTo>
                  <a:pt x="476069" y="341931"/>
                  <a:pt x="467277" y="354142"/>
                  <a:pt x="457199" y="365238"/>
                </a:cubicBezTo>
                <a:cubicBezTo>
                  <a:pt x="417766" y="408292"/>
                  <a:pt x="370046" y="439057"/>
                  <a:pt x="323849" y="470871"/>
                </a:cubicBezTo>
                <a:cubicBezTo>
                  <a:pt x="277653" y="502684"/>
                  <a:pt x="230600" y="533355"/>
                  <a:pt x="183261" y="564025"/>
                </a:cubicBezTo>
                <a:lnTo>
                  <a:pt x="175912" y="568795"/>
                </a:lnTo>
                <a:lnTo>
                  <a:pt x="177168" y="574994"/>
                </a:lnTo>
                <a:lnTo>
                  <a:pt x="166782" y="581360"/>
                </a:lnTo>
                <a:lnTo>
                  <a:pt x="180118" y="589552"/>
                </a:lnTo>
                <a:lnTo>
                  <a:pt x="177168" y="574994"/>
                </a:lnTo>
                <a:lnTo>
                  <a:pt x="335375" y="478014"/>
                </a:lnTo>
                <a:cubicBezTo>
                  <a:pt x="362616" y="459631"/>
                  <a:pt x="389192" y="439914"/>
                  <a:pt x="414623" y="420007"/>
                </a:cubicBezTo>
                <a:cubicBezTo>
                  <a:pt x="440026" y="400271"/>
                  <a:pt x="463667" y="378373"/>
                  <a:pt x="485298" y="354570"/>
                </a:cubicBezTo>
                <a:cubicBezTo>
                  <a:pt x="495566" y="343102"/>
                  <a:pt x="504225" y="330282"/>
                  <a:pt x="511016" y="316470"/>
                </a:cubicBezTo>
                <a:cubicBezTo>
                  <a:pt x="517560" y="304907"/>
                  <a:pt x="519407" y="291257"/>
                  <a:pt x="516159" y="278370"/>
                </a:cubicBezTo>
                <a:cubicBezTo>
                  <a:pt x="511168" y="264292"/>
                  <a:pt x="503787" y="251176"/>
                  <a:pt x="494347" y="239603"/>
                </a:cubicBezTo>
                <a:cubicBezTo>
                  <a:pt x="485013" y="228269"/>
                  <a:pt x="472859" y="219601"/>
                  <a:pt x="459105" y="214457"/>
                </a:cubicBezTo>
                <a:cubicBezTo>
                  <a:pt x="445294" y="209124"/>
                  <a:pt x="430030" y="207743"/>
                  <a:pt x="414695" y="209481"/>
                </a:cubicBezTo>
                <a:close/>
                <a:moveTo>
                  <a:pt x="262611" y="183298"/>
                </a:moveTo>
                <a:lnTo>
                  <a:pt x="273785" y="207099"/>
                </a:lnTo>
                <a:lnTo>
                  <a:pt x="269272" y="194836"/>
                </a:lnTo>
                <a:close/>
                <a:moveTo>
                  <a:pt x="449564" y="181964"/>
                </a:moveTo>
                <a:cubicBezTo>
                  <a:pt x="431495" y="181410"/>
                  <a:pt x="413305" y="184830"/>
                  <a:pt x="396336" y="192264"/>
                </a:cubicBezTo>
                <a:lnTo>
                  <a:pt x="369374" y="209035"/>
                </a:lnTo>
                <a:lnTo>
                  <a:pt x="411004" y="192741"/>
                </a:lnTo>
                <a:cubicBezTo>
                  <a:pt x="428872" y="189035"/>
                  <a:pt x="447370" y="189721"/>
                  <a:pt x="464915" y="194741"/>
                </a:cubicBezTo>
                <a:cubicBezTo>
                  <a:pt x="482746" y="200256"/>
                  <a:pt x="498815" y="210371"/>
                  <a:pt x="511492" y="224078"/>
                </a:cubicBezTo>
                <a:cubicBezTo>
                  <a:pt x="517703" y="230736"/>
                  <a:pt x="523227" y="238013"/>
                  <a:pt x="527971" y="245795"/>
                </a:cubicBezTo>
                <a:cubicBezTo>
                  <a:pt x="532771" y="253596"/>
                  <a:pt x="536915" y="261778"/>
                  <a:pt x="540353" y="270274"/>
                </a:cubicBezTo>
                <a:cubicBezTo>
                  <a:pt x="543868" y="280094"/>
                  <a:pt x="545068" y="290591"/>
                  <a:pt x="543877" y="300944"/>
                </a:cubicBezTo>
                <a:cubicBezTo>
                  <a:pt x="542791" y="310593"/>
                  <a:pt x="540182" y="320014"/>
                  <a:pt x="536162" y="328853"/>
                </a:cubicBezTo>
                <a:cubicBezTo>
                  <a:pt x="528723" y="345121"/>
                  <a:pt x="519112" y="360314"/>
                  <a:pt x="507587" y="374001"/>
                </a:cubicBezTo>
                <a:cubicBezTo>
                  <a:pt x="485213" y="399919"/>
                  <a:pt x="460143" y="423388"/>
                  <a:pt x="432816" y="444010"/>
                </a:cubicBezTo>
                <a:cubicBezTo>
                  <a:pt x="406146" y="464774"/>
                  <a:pt x="378238" y="483443"/>
                  <a:pt x="350043" y="501160"/>
                </a:cubicBezTo>
                <a:cubicBezTo>
                  <a:pt x="293627" y="537012"/>
                  <a:pt x="235000" y="569235"/>
                  <a:pt x="174498" y="597648"/>
                </a:cubicBezTo>
                <a:lnTo>
                  <a:pt x="160782" y="604030"/>
                </a:lnTo>
                <a:lnTo>
                  <a:pt x="160782" y="589457"/>
                </a:lnTo>
                <a:cubicBezTo>
                  <a:pt x="160629" y="573407"/>
                  <a:pt x="158610" y="557424"/>
                  <a:pt x="154781" y="541832"/>
                </a:cubicBezTo>
                <a:cubicBezTo>
                  <a:pt x="151352" y="525830"/>
                  <a:pt x="147161" y="509828"/>
                  <a:pt x="142780" y="494207"/>
                </a:cubicBezTo>
                <a:cubicBezTo>
                  <a:pt x="133921" y="462298"/>
                  <a:pt x="123730" y="430580"/>
                  <a:pt x="114205" y="398957"/>
                </a:cubicBezTo>
                <a:lnTo>
                  <a:pt x="107488" y="376410"/>
                </a:lnTo>
                <a:lnTo>
                  <a:pt x="113729" y="407720"/>
                </a:lnTo>
                <a:lnTo>
                  <a:pt x="140875" y="522020"/>
                </a:lnTo>
                <a:cubicBezTo>
                  <a:pt x="145162" y="541070"/>
                  <a:pt x="149257" y="560120"/>
                  <a:pt x="152686" y="579836"/>
                </a:cubicBezTo>
                <a:lnTo>
                  <a:pt x="157919" y="628804"/>
                </a:lnTo>
                <a:lnTo>
                  <a:pt x="149543" y="633748"/>
                </a:lnTo>
                <a:lnTo>
                  <a:pt x="159068" y="639558"/>
                </a:lnTo>
                <a:lnTo>
                  <a:pt x="157919" y="628804"/>
                </a:lnTo>
                <a:lnTo>
                  <a:pt x="351092" y="514781"/>
                </a:lnTo>
                <a:cubicBezTo>
                  <a:pt x="415300" y="471318"/>
                  <a:pt x="475545" y="422264"/>
                  <a:pt x="531114" y="368191"/>
                </a:cubicBezTo>
                <a:cubicBezTo>
                  <a:pt x="544239" y="355247"/>
                  <a:pt x="555756" y="340759"/>
                  <a:pt x="565404" y="325043"/>
                </a:cubicBezTo>
                <a:cubicBezTo>
                  <a:pt x="569596" y="318328"/>
                  <a:pt x="572291" y="310793"/>
                  <a:pt x="573310" y="302945"/>
                </a:cubicBezTo>
                <a:cubicBezTo>
                  <a:pt x="573453" y="301325"/>
                  <a:pt x="573453" y="299706"/>
                  <a:pt x="573310" y="298087"/>
                </a:cubicBezTo>
                <a:cubicBezTo>
                  <a:pt x="573062" y="296401"/>
                  <a:pt x="572644" y="294744"/>
                  <a:pt x="572072" y="293134"/>
                </a:cubicBezTo>
                <a:lnTo>
                  <a:pt x="567595" y="279799"/>
                </a:lnTo>
                <a:cubicBezTo>
                  <a:pt x="561242" y="262511"/>
                  <a:pt x="552631" y="246147"/>
                  <a:pt x="541973" y="231126"/>
                </a:cubicBezTo>
                <a:cubicBezTo>
                  <a:pt x="531362" y="216534"/>
                  <a:pt x="517760" y="204389"/>
                  <a:pt x="502063" y="195503"/>
                </a:cubicBezTo>
                <a:cubicBezTo>
                  <a:pt x="485580" y="187045"/>
                  <a:pt x="467633" y="182518"/>
                  <a:pt x="449564" y="181964"/>
                </a:cubicBezTo>
                <a:close/>
                <a:moveTo>
                  <a:pt x="308246" y="170108"/>
                </a:moveTo>
                <a:lnTo>
                  <a:pt x="313563" y="206742"/>
                </a:lnTo>
                <a:cubicBezTo>
                  <a:pt x="314135" y="216267"/>
                  <a:pt x="314420" y="226459"/>
                  <a:pt x="314325" y="236365"/>
                </a:cubicBezTo>
                <a:cubicBezTo>
                  <a:pt x="314325" y="241223"/>
                  <a:pt x="314325" y="245890"/>
                  <a:pt x="314325" y="251129"/>
                </a:cubicBezTo>
                <a:lnTo>
                  <a:pt x="314325" y="256273"/>
                </a:lnTo>
                <a:lnTo>
                  <a:pt x="314174" y="256725"/>
                </a:lnTo>
                <a:lnTo>
                  <a:pt x="314325" y="256523"/>
                </a:lnTo>
                <a:lnTo>
                  <a:pt x="314325" y="256273"/>
                </a:lnTo>
                <a:lnTo>
                  <a:pt x="315849" y="251700"/>
                </a:lnTo>
                <a:cubicBezTo>
                  <a:pt x="318002" y="247233"/>
                  <a:pt x="320393" y="242880"/>
                  <a:pt x="322993" y="238651"/>
                </a:cubicBezTo>
                <a:lnTo>
                  <a:pt x="323432" y="238093"/>
                </a:lnTo>
                <a:lnTo>
                  <a:pt x="322898" y="234174"/>
                </a:lnTo>
                <a:lnTo>
                  <a:pt x="321469" y="225697"/>
                </a:lnTo>
                <a:lnTo>
                  <a:pt x="318326" y="208933"/>
                </a:lnTo>
                <a:cubicBezTo>
                  <a:pt x="316135" y="197789"/>
                  <a:pt x="313468" y="186740"/>
                  <a:pt x="310420" y="175881"/>
                </a:cubicBezTo>
                <a:close/>
                <a:moveTo>
                  <a:pt x="179737" y="154545"/>
                </a:moveTo>
                <a:cubicBezTo>
                  <a:pt x="167678" y="155670"/>
                  <a:pt x="155990" y="159336"/>
                  <a:pt x="145446" y="165309"/>
                </a:cubicBezTo>
                <a:cubicBezTo>
                  <a:pt x="126396" y="176548"/>
                  <a:pt x="119253" y="201313"/>
                  <a:pt x="118681" y="227412"/>
                </a:cubicBezTo>
                <a:cubicBezTo>
                  <a:pt x="118529" y="254558"/>
                  <a:pt x="121339" y="281647"/>
                  <a:pt x="127063" y="308184"/>
                </a:cubicBezTo>
                <a:cubicBezTo>
                  <a:pt x="132778" y="335425"/>
                  <a:pt x="139827" y="362667"/>
                  <a:pt x="147637" y="389813"/>
                </a:cubicBezTo>
                <a:cubicBezTo>
                  <a:pt x="155448" y="416959"/>
                  <a:pt x="163639" y="444296"/>
                  <a:pt x="170878" y="472014"/>
                </a:cubicBezTo>
                <a:cubicBezTo>
                  <a:pt x="174402" y="485920"/>
                  <a:pt x="177927" y="499827"/>
                  <a:pt x="180403" y="514114"/>
                </a:cubicBezTo>
                <a:lnTo>
                  <a:pt x="184356" y="547319"/>
                </a:lnTo>
                <a:lnTo>
                  <a:pt x="176117" y="552595"/>
                </a:lnTo>
                <a:lnTo>
                  <a:pt x="185642" y="558120"/>
                </a:lnTo>
                <a:lnTo>
                  <a:pt x="184356" y="547319"/>
                </a:lnTo>
                <a:lnTo>
                  <a:pt x="317563" y="462012"/>
                </a:lnTo>
                <a:cubicBezTo>
                  <a:pt x="339757" y="445058"/>
                  <a:pt x="360997" y="426865"/>
                  <a:pt x="381285" y="407911"/>
                </a:cubicBezTo>
                <a:cubicBezTo>
                  <a:pt x="401555" y="389413"/>
                  <a:pt x="420643" y="369658"/>
                  <a:pt x="438435" y="348760"/>
                </a:cubicBezTo>
                <a:cubicBezTo>
                  <a:pt x="446855" y="338873"/>
                  <a:pt x="454228" y="328148"/>
                  <a:pt x="460438" y="316756"/>
                </a:cubicBezTo>
                <a:cubicBezTo>
                  <a:pt x="466487" y="307679"/>
                  <a:pt x="468963" y="296687"/>
                  <a:pt x="467391" y="285895"/>
                </a:cubicBezTo>
                <a:cubicBezTo>
                  <a:pt x="460152" y="262178"/>
                  <a:pt x="445484" y="239604"/>
                  <a:pt x="422338" y="233031"/>
                </a:cubicBezTo>
                <a:cubicBezTo>
                  <a:pt x="399193" y="226459"/>
                  <a:pt x="372141" y="232555"/>
                  <a:pt x="348900" y="245128"/>
                </a:cubicBezTo>
                <a:lnTo>
                  <a:pt x="325425" y="262170"/>
                </a:lnTo>
                <a:lnTo>
                  <a:pt x="349758" y="249746"/>
                </a:lnTo>
                <a:cubicBezTo>
                  <a:pt x="361007" y="246066"/>
                  <a:pt x="372828" y="244133"/>
                  <a:pt x="384810" y="244080"/>
                </a:cubicBezTo>
                <a:cubicBezTo>
                  <a:pt x="398345" y="244347"/>
                  <a:pt x="411375" y="249300"/>
                  <a:pt x="421672" y="258082"/>
                </a:cubicBezTo>
                <a:cubicBezTo>
                  <a:pt x="431759" y="267007"/>
                  <a:pt x="438874" y="278808"/>
                  <a:pt x="442056" y="291896"/>
                </a:cubicBezTo>
                <a:cubicBezTo>
                  <a:pt x="443208" y="295448"/>
                  <a:pt x="443942" y="299125"/>
                  <a:pt x="444246" y="302849"/>
                </a:cubicBezTo>
                <a:cubicBezTo>
                  <a:pt x="444341" y="307031"/>
                  <a:pt x="443798" y="311212"/>
                  <a:pt x="442627" y="315232"/>
                </a:cubicBezTo>
                <a:cubicBezTo>
                  <a:pt x="440665" y="321709"/>
                  <a:pt x="437845" y="327890"/>
                  <a:pt x="434245" y="333615"/>
                </a:cubicBezTo>
                <a:cubicBezTo>
                  <a:pt x="427882" y="343626"/>
                  <a:pt x="420577" y="352998"/>
                  <a:pt x="412433" y="361618"/>
                </a:cubicBezTo>
                <a:cubicBezTo>
                  <a:pt x="381315" y="393784"/>
                  <a:pt x="346967" y="422664"/>
                  <a:pt x="309944" y="447820"/>
                </a:cubicBezTo>
                <a:cubicBezTo>
                  <a:pt x="274082" y="473594"/>
                  <a:pt x="236916" y="497502"/>
                  <a:pt x="198597" y="519448"/>
                </a:cubicBezTo>
                <a:lnTo>
                  <a:pt x="183452" y="527925"/>
                </a:lnTo>
                <a:lnTo>
                  <a:pt x="184404" y="511732"/>
                </a:lnTo>
                <a:cubicBezTo>
                  <a:pt x="184509" y="501712"/>
                  <a:pt x="183490" y="491711"/>
                  <a:pt x="181356" y="481919"/>
                </a:cubicBezTo>
                <a:cubicBezTo>
                  <a:pt x="179451" y="471537"/>
                  <a:pt x="176879" y="461250"/>
                  <a:pt x="174308" y="450963"/>
                </a:cubicBezTo>
                <a:cubicBezTo>
                  <a:pt x="168783" y="430294"/>
                  <a:pt x="162496" y="409910"/>
                  <a:pt x="156020" y="389431"/>
                </a:cubicBezTo>
                <a:cubicBezTo>
                  <a:pt x="149543" y="368953"/>
                  <a:pt x="142780" y="348664"/>
                  <a:pt x="136970" y="327805"/>
                </a:cubicBezTo>
                <a:cubicBezTo>
                  <a:pt x="130083" y="306621"/>
                  <a:pt x="126016" y="284618"/>
                  <a:pt x="124873" y="262368"/>
                </a:cubicBezTo>
                <a:cubicBezTo>
                  <a:pt x="124463" y="250224"/>
                  <a:pt x="126340" y="238108"/>
                  <a:pt x="130397" y="226649"/>
                </a:cubicBezTo>
                <a:cubicBezTo>
                  <a:pt x="135227" y="213952"/>
                  <a:pt x="144228" y="203265"/>
                  <a:pt x="155925" y="196360"/>
                </a:cubicBezTo>
                <a:cubicBezTo>
                  <a:pt x="161563" y="193197"/>
                  <a:pt x="167621" y="190854"/>
                  <a:pt x="173927" y="189406"/>
                </a:cubicBezTo>
                <a:cubicBezTo>
                  <a:pt x="176898" y="188559"/>
                  <a:pt x="179918" y="187920"/>
                  <a:pt x="182975" y="187501"/>
                </a:cubicBezTo>
                <a:cubicBezTo>
                  <a:pt x="186119" y="186921"/>
                  <a:pt x="189300" y="186606"/>
                  <a:pt x="192500" y="186549"/>
                </a:cubicBezTo>
                <a:cubicBezTo>
                  <a:pt x="205530" y="185873"/>
                  <a:pt x="218466" y="189197"/>
                  <a:pt x="229553" y="196074"/>
                </a:cubicBezTo>
                <a:cubicBezTo>
                  <a:pt x="240059" y="202513"/>
                  <a:pt x="248850" y="211400"/>
                  <a:pt x="255175" y="221982"/>
                </a:cubicBezTo>
                <a:cubicBezTo>
                  <a:pt x="261490" y="231574"/>
                  <a:pt x="266462" y="241994"/>
                  <a:pt x="269939" y="252938"/>
                </a:cubicBezTo>
                <a:cubicBezTo>
                  <a:pt x="273215" y="263482"/>
                  <a:pt x="275568" y="274284"/>
                  <a:pt x="276987" y="285228"/>
                </a:cubicBezTo>
                <a:cubicBezTo>
                  <a:pt x="277845" y="290657"/>
                  <a:pt x="278130" y="296087"/>
                  <a:pt x="278511" y="301516"/>
                </a:cubicBezTo>
                <a:lnTo>
                  <a:pt x="278511" y="308177"/>
                </a:lnTo>
                <a:lnTo>
                  <a:pt x="279475" y="307261"/>
                </a:lnTo>
                <a:lnTo>
                  <a:pt x="282226" y="302087"/>
                </a:lnTo>
                <a:lnTo>
                  <a:pt x="287567" y="295016"/>
                </a:lnTo>
                <a:lnTo>
                  <a:pt x="286512" y="290181"/>
                </a:lnTo>
                <a:lnTo>
                  <a:pt x="284035" y="279895"/>
                </a:lnTo>
                <a:cubicBezTo>
                  <a:pt x="282416" y="272941"/>
                  <a:pt x="280511" y="266179"/>
                  <a:pt x="278416" y="259416"/>
                </a:cubicBezTo>
                <a:cubicBezTo>
                  <a:pt x="274368" y="246081"/>
                  <a:pt x="269434" y="233041"/>
                  <a:pt x="263652" y="220363"/>
                </a:cubicBezTo>
                <a:cubicBezTo>
                  <a:pt x="252222" y="195503"/>
                  <a:pt x="236220" y="171976"/>
                  <a:pt x="214407" y="160832"/>
                </a:cubicBezTo>
                <a:cubicBezTo>
                  <a:pt x="203673" y="155527"/>
                  <a:pt x="191652" y="153345"/>
                  <a:pt x="179737" y="154545"/>
                </a:cubicBezTo>
                <a:close/>
                <a:moveTo>
                  <a:pt x="484061" y="149783"/>
                </a:moveTo>
                <a:cubicBezTo>
                  <a:pt x="462829" y="148611"/>
                  <a:pt x="441589" y="151859"/>
                  <a:pt x="421672" y="159308"/>
                </a:cubicBezTo>
                <a:cubicBezTo>
                  <a:pt x="401307" y="166480"/>
                  <a:pt x="382448" y="177367"/>
                  <a:pt x="366046" y="191407"/>
                </a:cubicBezTo>
                <a:lnTo>
                  <a:pt x="348386" y="209965"/>
                </a:lnTo>
                <a:lnTo>
                  <a:pt x="390049" y="179024"/>
                </a:lnTo>
                <a:cubicBezTo>
                  <a:pt x="408670" y="169909"/>
                  <a:pt x="428968" y="164689"/>
                  <a:pt x="449675" y="163689"/>
                </a:cubicBezTo>
                <a:cubicBezTo>
                  <a:pt x="470878" y="162889"/>
                  <a:pt x="491947" y="167337"/>
                  <a:pt x="511017" y="176643"/>
                </a:cubicBezTo>
                <a:cubicBezTo>
                  <a:pt x="529952" y="186244"/>
                  <a:pt x="546516" y="199941"/>
                  <a:pt x="559499" y="216743"/>
                </a:cubicBezTo>
                <a:cubicBezTo>
                  <a:pt x="572205" y="233136"/>
                  <a:pt x="582445" y="251300"/>
                  <a:pt x="589884" y="270655"/>
                </a:cubicBezTo>
                <a:lnTo>
                  <a:pt x="595027" y="285038"/>
                </a:lnTo>
                <a:cubicBezTo>
                  <a:pt x="596018" y="288152"/>
                  <a:pt x="596789" y="291334"/>
                  <a:pt x="597313" y="294563"/>
                </a:cubicBezTo>
                <a:cubicBezTo>
                  <a:pt x="597628" y="297735"/>
                  <a:pt x="597628" y="300916"/>
                  <a:pt x="597313" y="304088"/>
                </a:cubicBezTo>
                <a:cubicBezTo>
                  <a:pt x="596379" y="315603"/>
                  <a:pt x="592903" y="326757"/>
                  <a:pt x="587121" y="336758"/>
                </a:cubicBezTo>
                <a:lnTo>
                  <a:pt x="557180" y="374934"/>
                </a:lnTo>
                <a:lnTo>
                  <a:pt x="557594" y="374573"/>
                </a:lnTo>
                <a:cubicBezTo>
                  <a:pt x="572558" y="359647"/>
                  <a:pt x="585845" y="343140"/>
                  <a:pt x="597218" y="325328"/>
                </a:cubicBezTo>
                <a:cubicBezTo>
                  <a:pt x="602438" y="317223"/>
                  <a:pt x="606362" y="308355"/>
                  <a:pt x="608838" y="299040"/>
                </a:cubicBezTo>
                <a:cubicBezTo>
                  <a:pt x="609848" y="295029"/>
                  <a:pt x="610172" y="290877"/>
                  <a:pt x="609791" y="286752"/>
                </a:cubicBezTo>
                <a:cubicBezTo>
                  <a:pt x="609610" y="284409"/>
                  <a:pt x="609258" y="282085"/>
                  <a:pt x="608743" y="279799"/>
                </a:cubicBezTo>
                <a:cubicBezTo>
                  <a:pt x="608743" y="277132"/>
                  <a:pt x="607695" y="274560"/>
                  <a:pt x="607124" y="271989"/>
                </a:cubicBezTo>
                <a:cubicBezTo>
                  <a:pt x="602647" y="251224"/>
                  <a:pt x="594932" y="231298"/>
                  <a:pt x="584264" y="212933"/>
                </a:cubicBezTo>
                <a:cubicBezTo>
                  <a:pt x="573929" y="195160"/>
                  <a:pt x="559575" y="180063"/>
                  <a:pt x="542354" y="168833"/>
                </a:cubicBezTo>
                <a:cubicBezTo>
                  <a:pt x="524809" y="157736"/>
                  <a:pt x="504778" y="151183"/>
                  <a:pt x="484061" y="149783"/>
                </a:cubicBezTo>
                <a:close/>
                <a:moveTo>
                  <a:pt x="170212" y="115493"/>
                </a:moveTo>
                <a:cubicBezTo>
                  <a:pt x="155581" y="116541"/>
                  <a:pt x="141351" y="120732"/>
                  <a:pt x="128492" y="127780"/>
                </a:cubicBezTo>
                <a:cubicBezTo>
                  <a:pt x="116347" y="134590"/>
                  <a:pt x="107870" y="145639"/>
                  <a:pt x="102179" y="158891"/>
                </a:cubicBezTo>
                <a:lnTo>
                  <a:pt x="98015" y="178124"/>
                </a:lnTo>
                <a:lnTo>
                  <a:pt x="110592" y="157505"/>
                </a:lnTo>
                <a:cubicBezTo>
                  <a:pt x="116276" y="150966"/>
                  <a:pt x="123053" y="145377"/>
                  <a:pt x="130683" y="141020"/>
                </a:cubicBezTo>
                <a:cubicBezTo>
                  <a:pt x="138026" y="137096"/>
                  <a:pt x="145837" y="134124"/>
                  <a:pt x="153924" y="132162"/>
                </a:cubicBezTo>
                <a:cubicBezTo>
                  <a:pt x="161724" y="130200"/>
                  <a:pt x="169707" y="129057"/>
                  <a:pt x="177736" y="128733"/>
                </a:cubicBezTo>
                <a:cubicBezTo>
                  <a:pt x="194453" y="127990"/>
                  <a:pt x="211026" y="132200"/>
                  <a:pt x="225361" y="140829"/>
                </a:cubicBezTo>
                <a:lnTo>
                  <a:pt x="256085" y="171996"/>
                </a:lnTo>
                <a:lnTo>
                  <a:pt x="245459" y="153593"/>
                </a:lnTo>
                <a:cubicBezTo>
                  <a:pt x="236544" y="141401"/>
                  <a:pt x="225104" y="131266"/>
                  <a:pt x="211931" y="123875"/>
                </a:cubicBezTo>
                <a:cubicBezTo>
                  <a:pt x="199101" y="117179"/>
                  <a:pt x="184633" y="114264"/>
                  <a:pt x="170212" y="115493"/>
                </a:cubicBezTo>
                <a:close/>
                <a:moveTo>
                  <a:pt x="174308" y="68439"/>
                </a:moveTo>
                <a:cubicBezTo>
                  <a:pt x="165450" y="70220"/>
                  <a:pt x="156744" y="72735"/>
                  <a:pt x="148304" y="75964"/>
                </a:cubicBezTo>
                <a:cubicBezTo>
                  <a:pt x="140351" y="78917"/>
                  <a:pt x="132874" y="83022"/>
                  <a:pt x="126112" y="88156"/>
                </a:cubicBezTo>
                <a:lnTo>
                  <a:pt x="109705" y="110223"/>
                </a:lnTo>
                <a:lnTo>
                  <a:pt x="115062" y="105682"/>
                </a:lnTo>
                <a:cubicBezTo>
                  <a:pt x="123282" y="101081"/>
                  <a:pt x="132102" y="97624"/>
                  <a:pt x="141256" y="95395"/>
                </a:cubicBezTo>
                <a:cubicBezTo>
                  <a:pt x="150124" y="92956"/>
                  <a:pt x="159220" y="91490"/>
                  <a:pt x="168402" y="91014"/>
                </a:cubicBezTo>
                <a:cubicBezTo>
                  <a:pt x="187338" y="89975"/>
                  <a:pt x="206159" y="94547"/>
                  <a:pt x="222504" y="104158"/>
                </a:cubicBezTo>
                <a:cubicBezTo>
                  <a:pt x="237982" y="113740"/>
                  <a:pt x="251021" y="126780"/>
                  <a:pt x="260604" y="142258"/>
                </a:cubicBezTo>
                <a:cubicBezTo>
                  <a:pt x="270024" y="156850"/>
                  <a:pt x="277520" y="172605"/>
                  <a:pt x="282892" y="189121"/>
                </a:cubicBezTo>
                <a:cubicBezTo>
                  <a:pt x="288379" y="205180"/>
                  <a:pt x="292427" y="221687"/>
                  <a:pt x="294989" y="238460"/>
                </a:cubicBezTo>
                <a:cubicBezTo>
                  <a:pt x="296418" y="246747"/>
                  <a:pt x="297561" y="255129"/>
                  <a:pt x="298418" y="263416"/>
                </a:cubicBezTo>
                <a:cubicBezTo>
                  <a:pt x="298418" y="267607"/>
                  <a:pt x="299180" y="271798"/>
                  <a:pt x="299371" y="275989"/>
                </a:cubicBezTo>
                <a:lnTo>
                  <a:pt x="299371" y="277195"/>
                </a:lnTo>
                <a:lnTo>
                  <a:pt x="309467" y="262559"/>
                </a:lnTo>
                <a:lnTo>
                  <a:pt x="309849" y="262207"/>
                </a:lnTo>
                <a:lnTo>
                  <a:pt x="309849" y="258653"/>
                </a:lnTo>
                <a:lnTo>
                  <a:pt x="309849" y="251319"/>
                </a:lnTo>
                <a:lnTo>
                  <a:pt x="308039" y="236746"/>
                </a:lnTo>
                <a:cubicBezTo>
                  <a:pt x="307087" y="227221"/>
                  <a:pt x="305848" y="217696"/>
                  <a:pt x="304229" y="208171"/>
                </a:cubicBezTo>
                <a:cubicBezTo>
                  <a:pt x="301181" y="189187"/>
                  <a:pt x="296695" y="170461"/>
                  <a:pt x="290799" y="152164"/>
                </a:cubicBezTo>
                <a:cubicBezTo>
                  <a:pt x="285245" y="134333"/>
                  <a:pt x="276920" y="117493"/>
                  <a:pt x="266129" y="102253"/>
                </a:cubicBezTo>
                <a:cubicBezTo>
                  <a:pt x="255984" y="87937"/>
                  <a:pt x="241831" y="76935"/>
                  <a:pt x="225457" y="70630"/>
                </a:cubicBezTo>
                <a:cubicBezTo>
                  <a:pt x="208922" y="65248"/>
                  <a:pt x="191234" y="64486"/>
                  <a:pt x="174308" y="68439"/>
                </a:cubicBezTo>
                <a:close/>
                <a:moveTo>
                  <a:pt x="133160" y="26910"/>
                </a:moveTo>
                <a:cubicBezTo>
                  <a:pt x="122530" y="28987"/>
                  <a:pt x="112052" y="31815"/>
                  <a:pt x="101822" y="35387"/>
                </a:cubicBezTo>
                <a:cubicBezTo>
                  <a:pt x="92079" y="38807"/>
                  <a:pt x="82830" y="43484"/>
                  <a:pt x="74295" y="49294"/>
                </a:cubicBezTo>
                <a:cubicBezTo>
                  <a:pt x="57427" y="60924"/>
                  <a:pt x="44396" y="77298"/>
                  <a:pt x="36862" y="96348"/>
                </a:cubicBezTo>
                <a:cubicBezTo>
                  <a:pt x="29013" y="116407"/>
                  <a:pt x="24442" y="137600"/>
                  <a:pt x="23336" y="159117"/>
                </a:cubicBezTo>
                <a:cubicBezTo>
                  <a:pt x="21365" y="204037"/>
                  <a:pt x="25051" y="249033"/>
                  <a:pt x="34290" y="293039"/>
                </a:cubicBezTo>
                <a:cubicBezTo>
                  <a:pt x="42882" y="337806"/>
                  <a:pt x="54045" y="382050"/>
                  <a:pt x="67723" y="425532"/>
                </a:cubicBezTo>
                <a:cubicBezTo>
                  <a:pt x="80963" y="469251"/>
                  <a:pt x="96298" y="512495"/>
                  <a:pt x="110204" y="556024"/>
                </a:cubicBezTo>
                <a:cubicBezTo>
                  <a:pt x="117539" y="577741"/>
                  <a:pt x="124587" y="599649"/>
                  <a:pt x="130683" y="621937"/>
                </a:cubicBezTo>
                <a:lnTo>
                  <a:pt x="140658" y="676133"/>
                </a:lnTo>
                <a:lnTo>
                  <a:pt x="129636" y="683278"/>
                </a:lnTo>
                <a:lnTo>
                  <a:pt x="143446" y="691279"/>
                </a:lnTo>
                <a:lnTo>
                  <a:pt x="140658" y="676133"/>
                </a:lnTo>
                <a:lnTo>
                  <a:pt x="352520" y="538784"/>
                </a:lnTo>
                <a:cubicBezTo>
                  <a:pt x="388906" y="513638"/>
                  <a:pt x="424339" y="487349"/>
                  <a:pt x="459105" y="460298"/>
                </a:cubicBezTo>
                <a:lnTo>
                  <a:pt x="501442" y="423448"/>
                </a:lnTo>
                <a:lnTo>
                  <a:pt x="456152" y="459726"/>
                </a:lnTo>
                <a:cubicBezTo>
                  <a:pt x="423768" y="482205"/>
                  <a:pt x="390430" y="502970"/>
                  <a:pt x="356902" y="523353"/>
                </a:cubicBezTo>
                <a:cubicBezTo>
                  <a:pt x="290227" y="564406"/>
                  <a:pt x="223552" y="604697"/>
                  <a:pt x="155639" y="644797"/>
                </a:cubicBezTo>
                <a:lnTo>
                  <a:pt x="146114" y="650226"/>
                </a:lnTo>
                <a:lnTo>
                  <a:pt x="146114" y="638987"/>
                </a:lnTo>
                <a:cubicBezTo>
                  <a:pt x="144742" y="619965"/>
                  <a:pt x="141551" y="601115"/>
                  <a:pt x="136589" y="582694"/>
                </a:cubicBezTo>
                <a:cubicBezTo>
                  <a:pt x="131922" y="563644"/>
                  <a:pt x="126492" y="545261"/>
                  <a:pt x="120968" y="526592"/>
                </a:cubicBezTo>
                <a:cubicBezTo>
                  <a:pt x="110300" y="489158"/>
                  <a:pt x="98870" y="451630"/>
                  <a:pt x="88773" y="413720"/>
                </a:cubicBezTo>
                <a:cubicBezTo>
                  <a:pt x="78677" y="375811"/>
                  <a:pt x="69723" y="337520"/>
                  <a:pt x="62675" y="298182"/>
                </a:cubicBezTo>
                <a:cubicBezTo>
                  <a:pt x="54912" y="258549"/>
                  <a:pt x="52254" y="218096"/>
                  <a:pt x="54769" y="177786"/>
                </a:cubicBezTo>
                <a:cubicBezTo>
                  <a:pt x="56350" y="156707"/>
                  <a:pt x="61236" y="136010"/>
                  <a:pt x="69247" y="116445"/>
                </a:cubicBezTo>
                <a:cubicBezTo>
                  <a:pt x="77705" y="95776"/>
                  <a:pt x="91802" y="77888"/>
                  <a:pt x="109919" y="64820"/>
                </a:cubicBezTo>
                <a:cubicBezTo>
                  <a:pt x="119025" y="58495"/>
                  <a:pt x="129007" y="53523"/>
                  <a:pt x="139542" y="50056"/>
                </a:cubicBezTo>
                <a:cubicBezTo>
                  <a:pt x="149514" y="46713"/>
                  <a:pt x="159744" y="44160"/>
                  <a:pt x="170117" y="42436"/>
                </a:cubicBezTo>
                <a:cubicBezTo>
                  <a:pt x="180904" y="40478"/>
                  <a:pt x="191858" y="40052"/>
                  <a:pt x="202663" y="41126"/>
                </a:cubicBezTo>
                <a:lnTo>
                  <a:pt x="229755" y="47710"/>
                </a:lnTo>
                <a:lnTo>
                  <a:pt x="195834" y="27767"/>
                </a:lnTo>
                <a:cubicBezTo>
                  <a:pt x="175260" y="22843"/>
                  <a:pt x="153857" y="22557"/>
                  <a:pt x="133160" y="26910"/>
                </a:cubicBezTo>
                <a:close/>
                <a:moveTo>
                  <a:pt x="164829" y="155"/>
                </a:moveTo>
                <a:cubicBezTo>
                  <a:pt x="177120" y="700"/>
                  <a:pt x="189348" y="2669"/>
                  <a:pt x="201263" y="6050"/>
                </a:cubicBezTo>
                <a:cubicBezTo>
                  <a:pt x="213189" y="9737"/>
                  <a:pt x="224571" y="15023"/>
                  <a:pt x="235078" y="21767"/>
                </a:cubicBezTo>
                <a:cubicBezTo>
                  <a:pt x="245316" y="28568"/>
                  <a:pt x="254661" y="36635"/>
                  <a:pt x="262890" y="45770"/>
                </a:cubicBezTo>
                <a:cubicBezTo>
                  <a:pt x="278768" y="63686"/>
                  <a:pt x="291379" y="84260"/>
                  <a:pt x="300133" y="106539"/>
                </a:cubicBezTo>
                <a:cubicBezTo>
                  <a:pt x="308906" y="127999"/>
                  <a:pt x="315297" y="150354"/>
                  <a:pt x="319183" y="173214"/>
                </a:cubicBezTo>
                <a:cubicBezTo>
                  <a:pt x="321279" y="184644"/>
                  <a:pt x="322898" y="196074"/>
                  <a:pt x="324136" y="207599"/>
                </a:cubicBezTo>
                <a:cubicBezTo>
                  <a:pt x="324803" y="213315"/>
                  <a:pt x="325184" y="219030"/>
                  <a:pt x="325470" y="224744"/>
                </a:cubicBezTo>
                <a:lnTo>
                  <a:pt x="325470" y="233412"/>
                </a:lnTo>
                <a:lnTo>
                  <a:pt x="325470" y="235501"/>
                </a:lnTo>
                <a:lnTo>
                  <a:pt x="326799" y="233811"/>
                </a:lnTo>
                <a:lnTo>
                  <a:pt x="326803" y="233793"/>
                </a:lnTo>
                <a:cubicBezTo>
                  <a:pt x="328422" y="230841"/>
                  <a:pt x="329089" y="228650"/>
                  <a:pt x="330328" y="226173"/>
                </a:cubicBezTo>
                <a:cubicBezTo>
                  <a:pt x="332870" y="221096"/>
                  <a:pt x="335709" y="216172"/>
                  <a:pt x="338804" y="211409"/>
                </a:cubicBezTo>
                <a:cubicBezTo>
                  <a:pt x="345091" y="201951"/>
                  <a:pt x="352301" y="193150"/>
                  <a:pt x="360331" y="185120"/>
                </a:cubicBezTo>
                <a:cubicBezTo>
                  <a:pt x="376561" y="168938"/>
                  <a:pt x="395735" y="156012"/>
                  <a:pt x="416814" y="147020"/>
                </a:cubicBezTo>
                <a:cubicBezTo>
                  <a:pt x="438303" y="137829"/>
                  <a:pt x="461449" y="133133"/>
                  <a:pt x="484823" y="133209"/>
                </a:cubicBezTo>
                <a:cubicBezTo>
                  <a:pt x="508740" y="133428"/>
                  <a:pt x="532229" y="139648"/>
                  <a:pt x="553117" y="151307"/>
                </a:cubicBezTo>
                <a:cubicBezTo>
                  <a:pt x="573939" y="163365"/>
                  <a:pt x="591531" y="180291"/>
                  <a:pt x="604361" y="200646"/>
                </a:cubicBezTo>
                <a:cubicBezTo>
                  <a:pt x="617011" y="220591"/>
                  <a:pt x="626307" y="242471"/>
                  <a:pt x="631889" y="265416"/>
                </a:cubicBezTo>
                <a:cubicBezTo>
                  <a:pt x="632651" y="268274"/>
                  <a:pt x="633318" y="271036"/>
                  <a:pt x="633889" y="273893"/>
                </a:cubicBezTo>
                <a:cubicBezTo>
                  <a:pt x="634651" y="277027"/>
                  <a:pt x="635222" y="280208"/>
                  <a:pt x="635604" y="283418"/>
                </a:cubicBezTo>
                <a:cubicBezTo>
                  <a:pt x="636480" y="290343"/>
                  <a:pt x="636184" y="297354"/>
                  <a:pt x="634746" y="304183"/>
                </a:cubicBezTo>
                <a:cubicBezTo>
                  <a:pt x="632032" y="316508"/>
                  <a:pt x="627402" y="328338"/>
                  <a:pt x="621030" y="339235"/>
                </a:cubicBezTo>
                <a:cubicBezTo>
                  <a:pt x="609010" y="359257"/>
                  <a:pt x="594722" y="377830"/>
                  <a:pt x="578454" y="394575"/>
                </a:cubicBezTo>
                <a:cubicBezTo>
                  <a:pt x="547145" y="427160"/>
                  <a:pt x="513293" y="457193"/>
                  <a:pt x="477203" y="484396"/>
                </a:cubicBezTo>
                <a:cubicBezTo>
                  <a:pt x="441675" y="511828"/>
                  <a:pt x="404813" y="537165"/>
                  <a:pt x="367665" y="561930"/>
                </a:cubicBezTo>
                <a:cubicBezTo>
                  <a:pt x="293180" y="611269"/>
                  <a:pt x="216884" y="657180"/>
                  <a:pt x="138113" y="699280"/>
                </a:cubicBezTo>
                <a:lnTo>
                  <a:pt x="124206" y="706709"/>
                </a:lnTo>
                <a:lnTo>
                  <a:pt x="124206" y="691279"/>
                </a:lnTo>
                <a:cubicBezTo>
                  <a:pt x="123863" y="669067"/>
                  <a:pt x="121054" y="646959"/>
                  <a:pt x="115824" y="625366"/>
                </a:cubicBezTo>
                <a:cubicBezTo>
                  <a:pt x="110871" y="603268"/>
                  <a:pt x="105061" y="581265"/>
                  <a:pt x="98870" y="559262"/>
                </a:cubicBezTo>
                <a:cubicBezTo>
                  <a:pt x="86296" y="515352"/>
                  <a:pt x="72295" y="471823"/>
                  <a:pt x="58579" y="428199"/>
                </a:cubicBezTo>
                <a:cubicBezTo>
                  <a:pt x="44863" y="384574"/>
                  <a:pt x="31242" y="340664"/>
                  <a:pt x="19812" y="296087"/>
                </a:cubicBezTo>
                <a:cubicBezTo>
                  <a:pt x="7391" y="251110"/>
                  <a:pt x="734" y="204733"/>
                  <a:pt x="0" y="158069"/>
                </a:cubicBezTo>
                <a:cubicBezTo>
                  <a:pt x="58" y="133762"/>
                  <a:pt x="4344" y="109654"/>
                  <a:pt x="12668" y="86823"/>
                </a:cubicBezTo>
                <a:cubicBezTo>
                  <a:pt x="21917" y="63010"/>
                  <a:pt x="38110" y="42531"/>
                  <a:pt x="59150" y="28053"/>
                </a:cubicBezTo>
                <a:cubicBezTo>
                  <a:pt x="69647" y="21119"/>
                  <a:pt x="81020" y="15614"/>
                  <a:pt x="92964" y="11670"/>
                </a:cubicBezTo>
                <a:cubicBezTo>
                  <a:pt x="104423" y="7889"/>
                  <a:pt x="116139" y="4936"/>
                  <a:pt x="128016" y="2812"/>
                </a:cubicBezTo>
                <a:cubicBezTo>
                  <a:pt x="140185" y="492"/>
                  <a:pt x="152539" y="-389"/>
                  <a:pt x="164829" y="155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ARROW">
            <a:extLst>
              <a:ext uri="{FF2B5EF4-FFF2-40B4-BE49-F238E27FC236}">
                <a16:creationId xmlns:a16="http://schemas.microsoft.com/office/drawing/2014/main" id="{4CFB624E-1D7B-437B-B423-916FB7E9D1AE}"/>
              </a:ext>
            </a:extLst>
          </p:cNvPr>
          <p:cNvSpPr/>
          <p:nvPr/>
        </p:nvSpPr>
        <p:spPr>
          <a:xfrm rot="19007350">
            <a:off x="2483091" y="15566653"/>
            <a:ext cx="1181565" cy="1554780"/>
          </a:xfrm>
          <a:custGeom>
            <a:avLst/>
            <a:gdLst>
              <a:gd name="connsiteX0" fmla="*/ 364487 w 425624"/>
              <a:gd name="connsiteY0" fmla="*/ 534275 h 560064"/>
              <a:gd name="connsiteX1" fmla="*/ 364697 w 425624"/>
              <a:gd name="connsiteY1" fmla="*/ 543724 h 560064"/>
              <a:gd name="connsiteX2" fmla="*/ 373435 w 425624"/>
              <a:gd name="connsiteY2" fmla="*/ 538481 h 560064"/>
              <a:gd name="connsiteX3" fmla="*/ 369883 w 425624"/>
              <a:gd name="connsiteY3" fmla="*/ 536843 h 560064"/>
              <a:gd name="connsiteX4" fmla="*/ 303315 w 425624"/>
              <a:gd name="connsiteY4" fmla="*/ 291448 h 560064"/>
              <a:gd name="connsiteX5" fmla="*/ 314603 w 425624"/>
              <a:gd name="connsiteY5" fmla="*/ 313133 h 560064"/>
              <a:gd name="connsiteX6" fmla="*/ 332979 w 425624"/>
              <a:gd name="connsiteY6" fmla="*/ 302646 h 560064"/>
              <a:gd name="connsiteX7" fmla="*/ 345551 w 425624"/>
              <a:gd name="connsiteY7" fmla="*/ 295687 h 560064"/>
              <a:gd name="connsiteX8" fmla="*/ 344002 w 425624"/>
              <a:gd name="connsiteY8" fmla="*/ 293250 h 560064"/>
              <a:gd name="connsiteX9" fmla="*/ 321548 w 425624"/>
              <a:gd name="connsiteY9" fmla="*/ 292359 h 560064"/>
              <a:gd name="connsiteX10" fmla="*/ 314595 w 425624"/>
              <a:gd name="connsiteY10" fmla="*/ 291787 h 560064"/>
              <a:gd name="connsiteX11" fmla="*/ 307928 w 425624"/>
              <a:gd name="connsiteY11" fmla="*/ 292644 h 560064"/>
              <a:gd name="connsiteX12" fmla="*/ 367841 w 425624"/>
              <a:gd name="connsiteY12" fmla="*/ 286549 h 560064"/>
              <a:gd name="connsiteX13" fmla="*/ 367466 w 425624"/>
              <a:gd name="connsiteY13" fmla="*/ 294457 h 560064"/>
              <a:gd name="connsiteX14" fmla="*/ 367679 w 425624"/>
              <a:gd name="connsiteY14" fmla="*/ 294518 h 560064"/>
              <a:gd name="connsiteX15" fmla="*/ 375270 w 425624"/>
              <a:gd name="connsiteY15" fmla="*/ 291121 h 560064"/>
              <a:gd name="connsiteX16" fmla="*/ 297583 w 425624"/>
              <a:gd name="connsiteY16" fmla="*/ 280438 h 560064"/>
              <a:gd name="connsiteX17" fmla="*/ 301607 w 425624"/>
              <a:gd name="connsiteY17" fmla="*/ 288168 h 560064"/>
              <a:gd name="connsiteX18" fmla="*/ 308880 w 425624"/>
              <a:gd name="connsiteY18" fmla="*/ 287596 h 560064"/>
              <a:gd name="connsiteX19" fmla="*/ 315262 w 425624"/>
              <a:gd name="connsiteY19" fmla="*/ 289692 h 560064"/>
              <a:gd name="connsiteX20" fmla="*/ 321930 w 425624"/>
              <a:gd name="connsiteY20" fmla="*/ 289692 h 560064"/>
              <a:gd name="connsiteX21" fmla="*/ 343718 w 425624"/>
              <a:gd name="connsiteY21" fmla="*/ 292804 h 560064"/>
              <a:gd name="connsiteX22" fmla="*/ 337789 w 425624"/>
              <a:gd name="connsiteY22" fmla="*/ 283478 h 560064"/>
              <a:gd name="connsiteX23" fmla="*/ 321548 w 425624"/>
              <a:gd name="connsiteY23" fmla="*/ 282834 h 560064"/>
              <a:gd name="connsiteX24" fmla="*/ 314595 w 425624"/>
              <a:gd name="connsiteY24" fmla="*/ 282262 h 560064"/>
              <a:gd name="connsiteX25" fmla="*/ 307928 w 425624"/>
              <a:gd name="connsiteY25" fmla="*/ 283119 h 560064"/>
              <a:gd name="connsiteX26" fmla="*/ 288492 w 425624"/>
              <a:gd name="connsiteY26" fmla="*/ 262973 h 560064"/>
              <a:gd name="connsiteX27" fmla="*/ 296844 w 425624"/>
              <a:gd name="connsiteY27" fmla="*/ 279017 h 560064"/>
              <a:gd name="connsiteX28" fmla="*/ 308880 w 425624"/>
              <a:gd name="connsiteY28" fmla="*/ 278071 h 560064"/>
              <a:gd name="connsiteX29" fmla="*/ 315262 w 425624"/>
              <a:gd name="connsiteY29" fmla="*/ 280167 h 560064"/>
              <a:gd name="connsiteX30" fmla="*/ 321930 w 425624"/>
              <a:gd name="connsiteY30" fmla="*/ 280167 h 560064"/>
              <a:gd name="connsiteX31" fmla="*/ 337057 w 425624"/>
              <a:gd name="connsiteY31" fmla="*/ 282327 h 560064"/>
              <a:gd name="connsiteX32" fmla="*/ 326993 w 425624"/>
              <a:gd name="connsiteY32" fmla="*/ 266499 h 560064"/>
              <a:gd name="connsiteX33" fmla="*/ 311452 w 425624"/>
              <a:gd name="connsiteY33" fmla="*/ 265880 h 560064"/>
              <a:gd name="connsiteX34" fmla="*/ 304975 w 425624"/>
              <a:gd name="connsiteY34" fmla="*/ 264642 h 560064"/>
              <a:gd name="connsiteX35" fmla="*/ 298307 w 425624"/>
              <a:gd name="connsiteY35" fmla="*/ 265499 h 560064"/>
              <a:gd name="connsiteX36" fmla="*/ 280304 w 425624"/>
              <a:gd name="connsiteY36" fmla="*/ 247243 h 560064"/>
              <a:gd name="connsiteX37" fmla="*/ 288096 w 425624"/>
              <a:gd name="connsiteY37" fmla="*/ 262213 h 560064"/>
              <a:gd name="connsiteX38" fmla="*/ 298403 w 425624"/>
              <a:gd name="connsiteY38" fmla="*/ 261403 h 560064"/>
              <a:gd name="connsiteX39" fmla="*/ 305070 w 425624"/>
              <a:gd name="connsiteY39" fmla="*/ 263213 h 560064"/>
              <a:gd name="connsiteX40" fmla="*/ 311643 w 425624"/>
              <a:gd name="connsiteY40" fmla="*/ 263213 h 560064"/>
              <a:gd name="connsiteX41" fmla="*/ 326223 w 425624"/>
              <a:gd name="connsiteY41" fmla="*/ 265288 h 560064"/>
              <a:gd name="connsiteX42" fmla="*/ 317164 w 425624"/>
              <a:gd name="connsiteY42" fmla="*/ 251041 h 560064"/>
              <a:gd name="connsiteX43" fmla="*/ 300498 w 425624"/>
              <a:gd name="connsiteY43" fmla="*/ 251401 h 560064"/>
              <a:gd name="connsiteX44" fmla="*/ 270988 w 425624"/>
              <a:gd name="connsiteY44" fmla="*/ 230794 h 560064"/>
              <a:gd name="connsiteX45" fmla="*/ 275924 w 425624"/>
              <a:gd name="connsiteY45" fmla="*/ 238829 h 560064"/>
              <a:gd name="connsiteX46" fmla="*/ 279945 w 425624"/>
              <a:gd name="connsiteY46" fmla="*/ 246554 h 560064"/>
              <a:gd name="connsiteX47" fmla="*/ 316419 w 425624"/>
              <a:gd name="connsiteY47" fmla="*/ 249870 h 560064"/>
              <a:gd name="connsiteX48" fmla="*/ 307643 w 425624"/>
              <a:gd name="connsiteY48" fmla="*/ 236067 h 560064"/>
              <a:gd name="connsiteX49" fmla="*/ 306664 w 425624"/>
              <a:gd name="connsiteY49" fmla="*/ 234375 h 560064"/>
              <a:gd name="connsiteX50" fmla="*/ 290116 w 425624"/>
              <a:gd name="connsiteY50" fmla="*/ 234732 h 560064"/>
              <a:gd name="connsiteX51" fmla="*/ 260822 w 425624"/>
              <a:gd name="connsiteY51" fmla="*/ 214244 h 560064"/>
              <a:gd name="connsiteX52" fmla="*/ 270481 w 425624"/>
              <a:gd name="connsiteY52" fmla="*/ 229968 h 560064"/>
              <a:gd name="connsiteX53" fmla="*/ 305982 w 425624"/>
              <a:gd name="connsiteY53" fmla="*/ 233196 h 560064"/>
              <a:gd name="connsiteX54" fmla="*/ 296507 w 425624"/>
              <a:gd name="connsiteY54" fmla="*/ 216819 h 560064"/>
              <a:gd name="connsiteX55" fmla="*/ 279924 w 425624"/>
              <a:gd name="connsiteY55" fmla="*/ 216159 h 560064"/>
              <a:gd name="connsiteX56" fmla="*/ 273447 w 425624"/>
              <a:gd name="connsiteY56" fmla="*/ 214920 h 560064"/>
              <a:gd name="connsiteX57" fmla="*/ 266780 w 425624"/>
              <a:gd name="connsiteY57" fmla="*/ 215778 h 560064"/>
              <a:gd name="connsiteX58" fmla="*/ 250916 w 425624"/>
              <a:gd name="connsiteY58" fmla="*/ 198095 h 560064"/>
              <a:gd name="connsiteX59" fmla="*/ 251349 w 425624"/>
              <a:gd name="connsiteY59" fmla="*/ 198824 h 560064"/>
              <a:gd name="connsiteX60" fmla="*/ 259443 w 425624"/>
              <a:gd name="connsiteY60" fmla="*/ 211999 h 560064"/>
              <a:gd name="connsiteX61" fmla="*/ 267066 w 425624"/>
              <a:gd name="connsiteY61" fmla="*/ 211396 h 560064"/>
              <a:gd name="connsiteX62" fmla="*/ 273543 w 425624"/>
              <a:gd name="connsiteY62" fmla="*/ 213492 h 560064"/>
              <a:gd name="connsiteX63" fmla="*/ 280115 w 425624"/>
              <a:gd name="connsiteY63" fmla="*/ 213492 h 560064"/>
              <a:gd name="connsiteX64" fmla="*/ 295880 w 425624"/>
              <a:gd name="connsiteY64" fmla="*/ 215735 h 560064"/>
              <a:gd name="connsiteX65" fmla="*/ 287628 w 425624"/>
              <a:gd name="connsiteY65" fmla="*/ 201475 h 560064"/>
              <a:gd name="connsiteX66" fmla="*/ 269257 w 425624"/>
              <a:gd name="connsiteY66" fmla="*/ 201871 h 560064"/>
              <a:gd name="connsiteX67" fmla="*/ 240845 w 425624"/>
              <a:gd name="connsiteY67" fmla="*/ 181150 h 560064"/>
              <a:gd name="connsiteX68" fmla="*/ 250369 w 425624"/>
              <a:gd name="connsiteY68" fmla="*/ 197175 h 560064"/>
              <a:gd name="connsiteX69" fmla="*/ 287071 w 425624"/>
              <a:gd name="connsiteY69" fmla="*/ 200512 h 560064"/>
              <a:gd name="connsiteX70" fmla="*/ 277256 w 425624"/>
              <a:gd name="connsiteY70" fmla="*/ 183548 h 560064"/>
              <a:gd name="connsiteX71" fmla="*/ 258969 w 425624"/>
              <a:gd name="connsiteY71" fmla="*/ 182822 h 560064"/>
              <a:gd name="connsiteX72" fmla="*/ 252492 w 425624"/>
              <a:gd name="connsiteY72" fmla="*/ 181583 h 560064"/>
              <a:gd name="connsiteX73" fmla="*/ 245825 w 425624"/>
              <a:gd name="connsiteY73" fmla="*/ 182441 h 560064"/>
              <a:gd name="connsiteX74" fmla="*/ 230922 w 425624"/>
              <a:gd name="connsiteY74" fmla="*/ 164454 h 560064"/>
              <a:gd name="connsiteX75" fmla="*/ 239333 w 425624"/>
              <a:gd name="connsiteY75" fmla="*/ 178606 h 560064"/>
              <a:gd name="connsiteX76" fmla="*/ 246301 w 425624"/>
              <a:gd name="connsiteY76" fmla="*/ 178059 h 560064"/>
              <a:gd name="connsiteX77" fmla="*/ 252683 w 425624"/>
              <a:gd name="connsiteY77" fmla="*/ 180155 h 560064"/>
              <a:gd name="connsiteX78" fmla="*/ 259255 w 425624"/>
              <a:gd name="connsiteY78" fmla="*/ 180155 h 560064"/>
              <a:gd name="connsiteX79" fmla="*/ 276732 w 425624"/>
              <a:gd name="connsiteY79" fmla="*/ 182642 h 560064"/>
              <a:gd name="connsiteX80" fmla="*/ 269066 w 425624"/>
              <a:gd name="connsiteY80" fmla="*/ 169392 h 560064"/>
              <a:gd name="connsiteX81" fmla="*/ 268097 w 425624"/>
              <a:gd name="connsiteY81" fmla="*/ 167633 h 560064"/>
              <a:gd name="connsiteX82" fmla="*/ 248492 w 425624"/>
              <a:gd name="connsiteY82" fmla="*/ 168058 h 560064"/>
              <a:gd name="connsiteX83" fmla="*/ 221415 w 425624"/>
              <a:gd name="connsiteY83" fmla="*/ 148182 h 560064"/>
              <a:gd name="connsiteX84" fmla="*/ 227347 w 425624"/>
              <a:gd name="connsiteY84" fmla="*/ 158438 h 560064"/>
              <a:gd name="connsiteX85" fmla="*/ 229800 w 425624"/>
              <a:gd name="connsiteY85" fmla="*/ 162566 h 560064"/>
              <a:gd name="connsiteX86" fmla="*/ 248968 w 425624"/>
              <a:gd name="connsiteY86" fmla="*/ 162152 h 560064"/>
              <a:gd name="connsiteX87" fmla="*/ 267138 w 425624"/>
              <a:gd name="connsiteY87" fmla="*/ 165893 h 560064"/>
              <a:gd name="connsiteX88" fmla="*/ 258543 w 425624"/>
              <a:gd name="connsiteY88" fmla="*/ 150294 h 560064"/>
              <a:gd name="connsiteX89" fmla="*/ 238204 w 425624"/>
              <a:gd name="connsiteY89" fmla="*/ 149484 h 560064"/>
              <a:gd name="connsiteX90" fmla="*/ 231632 w 425624"/>
              <a:gd name="connsiteY90" fmla="*/ 148245 h 560064"/>
              <a:gd name="connsiteX91" fmla="*/ 224965 w 425624"/>
              <a:gd name="connsiteY91" fmla="*/ 149103 h 560064"/>
              <a:gd name="connsiteX92" fmla="*/ 212046 w 425624"/>
              <a:gd name="connsiteY92" fmla="*/ 131987 h 560064"/>
              <a:gd name="connsiteX93" fmla="*/ 219674 w 425624"/>
              <a:gd name="connsiteY93" fmla="*/ 145174 h 560064"/>
              <a:gd name="connsiteX94" fmla="*/ 225441 w 425624"/>
              <a:gd name="connsiteY94" fmla="*/ 144721 h 560064"/>
              <a:gd name="connsiteX95" fmla="*/ 231823 w 425624"/>
              <a:gd name="connsiteY95" fmla="*/ 146817 h 560064"/>
              <a:gd name="connsiteX96" fmla="*/ 238490 w 425624"/>
              <a:gd name="connsiteY96" fmla="*/ 146817 h 560064"/>
              <a:gd name="connsiteX97" fmla="*/ 258177 w 425624"/>
              <a:gd name="connsiteY97" fmla="*/ 149629 h 560064"/>
              <a:gd name="connsiteX98" fmla="*/ 249959 w 425624"/>
              <a:gd name="connsiteY98" fmla="*/ 134714 h 560064"/>
              <a:gd name="connsiteX99" fmla="*/ 227632 w 425624"/>
              <a:gd name="connsiteY99" fmla="*/ 135196 h 560064"/>
              <a:gd name="connsiteX100" fmla="*/ 202199 w 425624"/>
              <a:gd name="connsiteY100" fmla="*/ 114963 h 560064"/>
              <a:gd name="connsiteX101" fmla="*/ 211322 w 425624"/>
              <a:gd name="connsiteY101" fmla="*/ 130734 h 560064"/>
              <a:gd name="connsiteX102" fmla="*/ 249688 w 425624"/>
              <a:gd name="connsiteY102" fmla="*/ 134223 h 560064"/>
              <a:gd name="connsiteX103" fmla="*/ 240500 w 425624"/>
              <a:gd name="connsiteY103" fmla="*/ 117548 h 560064"/>
              <a:gd name="connsiteX104" fmla="*/ 217251 w 425624"/>
              <a:gd name="connsiteY104" fmla="*/ 118051 h 560064"/>
              <a:gd name="connsiteX105" fmla="*/ 200771 w 425624"/>
              <a:gd name="connsiteY105" fmla="*/ 98239 h 560064"/>
              <a:gd name="connsiteX106" fmla="*/ 194104 w 425624"/>
              <a:gd name="connsiteY106" fmla="*/ 99097 h 560064"/>
              <a:gd name="connsiteX107" fmla="*/ 192830 w 425624"/>
              <a:gd name="connsiteY107" fmla="*/ 98766 h 560064"/>
              <a:gd name="connsiteX108" fmla="*/ 201435 w 425624"/>
              <a:gd name="connsiteY108" fmla="*/ 113643 h 560064"/>
              <a:gd name="connsiteX109" fmla="*/ 240296 w 425624"/>
              <a:gd name="connsiteY109" fmla="*/ 117176 h 560064"/>
              <a:gd name="connsiteX110" fmla="*/ 231065 w 425624"/>
              <a:gd name="connsiteY110" fmla="*/ 100423 h 560064"/>
              <a:gd name="connsiteX111" fmla="*/ 207248 w 425624"/>
              <a:gd name="connsiteY111" fmla="*/ 99478 h 560064"/>
              <a:gd name="connsiteX112" fmla="*/ 200771 w 425624"/>
              <a:gd name="connsiteY112" fmla="*/ 98239 h 560064"/>
              <a:gd name="connsiteX113" fmla="*/ 183120 w 425624"/>
              <a:gd name="connsiteY113" fmla="*/ 81982 h 560064"/>
              <a:gd name="connsiteX114" fmla="*/ 190664 w 425624"/>
              <a:gd name="connsiteY114" fmla="*/ 95023 h 560064"/>
              <a:gd name="connsiteX115" fmla="*/ 194580 w 425624"/>
              <a:gd name="connsiteY115" fmla="*/ 94715 h 560064"/>
              <a:gd name="connsiteX116" fmla="*/ 200962 w 425624"/>
              <a:gd name="connsiteY116" fmla="*/ 96811 h 560064"/>
              <a:gd name="connsiteX117" fmla="*/ 207629 w 425624"/>
              <a:gd name="connsiteY117" fmla="*/ 96811 h 560064"/>
              <a:gd name="connsiteX118" fmla="*/ 230907 w 425624"/>
              <a:gd name="connsiteY118" fmla="*/ 100135 h 560064"/>
              <a:gd name="connsiteX119" fmla="*/ 222104 w 425624"/>
              <a:gd name="connsiteY119" fmla="*/ 84159 h 560064"/>
              <a:gd name="connsiteX120" fmla="*/ 196390 w 425624"/>
              <a:gd name="connsiteY120" fmla="*/ 84714 h 560064"/>
              <a:gd name="connsiteX121" fmla="*/ 124667 w 425624"/>
              <a:gd name="connsiteY121" fmla="*/ 37 h 560064"/>
              <a:gd name="connsiteX122" fmla="*/ 125524 w 425624"/>
              <a:gd name="connsiteY122" fmla="*/ 323 h 560064"/>
              <a:gd name="connsiteX123" fmla="*/ 169309 w 425624"/>
              <a:gd name="connsiteY123" fmla="*/ 61697 h 560064"/>
              <a:gd name="connsiteX124" fmla="*/ 173339 w 425624"/>
              <a:gd name="connsiteY124" fmla="*/ 61378 h 560064"/>
              <a:gd name="connsiteX125" fmla="*/ 179721 w 425624"/>
              <a:gd name="connsiteY125" fmla="*/ 63474 h 560064"/>
              <a:gd name="connsiteX126" fmla="*/ 186389 w 425624"/>
              <a:gd name="connsiteY126" fmla="*/ 63474 h 560064"/>
              <a:gd name="connsiteX127" fmla="*/ 212488 w 425624"/>
              <a:gd name="connsiteY127" fmla="*/ 67188 h 560064"/>
              <a:gd name="connsiteX128" fmla="*/ 186198 w 425624"/>
              <a:gd name="connsiteY128" fmla="*/ 66141 h 560064"/>
              <a:gd name="connsiteX129" fmla="*/ 179721 w 425624"/>
              <a:gd name="connsiteY129" fmla="*/ 64902 h 560064"/>
              <a:gd name="connsiteX130" fmla="*/ 172959 w 425624"/>
              <a:gd name="connsiteY130" fmla="*/ 65760 h 560064"/>
              <a:gd name="connsiteX131" fmla="*/ 172037 w 425624"/>
              <a:gd name="connsiteY131" fmla="*/ 65521 h 560064"/>
              <a:gd name="connsiteX132" fmla="*/ 180293 w 425624"/>
              <a:gd name="connsiteY132" fmla="*/ 77094 h 560064"/>
              <a:gd name="connsiteX133" fmla="*/ 182233 w 425624"/>
              <a:gd name="connsiteY133" fmla="*/ 80448 h 560064"/>
              <a:gd name="connsiteX134" fmla="*/ 222054 w 425624"/>
              <a:gd name="connsiteY134" fmla="*/ 84069 h 560064"/>
              <a:gd name="connsiteX135" fmla="*/ 204762 w 425624"/>
              <a:gd name="connsiteY135" fmla="*/ 52686 h 560064"/>
              <a:gd name="connsiteX136" fmla="*/ 179150 w 425624"/>
              <a:gd name="connsiteY136" fmla="*/ 46995 h 560064"/>
              <a:gd name="connsiteX137" fmla="*/ 172768 w 425624"/>
              <a:gd name="connsiteY137" fmla="*/ 44614 h 560064"/>
              <a:gd name="connsiteX138" fmla="*/ 165815 w 425624"/>
              <a:gd name="connsiteY138" fmla="*/ 44614 h 560064"/>
              <a:gd name="connsiteX139" fmla="*/ 153337 w 425624"/>
              <a:gd name="connsiteY139" fmla="*/ 38994 h 560064"/>
              <a:gd name="connsiteX140" fmla="*/ 153337 w 425624"/>
              <a:gd name="connsiteY140" fmla="*/ 38613 h 560064"/>
              <a:gd name="connsiteX141" fmla="*/ 167053 w 425624"/>
              <a:gd name="connsiteY141" fmla="*/ 40042 h 560064"/>
              <a:gd name="connsiteX142" fmla="*/ 173244 w 425624"/>
              <a:gd name="connsiteY142" fmla="*/ 43280 h 560064"/>
              <a:gd name="connsiteX143" fmla="*/ 179912 w 425624"/>
              <a:gd name="connsiteY143" fmla="*/ 44423 h 560064"/>
              <a:gd name="connsiteX144" fmla="*/ 204693 w 425624"/>
              <a:gd name="connsiteY144" fmla="*/ 52561 h 560064"/>
              <a:gd name="connsiteX145" fmla="*/ 195378 w 425624"/>
              <a:gd name="connsiteY145" fmla="*/ 35654 h 560064"/>
              <a:gd name="connsiteX146" fmla="*/ 196200 w 425624"/>
              <a:gd name="connsiteY146" fmla="*/ 35946 h 560064"/>
              <a:gd name="connsiteX147" fmla="*/ 194962 w 425624"/>
              <a:gd name="connsiteY147" fmla="*/ 34899 h 560064"/>
              <a:gd name="connsiteX148" fmla="*/ 195378 w 425624"/>
              <a:gd name="connsiteY148" fmla="*/ 35654 h 560064"/>
              <a:gd name="connsiteX149" fmla="*/ 138860 w 425624"/>
              <a:gd name="connsiteY149" fmla="*/ 15563 h 560064"/>
              <a:gd name="connsiteX150" fmla="*/ 138860 w 425624"/>
              <a:gd name="connsiteY150" fmla="*/ 14896 h 560064"/>
              <a:gd name="connsiteX151" fmla="*/ 139146 w 425624"/>
              <a:gd name="connsiteY151" fmla="*/ 14610 h 560064"/>
              <a:gd name="connsiteX152" fmla="*/ 196867 w 425624"/>
              <a:gd name="connsiteY152" fmla="*/ 31946 h 560064"/>
              <a:gd name="connsiteX153" fmla="*/ 198105 w 425624"/>
              <a:gd name="connsiteY153" fmla="*/ 32898 h 560064"/>
              <a:gd name="connsiteX154" fmla="*/ 276496 w 425624"/>
              <a:gd name="connsiteY154" fmla="*/ 165105 h 560064"/>
              <a:gd name="connsiteX155" fmla="*/ 314596 w 425624"/>
              <a:gd name="connsiteY155" fmla="*/ 231780 h 560064"/>
              <a:gd name="connsiteX156" fmla="*/ 315773 w 425624"/>
              <a:gd name="connsiteY156" fmla="*/ 234086 h 560064"/>
              <a:gd name="connsiteX157" fmla="*/ 316596 w 425624"/>
              <a:gd name="connsiteY157" fmla="*/ 234161 h 560064"/>
              <a:gd name="connsiteX158" fmla="*/ 315820 w 425624"/>
              <a:gd name="connsiteY158" fmla="*/ 234178 h 560064"/>
              <a:gd name="connsiteX159" fmla="*/ 324191 w 425624"/>
              <a:gd name="connsiteY159" fmla="*/ 250576 h 560064"/>
              <a:gd name="connsiteX160" fmla="*/ 326978 w 425624"/>
              <a:gd name="connsiteY160" fmla="*/ 250830 h 560064"/>
              <a:gd name="connsiteX161" fmla="*/ 324349 w 425624"/>
              <a:gd name="connsiteY161" fmla="*/ 250887 h 560064"/>
              <a:gd name="connsiteX162" fmla="*/ 332129 w 425624"/>
              <a:gd name="connsiteY162" fmla="*/ 266129 h 560064"/>
              <a:gd name="connsiteX163" fmla="*/ 337741 w 425624"/>
              <a:gd name="connsiteY163" fmla="*/ 266928 h 560064"/>
              <a:gd name="connsiteX164" fmla="*/ 332429 w 425624"/>
              <a:gd name="connsiteY164" fmla="*/ 266716 h 560064"/>
              <a:gd name="connsiteX165" fmla="*/ 340660 w 425624"/>
              <a:gd name="connsiteY165" fmla="*/ 282842 h 560064"/>
              <a:gd name="connsiteX166" fmla="*/ 347933 w 425624"/>
              <a:gd name="connsiteY166" fmla="*/ 283881 h 560064"/>
              <a:gd name="connsiteX167" fmla="*/ 341051 w 425624"/>
              <a:gd name="connsiteY167" fmla="*/ 283608 h 560064"/>
              <a:gd name="connsiteX168" fmla="*/ 345904 w 425624"/>
              <a:gd name="connsiteY168" fmla="*/ 293116 h 560064"/>
              <a:gd name="connsiteX169" fmla="*/ 347933 w 425624"/>
              <a:gd name="connsiteY169" fmla="*/ 293406 h 560064"/>
              <a:gd name="connsiteX170" fmla="*/ 346013 w 425624"/>
              <a:gd name="connsiteY170" fmla="*/ 293330 h 560064"/>
              <a:gd name="connsiteX171" fmla="*/ 346849 w 425624"/>
              <a:gd name="connsiteY171" fmla="*/ 294968 h 560064"/>
              <a:gd name="connsiteX172" fmla="*/ 370317 w 425624"/>
              <a:gd name="connsiteY172" fmla="*/ 281977 h 560064"/>
              <a:gd name="connsiteX173" fmla="*/ 377079 w 425624"/>
              <a:gd name="connsiteY173" fmla="*/ 283977 h 560064"/>
              <a:gd name="connsiteX174" fmla="*/ 377651 w 425624"/>
              <a:gd name="connsiteY174" fmla="*/ 286072 h 560064"/>
              <a:gd name="connsiteX175" fmla="*/ 378211 w 425624"/>
              <a:gd name="connsiteY175" fmla="*/ 297527 h 560064"/>
              <a:gd name="connsiteX176" fmla="*/ 424800 w 425624"/>
              <a:gd name="connsiteY176" fmla="*/ 310838 h 560064"/>
              <a:gd name="connsiteX177" fmla="*/ 424409 w 425624"/>
              <a:gd name="connsiteY177" fmla="*/ 321089 h 560064"/>
              <a:gd name="connsiteX178" fmla="*/ 424291 w 425624"/>
              <a:gd name="connsiteY178" fmla="*/ 324472 h 560064"/>
              <a:gd name="connsiteX179" fmla="*/ 425085 w 425624"/>
              <a:gd name="connsiteY179" fmla="*/ 324649 h 560064"/>
              <a:gd name="connsiteX180" fmla="*/ 424288 w 425624"/>
              <a:gd name="connsiteY180" fmla="*/ 324562 h 560064"/>
              <a:gd name="connsiteX181" fmla="*/ 423715 w 425624"/>
              <a:gd name="connsiteY181" fmla="*/ 340939 h 560064"/>
              <a:gd name="connsiteX182" fmla="*/ 425085 w 425624"/>
              <a:gd name="connsiteY182" fmla="*/ 341413 h 560064"/>
              <a:gd name="connsiteX183" fmla="*/ 423703 w 425624"/>
              <a:gd name="connsiteY183" fmla="*/ 341263 h 560064"/>
              <a:gd name="connsiteX184" fmla="*/ 423461 w 425624"/>
              <a:gd name="connsiteY184" fmla="*/ 348194 h 560064"/>
              <a:gd name="connsiteX185" fmla="*/ 423211 w 425624"/>
              <a:gd name="connsiteY185" fmla="*/ 356858 h 560064"/>
              <a:gd name="connsiteX186" fmla="*/ 425371 w 425624"/>
              <a:gd name="connsiteY186" fmla="*/ 357605 h 560064"/>
              <a:gd name="connsiteX187" fmla="*/ 423204 w 425624"/>
              <a:gd name="connsiteY187" fmla="*/ 357118 h 560064"/>
              <a:gd name="connsiteX188" fmla="*/ 422741 w 425624"/>
              <a:gd name="connsiteY188" fmla="*/ 373180 h 560064"/>
              <a:gd name="connsiteX189" fmla="*/ 425085 w 425624"/>
              <a:gd name="connsiteY189" fmla="*/ 373702 h 560064"/>
              <a:gd name="connsiteX190" fmla="*/ 422733 w 425624"/>
              <a:gd name="connsiteY190" fmla="*/ 373455 h 560064"/>
              <a:gd name="connsiteX191" fmla="*/ 422272 w 425624"/>
              <a:gd name="connsiteY191" fmla="*/ 389459 h 560064"/>
              <a:gd name="connsiteX192" fmla="*/ 421814 w 425624"/>
              <a:gd name="connsiteY192" fmla="*/ 405350 h 560064"/>
              <a:gd name="connsiteX193" fmla="*/ 425085 w 425624"/>
              <a:gd name="connsiteY193" fmla="*/ 406469 h 560064"/>
              <a:gd name="connsiteX194" fmla="*/ 421803 w 425624"/>
              <a:gd name="connsiteY194" fmla="*/ 405738 h 560064"/>
              <a:gd name="connsiteX195" fmla="*/ 421723 w 425624"/>
              <a:gd name="connsiteY195" fmla="*/ 408490 h 560064"/>
              <a:gd name="connsiteX196" fmla="*/ 421470 w 425624"/>
              <a:gd name="connsiteY196" fmla="*/ 422046 h 560064"/>
              <a:gd name="connsiteX197" fmla="*/ 425085 w 425624"/>
              <a:gd name="connsiteY197" fmla="*/ 422851 h 560064"/>
              <a:gd name="connsiteX198" fmla="*/ 421462 w 425624"/>
              <a:gd name="connsiteY198" fmla="*/ 422457 h 560064"/>
              <a:gd name="connsiteX199" fmla="*/ 421165 w 425624"/>
              <a:gd name="connsiteY199" fmla="*/ 438361 h 560064"/>
              <a:gd name="connsiteX200" fmla="*/ 425085 w 425624"/>
              <a:gd name="connsiteY200" fmla="*/ 439234 h 560064"/>
              <a:gd name="connsiteX201" fmla="*/ 421156 w 425624"/>
              <a:gd name="connsiteY201" fmla="*/ 438807 h 560064"/>
              <a:gd name="connsiteX202" fmla="*/ 420864 w 425624"/>
              <a:gd name="connsiteY202" fmla="*/ 454455 h 560064"/>
              <a:gd name="connsiteX203" fmla="*/ 425085 w 425624"/>
              <a:gd name="connsiteY203" fmla="*/ 455618 h 560064"/>
              <a:gd name="connsiteX204" fmla="*/ 420854 w 425624"/>
              <a:gd name="connsiteY204" fmla="*/ 454951 h 560064"/>
              <a:gd name="connsiteX205" fmla="*/ 420771 w 425624"/>
              <a:gd name="connsiteY205" fmla="*/ 459419 h 560064"/>
              <a:gd name="connsiteX206" fmla="*/ 420819 w 425624"/>
              <a:gd name="connsiteY206" fmla="*/ 471143 h 560064"/>
              <a:gd name="connsiteX207" fmla="*/ 425085 w 425624"/>
              <a:gd name="connsiteY207" fmla="*/ 472096 h 560064"/>
              <a:gd name="connsiteX208" fmla="*/ 420821 w 425624"/>
              <a:gd name="connsiteY208" fmla="*/ 471634 h 560064"/>
              <a:gd name="connsiteX209" fmla="*/ 420886 w 425624"/>
              <a:gd name="connsiteY209" fmla="*/ 487211 h 560064"/>
              <a:gd name="connsiteX210" fmla="*/ 425085 w 425624"/>
              <a:gd name="connsiteY210" fmla="*/ 488384 h 560064"/>
              <a:gd name="connsiteX211" fmla="*/ 420888 w 425624"/>
              <a:gd name="connsiteY211" fmla="*/ 487707 h 560064"/>
              <a:gd name="connsiteX212" fmla="*/ 420953 w 425624"/>
              <a:gd name="connsiteY212" fmla="*/ 503533 h 560064"/>
              <a:gd name="connsiteX213" fmla="*/ 425085 w 425624"/>
              <a:gd name="connsiteY213" fmla="*/ 504671 h 560064"/>
              <a:gd name="connsiteX214" fmla="*/ 420957 w 425624"/>
              <a:gd name="connsiteY214" fmla="*/ 504506 h 560064"/>
              <a:gd name="connsiteX215" fmla="*/ 421022 w 425624"/>
              <a:gd name="connsiteY215" fmla="*/ 520149 h 560064"/>
              <a:gd name="connsiteX216" fmla="*/ 421047 w 425624"/>
              <a:gd name="connsiteY216" fmla="*/ 526327 h 560064"/>
              <a:gd name="connsiteX217" fmla="*/ 421658 w 425624"/>
              <a:gd name="connsiteY217" fmla="*/ 536371 h 560064"/>
              <a:gd name="connsiteX218" fmla="*/ 425085 w 425624"/>
              <a:gd name="connsiteY218" fmla="*/ 537437 h 560064"/>
              <a:gd name="connsiteX219" fmla="*/ 421682 w 425624"/>
              <a:gd name="connsiteY219" fmla="*/ 536771 h 560064"/>
              <a:gd name="connsiteX220" fmla="*/ 422389 w 425624"/>
              <a:gd name="connsiteY220" fmla="*/ 548393 h 560064"/>
              <a:gd name="connsiteX221" fmla="*/ 424800 w 425624"/>
              <a:gd name="connsiteY221" fmla="*/ 558488 h 560064"/>
              <a:gd name="connsiteX222" fmla="*/ 395035 w 425624"/>
              <a:gd name="connsiteY222" fmla="*/ 548439 h 560064"/>
              <a:gd name="connsiteX223" fmla="*/ 380917 w 425624"/>
              <a:gd name="connsiteY223" fmla="*/ 541931 h 560064"/>
              <a:gd name="connsiteX224" fmla="*/ 380890 w 425624"/>
              <a:gd name="connsiteY224" fmla="*/ 543247 h 560064"/>
              <a:gd name="connsiteX225" fmla="*/ 372888 w 425624"/>
              <a:gd name="connsiteY225" fmla="*/ 551060 h 560064"/>
              <a:gd name="connsiteX226" fmla="*/ 372793 w 425624"/>
              <a:gd name="connsiteY226" fmla="*/ 551058 h 560064"/>
              <a:gd name="connsiteX227" fmla="*/ 368983 w 425624"/>
              <a:gd name="connsiteY227" fmla="*/ 550010 h 560064"/>
              <a:gd name="connsiteX228" fmla="*/ 142765 w 425624"/>
              <a:gd name="connsiteY228" fmla="*/ 421899 h 560064"/>
              <a:gd name="connsiteX229" fmla="*/ 141603 w 425624"/>
              <a:gd name="connsiteY229" fmla="*/ 417749 h 560064"/>
              <a:gd name="connsiteX230" fmla="*/ 141622 w 425624"/>
              <a:gd name="connsiteY230" fmla="*/ 417708 h 560064"/>
              <a:gd name="connsiteX231" fmla="*/ 142479 w 425624"/>
              <a:gd name="connsiteY231" fmla="*/ 416755 h 560064"/>
              <a:gd name="connsiteX232" fmla="*/ 196901 w 425624"/>
              <a:gd name="connsiteY232" fmla="*/ 377979 h 560064"/>
              <a:gd name="connsiteX233" fmla="*/ 147622 w 425624"/>
              <a:gd name="connsiteY233" fmla="*/ 318172 h 560064"/>
              <a:gd name="connsiteX234" fmla="*/ 95330 w 425624"/>
              <a:gd name="connsiteY234" fmla="*/ 253211 h 560064"/>
              <a:gd name="connsiteX235" fmla="*/ 43800 w 425624"/>
              <a:gd name="connsiteY235" fmla="*/ 187679 h 560064"/>
              <a:gd name="connsiteX236" fmla="*/ 270 w 425624"/>
              <a:gd name="connsiteY236" fmla="*/ 115670 h 560064"/>
              <a:gd name="connsiteX237" fmla="*/ 270 w 425624"/>
              <a:gd name="connsiteY237" fmla="*/ 114337 h 560064"/>
              <a:gd name="connsiteX238" fmla="*/ 1699 w 425624"/>
              <a:gd name="connsiteY238" fmla="*/ 114527 h 560064"/>
              <a:gd name="connsiteX239" fmla="*/ 58849 w 425624"/>
              <a:gd name="connsiteY239" fmla="*/ 176059 h 560064"/>
              <a:gd name="connsiteX240" fmla="*/ 107331 w 425624"/>
              <a:gd name="connsiteY240" fmla="*/ 243877 h 560064"/>
              <a:gd name="connsiteX241" fmla="*/ 154956 w 425624"/>
              <a:gd name="connsiteY241" fmla="*/ 312266 h 560064"/>
              <a:gd name="connsiteX242" fmla="*/ 198788 w 425624"/>
              <a:gd name="connsiteY242" fmla="*/ 376635 h 560064"/>
              <a:gd name="connsiteX243" fmla="*/ 219346 w 425624"/>
              <a:gd name="connsiteY243" fmla="*/ 361987 h 560064"/>
              <a:gd name="connsiteX244" fmla="*/ 220679 w 425624"/>
              <a:gd name="connsiteY244" fmla="*/ 361987 h 560064"/>
              <a:gd name="connsiteX245" fmla="*/ 220631 w 425624"/>
              <a:gd name="connsiteY245" fmla="*/ 363468 h 560064"/>
              <a:gd name="connsiteX246" fmla="*/ 220584 w 425624"/>
              <a:gd name="connsiteY246" fmla="*/ 363511 h 560064"/>
              <a:gd name="connsiteX247" fmla="*/ 200559 w 425624"/>
              <a:gd name="connsiteY247" fmla="*/ 379236 h 560064"/>
              <a:gd name="connsiteX248" fmla="*/ 201915 w 425624"/>
              <a:gd name="connsiteY248" fmla="*/ 381227 h 560064"/>
              <a:gd name="connsiteX249" fmla="*/ 201915 w 425624"/>
              <a:gd name="connsiteY249" fmla="*/ 382561 h 560064"/>
              <a:gd name="connsiteX250" fmla="*/ 200705 w 425624"/>
              <a:gd name="connsiteY250" fmla="*/ 382587 h 560064"/>
              <a:gd name="connsiteX251" fmla="*/ 200676 w 425624"/>
              <a:gd name="connsiteY251" fmla="*/ 382561 h 560064"/>
              <a:gd name="connsiteX252" fmla="*/ 198966 w 425624"/>
              <a:gd name="connsiteY252" fmla="*/ 380486 h 560064"/>
              <a:gd name="connsiteX253" fmla="*/ 149645 w 425624"/>
              <a:gd name="connsiteY253" fmla="*/ 419216 h 560064"/>
              <a:gd name="connsiteX254" fmla="*/ 145622 w 425624"/>
              <a:gd name="connsiteY254" fmla="*/ 417136 h 560064"/>
              <a:gd name="connsiteX255" fmla="*/ 145622 w 425624"/>
              <a:gd name="connsiteY255" fmla="*/ 422375 h 560064"/>
              <a:gd name="connsiteX256" fmla="*/ 149645 w 425624"/>
              <a:gd name="connsiteY256" fmla="*/ 419216 h 560064"/>
              <a:gd name="connsiteX257" fmla="*/ 358125 w 425624"/>
              <a:gd name="connsiteY257" fmla="*/ 527025 h 560064"/>
              <a:gd name="connsiteX258" fmla="*/ 358125 w 425624"/>
              <a:gd name="connsiteY258" fmla="*/ 298792 h 560064"/>
              <a:gd name="connsiteX259" fmla="*/ 336313 w 425624"/>
              <a:gd name="connsiteY259" fmla="*/ 308551 h 560064"/>
              <a:gd name="connsiteX260" fmla="*/ 316651 w 425624"/>
              <a:gd name="connsiteY260" fmla="*/ 317067 h 560064"/>
              <a:gd name="connsiteX261" fmla="*/ 319358 w 425624"/>
              <a:gd name="connsiteY261" fmla="*/ 322268 h 560064"/>
              <a:gd name="connsiteX262" fmla="*/ 317072 w 425624"/>
              <a:gd name="connsiteY262" fmla="*/ 328605 h 560064"/>
              <a:gd name="connsiteX263" fmla="*/ 316977 w 425624"/>
              <a:gd name="connsiteY263" fmla="*/ 328650 h 560064"/>
              <a:gd name="connsiteX264" fmla="*/ 311071 w 425624"/>
              <a:gd name="connsiteY264" fmla="*/ 327126 h 560064"/>
              <a:gd name="connsiteX265" fmla="*/ 307147 w 425624"/>
              <a:gd name="connsiteY265" fmla="*/ 321183 h 560064"/>
              <a:gd name="connsiteX266" fmla="*/ 297165 w 425624"/>
              <a:gd name="connsiteY266" fmla="*/ 325506 h 560064"/>
              <a:gd name="connsiteX267" fmla="*/ 295936 w 425624"/>
              <a:gd name="connsiteY267" fmla="*/ 324956 h 560064"/>
              <a:gd name="connsiteX268" fmla="*/ 295926 w 425624"/>
              <a:gd name="connsiteY268" fmla="*/ 324934 h 560064"/>
              <a:gd name="connsiteX269" fmla="*/ 295926 w 425624"/>
              <a:gd name="connsiteY269" fmla="*/ 323791 h 560064"/>
              <a:gd name="connsiteX270" fmla="*/ 305327 w 425624"/>
              <a:gd name="connsiteY270" fmla="*/ 318426 h 560064"/>
              <a:gd name="connsiteX271" fmla="*/ 259255 w 425624"/>
              <a:gd name="connsiteY271" fmla="*/ 248640 h 560064"/>
              <a:gd name="connsiteX272" fmla="*/ 236300 w 425624"/>
              <a:gd name="connsiteY272" fmla="*/ 207682 h 560064"/>
              <a:gd name="connsiteX273" fmla="*/ 212582 w 425624"/>
              <a:gd name="connsiteY273" fmla="*/ 167201 h 560064"/>
              <a:gd name="connsiteX274" fmla="*/ 164386 w 425624"/>
              <a:gd name="connsiteY274" fmla="*/ 86524 h 560064"/>
              <a:gd name="connsiteX275" fmla="*/ 143177 w 425624"/>
              <a:gd name="connsiteY275" fmla="*/ 41650 h 560064"/>
              <a:gd name="connsiteX276" fmla="*/ 134858 w 425624"/>
              <a:gd name="connsiteY276" fmla="*/ 55377 h 560064"/>
              <a:gd name="connsiteX277" fmla="*/ 122095 w 425624"/>
              <a:gd name="connsiteY277" fmla="*/ 66426 h 560064"/>
              <a:gd name="connsiteX278" fmla="*/ 105997 w 425624"/>
              <a:gd name="connsiteY278" fmla="*/ 73380 h 560064"/>
              <a:gd name="connsiteX279" fmla="*/ 94186 w 425624"/>
              <a:gd name="connsiteY279" fmla="*/ 85762 h 560064"/>
              <a:gd name="connsiteX280" fmla="*/ 70755 w 425624"/>
              <a:gd name="connsiteY280" fmla="*/ 110527 h 560064"/>
              <a:gd name="connsiteX281" fmla="*/ 44752 w 425624"/>
              <a:gd name="connsiteY281" fmla="*/ 132149 h 560064"/>
              <a:gd name="connsiteX282" fmla="*/ 30941 w 425624"/>
              <a:gd name="connsiteY282" fmla="*/ 130911 h 560064"/>
              <a:gd name="connsiteX283" fmla="*/ 32179 w 425624"/>
              <a:gd name="connsiteY283" fmla="*/ 117099 h 560064"/>
              <a:gd name="connsiteX284" fmla="*/ 58658 w 425624"/>
              <a:gd name="connsiteY284" fmla="*/ 95954 h 560064"/>
              <a:gd name="connsiteX285" fmla="*/ 87233 w 425624"/>
              <a:gd name="connsiteY285" fmla="*/ 77761 h 560064"/>
              <a:gd name="connsiteX286" fmla="*/ 101712 w 425624"/>
              <a:gd name="connsiteY286" fmla="*/ 68236 h 560064"/>
              <a:gd name="connsiteX287" fmla="*/ 111237 w 425624"/>
              <a:gd name="connsiteY287" fmla="*/ 53758 h 560064"/>
              <a:gd name="connsiteX288" fmla="*/ 126000 w 425624"/>
              <a:gd name="connsiteY288" fmla="*/ 44138 h 560064"/>
              <a:gd name="connsiteX289" fmla="*/ 141855 w 425624"/>
              <a:gd name="connsiteY289" fmla="*/ 38853 h 560064"/>
              <a:gd name="connsiteX290" fmla="*/ 124095 w 425624"/>
              <a:gd name="connsiteY290" fmla="*/ 1275 h 560064"/>
              <a:gd name="connsiteX291" fmla="*/ 124648 w 425624"/>
              <a:gd name="connsiteY291" fmla="*/ 46 h 560064"/>
              <a:gd name="connsiteX292" fmla="*/ 124667 w 425624"/>
              <a:gd name="connsiteY292" fmla="*/ 37 h 56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</a:cxnLst>
            <a:rect l="l" t="t" r="r" b="b"/>
            <a:pathLst>
              <a:path w="425624" h="560064">
                <a:moveTo>
                  <a:pt x="364487" y="534275"/>
                </a:moveTo>
                <a:lnTo>
                  <a:pt x="364697" y="543724"/>
                </a:lnTo>
                <a:lnTo>
                  <a:pt x="373435" y="538481"/>
                </a:lnTo>
                <a:lnTo>
                  <a:pt x="369883" y="536843"/>
                </a:lnTo>
                <a:close/>
                <a:moveTo>
                  <a:pt x="303315" y="291448"/>
                </a:moveTo>
                <a:lnTo>
                  <a:pt x="314603" y="313133"/>
                </a:lnTo>
                <a:lnTo>
                  <a:pt x="332979" y="302646"/>
                </a:lnTo>
                <a:lnTo>
                  <a:pt x="345551" y="295687"/>
                </a:lnTo>
                <a:lnTo>
                  <a:pt x="344002" y="293250"/>
                </a:lnTo>
                <a:lnTo>
                  <a:pt x="321548" y="292359"/>
                </a:lnTo>
                <a:cubicBezTo>
                  <a:pt x="319301" y="291680"/>
                  <a:pt x="316929" y="291485"/>
                  <a:pt x="314595" y="291787"/>
                </a:cubicBezTo>
                <a:cubicBezTo>
                  <a:pt x="312405" y="291787"/>
                  <a:pt x="310213" y="292454"/>
                  <a:pt x="307928" y="292644"/>
                </a:cubicBezTo>
                <a:close/>
                <a:moveTo>
                  <a:pt x="367841" y="286549"/>
                </a:moveTo>
                <a:lnTo>
                  <a:pt x="367466" y="294457"/>
                </a:lnTo>
                <a:lnTo>
                  <a:pt x="367679" y="294518"/>
                </a:lnTo>
                <a:lnTo>
                  <a:pt x="375270" y="291121"/>
                </a:lnTo>
                <a:close/>
                <a:moveTo>
                  <a:pt x="297583" y="280438"/>
                </a:moveTo>
                <a:lnTo>
                  <a:pt x="301607" y="288168"/>
                </a:lnTo>
                <a:lnTo>
                  <a:pt x="308880" y="287596"/>
                </a:lnTo>
                <a:cubicBezTo>
                  <a:pt x="310966" y="288423"/>
                  <a:pt x="313090" y="289123"/>
                  <a:pt x="315262" y="289692"/>
                </a:cubicBezTo>
                <a:cubicBezTo>
                  <a:pt x="317472" y="290072"/>
                  <a:pt x="319720" y="290072"/>
                  <a:pt x="321930" y="289692"/>
                </a:cubicBezTo>
                <a:lnTo>
                  <a:pt x="343718" y="292804"/>
                </a:lnTo>
                <a:lnTo>
                  <a:pt x="337789" y="283478"/>
                </a:lnTo>
                <a:lnTo>
                  <a:pt x="321548" y="282834"/>
                </a:lnTo>
                <a:cubicBezTo>
                  <a:pt x="319301" y="282155"/>
                  <a:pt x="316929" y="281960"/>
                  <a:pt x="314595" y="282262"/>
                </a:cubicBezTo>
                <a:cubicBezTo>
                  <a:pt x="312405" y="282262"/>
                  <a:pt x="310213" y="282929"/>
                  <a:pt x="307928" y="283119"/>
                </a:cubicBezTo>
                <a:close/>
                <a:moveTo>
                  <a:pt x="288492" y="262973"/>
                </a:moveTo>
                <a:lnTo>
                  <a:pt x="296844" y="279017"/>
                </a:lnTo>
                <a:lnTo>
                  <a:pt x="308880" y="278071"/>
                </a:lnTo>
                <a:cubicBezTo>
                  <a:pt x="310966" y="278898"/>
                  <a:pt x="313090" y="279598"/>
                  <a:pt x="315262" y="280167"/>
                </a:cubicBezTo>
                <a:cubicBezTo>
                  <a:pt x="317472" y="280547"/>
                  <a:pt x="319720" y="280547"/>
                  <a:pt x="321930" y="280167"/>
                </a:cubicBezTo>
                <a:lnTo>
                  <a:pt x="337057" y="282327"/>
                </a:lnTo>
                <a:lnTo>
                  <a:pt x="326993" y="266499"/>
                </a:lnTo>
                <a:lnTo>
                  <a:pt x="311452" y="265880"/>
                </a:lnTo>
                <a:cubicBezTo>
                  <a:pt x="309394" y="265049"/>
                  <a:pt x="307195" y="264629"/>
                  <a:pt x="304975" y="264642"/>
                </a:cubicBezTo>
                <a:cubicBezTo>
                  <a:pt x="302784" y="264642"/>
                  <a:pt x="300498" y="265308"/>
                  <a:pt x="298307" y="265499"/>
                </a:cubicBezTo>
                <a:close/>
                <a:moveTo>
                  <a:pt x="280304" y="247243"/>
                </a:moveTo>
                <a:lnTo>
                  <a:pt x="288096" y="262213"/>
                </a:lnTo>
                <a:lnTo>
                  <a:pt x="298403" y="261403"/>
                </a:lnTo>
                <a:cubicBezTo>
                  <a:pt x="300584" y="262159"/>
                  <a:pt x="302813" y="262764"/>
                  <a:pt x="305070" y="263213"/>
                </a:cubicBezTo>
                <a:cubicBezTo>
                  <a:pt x="307242" y="263594"/>
                  <a:pt x="309471" y="263594"/>
                  <a:pt x="311643" y="263213"/>
                </a:cubicBezTo>
                <a:lnTo>
                  <a:pt x="326223" y="265288"/>
                </a:lnTo>
                <a:lnTo>
                  <a:pt x="317164" y="251041"/>
                </a:lnTo>
                <a:lnTo>
                  <a:pt x="300498" y="251401"/>
                </a:lnTo>
                <a:close/>
                <a:moveTo>
                  <a:pt x="270988" y="230794"/>
                </a:moveTo>
                <a:lnTo>
                  <a:pt x="275924" y="238829"/>
                </a:lnTo>
                <a:lnTo>
                  <a:pt x="279945" y="246554"/>
                </a:lnTo>
                <a:lnTo>
                  <a:pt x="316419" y="249870"/>
                </a:lnTo>
                <a:lnTo>
                  <a:pt x="307643" y="236067"/>
                </a:lnTo>
                <a:lnTo>
                  <a:pt x="306664" y="234375"/>
                </a:lnTo>
                <a:lnTo>
                  <a:pt x="290116" y="234732"/>
                </a:lnTo>
                <a:close/>
                <a:moveTo>
                  <a:pt x="260822" y="214244"/>
                </a:moveTo>
                <a:lnTo>
                  <a:pt x="270481" y="229968"/>
                </a:lnTo>
                <a:lnTo>
                  <a:pt x="305982" y="233196"/>
                </a:lnTo>
                <a:lnTo>
                  <a:pt x="296507" y="216819"/>
                </a:lnTo>
                <a:lnTo>
                  <a:pt x="279924" y="216159"/>
                </a:lnTo>
                <a:cubicBezTo>
                  <a:pt x="277867" y="215328"/>
                  <a:pt x="275667" y="214908"/>
                  <a:pt x="273447" y="214920"/>
                </a:cubicBezTo>
                <a:cubicBezTo>
                  <a:pt x="271257" y="214920"/>
                  <a:pt x="268971" y="215587"/>
                  <a:pt x="266780" y="215778"/>
                </a:cubicBezTo>
                <a:close/>
                <a:moveTo>
                  <a:pt x="250916" y="198095"/>
                </a:moveTo>
                <a:lnTo>
                  <a:pt x="251349" y="198824"/>
                </a:lnTo>
                <a:lnTo>
                  <a:pt x="259443" y="211999"/>
                </a:lnTo>
                <a:lnTo>
                  <a:pt x="267066" y="211396"/>
                </a:lnTo>
                <a:cubicBezTo>
                  <a:pt x="269180" y="212223"/>
                  <a:pt x="271342" y="212922"/>
                  <a:pt x="273543" y="213492"/>
                </a:cubicBezTo>
                <a:cubicBezTo>
                  <a:pt x="275715" y="213873"/>
                  <a:pt x="277943" y="213873"/>
                  <a:pt x="280115" y="213492"/>
                </a:cubicBezTo>
                <a:lnTo>
                  <a:pt x="295880" y="215735"/>
                </a:lnTo>
                <a:lnTo>
                  <a:pt x="287628" y="201475"/>
                </a:lnTo>
                <a:lnTo>
                  <a:pt x="269257" y="201871"/>
                </a:lnTo>
                <a:close/>
                <a:moveTo>
                  <a:pt x="240845" y="181150"/>
                </a:moveTo>
                <a:lnTo>
                  <a:pt x="250369" y="197175"/>
                </a:lnTo>
                <a:lnTo>
                  <a:pt x="287071" y="200512"/>
                </a:lnTo>
                <a:lnTo>
                  <a:pt x="277256" y="183548"/>
                </a:lnTo>
                <a:lnTo>
                  <a:pt x="258969" y="182822"/>
                </a:lnTo>
                <a:cubicBezTo>
                  <a:pt x="256912" y="181991"/>
                  <a:pt x="254712" y="181571"/>
                  <a:pt x="252492" y="181583"/>
                </a:cubicBezTo>
                <a:cubicBezTo>
                  <a:pt x="250302" y="181583"/>
                  <a:pt x="248016" y="182250"/>
                  <a:pt x="245825" y="182441"/>
                </a:cubicBezTo>
                <a:close/>
                <a:moveTo>
                  <a:pt x="230922" y="164454"/>
                </a:moveTo>
                <a:lnTo>
                  <a:pt x="239333" y="178606"/>
                </a:lnTo>
                <a:lnTo>
                  <a:pt x="246301" y="178059"/>
                </a:lnTo>
                <a:cubicBezTo>
                  <a:pt x="248377" y="178900"/>
                  <a:pt x="250511" y="179600"/>
                  <a:pt x="252683" y="180155"/>
                </a:cubicBezTo>
                <a:cubicBezTo>
                  <a:pt x="254855" y="180536"/>
                  <a:pt x="257083" y="180536"/>
                  <a:pt x="259255" y="180155"/>
                </a:cubicBezTo>
                <a:lnTo>
                  <a:pt x="276732" y="182642"/>
                </a:lnTo>
                <a:lnTo>
                  <a:pt x="269066" y="169392"/>
                </a:lnTo>
                <a:lnTo>
                  <a:pt x="268097" y="167633"/>
                </a:lnTo>
                <a:lnTo>
                  <a:pt x="248492" y="168058"/>
                </a:lnTo>
                <a:close/>
                <a:moveTo>
                  <a:pt x="221415" y="148182"/>
                </a:moveTo>
                <a:lnTo>
                  <a:pt x="227347" y="158438"/>
                </a:lnTo>
                <a:lnTo>
                  <a:pt x="229800" y="162566"/>
                </a:lnTo>
                <a:lnTo>
                  <a:pt x="248968" y="162152"/>
                </a:lnTo>
                <a:lnTo>
                  <a:pt x="267138" y="165893"/>
                </a:lnTo>
                <a:lnTo>
                  <a:pt x="258543" y="150294"/>
                </a:lnTo>
                <a:lnTo>
                  <a:pt x="238204" y="149484"/>
                </a:lnTo>
                <a:cubicBezTo>
                  <a:pt x="236109" y="148653"/>
                  <a:pt x="233880" y="148232"/>
                  <a:pt x="231632" y="148245"/>
                </a:cubicBezTo>
                <a:cubicBezTo>
                  <a:pt x="229442" y="148245"/>
                  <a:pt x="227251" y="148912"/>
                  <a:pt x="224965" y="149103"/>
                </a:cubicBezTo>
                <a:close/>
                <a:moveTo>
                  <a:pt x="212046" y="131987"/>
                </a:moveTo>
                <a:lnTo>
                  <a:pt x="219674" y="145174"/>
                </a:lnTo>
                <a:lnTo>
                  <a:pt x="225441" y="144721"/>
                </a:lnTo>
                <a:cubicBezTo>
                  <a:pt x="227527" y="145548"/>
                  <a:pt x="229651" y="146248"/>
                  <a:pt x="231823" y="146817"/>
                </a:cubicBezTo>
                <a:cubicBezTo>
                  <a:pt x="234033" y="147197"/>
                  <a:pt x="236281" y="147197"/>
                  <a:pt x="238490" y="146817"/>
                </a:cubicBezTo>
                <a:lnTo>
                  <a:pt x="258177" y="149629"/>
                </a:lnTo>
                <a:lnTo>
                  <a:pt x="249959" y="134714"/>
                </a:lnTo>
                <a:lnTo>
                  <a:pt x="227632" y="135196"/>
                </a:lnTo>
                <a:close/>
                <a:moveTo>
                  <a:pt x="202199" y="114963"/>
                </a:moveTo>
                <a:lnTo>
                  <a:pt x="211322" y="130734"/>
                </a:lnTo>
                <a:lnTo>
                  <a:pt x="249688" y="134223"/>
                </a:lnTo>
                <a:lnTo>
                  <a:pt x="240500" y="117548"/>
                </a:lnTo>
                <a:lnTo>
                  <a:pt x="217251" y="118051"/>
                </a:lnTo>
                <a:close/>
                <a:moveTo>
                  <a:pt x="200771" y="98239"/>
                </a:moveTo>
                <a:cubicBezTo>
                  <a:pt x="198581" y="98239"/>
                  <a:pt x="196390" y="98906"/>
                  <a:pt x="194104" y="99097"/>
                </a:cubicBezTo>
                <a:lnTo>
                  <a:pt x="192830" y="98766"/>
                </a:lnTo>
                <a:lnTo>
                  <a:pt x="201435" y="113643"/>
                </a:lnTo>
                <a:lnTo>
                  <a:pt x="240296" y="117176"/>
                </a:lnTo>
                <a:lnTo>
                  <a:pt x="231065" y="100423"/>
                </a:lnTo>
                <a:lnTo>
                  <a:pt x="207248" y="99478"/>
                </a:lnTo>
                <a:cubicBezTo>
                  <a:pt x="205191" y="98647"/>
                  <a:pt x="202991" y="98227"/>
                  <a:pt x="200771" y="98239"/>
                </a:cubicBezTo>
                <a:close/>
                <a:moveTo>
                  <a:pt x="183120" y="81982"/>
                </a:moveTo>
                <a:lnTo>
                  <a:pt x="190664" y="95023"/>
                </a:lnTo>
                <a:lnTo>
                  <a:pt x="194580" y="94715"/>
                </a:lnTo>
                <a:cubicBezTo>
                  <a:pt x="196656" y="95556"/>
                  <a:pt x="198790" y="96256"/>
                  <a:pt x="200962" y="96811"/>
                </a:cubicBezTo>
                <a:cubicBezTo>
                  <a:pt x="203172" y="97191"/>
                  <a:pt x="205420" y="97191"/>
                  <a:pt x="207629" y="96811"/>
                </a:cubicBezTo>
                <a:lnTo>
                  <a:pt x="230907" y="100135"/>
                </a:lnTo>
                <a:lnTo>
                  <a:pt x="222104" y="84159"/>
                </a:lnTo>
                <a:lnTo>
                  <a:pt x="196390" y="84714"/>
                </a:lnTo>
                <a:close/>
                <a:moveTo>
                  <a:pt x="124667" y="37"/>
                </a:moveTo>
                <a:cubicBezTo>
                  <a:pt x="124981" y="-66"/>
                  <a:pt x="125334" y="50"/>
                  <a:pt x="125524" y="323"/>
                </a:cubicBezTo>
                <a:lnTo>
                  <a:pt x="169309" y="61697"/>
                </a:lnTo>
                <a:lnTo>
                  <a:pt x="173339" y="61378"/>
                </a:lnTo>
                <a:cubicBezTo>
                  <a:pt x="175425" y="62191"/>
                  <a:pt x="177559" y="62891"/>
                  <a:pt x="179721" y="63474"/>
                </a:cubicBezTo>
                <a:cubicBezTo>
                  <a:pt x="181931" y="63854"/>
                  <a:pt x="184179" y="63854"/>
                  <a:pt x="186389" y="63474"/>
                </a:cubicBezTo>
                <a:cubicBezTo>
                  <a:pt x="195257" y="61794"/>
                  <a:pt x="204439" y="63101"/>
                  <a:pt x="212488" y="67188"/>
                </a:cubicBezTo>
                <a:cubicBezTo>
                  <a:pt x="203848" y="69712"/>
                  <a:pt x="194618" y="69344"/>
                  <a:pt x="186198" y="66141"/>
                </a:cubicBezTo>
                <a:cubicBezTo>
                  <a:pt x="184141" y="65318"/>
                  <a:pt x="181941" y="64897"/>
                  <a:pt x="179721" y="64902"/>
                </a:cubicBezTo>
                <a:cubicBezTo>
                  <a:pt x="177530" y="64902"/>
                  <a:pt x="175244" y="65569"/>
                  <a:pt x="172959" y="65760"/>
                </a:cubicBezTo>
                <a:lnTo>
                  <a:pt x="172037" y="65521"/>
                </a:lnTo>
                <a:lnTo>
                  <a:pt x="180293" y="77094"/>
                </a:lnTo>
                <a:lnTo>
                  <a:pt x="182233" y="80448"/>
                </a:lnTo>
                <a:lnTo>
                  <a:pt x="222054" y="84069"/>
                </a:lnTo>
                <a:lnTo>
                  <a:pt x="204762" y="52686"/>
                </a:lnTo>
                <a:lnTo>
                  <a:pt x="179150" y="46995"/>
                </a:lnTo>
                <a:cubicBezTo>
                  <a:pt x="177159" y="45867"/>
                  <a:pt x="175006" y="45063"/>
                  <a:pt x="172768" y="44614"/>
                </a:cubicBezTo>
                <a:cubicBezTo>
                  <a:pt x="170577" y="44614"/>
                  <a:pt x="168101" y="44614"/>
                  <a:pt x="165815" y="44614"/>
                </a:cubicBezTo>
                <a:cubicBezTo>
                  <a:pt x="161214" y="43930"/>
                  <a:pt x="156899" y="41985"/>
                  <a:pt x="153337" y="38994"/>
                </a:cubicBezTo>
                <a:lnTo>
                  <a:pt x="153337" y="38613"/>
                </a:lnTo>
                <a:cubicBezTo>
                  <a:pt x="157956" y="37869"/>
                  <a:pt x="162690" y="38362"/>
                  <a:pt x="167053" y="40042"/>
                </a:cubicBezTo>
                <a:cubicBezTo>
                  <a:pt x="169044" y="41252"/>
                  <a:pt x="171110" y="42333"/>
                  <a:pt x="173244" y="43280"/>
                </a:cubicBezTo>
                <a:cubicBezTo>
                  <a:pt x="175387" y="44044"/>
                  <a:pt x="177645" y="44431"/>
                  <a:pt x="179912" y="44423"/>
                </a:cubicBezTo>
                <a:lnTo>
                  <a:pt x="204693" y="52561"/>
                </a:lnTo>
                <a:lnTo>
                  <a:pt x="195378" y="35654"/>
                </a:lnTo>
                <a:lnTo>
                  <a:pt x="196200" y="35946"/>
                </a:lnTo>
                <a:lnTo>
                  <a:pt x="194962" y="34899"/>
                </a:lnTo>
                <a:lnTo>
                  <a:pt x="195378" y="35654"/>
                </a:lnTo>
                <a:lnTo>
                  <a:pt x="138860" y="15563"/>
                </a:lnTo>
                <a:cubicBezTo>
                  <a:pt x="138679" y="15378"/>
                  <a:pt x="138679" y="15081"/>
                  <a:pt x="138860" y="14896"/>
                </a:cubicBezTo>
                <a:cubicBezTo>
                  <a:pt x="138860" y="14896"/>
                  <a:pt x="138955" y="14515"/>
                  <a:pt x="139146" y="14610"/>
                </a:cubicBezTo>
                <a:lnTo>
                  <a:pt x="196867" y="31946"/>
                </a:lnTo>
                <a:cubicBezTo>
                  <a:pt x="197391" y="32091"/>
                  <a:pt x="197829" y="32433"/>
                  <a:pt x="198105" y="32898"/>
                </a:cubicBezTo>
                <a:lnTo>
                  <a:pt x="276496" y="165105"/>
                </a:lnTo>
                <a:cubicBezTo>
                  <a:pt x="289641" y="187203"/>
                  <a:pt x="302118" y="209492"/>
                  <a:pt x="314596" y="231780"/>
                </a:cubicBezTo>
                <a:lnTo>
                  <a:pt x="315773" y="234086"/>
                </a:lnTo>
                <a:lnTo>
                  <a:pt x="316596" y="234161"/>
                </a:lnTo>
                <a:lnTo>
                  <a:pt x="315820" y="234178"/>
                </a:lnTo>
                <a:lnTo>
                  <a:pt x="324191" y="250576"/>
                </a:lnTo>
                <a:lnTo>
                  <a:pt x="326978" y="250830"/>
                </a:lnTo>
                <a:lnTo>
                  <a:pt x="324349" y="250887"/>
                </a:lnTo>
                <a:lnTo>
                  <a:pt x="332129" y="266129"/>
                </a:lnTo>
                <a:lnTo>
                  <a:pt x="337741" y="266928"/>
                </a:lnTo>
                <a:lnTo>
                  <a:pt x="332429" y="266716"/>
                </a:lnTo>
                <a:lnTo>
                  <a:pt x="340660" y="282842"/>
                </a:lnTo>
                <a:lnTo>
                  <a:pt x="347933" y="283881"/>
                </a:lnTo>
                <a:lnTo>
                  <a:pt x="341051" y="283608"/>
                </a:lnTo>
                <a:lnTo>
                  <a:pt x="345904" y="293116"/>
                </a:lnTo>
                <a:lnTo>
                  <a:pt x="347933" y="293406"/>
                </a:lnTo>
                <a:lnTo>
                  <a:pt x="346013" y="293330"/>
                </a:lnTo>
                <a:lnTo>
                  <a:pt x="346849" y="294968"/>
                </a:lnTo>
                <a:lnTo>
                  <a:pt x="370317" y="281977"/>
                </a:lnTo>
                <a:cubicBezTo>
                  <a:pt x="372736" y="280697"/>
                  <a:pt x="375746" y="281585"/>
                  <a:pt x="377079" y="283977"/>
                </a:cubicBezTo>
                <a:cubicBezTo>
                  <a:pt x="377442" y="284616"/>
                  <a:pt x="377642" y="285337"/>
                  <a:pt x="377651" y="286072"/>
                </a:cubicBezTo>
                <a:lnTo>
                  <a:pt x="378211" y="297527"/>
                </a:lnTo>
                <a:lnTo>
                  <a:pt x="424800" y="310838"/>
                </a:lnTo>
                <a:cubicBezTo>
                  <a:pt x="424800" y="310838"/>
                  <a:pt x="424651" y="314559"/>
                  <a:pt x="424409" y="321089"/>
                </a:cubicBezTo>
                <a:lnTo>
                  <a:pt x="424291" y="324472"/>
                </a:lnTo>
                <a:lnTo>
                  <a:pt x="425085" y="324649"/>
                </a:lnTo>
                <a:lnTo>
                  <a:pt x="424288" y="324562"/>
                </a:lnTo>
                <a:lnTo>
                  <a:pt x="423715" y="340939"/>
                </a:lnTo>
                <a:lnTo>
                  <a:pt x="425085" y="341413"/>
                </a:lnTo>
                <a:lnTo>
                  <a:pt x="423703" y="341263"/>
                </a:lnTo>
                <a:lnTo>
                  <a:pt x="423461" y="348194"/>
                </a:lnTo>
                <a:lnTo>
                  <a:pt x="423211" y="356858"/>
                </a:lnTo>
                <a:lnTo>
                  <a:pt x="425371" y="357605"/>
                </a:lnTo>
                <a:lnTo>
                  <a:pt x="423204" y="357118"/>
                </a:lnTo>
                <a:lnTo>
                  <a:pt x="422741" y="373180"/>
                </a:lnTo>
                <a:lnTo>
                  <a:pt x="425085" y="373702"/>
                </a:lnTo>
                <a:lnTo>
                  <a:pt x="422733" y="373455"/>
                </a:lnTo>
                <a:lnTo>
                  <a:pt x="422272" y="389459"/>
                </a:lnTo>
                <a:lnTo>
                  <a:pt x="421814" y="405350"/>
                </a:lnTo>
                <a:lnTo>
                  <a:pt x="425085" y="406469"/>
                </a:lnTo>
                <a:lnTo>
                  <a:pt x="421803" y="405738"/>
                </a:lnTo>
                <a:lnTo>
                  <a:pt x="421723" y="408490"/>
                </a:lnTo>
                <a:lnTo>
                  <a:pt x="421470" y="422046"/>
                </a:lnTo>
                <a:lnTo>
                  <a:pt x="425085" y="422851"/>
                </a:lnTo>
                <a:lnTo>
                  <a:pt x="421462" y="422457"/>
                </a:lnTo>
                <a:lnTo>
                  <a:pt x="421165" y="438361"/>
                </a:lnTo>
                <a:lnTo>
                  <a:pt x="425085" y="439234"/>
                </a:lnTo>
                <a:lnTo>
                  <a:pt x="421156" y="438807"/>
                </a:lnTo>
                <a:lnTo>
                  <a:pt x="420864" y="454455"/>
                </a:lnTo>
                <a:lnTo>
                  <a:pt x="425085" y="455618"/>
                </a:lnTo>
                <a:lnTo>
                  <a:pt x="420854" y="454951"/>
                </a:lnTo>
                <a:lnTo>
                  <a:pt x="420771" y="459419"/>
                </a:lnTo>
                <a:lnTo>
                  <a:pt x="420819" y="471143"/>
                </a:lnTo>
                <a:lnTo>
                  <a:pt x="425085" y="472096"/>
                </a:lnTo>
                <a:lnTo>
                  <a:pt x="420821" y="471634"/>
                </a:lnTo>
                <a:lnTo>
                  <a:pt x="420886" y="487211"/>
                </a:lnTo>
                <a:lnTo>
                  <a:pt x="425085" y="488384"/>
                </a:lnTo>
                <a:lnTo>
                  <a:pt x="420888" y="487707"/>
                </a:lnTo>
                <a:lnTo>
                  <a:pt x="420953" y="503533"/>
                </a:lnTo>
                <a:lnTo>
                  <a:pt x="425085" y="504671"/>
                </a:lnTo>
                <a:lnTo>
                  <a:pt x="420957" y="504506"/>
                </a:lnTo>
                <a:lnTo>
                  <a:pt x="421022" y="520149"/>
                </a:lnTo>
                <a:lnTo>
                  <a:pt x="421047" y="526327"/>
                </a:lnTo>
                <a:lnTo>
                  <a:pt x="421658" y="536371"/>
                </a:lnTo>
                <a:lnTo>
                  <a:pt x="425085" y="537437"/>
                </a:lnTo>
                <a:lnTo>
                  <a:pt x="421682" y="536771"/>
                </a:lnTo>
                <a:lnTo>
                  <a:pt x="422389" y="548393"/>
                </a:lnTo>
                <a:cubicBezTo>
                  <a:pt x="423003" y="553936"/>
                  <a:pt x="423795" y="557483"/>
                  <a:pt x="424800" y="558488"/>
                </a:cubicBezTo>
                <a:cubicBezTo>
                  <a:pt x="429563" y="563251"/>
                  <a:pt x="412894" y="556440"/>
                  <a:pt x="395035" y="548439"/>
                </a:cubicBezTo>
                <a:lnTo>
                  <a:pt x="380917" y="541931"/>
                </a:lnTo>
                <a:lnTo>
                  <a:pt x="380890" y="543247"/>
                </a:lnTo>
                <a:cubicBezTo>
                  <a:pt x="380842" y="547614"/>
                  <a:pt x="377260" y="551111"/>
                  <a:pt x="372888" y="551060"/>
                </a:cubicBezTo>
                <a:cubicBezTo>
                  <a:pt x="372860" y="551059"/>
                  <a:pt x="372822" y="551059"/>
                  <a:pt x="372793" y="551058"/>
                </a:cubicBezTo>
                <a:cubicBezTo>
                  <a:pt x="371450" y="551049"/>
                  <a:pt x="370136" y="550688"/>
                  <a:pt x="368983" y="550010"/>
                </a:cubicBezTo>
                <a:cubicBezTo>
                  <a:pt x="293640" y="507148"/>
                  <a:pt x="217917" y="465142"/>
                  <a:pt x="142765" y="421899"/>
                </a:cubicBezTo>
                <a:cubicBezTo>
                  <a:pt x="141298" y="421075"/>
                  <a:pt x="140774" y="419218"/>
                  <a:pt x="141603" y="417749"/>
                </a:cubicBezTo>
                <a:cubicBezTo>
                  <a:pt x="141603" y="417736"/>
                  <a:pt x="141612" y="417721"/>
                  <a:pt x="141622" y="417708"/>
                </a:cubicBezTo>
                <a:cubicBezTo>
                  <a:pt x="141803" y="417309"/>
                  <a:pt x="142098" y="416975"/>
                  <a:pt x="142479" y="416755"/>
                </a:cubicBezTo>
                <a:lnTo>
                  <a:pt x="196901" y="377979"/>
                </a:lnTo>
                <a:lnTo>
                  <a:pt x="147622" y="318172"/>
                </a:lnTo>
                <a:lnTo>
                  <a:pt x="95330" y="253211"/>
                </a:lnTo>
                <a:cubicBezTo>
                  <a:pt x="77994" y="231494"/>
                  <a:pt x="59326" y="210730"/>
                  <a:pt x="43800" y="187679"/>
                </a:cubicBezTo>
                <a:cubicBezTo>
                  <a:pt x="27598" y="164738"/>
                  <a:pt x="13053" y="140674"/>
                  <a:pt x="270" y="115670"/>
                </a:cubicBezTo>
                <a:cubicBezTo>
                  <a:pt x="-91" y="115300"/>
                  <a:pt x="-91" y="114707"/>
                  <a:pt x="270" y="114337"/>
                </a:cubicBezTo>
                <a:cubicBezTo>
                  <a:pt x="718" y="114011"/>
                  <a:pt x="1347" y="114094"/>
                  <a:pt x="1699" y="114527"/>
                </a:cubicBezTo>
                <a:cubicBezTo>
                  <a:pt x="22169" y="133670"/>
                  <a:pt x="41266" y="154232"/>
                  <a:pt x="58849" y="176059"/>
                </a:cubicBezTo>
                <a:cubicBezTo>
                  <a:pt x="76566" y="197395"/>
                  <a:pt x="91329" y="221112"/>
                  <a:pt x="107331" y="243877"/>
                </a:cubicBezTo>
                <a:lnTo>
                  <a:pt x="154956" y="312266"/>
                </a:lnTo>
                <a:lnTo>
                  <a:pt x="198788" y="376635"/>
                </a:lnTo>
                <a:lnTo>
                  <a:pt x="219346" y="361987"/>
                </a:lnTo>
                <a:cubicBezTo>
                  <a:pt x="219736" y="361668"/>
                  <a:pt x="220288" y="361668"/>
                  <a:pt x="220679" y="361987"/>
                </a:cubicBezTo>
                <a:cubicBezTo>
                  <a:pt x="221079" y="362409"/>
                  <a:pt x="221051" y="363072"/>
                  <a:pt x="220631" y="363468"/>
                </a:cubicBezTo>
                <a:cubicBezTo>
                  <a:pt x="220612" y="363482"/>
                  <a:pt x="220603" y="363496"/>
                  <a:pt x="220584" y="363511"/>
                </a:cubicBezTo>
                <a:lnTo>
                  <a:pt x="200559" y="379236"/>
                </a:lnTo>
                <a:lnTo>
                  <a:pt x="201915" y="381227"/>
                </a:lnTo>
                <a:cubicBezTo>
                  <a:pt x="202277" y="381598"/>
                  <a:pt x="202277" y="382190"/>
                  <a:pt x="201915" y="382561"/>
                </a:cubicBezTo>
                <a:cubicBezTo>
                  <a:pt x="201591" y="382903"/>
                  <a:pt x="201048" y="382914"/>
                  <a:pt x="200705" y="382587"/>
                </a:cubicBezTo>
                <a:cubicBezTo>
                  <a:pt x="200695" y="382579"/>
                  <a:pt x="200686" y="382569"/>
                  <a:pt x="200676" y="382561"/>
                </a:cubicBezTo>
                <a:lnTo>
                  <a:pt x="198966" y="380486"/>
                </a:lnTo>
                <a:lnTo>
                  <a:pt x="149645" y="419216"/>
                </a:lnTo>
                <a:lnTo>
                  <a:pt x="145622" y="417136"/>
                </a:lnTo>
                <a:lnTo>
                  <a:pt x="145622" y="422375"/>
                </a:lnTo>
                <a:lnTo>
                  <a:pt x="149645" y="419216"/>
                </a:lnTo>
                <a:lnTo>
                  <a:pt x="358125" y="527025"/>
                </a:lnTo>
                <a:lnTo>
                  <a:pt x="358125" y="298792"/>
                </a:lnTo>
                <a:lnTo>
                  <a:pt x="336313" y="308551"/>
                </a:lnTo>
                <a:lnTo>
                  <a:pt x="316651" y="317067"/>
                </a:lnTo>
                <a:lnTo>
                  <a:pt x="319358" y="322268"/>
                </a:lnTo>
                <a:cubicBezTo>
                  <a:pt x="320482" y="324648"/>
                  <a:pt x="319453" y="327485"/>
                  <a:pt x="317072" y="328605"/>
                </a:cubicBezTo>
                <a:cubicBezTo>
                  <a:pt x="317043" y="328620"/>
                  <a:pt x="317005" y="328635"/>
                  <a:pt x="316977" y="328650"/>
                </a:cubicBezTo>
                <a:cubicBezTo>
                  <a:pt x="314891" y="329594"/>
                  <a:pt x="312433" y="328960"/>
                  <a:pt x="311071" y="327126"/>
                </a:cubicBezTo>
                <a:lnTo>
                  <a:pt x="307147" y="321183"/>
                </a:lnTo>
                <a:lnTo>
                  <a:pt x="297165" y="325506"/>
                </a:lnTo>
                <a:cubicBezTo>
                  <a:pt x="296669" y="325694"/>
                  <a:pt x="296126" y="325448"/>
                  <a:pt x="295936" y="324956"/>
                </a:cubicBezTo>
                <a:cubicBezTo>
                  <a:pt x="295936" y="324950"/>
                  <a:pt x="295926" y="324942"/>
                  <a:pt x="295926" y="324934"/>
                </a:cubicBezTo>
                <a:cubicBezTo>
                  <a:pt x="295669" y="324595"/>
                  <a:pt x="295669" y="324131"/>
                  <a:pt x="295926" y="323791"/>
                </a:cubicBezTo>
                <a:lnTo>
                  <a:pt x="305327" y="318426"/>
                </a:lnTo>
                <a:lnTo>
                  <a:pt x="259255" y="248640"/>
                </a:lnTo>
                <a:lnTo>
                  <a:pt x="236300" y="207682"/>
                </a:lnTo>
                <a:cubicBezTo>
                  <a:pt x="228584" y="194061"/>
                  <a:pt x="220488" y="180726"/>
                  <a:pt x="212582" y="167201"/>
                </a:cubicBezTo>
                <a:lnTo>
                  <a:pt x="164386" y="86524"/>
                </a:lnTo>
                <a:lnTo>
                  <a:pt x="143177" y="41650"/>
                </a:lnTo>
                <a:lnTo>
                  <a:pt x="134858" y="55377"/>
                </a:lnTo>
                <a:cubicBezTo>
                  <a:pt x="131372" y="59868"/>
                  <a:pt x="127039" y="63624"/>
                  <a:pt x="122095" y="66426"/>
                </a:cubicBezTo>
                <a:cubicBezTo>
                  <a:pt x="116608" y="68455"/>
                  <a:pt x="111237" y="70776"/>
                  <a:pt x="105997" y="73380"/>
                </a:cubicBezTo>
                <a:cubicBezTo>
                  <a:pt x="101206" y="76600"/>
                  <a:pt x="97178" y="80825"/>
                  <a:pt x="94186" y="85762"/>
                </a:cubicBezTo>
                <a:cubicBezTo>
                  <a:pt x="87986" y="95400"/>
                  <a:pt x="80033" y="103799"/>
                  <a:pt x="70755" y="110527"/>
                </a:cubicBezTo>
                <a:lnTo>
                  <a:pt x="44752" y="132149"/>
                </a:lnTo>
                <a:cubicBezTo>
                  <a:pt x="40599" y="135621"/>
                  <a:pt x="34417" y="135066"/>
                  <a:pt x="30941" y="130911"/>
                </a:cubicBezTo>
                <a:cubicBezTo>
                  <a:pt x="27464" y="126755"/>
                  <a:pt x="28026" y="120571"/>
                  <a:pt x="32179" y="117099"/>
                </a:cubicBezTo>
                <a:lnTo>
                  <a:pt x="58658" y="95954"/>
                </a:lnTo>
                <a:cubicBezTo>
                  <a:pt x="66983" y="88189"/>
                  <a:pt x="76670" y="82023"/>
                  <a:pt x="87233" y="77761"/>
                </a:cubicBezTo>
                <a:cubicBezTo>
                  <a:pt x="92691" y="75666"/>
                  <a:pt x="97625" y="72417"/>
                  <a:pt x="101712" y="68236"/>
                </a:cubicBezTo>
                <a:cubicBezTo>
                  <a:pt x="105140" y="63583"/>
                  <a:pt x="108322" y="58751"/>
                  <a:pt x="111237" y="53758"/>
                </a:cubicBezTo>
                <a:cubicBezTo>
                  <a:pt x="115494" y="49628"/>
                  <a:pt x="120504" y="46361"/>
                  <a:pt x="126000" y="44138"/>
                </a:cubicBezTo>
                <a:lnTo>
                  <a:pt x="141855" y="38853"/>
                </a:lnTo>
                <a:lnTo>
                  <a:pt x="124095" y="1275"/>
                </a:lnTo>
                <a:cubicBezTo>
                  <a:pt x="123905" y="784"/>
                  <a:pt x="124152" y="233"/>
                  <a:pt x="124648" y="46"/>
                </a:cubicBezTo>
                <a:cubicBezTo>
                  <a:pt x="124648" y="43"/>
                  <a:pt x="124658" y="40"/>
                  <a:pt x="124667" y="37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" name="CHANGET TEXT HERE">
            <a:extLst>
              <a:ext uri="{FF2B5EF4-FFF2-40B4-BE49-F238E27FC236}">
                <a16:creationId xmlns:a16="http://schemas.microsoft.com/office/drawing/2014/main" id="{18C41FC4-5A7E-456D-BC1C-E6A4CA09D218}"/>
              </a:ext>
            </a:extLst>
          </p:cNvPr>
          <p:cNvSpPr txBox="1"/>
          <p:nvPr/>
        </p:nvSpPr>
        <p:spPr>
          <a:xfrm>
            <a:off x="2827635" y="8063648"/>
            <a:ext cx="4402167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3900" spc="-300" dirty="0">
                <a:solidFill>
                  <a:srgbClr val="FFFFFF"/>
                </a:solidFill>
                <a:latin typeface="Rubik Black" pitchFamily="2" charset="-79"/>
                <a:cs typeface="Rubik Black" pitchFamily="2" charset="-79"/>
              </a:rPr>
              <a:t>90</a:t>
            </a:r>
          </a:p>
        </p:txBody>
      </p:sp>
      <p:grpSp>
        <p:nvGrpSpPr>
          <p:cNvPr id="59" name="PERCENT">
            <a:extLst>
              <a:ext uri="{FF2B5EF4-FFF2-40B4-BE49-F238E27FC236}">
                <a16:creationId xmlns:a16="http://schemas.microsoft.com/office/drawing/2014/main" id="{3C09EA72-E5AC-4B34-A767-DAD0FD5EC247}"/>
              </a:ext>
            </a:extLst>
          </p:cNvPr>
          <p:cNvGrpSpPr/>
          <p:nvPr/>
        </p:nvGrpSpPr>
        <p:grpSpPr>
          <a:xfrm>
            <a:off x="6281301" y="10393100"/>
            <a:ext cx="897142" cy="897140"/>
            <a:chOff x="7490956" y="7537355"/>
            <a:chExt cx="897142" cy="897140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66A57346-7408-4E18-A3E1-666C451E571A}"/>
                </a:ext>
              </a:extLst>
            </p:cNvPr>
            <p:cNvSpPr/>
            <p:nvPr/>
          </p:nvSpPr>
          <p:spPr>
            <a:xfrm>
              <a:off x="7490956" y="7537355"/>
              <a:ext cx="897142" cy="897140"/>
            </a:xfrm>
            <a:prstGeom prst="ellipse">
              <a:avLst/>
            </a:prstGeom>
            <a:solidFill>
              <a:srgbClr val="85171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746304E-33F1-4458-99B1-A475A465D2A6}"/>
                </a:ext>
              </a:extLst>
            </p:cNvPr>
            <p:cNvSpPr/>
            <p:nvPr/>
          </p:nvSpPr>
          <p:spPr>
            <a:xfrm>
              <a:off x="7714186" y="7802599"/>
              <a:ext cx="450680" cy="366653"/>
            </a:xfrm>
            <a:custGeom>
              <a:avLst/>
              <a:gdLst/>
              <a:ahLst/>
              <a:cxnLst/>
              <a:rect l="l" t="t" r="r" b="b"/>
              <a:pathLst>
                <a:path w="809244" h="658368">
                  <a:moveTo>
                    <a:pt x="639166" y="400507"/>
                  </a:moveTo>
                  <a:cubicBezTo>
                    <a:pt x="627584" y="400507"/>
                    <a:pt x="617982" y="406756"/>
                    <a:pt x="610362" y="419252"/>
                  </a:cubicBezTo>
                  <a:cubicBezTo>
                    <a:pt x="602742" y="431749"/>
                    <a:pt x="598932" y="452018"/>
                    <a:pt x="598932" y="480060"/>
                  </a:cubicBezTo>
                  <a:cubicBezTo>
                    <a:pt x="598932" y="508102"/>
                    <a:pt x="602742" y="528371"/>
                    <a:pt x="610362" y="540868"/>
                  </a:cubicBezTo>
                  <a:cubicBezTo>
                    <a:pt x="617982" y="553364"/>
                    <a:pt x="627584" y="559613"/>
                    <a:pt x="639166" y="559613"/>
                  </a:cubicBezTo>
                  <a:cubicBezTo>
                    <a:pt x="650748" y="559613"/>
                    <a:pt x="660350" y="553364"/>
                    <a:pt x="667970" y="540868"/>
                  </a:cubicBezTo>
                  <a:cubicBezTo>
                    <a:pt x="675590" y="528371"/>
                    <a:pt x="679400" y="508102"/>
                    <a:pt x="679400" y="480060"/>
                  </a:cubicBezTo>
                  <a:cubicBezTo>
                    <a:pt x="679400" y="452018"/>
                    <a:pt x="675590" y="431749"/>
                    <a:pt x="667970" y="419252"/>
                  </a:cubicBezTo>
                  <a:cubicBezTo>
                    <a:pt x="660350" y="406756"/>
                    <a:pt x="650748" y="400507"/>
                    <a:pt x="639166" y="400507"/>
                  </a:cubicBezTo>
                  <a:close/>
                  <a:moveTo>
                    <a:pt x="639166" y="301752"/>
                  </a:moveTo>
                  <a:cubicBezTo>
                    <a:pt x="671475" y="301752"/>
                    <a:pt x="700583" y="308762"/>
                    <a:pt x="726491" y="322783"/>
                  </a:cubicBezTo>
                  <a:cubicBezTo>
                    <a:pt x="752399" y="336804"/>
                    <a:pt x="772668" y="357226"/>
                    <a:pt x="787299" y="384048"/>
                  </a:cubicBezTo>
                  <a:cubicBezTo>
                    <a:pt x="801929" y="410870"/>
                    <a:pt x="809244" y="442874"/>
                    <a:pt x="809244" y="480060"/>
                  </a:cubicBezTo>
                  <a:cubicBezTo>
                    <a:pt x="809244" y="535534"/>
                    <a:pt x="793395" y="579120"/>
                    <a:pt x="761696" y="610819"/>
                  </a:cubicBezTo>
                  <a:cubicBezTo>
                    <a:pt x="729996" y="642518"/>
                    <a:pt x="689153" y="658368"/>
                    <a:pt x="639166" y="658368"/>
                  </a:cubicBezTo>
                  <a:cubicBezTo>
                    <a:pt x="589179" y="658368"/>
                    <a:pt x="548336" y="642518"/>
                    <a:pt x="516636" y="610819"/>
                  </a:cubicBezTo>
                  <a:cubicBezTo>
                    <a:pt x="484937" y="579120"/>
                    <a:pt x="469088" y="535534"/>
                    <a:pt x="469088" y="480060"/>
                  </a:cubicBezTo>
                  <a:cubicBezTo>
                    <a:pt x="469088" y="442874"/>
                    <a:pt x="476403" y="410870"/>
                    <a:pt x="491033" y="384048"/>
                  </a:cubicBezTo>
                  <a:cubicBezTo>
                    <a:pt x="505664" y="357226"/>
                    <a:pt x="525933" y="336804"/>
                    <a:pt x="551841" y="322783"/>
                  </a:cubicBezTo>
                  <a:cubicBezTo>
                    <a:pt x="577749" y="308762"/>
                    <a:pt x="606857" y="301752"/>
                    <a:pt x="639166" y="301752"/>
                  </a:cubicBezTo>
                  <a:close/>
                  <a:moveTo>
                    <a:pt x="170079" y="98755"/>
                  </a:moveTo>
                  <a:cubicBezTo>
                    <a:pt x="158496" y="98755"/>
                    <a:pt x="148895" y="105004"/>
                    <a:pt x="141275" y="117500"/>
                  </a:cubicBezTo>
                  <a:cubicBezTo>
                    <a:pt x="133655" y="129997"/>
                    <a:pt x="129845" y="150266"/>
                    <a:pt x="129845" y="178308"/>
                  </a:cubicBezTo>
                  <a:cubicBezTo>
                    <a:pt x="129845" y="206350"/>
                    <a:pt x="133655" y="226619"/>
                    <a:pt x="141275" y="239116"/>
                  </a:cubicBezTo>
                  <a:cubicBezTo>
                    <a:pt x="148895" y="251612"/>
                    <a:pt x="158496" y="257861"/>
                    <a:pt x="170079" y="257861"/>
                  </a:cubicBezTo>
                  <a:cubicBezTo>
                    <a:pt x="181661" y="257861"/>
                    <a:pt x="191262" y="251612"/>
                    <a:pt x="198882" y="239116"/>
                  </a:cubicBezTo>
                  <a:cubicBezTo>
                    <a:pt x="206502" y="226619"/>
                    <a:pt x="210312" y="206350"/>
                    <a:pt x="210312" y="178308"/>
                  </a:cubicBezTo>
                  <a:cubicBezTo>
                    <a:pt x="210312" y="150266"/>
                    <a:pt x="206502" y="129997"/>
                    <a:pt x="198882" y="117500"/>
                  </a:cubicBezTo>
                  <a:cubicBezTo>
                    <a:pt x="191262" y="105004"/>
                    <a:pt x="181661" y="98755"/>
                    <a:pt x="170079" y="98755"/>
                  </a:cubicBezTo>
                  <a:close/>
                  <a:moveTo>
                    <a:pt x="545897" y="9144"/>
                  </a:moveTo>
                  <a:lnTo>
                    <a:pt x="700431" y="9144"/>
                  </a:lnTo>
                  <a:lnTo>
                    <a:pt x="263348" y="649224"/>
                  </a:lnTo>
                  <a:lnTo>
                    <a:pt x="108814" y="649224"/>
                  </a:lnTo>
                  <a:close/>
                  <a:moveTo>
                    <a:pt x="170079" y="0"/>
                  </a:moveTo>
                  <a:cubicBezTo>
                    <a:pt x="202388" y="0"/>
                    <a:pt x="231496" y="7011"/>
                    <a:pt x="257404" y="21031"/>
                  </a:cubicBezTo>
                  <a:cubicBezTo>
                    <a:pt x="283312" y="35052"/>
                    <a:pt x="303581" y="55474"/>
                    <a:pt x="318212" y="82296"/>
                  </a:cubicBezTo>
                  <a:cubicBezTo>
                    <a:pt x="332842" y="109118"/>
                    <a:pt x="340157" y="141122"/>
                    <a:pt x="340157" y="178308"/>
                  </a:cubicBezTo>
                  <a:cubicBezTo>
                    <a:pt x="340157" y="233782"/>
                    <a:pt x="324308" y="277368"/>
                    <a:pt x="292608" y="309067"/>
                  </a:cubicBezTo>
                  <a:cubicBezTo>
                    <a:pt x="260909" y="340766"/>
                    <a:pt x="220066" y="356616"/>
                    <a:pt x="170079" y="356616"/>
                  </a:cubicBezTo>
                  <a:cubicBezTo>
                    <a:pt x="120092" y="356616"/>
                    <a:pt x="79248" y="340766"/>
                    <a:pt x="47549" y="309067"/>
                  </a:cubicBezTo>
                  <a:cubicBezTo>
                    <a:pt x="15850" y="277368"/>
                    <a:pt x="0" y="233782"/>
                    <a:pt x="0" y="178308"/>
                  </a:cubicBezTo>
                  <a:cubicBezTo>
                    <a:pt x="0" y="141122"/>
                    <a:pt x="7316" y="109118"/>
                    <a:pt x="21946" y="82296"/>
                  </a:cubicBezTo>
                  <a:cubicBezTo>
                    <a:pt x="36576" y="55474"/>
                    <a:pt x="56846" y="35052"/>
                    <a:pt x="82754" y="21031"/>
                  </a:cubicBezTo>
                  <a:cubicBezTo>
                    <a:pt x="108662" y="7011"/>
                    <a:pt x="137770" y="0"/>
                    <a:pt x="1700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60" name="BUTTON">
            <a:extLst>
              <a:ext uri="{FF2B5EF4-FFF2-40B4-BE49-F238E27FC236}">
                <a16:creationId xmlns:a16="http://schemas.microsoft.com/office/drawing/2014/main" id="{82538643-2E0F-4F45-93BF-59C87AC8C8ED}"/>
              </a:ext>
            </a:extLst>
          </p:cNvPr>
          <p:cNvGrpSpPr/>
          <p:nvPr/>
        </p:nvGrpSpPr>
        <p:grpSpPr>
          <a:xfrm>
            <a:off x="6806687" y="19706855"/>
            <a:ext cx="4674627" cy="1078179"/>
            <a:chOff x="3155484" y="4091328"/>
            <a:chExt cx="4674627" cy="1078179"/>
          </a:xfrm>
        </p:grpSpPr>
        <p:sp>
          <p:nvSpPr>
            <p:cNvPr id="61" name="Graphic 35">
              <a:extLst>
                <a:ext uri="{FF2B5EF4-FFF2-40B4-BE49-F238E27FC236}">
                  <a16:creationId xmlns:a16="http://schemas.microsoft.com/office/drawing/2014/main" id="{700E8028-3916-47C2-85BD-3174AE834CE8}"/>
                </a:ext>
              </a:extLst>
            </p:cNvPr>
            <p:cNvSpPr/>
            <p:nvPr/>
          </p:nvSpPr>
          <p:spPr>
            <a:xfrm>
              <a:off x="3155484" y="4091328"/>
              <a:ext cx="4674627" cy="1078179"/>
            </a:xfrm>
            <a:custGeom>
              <a:avLst/>
              <a:gdLst>
                <a:gd name="connsiteX0" fmla="*/ 6760131 w 7455931"/>
                <a:gd name="connsiteY0" fmla="*/ 1486853 h 1486852"/>
                <a:gd name="connsiteX1" fmla="*/ 696516 w 7455931"/>
                <a:gd name="connsiteY1" fmla="*/ 1486853 h 1486852"/>
                <a:gd name="connsiteX2" fmla="*/ 484108 w 7455931"/>
                <a:gd name="connsiteY2" fmla="*/ 1391603 h 1486852"/>
                <a:gd name="connsiteX3" fmla="*/ 73581 w 7455931"/>
                <a:gd name="connsiteY3" fmla="*/ 934403 h 1486852"/>
                <a:gd name="connsiteX4" fmla="*/ 73581 w 7455931"/>
                <a:gd name="connsiteY4" fmla="*/ 552450 h 1486852"/>
                <a:gd name="connsiteX5" fmla="*/ 484108 w 7455931"/>
                <a:gd name="connsiteY5" fmla="*/ 95250 h 1486852"/>
                <a:gd name="connsiteX6" fmla="*/ 696516 w 7455931"/>
                <a:gd name="connsiteY6" fmla="*/ 0 h 1486852"/>
                <a:gd name="connsiteX7" fmla="*/ 6760131 w 7455931"/>
                <a:gd name="connsiteY7" fmla="*/ 0 h 1486852"/>
                <a:gd name="connsiteX8" fmla="*/ 6972538 w 7455931"/>
                <a:gd name="connsiteY8" fmla="*/ 95250 h 1486852"/>
                <a:gd name="connsiteX9" fmla="*/ 7383066 w 7455931"/>
                <a:gd name="connsiteY9" fmla="*/ 552450 h 1486852"/>
                <a:gd name="connsiteX10" fmla="*/ 7383066 w 7455931"/>
                <a:gd name="connsiteY10" fmla="*/ 934403 h 1486852"/>
                <a:gd name="connsiteX11" fmla="*/ 6972538 w 7455931"/>
                <a:gd name="connsiteY11" fmla="*/ 1391603 h 1486852"/>
                <a:gd name="connsiteX12" fmla="*/ 6760131 w 7455931"/>
                <a:gd name="connsiteY12" fmla="*/ 1486853 h 1486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455931" h="1486852">
                  <a:moveTo>
                    <a:pt x="6760131" y="1486853"/>
                  </a:moveTo>
                  <a:lnTo>
                    <a:pt x="696516" y="1486853"/>
                  </a:lnTo>
                  <a:cubicBezTo>
                    <a:pt x="615553" y="1486853"/>
                    <a:pt x="538401" y="1452563"/>
                    <a:pt x="484108" y="1391603"/>
                  </a:cubicBezTo>
                  <a:lnTo>
                    <a:pt x="73581" y="934403"/>
                  </a:lnTo>
                  <a:cubicBezTo>
                    <a:pt x="-24527" y="825818"/>
                    <a:pt x="-24527" y="661035"/>
                    <a:pt x="73581" y="552450"/>
                  </a:cubicBezTo>
                  <a:lnTo>
                    <a:pt x="484108" y="95250"/>
                  </a:lnTo>
                  <a:cubicBezTo>
                    <a:pt x="538401" y="34290"/>
                    <a:pt x="615553" y="0"/>
                    <a:pt x="696516" y="0"/>
                  </a:cubicBezTo>
                  <a:lnTo>
                    <a:pt x="6760131" y="0"/>
                  </a:lnTo>
                  <a:cubicBezTo>
                    <a:pt x="6841093" y="0"/>
                    <a:pt x="6918246" y="34290"/>
                    <a:pt x="6972538" y="95250"/>
                  </a:cubicBezTo>
                  <a:lnTo>
                    <a:pt x="7383066" y="552450"/>
                  </a:lnTo>
                  <a:cubicBezTo>
                    <a:pt x="7480221" y="661035"/>
                    <a:pt x="7480221" y="825818"/>
                    <a:pt x="7383066" y="934403"/>
                  </a:cubicBezTo>
                  <a:lnTo>
                    <a:pt x="6972538" y="1391603"/>
                  </a:lnTo>
                  <a:cubicBezTo>
                    <a:pt x="6919199" y="1452563"/>
                    <a:pt x="6841093" y="1486853"/>
                    <a:pt x="6760131" y="1486853"/>
                  </a:cubicBezTo>
                  <a:close/>
                </a:path>
              </a:pathLst>
            </a:custGeom>
            <a:solidFill>
              <a:srgbClr val="E94F78"/>
            </a:solidFill>
            <a:ln w="9525" cap="flat">
              <a:noFill/>
              <a:prstDash val="solid"/>
              <a:miter/>
            </a:ln>
            <a:effectLst>
              <a:outerShdw blurRad="317500" dist="127000" dir="5400000" algn="t" rotWithShape="0">
                <a:srgbClr val="5C1015">
                  <a:alpha val="40000"/>
                </a:srgb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CHANGET TEXT HERE">
              <a:extLst>
                <a:ext uri="{FF2B5EF4-FFF2-40B4-BE49-F238E27FC236}">
                  <a16:creationId xmlns:a16="http://schemas.microsoft.com/office/drawing/2014/main" id="{2F53FF9D-07A1-4C49-88D5-D504F9D1CA25}"/>
                </a:ext>
              </a:extLst>
            </p:cNvPr>
            <p:cNvSpPr txBox="1"/>
            <p:nvPr/>
          </p:nvSpPr>
          <p:spPr>
            <a:xfrm>
              <a:off x="3836735" y="4275247"/>
              <a:ext cx="331212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400" b="1" spc="600" dirty="0">
                  <a:solidFill>
                    <a:srgbClr val="FEFDFD"/>
                  </a:solidFill>
                  <a:latin typeface="Rubik" pitchFamily="2" charset="-79"/>
                  <a:cs typeface="Rubik" pitchFamily="2" charset="-79"/>
                </a:rPr>
                <a:t>BUY NOW</a:t>
              </a:r>
            </a:p>
          </p:txBody>
        </p:sp>
      </p:grpSp>
      <p:grpSp>
        <p:nvGrpSpPr>
          <p:cNvPr id="63" name="LOGO">
            <a:extLst>
              <a:ext uri="{FF2B5EF4-FFF2-40B4-BE49-F238E27FC236}">
                <a16:creationId xmlns:a16="http://schemas.microsoft.com/office/drawing/2014/main" id="{952CC783-3B5B-4263-8591-DE670BC7FE9A}"/>
              </a:ext>
            </a:extLst>
          </p:cNvPr>
          <p:cNvGrpSpPr/>
          <p:nvPr/>
        </p:nvGrpSpPr>
        <p:grpSpPr>
          <a:xfrm>
            <a:off x="1118465" y="945493"/>
            <a:ext cx="1955409" cy="830997"/>
            <a:chOff x="1603161" y="-3026137"/>
            <a:chExt cx="1955409" cy="830997"/>
          </a:xfrm>
        </p:grpSpPr>
        <p:sp>
          <p:nvSpPr>
            <p:cNvPr id="64" name="Isosceles Triangle 63">
              <a:extLst>
                <a:ext uri="{FF2B5EF4-FFF2-40B4-BE49-F238E27FC236}">
                  <a16:creationId xmlns:a16="http://schemas.microsoft.com/office/drawing/2014/main" id="{D04CF270-9053-4CDC-980C-D92363833458}"/>
                </a:ext>
              </a:extLst>
            </p:cNvPr>
            <p:cNvSpPr/>
            <p:nvPr/>
          </p:nvSpPr>
          <p:spPr>
            <a:xfrm rot="5400000">
              <a:off x="1571876" y="-2869658"/>
              <a:ext cx="453627" cy="391057"/>
            </a:xfrm>
            <a:prstGeom prst="triangle">
              <a:avLst/>
            </a:prstGeom>
            <a:noFill/>
            <a:ln w="1651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2B2C3E"/>
                </a:solidFill>
              </a:endParaRPr>
            </a:p>
          </p:txBody>
        </p:sp>
        <p:sp>
          <p:nvSpPr>
            <p:cNvPr id="65" name="CHANGET TEXT HERE">
              <a:extLst>
                <a:ext uri="{FF2B5EF4-FFF2-40B4-BE49-F238E27FC236}">
                  <a16:creationId xmlns:a16="http://schemas.microsoft.com/office/drawing/2014/main" id="{8C2D6509-2F37-41B4-AC83-955F219D185D}"/>
                </a:ext>
              </a:extLst>
            </p:cNvPr>
            <p:cNvSpPr txBox="1"/>
            <p:nvPr/>
          </p:nvSpPr>
          <p:spPr>
            <a:xfrm>
              <a:off x="1912064" y="-3026137"/>
              <a:ext cx="164650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FFFFF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YOUR</a:t>
              </a:r>
            </a:p>
            <a:p>
              <a:pPr algn="ctr"/>
              <a:r>
                <a:rPr lang="en-US" sz="2400" b="1" dirty="0">
                  <a:solidFill>
                    <a:srgbClr val="FFFFFF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LOGO</a:t>
              </a:r>
            </a:p>
          </p:txBody>
        </p:sp>
      </p:grpSp>
      <p:sp>
        <p:nvSpPr>
          <p:cNvPr id="32" name="CHANGET TEXT HERE">
            <a:extLst>
              <a:ext uri="{FF2B5EF4-FFF2-40B4-BE49-F238E27FC236}">
                <a16:creationId xmlns:a16="http://schemas.microsoft.com/office/drawing/2014/main" id="{CC7956CE-1C3B-4E58-887B-AFA6904FE553}"/>
              </a:ext>
            </a:extLst>
          </p:cNvPr>
          <p:cNvSpPr txBox="1"/>
          <p:nvPr/>
        </p:nvSpPr>
        <p:spPr>
          <a:xfrm>
            <a:off x="2914011" y="8247969"/>
            <a:ext cx="42675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spc="60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CASHBACK UP TO</a:t>
            </a:r>
          </a:p>
        </p:txBody>
      </p:sp>
      <p:grpSp>
        <p:nvGrpSpPr>
          <p:cNvPr id="35" name="INSTAGRAM">
            <a:extLst>
              <a:ext uri="{FF2B5EF4-FFF2-40B4-BE49-F238E27FC236}">
                <a16:creationId xmlns:a16="http://schemas.microsoft.com/office/drawing/2014/main" id="{7964FB76-1D8D-4E93-9DA7-0738289325EE}"/>
              </a:ext>
            </a:extLst>
          </p:cNvPr>
          <p:cNvGrpSpPr/>
          <p:nvPr/>
        </p:nvGrpSpPr>
        <p:grpSpPr>
          <a:xfrm>
            <a:off x="2868913" y="11921080"/>
            <a:ext cx="1297355" cy="369332"/>
            <a:chOff x="1964842" y="9458146"/>
            <a:chExt cx="1297355" cy="369332"/>
          </a:xfrm>
        </p:grpSpPr>
        <p:pic>
          <p:nvPicPr>
            <p:cNvPr id="54" name="Graphic 53">
              <a:extLst>
                <a:ext uri="{FF2B5EF4-FFF2-40B4-BE49-F238E27FC236}">
                  <a16:creationId xmlns:a16="http://schemas.microsoft.com/office/drawing/2014/main" id="{911491A7-3B1E-4753-A962-E942E3407D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964842" y="9527328"/>
              <a:ext cx="249469" cy="249469"/>
            </a:xfrm>
            <a:prstGeom prst="rect">
              <a:avLst/>
            </a:prstGeom>
          </p:spPr>
        </p:pic>
        <p:sp>
          <p:nvSpPr>
            <p:cNvPr id="66" name="CHANGET TEXT HERE">
              <a:extLst>
                <a:ext uri="{FF2B5EF4-FFF2-40B4-BE49-F238E27FC236}">
                  <a16:creationId xmlns:a16="http://schemas.microsoft.com/office/drawing/2014/main" id="{AE874104-B599-4103-BB37-DE8A9554C7CF}"/>
                </a:ext>
              </a:extLst>
            </p:cNvPr>
            <p:cNvSpPr txBox="1"/>
            <p:nvPr/>
          </p:nvSpPr>
          <p:spPr>
            <a:xfrm>
              <a:off x="2380224" y="9458146"/>
              <a:ext cx="8819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>
                  <a:solidFill>
                    <a:srgbClr val="FFFFFF"/>
                  </a:solidFill>
                  <a:latin typeface="Rubik" pitchFamily="2" charset="-79"/>
                  <a:cs typeface="Rubik" pitchFamily="2" charset="-79"/>
                </a:rPr>
                <a:t>levidio</a:t>
              </a:r>
              <a:endParaRPr lang="en-US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endParaRPr>
            </a:p>
          </p:txBody>
        </p:sp>
      </p:grpSp>
      <p:grpSp>
        <p:nvGrpSpPr>
          <p:cNvPr id="36" name="WEB">
            <a:extLst>
              <a:ext uri="{FF2B5EF4-FFF2-40B4-BE49-F238E27FC236}">
                <a16:creationId xmlns:a16="http://schemas.microsoft.com/office/drawing/2014/main" id="{C974900F-7B65-47F1-BBBC-008B0CFB8E05}"/>
              </a:ext>
            </a:extLst>
          </p:cNvPr>
          <p:cNvGrpSpPr/>
          <p:nvPr/>
        </p:nvGrpSpPr>
        <p:grpSpPr>
          <a:xfrm>
            <a:off x="5354483" y="11921080"/>
            <a:ext cx="1890698" cy="369332"/>
            <a:chOff x="4536818" y="9458146"/>
            <a:chExt cx="1890698" cy="369332"/>
          </a:xfrm>
        </p:grpSpPr>
        <p:pic>
          <p:nvPicPr>
            <p:cNvPr id="52" name="Graphic 51">
              <a:extLst>
                <a:ext uri="{FF2B5EF4-FFF2-40B4-BE49-F238E27FC236}">
                  <a16:creationId xmlns:a16="http://schemas.microsoft.com/office/drawing/2014/main" id="{12D57398-1829-4C4C-BDEC-AD8132BE5A4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536818" y="9527328"/>
              <a:ext cx="249469" cy="249469"/>
            </a:xfrm>
            <a:prstGeom prst="rect">
              <a:avLst/>
            </a:prstGeom>
          </p:spPr>
        </p:pic>
        <p:sp>
          <p:nvSpPr>
            <p:cNvPr id="53" name="CHANGET TEXT HERE">
              <a:extLst>
                <a:ext uri="{FF2B5EF4-FFF2-40B4-BE49-F238E27FC236}">
                  <a16:creationId xmlns:a16="http://schemas.microsoft.com/office/drawing/2014/main" id="{C0F09771-D983-4E57-B5F5-E91032161EBC}"/>
                </a:ext>
              </a:extLst>
            </p:cNvPr>
            <p:cNvSpPr txBox="1"/>
            <p:nvPr/>
          </p:nvSpPr>
          <p:spPr>
            <a:xfrm>
              <a:off x="4934800" y="9458146"/>
              <a:ext cx="1492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FFFF"/>
                  </a:solidFill>
                  <a:latin typeface="Rubik" pitchFamily="2" charset="-79"/>
                  <a:cs typeface="Rubik" pitchFamily="2" charset="-79"/>
                </a:rPr>
                <a:t>www.levidio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01070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6" presetClass="emph" presetSubtype="0" fill="hold" grpId="1" nodeType="withEffect" p14:presetBounceEnd="100000">
                                      <p:stCondLst>
                                        <p:cond delay="1200"/>
                                      </p:stCondLst>
                                      <p:childTnLst>
                                        <p:animScale p14:bounceEnd="100000">
                                          <p:cBhvr>
                                            <p:cTn id="10" dur="300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00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" presetID="0" presetClass="path" presetSubtype="0" accel="26000" decel="69000" autoRev="1" fill="hold" grpId="2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Motion origin="layout" path="M 0.00434 0.01821 C -0.00625 0.03704 -0.00876 0.00726 -0.0079 0.00417 C -0.00399 0.00124 0.00608 -0.01173 0.00947 -0.00092 C 0.01224 0.00294 0.01745 0.01945 0.0086 0.02454 " pathEditMode="relative" rAng="0" ptsTypes="AAAA">
                                          <p:cBhvr>
                                            <p:cTn id="12" dur="2050" spd="-100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6" y="-84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decel="100000" fill="hold" grpId="3" nodeType="withEffect">
                                      <p:stCondLst>
                                        <p:cond delay="4700"/>
                                      </p:stCondLst>
                                      <p:childTnLst>
                                        <p:animScale>
                                          <p:cBhvr>
                                            <p:cTn id="14" dur="80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23" presetClass="exit" presetSubtype="32" fill="hold" grpId="4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6" dur="35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35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" presetID="23" presetClass="entr" presetSubtype="16" fill="hold" grpId="0" nodeType="withEffect">
                                      <p:stCondLst>
                                        <p:cond delay="11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2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2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fill="hold" grpId="1" nodeType="withEffect" p14:presetBounceEnd="100000">
                                      <p:stCondLst>
                                        <p:cond delay="1350"/>
                                      </p:stCondLst>
                                      <p:childTnLst>
                                        <p:animScale p14:bounceEnd="100000">
                                          <p:cBhvr>
                                            <p:cTn id="24" dur="295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00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0" presetClass="path" presetSubtype="0" accel="26000" decel="69000" autoRev="1" fill="hold" grpId="2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animMotion origin="layout" path="M 0.00434 0.01821 C -0.00625 0.03704 -0.00876 0.00726 -0.0079 0.00417 C -0.00399 0.00124 0.00608 -0.01173 0.00947 -0.00092 C 0.01224 0.00294 0.01745 0.01945 0.0086 0.02454 " pathEditMode="relative" rAng="0" ptsTypes="AAAA">
                                          <p:cBhvr>
                                            <p:cTn id="26" dur="2025" spd="-100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6" y="-84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" presetID="6" presetClass="emph" presetSubtype="0" decel="100000" fill="hold" grpId="3" nodeType="withEffect">
                                      <p:stCondLst>
                                        <p:cond delay="4900"/>
                                      </p:stCondLst>
                                      <p:childTnLst>
                                        <p:animScale>
                                          <p:cBhvr>
                                            <p:cTn id="28" dur="80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9" presetID="23" presetClass="exit" presetSubtype="32" fill="hold" grpId="4" nodeType="withEffect">
                                      <p:stCondLst>
                                        <p:cond delay="53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30" dur="35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35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3" presetID="2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2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2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6" presetClass="emph" presetSubtype="0" fill="hold" nodeType="withEffect" p14:presetBounceEnd="100000">
                                      <p:stCondLst>
                                        <p:cond delay="1500"/>
                                      </p:stCondLst>
                                      <p:childTnLst>
                                        <p:animScale p14:bounceEnd="100000">
                                          <p:cBhvr>
                                            <p:cTn id="38" dur="300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00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9" presetID="0" presetClass="path" presetSubtype="0" accel="26000" decel="69000" autoRev="1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Motion origin="layout" path="M 0.00434 0.01821 C -0.00625 0.03704 -0.00876 0.00726 -0.0079 0.00417 C -0.00399 0.00124 0.00608 -0.01173 0.00947 -0.00092 C 0.01224 0.00294 0.01745 0.01945 0.0086 0.02454 " pathEditMode="relative" rAng="0" ptsTypes="AAAA">
                                          <p:cBhvr>
                                            <p:cTn id="40" dur="2000" spd="-100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6" y="-84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decel="100000" fill="hold" nodeType="withEffect">
                                      <p:stCondLst>
                                        <p:cond delay="470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80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23" presetClass="exit" presetSubtype="32" fill="hold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44" dur="35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35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2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2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6" presetClass="emph" presetSubtype="0" fill="hold" grpId="1" nodeType="withEffect" p14:presetBounceEnd="100000">
                                      <p:stCondLst>
                                        <p:cond delay="1450"/>
                                      </p:stCondLst>
                                      <p:childTnLst>
                                        <p:animScale p14:bounceEnd="100000">
                                          <p:cBhvr>
                                            <p:cTn id="52" dur="305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00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3" presetID="0" presetClass="path" presetSubtype="0" accel="26000" decel="69000" autoRev="1" fill="hold" grpId="2" nodeType="withEffect">
                                      <p:stCondLst>
                                        <p:cond delay="1050"/>
                                      </p:stCondLst>
                                      <p:childTnLst>
                                        <p:animMotion origin="layout" path="M 0.00408 0.01821 C -0.01085 0.05633 0.01354 0.04738 0.00842 0.02439 " pathEditMode="relative" rAng="0" ptsTypes="AA">
                                          <p:cBhvr>
                                            <p:cTn id="54" dur="1975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" y="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decel="100000" fill="hold" grpId="3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80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23" presetClass="exit" presetSubtype="32" fill="hold" grpId="4" nodeType="withEffect">
                                      <p:stCondLst>
                                        <p:cond delay="54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58" dur="3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3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1" presetID="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1053"/>
                                      </p:iterate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to="" calcmode="lin" valueType="num">
                                          <p:cBhvr>
                                            <p:cTn id="63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-#ppt_w/2*cos(ppt_r/180*pi)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64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-#ppt_h/2*cos(ppt_r/180*pi)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65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 fmla="#ppt_h-(-#ppt_h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66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-(-#ppt_w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3" presetClass="exit" presetSubtype="32" fill="hold" grpId="1" nodeType="withEffect">
                                      <p:stCondLst>
                                        <p:cond delay="5400"/>
                                      </p:stCondLst>
                                      <p:iterate type="lt">
                                        <p:tmPct val="3570"/>
                                      </p:iterate>
                                      <p:childTnLst>
                                        <p:anim calcmode="lin" valueType="num">
                                          <p:cBhvr>
                                            <p:cTn id="68" dur="35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5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repeatCount="indefinite" autoRev="1" fill="hold" grpId="2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Scale>
                                          <p:cBhvr>
                                            <p:cTn id="72" dur="10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decel="100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17" presetClass="entr" presetSubtype="1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6" presetClass="emph" presetSubtype="0" repeatCount="indefinite" autoRev="1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82" dur="100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3" presetID="45" presetClass="exit" presetSubtype="0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4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0.92*ppt_w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0.71*ppt_w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0.38*ppt_w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-0.38*ppt_w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-0.71*ppt_w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-0.92*ppt_w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-ppt_w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-0.92*ppt_w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-0.71*ppt_w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-0.38*ppt_w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0.38*ppt_w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0.71*ppt_w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0.92*ppt_w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0.92*ppt_w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0.71*ppt_w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0.38*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8" presetID="2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9" presetClass="exit" presetSubtype="0" accel="100000" fill="hold" grpId="1" nodeType="withEffect">
                                      <p:stCondLst>
                                        <p:cond delay="5100"/>
                                      </p:stCondLst>
                                      <p:iterate type="lt">
                                        <p:tmPct val="3570"/>
                                      </p:iterate>
                                      <p:childTnLst>
                                        <p:anim calcmode="lin" valueType="num">
                                          <p:cBhvr>
                                            <p:cTn id="93" dur="3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3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3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36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96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8" presetID="49" presetClass="entr" presetSubtype="0" decel="100000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6" presetClass="emph" presetSubtype="0" repeatCount="indefinite" autoRev="1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05" dur="125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6" presetID="49" presetClass="exit" presetSubtype="0" accel="100000" fill="hold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07" dur="35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35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35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36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10" dur="3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4" decel="100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" presetClass="exit" presetSubtype="4" accel="100000" fill="hold" nodeType="withEffect">
                                      <p:stCondLst>
                                        <p:cond delay="53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20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2" presetClass="exit" presetSubtype="4" accel="100000" fill="hold" nodeType="withEffect">
                                      <p:stCondLst>
                                        <p:cond delay="53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31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2" decel="100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7" presetClass="entr" presetSubtype="1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6" presetClass="emph" presetSubtype="0" repeatCount="indefinite" autoRev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43" dur="1000" fill="hold"/>
                                            <p:tgtEl>
                                              <p:spTgt spid="6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4" presetID="45" presetClass="exit" presetSubtype="0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5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10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0.92*ppt_w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0.71*ppt_w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0.38*ppt_w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-0.38*ppt_w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-0.71*ppt_w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-0.92*ppt_w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-ppt_w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-0.92*ppt_w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-0.71*ppt_w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-0.38*ppt_w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0.38*ppt_w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0.71*ppt_w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0.92*ppt_w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0.92*ppt_w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0.71*ppt_w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0.38*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4" accel="40000" decel="6000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3570"/>
                                      </p:iterate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49" presetClass="entr" presetSubtype="0" decel="100000" fill="hold" grpId="1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3570"/>
                                      </p:iterate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45" presetClass="entr" presetSubtype="0" fill="hold" grpId="2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3570"/>
                                      </p:iterate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12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10" presetClass="exit" presetSubtype="0" fill="hold" grpId="3" nodeType="withEffect">
                                      <p:stCondLst>
                                        <p:cond delay="50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65" dur="8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849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7" presetID="49" presetClass="entr" presetSubtype="0" decel="100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6" presetClass="emph" presetSubtype="0" repeatCount="indefinite" autoRev="1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74" dur="1250" fill="hold"/>
                                            <p:tgtEl>
                                              <p:spTgt spid="6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5" presetID="49" presetClass="exit" presetSubtype="0" accel="100000" fill="hold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76" dur="35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35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35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36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79" dur="3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/>
          <p:bldP spid="30" grpId="1"/>
          <p:bldP spid="30" grpId="2"/>
          <p:bldP spid="39" grpId="0" animBg="1"/>
          <p:bldP spid="39" grpId="1" animBg="1"/>
          <p:bldP spid="39" grpId="2" animBg="1"/>
          <p:bldP spid="39" grpId="3" animBg="1"/>
          <p:bldP spid="39" grpId="4" animBg="1"/>
          <p:bldP spid="43" grpId="0" animBg="1"/>
          <p:bldP spid="43" grpId="1" animBg="1"/>
          <p:bldP spid="43" grpId="2" animBg="1"/>
          <p:bldP spid="43" grpId="3" animBg="1"/>
          <p:bldP spid="43" grpId="4" animBg="1"/>
          <p:bldP spid="44" grpId="0" animBg="1"/>
          <p:bldP spid="44" grpId="1" animBg="1"/>
          <p:bldP spid="44" grpId="2" animBg="1"/>
          <p:bldP spid="44" grpId="3" animBg="1"/>
          <p:bldP spid="44" grpId="4" animBg="1"/>
          <p:bldP spid="58" grpId="0"/>
          <p:bldP spid="58" grpId="1"/>
          <p:bldP spid="58" grpId="2"/>
          <p:bldP spid="58" grpId="3"/>
          <p:bldP spid="32" grpId="0"/>
          <p:bldP spid="32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6" presetClass="emph" presetSubtype="0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300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00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" presetID="0" presetClass="path" presetSubtype="0" accel="26000" decel="69000" autoRev="1" fill="hold" grpId="2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Motion origin="layout" path="M 0.00434 0.01821 C -0.00625 0.03704 -0.00876 0.00726 -0.0079 0.00417 C -0.00399 0.00124 0.00608 -0.01173 0.00947 -0.00092 C 0.01224 0.00294 0.01745 0.01945 0.0086 0.02454 " pathEditMode="relative" rAng="0" ptsTypes="AAAA">
                                          <p:cBhvr>
                                            <p:cTn id="12" dur="2050" spd="-100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6" y="-84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decel="100000" fill="hold" grpId="3" nodeType="withEffect">
                                      <p:stCondLst>
                                        <p:cond delay="4700"/>
                                      </p:stCondLst>
                                      <p:childTnLst>
                                        <p:animScale>
                                          <p:cBhvr>
                                            <p:cTn id="14" dur="80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23" presetClass="exit" presetSubtype="32" fill="hold" grpId="4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6" dur="35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35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" presetID="23" presetClass="entr" presetSubtype="16" fill="hold" grpId="0" nodeType="withEffect">
                                      <p:stCondLst>
                                        <p:cond delay="11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2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2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fill="hold" grpId="1" nodeType="withEffect">
                                      <p:stCondLst>
                                        <p:cond delay="135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295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00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0" presetClass="path" presetSubtype="0" accel="26000" decel="69000" autoRev="1" fill="hold" grpId="2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animMotion origin="layout" path="M 0.00434 0.01821 C -0.00625 0.03704 -0.00876 0.00726 -0.0079 0.00417 C -0.00399 0.00124 0.00608 -0.01173 0.00947 -0.00092 C 0.01224 0.00294 0.01745 0.01945 0.0086 0.02454 " pathEditMode="relative" rAng="0" ptsTypes="AAAA">
                                          <p:cBhvr>
                                            <p:cTn id="26" dur="2025" spd="-100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6" y="-84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" presetID="6" presetClass="emph" presetSubtype="0" decel="100000" fill="hold" grpId="3" nodeType="withEffect">
                                      <p:stCondLst>
                                        <p:cond delay="4900"/>
                                      </p:stCondLst>
                                      <p:childTnLst>
                                        <p:animScale>
                                          <p:cBhvr>
                                            <p:cTn id="28" dur="80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9" presetID="23" presetClass="exit" presetSubtype="32" fill="hold" grpId="4" nodeType="withEffect">
                                      <p:stCondLst>
                                        <p:cond delay="53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30" dur="35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35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3" presetID="2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2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2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6" presetClass="emph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38" dur="300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00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9" presetID="0" presetClass="path" presetSubtype="0" accel="26000" decel="69000" autoRev="1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Motion origin="layout" path="M 0.00434 0.01821 C -0.00625 0.03704 -0.00876 0.00726 -0.0079 0.00417 C -0.00399 0.00124 0.00608 -0.01173 0.00947 -0.00092 C 0.01224 0.00294 0.01745 0.01945 0.0086 0.02454 " pathEditMode="relative" rAng="0" ptsTypes="AAAA">
                                          <p:cBhvr>
                                            <p:cTn id="40" dur="2000" spd="-100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6" y="-84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decel="100000" fill="hold" nodeType="withEffect">
                                      <p:stCondLst>
                                        <p:cond delay="470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80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23" presetClass="exit" presetSubtype="32" fill="hold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44" dur="35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35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2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2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6" presetClass="emph" presetSubtype="0" fill="hold" grpId="1" nodeType="withEffect">
                                      <p:stCondLst>
                                        <p:cond delay="1450"/>
                                      </p:stCondLst>
                                      <p:childTnLst>
                                        <p:animScale>
                                          <p:cBhvr>
                                            <p:cTn id="52" dur="305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00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3" presetID="0" presetClass="path" presetSubtype="0" accel="26000" decel="69000" autoRev="1" fill="hold" grpId="2" nodeType="withEffect">
                                      <p:stCondLst>
                                        <p:cond delay="1050"/>
                                      </p:stCondLst>
                                      <p:childTnLst>
                                        <p:animMotion origin="layout" path="M 0.00408 0.01821 C -0.01085 0.05633 0.01354 0.04738 0.00842 0.02439 " pathEditMode="relative" rAng="0" ptsTypes="AA">
                                          <p:cBhvr>
                                            <p:cTn id="54" dur="1975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" y="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decel="100000" fill="hold" grpId="3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80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23" presetClass="exit" presetSubtype="32" fill="hold" grpId="4" nodeType="withEffect">
                                      <p:stCondLst>
                                        <p:cond delay="54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58" dur="3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3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1" presetID="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1053"/>
                                      </p:iterate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to="" calcmode="lin" valueType="num">
                                          <p:cBhvr>
                                            <p:cTn id="63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-#ppt_w/2*cos(ppt_r/180*pi)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64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-#ppt_h/2*cos(ppt_r/180*pi)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65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 fmla="#ppt_h-(-#ppt_h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66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-(-#ppt_w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3" presetClass="exit" presetSubtype="32" fill="hold" grpId="1" nodeType="withEffect">
                                      <p:stCondLst>
                                        <p:cond delay="5400"/>
                                      </p:stCondLst>
                                      <p:iterate type="lt">
                                        <p:tmPct val="3570"/>
                                      </p:iterate>
                                      <p:childTnLst>
                                        <p:anim calcmode="lin" valueType="num">
                                          <p:cBhvr>
                                            <p:cTn id="68" dur="35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5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repeatCount="indefinite" autoRev="1" fill="hold" grpId="2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Scale>
                                          <p:cBhvr>
                                            <p:cTn id="72" dur="10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decel="100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17" presetClass="entr" presetSubtype="1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6" presetClass="emph" presetSubtype="0" repeatCount="indefinite" autoRev="1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82" dur="100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3" presetID="45" presetClass="exit" presetSubtype="0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4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0.92*ppt_w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0.71*ppt_w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0.38*ppt_w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-0.38*ppt_w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-0.71*ppt_w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-0.92*ppt_w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-ppt_w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-0.92*ppt_w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-0.71*ppt_w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-0.38*ppt_w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0.38*ppt_w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0.71*ppt_w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0.92*ppt_w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0.92*ppt_w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0.71*ppt_w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0.38*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8" presetID="2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9" presetClass="exit" presetSubtype="0" accel="100000" fill="hold" grpId="1" nodeType="withEffect">
                                      <p:stCondLst>
                                        <p:cond delay="5100"/>
                                      </p:stCondLst>
                                      <p:iterate type="lt">
                                        <p:tmPct val="3570"/>
                                      </p:iterate>
                                      <p:childTnLst>
                                        <p:anim calcmode="lin" valueType="num">
                                          <p:cBhvr>
                                            <p:cTn id="93" dur="3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3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3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36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96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8" presetID="49" presetClass="entr" presetSubtype="0" decel="100000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6" presetClass="emph" presetSubtype="0" repeatCount="indefinite" autoRev="1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05" dur="125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6" presetID="49" presetClass="exit" presetSubtype="0" accel="100000" fill="hold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07" dur="35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35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35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36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10" dur="3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4" decel="100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" presetClass="exit" presetSubtype="4" accel="100000" fill="hold" nodeType="withEffect">
                                      <p:stCondLst>
                                        <p:cond delay="53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20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2" presetClass="exit" presetSubtype="4" accel="100000" fill="hold" nodeType="withEffect">
                                      <p:stCondLst>
                                        <p:cond delay="53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31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2" decel="100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7" presetClass="entr" presetSubtype="1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6" presetClass="emph" presetSubtype="0" repeatCount="indefinite" autoRev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43" dur="1000" fill="hold"/>
                                            <p:tgtEl>
                                              <p:spTgt spid="6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4" presetID="45" presetClass="exit" presetSubtype="0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5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10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0.92*ppt_w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0.71*ppt_w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0.38*ppt_w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-0.38*ppt_w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-0.71*ppt_w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-0.92*ppt_w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-ppt_w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-0.92*ppt_w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-0.71*ppt_w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-0.38*ppt_w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0.38*ppt_w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0.71*ppt_w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0.92*ppt_w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0.92*ppt_w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0.71*ppt_w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0.38*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4" accel="40000" decel="6000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3570"/>
                                      </p:iterate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49" presetClass="entr" presetSubtype="0" decel="100000" fill="hold" grpId="1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3570"/>
                                      </p:iterate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45" presetClass="entr" presetSubtype="0" fill="hold" grpId="2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3570"/>
                                      </p:iterate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12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10" presetClass="exit" presetSubtype="0" fill="hold" grpId="3" nodeType="withEffect">
                                      <p:stCondLst>
                                        <p:cond delay="50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65" dur="8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849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7" presetID="49" presetClass="entr" presetSubtype="0" decel="100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6" presetClass="emph" presetSubtype="0" repeatCount="indefinite" autoRev="1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74" dur="1250" fill="hold"/>
                                            <p:tgtEl>
                                              <p:spTgt spid="6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5" presetID="49" presetClass="exit" presetSubtype="0" accel="100000" fill="hold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76" dur="35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35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35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36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79" dur="3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/>
          <p:bldP spid="30" grpId="1"/>
          <p:bldP spid="30" grpId="2"/>
          <p:bldP spid="39" grpId="0" animBg="1"/>
          <p:bldP spid="39" grpId="1" animBg="1"/>
          <p:bldP spid="39" grpId="2" animBg="1"/>
          <p:bldP spid="39" grpId="3" animBg="1"/>
          <p:bldP spid="39" grpId="4" animBg="1"/>
          <p:bldP spid="43" grpId="0" animBg="1"/>
          <p:bldP spid="43" grpId="1" animBg="1"/>
          <p:bldP spid="43" grpId="2" animBg="1"/>
          <p:bldP spid="43" grpId="3" animBg="1"/>
          <p:bldP spid="43" grpId="4" animBg="1"/>
          <p:bldP spid="44" grpId="0" animBg="1"/>
          <p:bldP spid="44" grpId="1" animBg="1"/>
          <p:bldP spid="44" grpId="2" animBg="1"/>
          <p:bldP spid="44" grpId="3" animBg="1"/>
          <p:bldP spid="44" grpId="4" animBg="1"/>
          <p:bldP spid="58" grpId="0"/>
          <p:bldP spid="58" grpId="1"/>
          <p:bldP spid="58" grpId="2"/>
          <p:bldP spid="58" grpId="3"/>
          <p:bldP spid="32" grpId="0"/>
          <p:bldP spid="32" grpId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4E1DF"/>
            </a:gs>
            <a:gs pos="100000">
              <a:srgbClr val="D7AAA7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SHAPE">
            <a:extLst>
              <a:ext uri="{FF2B5EF4-FFF2-40B4-BE49-F238E27FC236}">
                <a16:creationId xmlns:a16="http://schemas.microsoft.com/office/drawing/2014/main" id="{C935412A-5BD4-42FA-8124-174FE04A7A40}"/>
              </a:ext>
            </a:extLst>
          </p:cNvPr>
          <p:cNvSpPr/>
          <p:nvPr/>
        </p:nvSpPr>
        <p:spPr>
          <a:xfrm>
            <a:off x="5347707" y="6646333"/>
            <a:ext cx="7592586" cy="956733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" name="RECTANGLE SHAPE">
            <a:extLst>
              <a:ext uri="{FF2B5EF4-FFF2-40B4-BE49-F238E27FC236}">
                <a16:creationId xmlns:a16="http://schemas.microsoft.com/office/drawing/2014/main" id="{985AD3B0-DD0A-4697-B5B4-65FF6D4FC263}"/>
              </a:ext>
            </a:extLst>
          </p:cNvPr>
          <p:cNvSpPr/>
          <p:nvPr/>
        </p:nvSpPr>
        <p:spPr>
          <a:xfrm>
            <a:off x="6017848" y="7466146"/>
            <a:ext cx="6252304" cy="6919854"/>
          </a:xfrm>
          <a:prstGeom prst="rect">
            <a:avLst/>
          </a:prstGeom>
          <a:solidFill>
            <a:srgbClr val="BC77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3" name="CHANGE PICTURE HERE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87" t="2810" r="15398" b="60987"/>
          <a:stretch/>
        </p:blipFill>
        <p:spPr/>
      </p:pic>
      <p:sp>
        <p:nvSpPr>
          <p:cNvPr id="12" name="CHANGE TEXT HERE">
            <a:extLst>
              <a:ext uri="{FF2B5EF4-FFF2-40B4-BE49-F238E27FC236}">
                <a16:creationId xmlns:a16="http://schemas.microsoft.com/office/drawing/2014/main" id="{B8D7DDCE-207E-4520-8CE8-0B75E4333557}"/>
              </a:ext>
            </a:extLst>
          </p:cNvPr>
          <p:cNvSpPr txBox="1"/>
          <p:nvPr/>
        </p:nvSpPr>
        <p:spPr>
          <a:xfrm>
            <a:off x="2680772" y="1351782"/>
            <a:ext cx="6962162" cy="409342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bliqueBottomLeft"/>
              <a:lightRig rig="flat" dir="t"/>
            </a:scene3d>
            <a:sp3d extrusionH="508000">
              <a:extrusionClr>
                <a:srgbClr val="BC776F"/>
              </a:extrusionClr>
            </a:sp3d>
          </a:bodyPr>
          <a:lstStyle/>
          <a:p>
            <a:pPr algn="ctr">
              <a:defRPr/>
            </a:pPr>
            <a:r>
              <a:rPr lang="en-US" sz="26000" spc="-300" dirty="0">
                <a:ln w="63500">
                  <a:solidFill>
                    <a:srgbClr val="BC776F"/>
                  </a:solidFill>
                </a:ln>
                <a:pattFill prst="wdUpDiag">
                  <a:fgClr>
                    <a:srgbClr val="F4E1DF"/>
                  </a:fgClr>
                  <a:bgClr>
                    <a:prstClr val="white"/>
                  </a:bgClr>
                </a:pattFill>
                <a:effectLst>
                  <a:outerShdw blurRad="63500" dist="63500" dir="7200000" algn="tl" rotWithShape="0">
                    <a:srgbClr val="693631">
                      <a:alpha val="29804"/>
                    </a:srgbClr>
                  </a:outerShdw>
                </a:effectLst>
                <a:latin typeface="Bebas" panose="020B0606020202050201" pitchFamily="34" charset="0"/>
                <a:cs typeface="Rubik Black" pitchFamily="2" charset="-79"/>
              </a:rPr>
              <a:t>SUPER</a:t>
            </a:r>
          </a:p>
        </p:txBody>
      </p:sp>
      <p:sp>
        <p:nvSpPr>
          <p:cNvPr id="16" name="CHANGE TEXT HERE">
            <a:extLst>
              <a:ext uri="{FF2B5EF4-FFF2-40B4-BE49-F238E27FC236}">
                <a16:creationId xmlns:a16="http://schemas.microsoft.com/office/drawing/2014/main" id="{39CC800F-158E-44CE-A7A4-41678E35E52D}"/>
              </a:ext>
            </a:extLst>
          </p:cNvPr>
          <p:cNvSpPr txBox="1"/>
          <p:nvPr/>
        </p:nvSpPr>
        <p:spPr>
          <a:xfrm>
            <a:off x="10262316" y="1351782"/>
            <a:ext cx="5355953" cy="409342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bliqueBottomLeft"/>
              <a:lightRig rig="flat" dir="t"/>
            </a:scene3d>
            <a:sp3d extrusionH="508000">
              <a:extrusionClr>
                <a:srgbClr val="BC776F"/>
              </a:extrusionClr>
            </a:sp3d>
          </a:bodyPr>
          <a:lstStyle/>
          <a:p>
            <a:pPr algn="ctr">
              <a:defRPr/>
            </a:pPr>
            <a:r>
              <a:rPr lang="en-US" sz="26000" spc="-300" dirty="0">
                <a:ln w="63500">
                  <a:solidFill>
                    <a:srgbClr val="BC776F"/>
                  </a:solidFill>
                </a:ln>
                <a:pattFill prst="wdUpDiag">
                  <a:fgClr>
                    <a:srgbClr val="F4E1DF"/>
                  </a:fgClr>
                  <a:bgClr>
                    <a:prstClr val="white"/>
                  </a:bgClr>
                </a:pattFill>
                <a:effectLst>
                  <a:outerShdw blurRad="63500" dist="63500" dir="7200000" algn="tl" rotWithShape="0">
                    <a:srgbClr val="693631">
                      <a:alpha val="29804"/>
                    </a:srgbClr>
                  </a:outerShdw>
                </a:effectLst>
                <a:latin typeface="Bebas" panose="020B0606020202050201" pitchFamily="34" charset="0"/>
                <a:cs typeface="Rubik Black" pitchFamily="2" charset="-79"/>
              </a:rPr>
              <a:t>SALE</a:t>
            </a:r>
          </a:p>
        </p:txBody>
      </p:sp>
      <p:sp>
        <p:nvSpPr>
          <p:cNvPr id="24" name="CHANGE TEXT HERE">
            <a:extLst>
              <a:ext uri="{FF2B5EF4-FFF2-40B4-BE49-F238E27FC236}">
                <a16:creationId xmlns:a16="http://schemas.microsoft.com/office/drawing/2014/main" id="{243631D7-0F13-43B2-8583-F59104BB5690}"/>
              </a:ext>
            </a:extLst>
          </p:cNvPr>
          <p:cNvSpPr txBox="1"/>
          <p:nvPr/>
        </p:nvSpPr>
        <p:spPr>
          <a:xfrm>
            <a:off x="8323102" y="17968540"/>
            <a:ext cx="16417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2800" dirty="0">
                <a:solidFill>
                  <a:srgbClr val="BC776F"/>
                </a:solidFill>
                <a:latin typeface="Bebas" panose="020B0606020202050201" pitchFamily="34" charset="0"/>
                <a:cs typeface="Rubik" pitchFamily="2" charset="-79"/>
              </a:rPr>
              <a:t>USE COUPON</a:t>
            </a:r>
          </a:p>
        </p:txBody>
      </p:sp>
      <p:sp>
        <p:nvSpPr>
          <p:cNvPr id="25" name="RECTANGLE SHAPE">
            <a:extLst>
              <a:ext uri="{FF2B5EF4-FFF2-40B4-BE49-F238E27FC236}">
                <a16:creationId xmlns:a16="http://schemas.microsoft.com/office/drawing/2014/main" id="{B8DEF9D3-AADC-4EB0-A490-F671D001A985}"/>
              </a:ext>
            </a:extLst>
          </p:cNvPr>
          <p:cNvSpPr/>
          <p:nvPr/>
        </p:nvSpPr>
        <p:spPr>
          <a:xfrm>
            <a:off x="7556569" y="18611252"/>
            <a:ext cx="3174862" cy="897140"/>
          </a:xfrm>
          <a:prstGeom prst="roundRect">
            <a:avLst>
              <a:gd name="adj" fmla="val 50000"/>
            </a:avLst>
          </a:prstGeom>
          <a:solidFill>
            <a:srgbClr val="665E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6" name="CHANGE TEXT HERE">
            <a:extLst>
              <a:ext uri="{FF2B5EF4-FFF2-40B4-BE49-F238E27FC236}">
                <a16:creationId xmlns:a16="http://schemas.microsoft.com/office/drawing/2014/main" id="{DA0FA241-B10B-483B-8A8D-ED2BDAB55F76}"/>
              </a:ext>
            </a:extLst>
          </p:cNvPr>
          <p:cNvSpPr txBox="1"/>
          <p:nvPr/>
        </p:nvSpPr>
        <p:spPr>
          <a:xfrm>
            <a:off x="8010517" y="18624742"/>
            <a:ext cx="22669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4800" b="1" spc="600" dirty="0">
                <a:solidFill>
                  <a:srgbClr val="FFFFFF"/>
                </a:solidFill>
                <a:latin typeface="Bebas" panose="020B0606020202050201" pitchFamily="34" charset="0"/>
                <a:cs typeface="Rubik" pitchFamily="2" charset="-79"/>
              </a:rPr>
              <a:t>LEVIDIO</a:t>
            </a:r>
          </a:p>
        </p:txBody>
      </p:sp>
      <p:grpSp>
        <p:nvGrpSpPr>
          <p:cNvPr id="33" name="LOGO">
            <a:extLst>
              <a:ext uri="{FF2B5EF4-FFF2-40B4-BE49-F238E27FC236}">
                <a16:creationId xmlns:a16="http://schemas.microsoft.com/office/drawing/2014/main" id="{3548F3FA-FA05-4577-AE31-93440CD877FD}"/>
              </a:ext>
            </a:extLst>
          </p:cNvPr>
          <p:cNvGrpSpPr/>
          <p:nvPr/>
        </p:nvGrpSpPr>
        <p:grpSpPr>
          <a:xfrm>
            <a:off x="957436" y="772961"/>
            <a:ext cx="1955409" cy="830997"/>
            <a:chOff x="1603161" y="-3026137"/>
            <a:chExt cx="1955409" cy="830997"/>
          </a:xfrm>
        </p:grpSpPr>
        <p:sp>
          <p:nvSpPr>
            <p:cNvPr id="34" name="Isosceles Triangle 33">
              <a:extLst>
                <a:ext uri="{FF2B5EF4-FFF2-40B4-BE49-F238E27FC236}">
                  <a16:creationId xmlns:a16="http://schemas.microsoft.com/office/drawing/2014/main" id="{C0DD45C0-D044-4510-9CF8-C6699CE63DD9}"/>
                </a:ext>
              </a:extLst>
            </p:cNvPr>
            <p:cNvSpPr/>
            <p:nvPr/>
          </p:nvSpPr>
          <p:spPr>
            <a:xfrm rot="5400000">
              <a:off x="1571876" y="-2869658"/>
              <a:ext cx="453627" cy="391057"/>
            </a:xfrm>
            <a:prstGeom prst="triangle">
              <a:avLst/>
            </a:prstGeom>
            <a:noFill/>
            <a:ln w="165100" cap="rnd">
              <a:solidFill>
                <a:srgbClr val="BC776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2B2C3E"/>
                </a:solidFill>
                <a:latin typeface="Calibri" panose="020F0502020204030204"/>
              </a:endParaRPr>
            </a:p>
          </p:txBody>
        </p:sp>
        <p:sp>
          <p:nvSpPr>
            <p:cNvPr id="35" name="CHANGE TEXT HERE">
              <a:extLst>
                <a:ext uri="{FF2B5EF4-FFF2-40B4-BE49-F238E27FC236}">
                  <a16:creationId xmlns:a16="http://schemas.microsoft.com/office/drawing/2014/main" id="{53F7F68B-6BB7-4493-9760-E410C74429A9}"/>
                </a:ext>
              </a:extLst>
            </p:cNvPr>
            <p:cNvSpPr txBox="1"/>
            <p:nvPr/>
          </p:nvSpPr>
          <p:spPr>
            <a:xfrm>
              <a:off x="1912064" y="-3026137"/>
              <a:ext cx="164650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2400" b="1" dirty="0">
                  <a:solidFill>
                    <a:srgbClr val="BC776F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YOUR</a:t>
              </a:r>
            </a:p>
            <a:p>
              <a:pPr algn="ctr">
                <a:defRPr/>
              </a:pPr>
              <a:r>
                <a:rPr lang="en-US" sz="2400" b="1" dirty="0">
                  <a:solidFill>
                    <a:srgbClr val="BC776F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LOGO</a:t>
              </a:r>
            </a:p>
          </p:txBody>
        </p:sp>
      </p:grpSp>
      <p:sp>
        <p:nvSpPr>
          <p:cNvPr id="36" name="CHANGE TEXT HERE">
            <a:extLst>
              <a:ext uri="{FF2B5EF4-FFF2-40B4-BE49-F238E27FC236}">
                <a16:creationId xmlns:a16="http://schemas.microsoft.com/office/drawing/2014/main" id="{709CEF0E-14CA-40FC-9773-0282E8D80953}"/>
              </a:ext>
            </a:extLst>
          </p:cNvPr>
          <p:cNvSpPr txBox="1"/>
          <p:nvPr/>
        </p:nvSpPr>
        <p:spPr>
          <a:xfrm>
            <a:off x="13610434" y="12976120"/>
            <a:ext cx="3950120" cy="584775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bliqueBottomLeft"/>
              <a:lightRig rig="flat" dir="t"/>
            </a:scene3d>
            <a:sp3d extrusionH="508000">
              <a:extrusionClr>
                <a:srgbClr val="BC776F"/>
              </a:extrusionClr>
            </a:sp3d>
          </a:bodyPr>
          <a:lstStyle/>
          <a:p>
            <a:pPr algn="ctr">
              <a:defRPr/>
            </a:pPr>
            <a:r>
              <a:rPr lang="en-US" sz="37400" spc="-300" dirty="0">
                <a:ln w="63500">
                  <a:solidFill>
                    <a:srgbClr val="BC776F"/>
                  </a:solidFill>
                </a:ln>
                <a:pattFill prst="wdUpDiag">
                  <a:fgClr>
                    <a:srgbClr val="F4E1DF"/>
                  </a:fgClr>
                  <a:bgClr>
                    <a:prstClr val="white"/>
                  </a:bgClr>
                </a:pattFill>
                <a:effectLst>
                  <a:outerShdw blurRad="63500" dist="63500" dir="7200000" algn="tl" rotWithShape="0">
                    <a:srgbClr val="693631">
                      <a:alpha val="29804"/>
                    </a:srgbClr>
                  </a:outerShdw>
                </a:effectLst>
                <a:latin typeface="Bebas" panose="020B0606020202050201" pitchFamily="34" charset="0"/>
                <a:cs typeface="Rubik Black" pitchFamily="2" charset="-79"/>
              </a:rPr>
              <a:t>70</a:t>
            </a:r>
          </a:p>
        </p:txBody>
      </p:sp>
      <p:grpSp>
        <p:nvGrpSpPr>
          <p:cNvPr id="37" name="PERCENT">
            <a:extLst>
              <a:ext uri="{FF2B5EF4-FFF2-40B4-BE49-F238E27FC236}">
                <a16:creationId xmlns:a16="http://schemas.microsoft.com/office/drawing/2014/main" id="{C92049EE-A5EF-4DE0-93A3-9AA1FFD11752}"/>
              </a:ext>
            </a:extLst>
          </p:cNvPr>
          <p:cNvGrpSpPr/>
          <p:nvPr/>
        </p:nvGrpSpPr>
        <p:grpSpPr>
          <a:xfrm>
            <a:off x="16585829" y="15614791"/>
            <a:ext cx="968682" cy="968680"/>
            <a:chOff x="7490956" y="7537355"/>
            <a:chExt cx="897142" cy="897140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D4740C1-8926-4559-8497-661F96FC50D7}"/>
                </a:ext>
              </a:extLst>
            </p:cNvPr>
            <p:cNvSpPr/>
            <p:nvPr/>
          </p:nvSpPr>
          <p:spPr>
            <a:xfrm>
              <a:off x="7490956" y="7537355"/>
              <a:ext cx="897142" cy="897140"/>
            </a:xfrm>
            <a:prstGeom prst="ellipse">
              <a:avLst/>
            </a:prstGeom>
            <a:solidFill>
              <a:srgbClr val="BC776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424D56"/>
                </a:solidFill>
                <a:latin typeface="Calibri" panose="020F0502020204030204"/>
              </a:endParaRPr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5C11D11-0963-438B-AEC1-723044D10CA1}"/>
                </a:ext>
              </a:extLst>
            </p:cNvPr>
            <p:cNvSpPr/>
            <p:nvPr/>
          </p:nvSpPr>
          <p:spPr>
            <a:xfrm>
              <a:off x="7714186" y="7802599"/>
              <a:ext cx="450680" cy="366653"/>
            </a:xfrm>
            <a:custGeom>
              <a:avLst/>
              <a:gdLst/>
              <a:ahLst/>
              <a:cxnLst/>
              <a:rect l="l" t="t" r="r" b="b"/>
              <a:pathLst>
                <a:path w="809244" h="658368">
                  <a:moveTo>
                    <a:pt x="639166" y="400507"/>
                  </a:moveTo>
                  <a:cubicBezTo>
                    <a:pt x="627584" y="400507"/>
                    <a:pt x="617982" y="406756"/>
                    <a:pt x="610362" y="419252"/>
                  </a:cubicBezTo>
                  <a:cubicBezTo>
                    <a:pt x="602742" y="431749"/>
                    <a:pt x="598932" y="452018"/>
                    <a:pt x="598932" y="480060"/>
                  </a:cubicBezTo>
                  <a:cubicBezTo>
                    <a:pt x="598932" y="508102"/>
                    <a:pt x="602742" y="528371"/>
                    <a:pt x="610362" y="540868"/>
                  </a:cubicBezTo>
                  <a:cubicBezTo>
                    <a:pt x="617982" y="553364"/>
                    <a:pt x="627584" y="559613"/>
                    <a:pt x="639166" y="559613"/>
                  </a:cubicBezTo>
                  <a:cubicBezTo>
                    <a:pt x="650748" y="559613"/>
                    <a:pt x="660350" y="553364"/>
                    <a:pt x="667970" y="540868"/>
                  </a:cubicBezTo>
                  <a:cubicBezTo>
                    <a:pt x="675590" y="528371"/>
                    <a:pt x="679400" y="508102"/>
                    <a:pt x="679400" y="480060"/>
                  </a:cubicBezTo>
                  <a:cubicBezTo>
                    <a:pt x="679400" y="452018"/>
                    <a:pt x="675590" y="431749"/>
                    <a:pt x="667970" y="419252"/>
                  </a:cubicBezTo>
                  <a:cubicBezTo>
                    <a:pt x="660350" y="406756"/>
                    <a:pt x="650748" y="400507"/>
                    <a:pt x="639166" y="400507"/>
                  </a:cubicBezTo>
                  <a:close/>
                  <a:moveTo>
                    <a:pt x="639166" y="301752"/>
                  </a:moveTo>
                  <a:cubicBezTo>
                    <a:pt x="671475" y="301752"/>
                    <a:pt x="700583" y="308762"/>
                    <a:pt x="726491" y="322783"/>
                  </a:cubicBezTo>
                  <a:cubicBezTo>
                    <a:pt x="752399" y="336804"/>
                    <a:pt x="772668" y="357226"/>
                    <a:pt x="787299" y="384048"/>
                  </a:cubicBezTo>
                  <a:cubicBezTo>
                    <a:pt x="801929" y="410870"/>
                    <a:pt x="809244" y="442874"/>
                    <a:pt x="809244" y="480060"/>
                  </a:cubicBezTo>
                  <a:cubicBezTo>
                    <a:pt x="809244" y="535534"/>
                    <a:pt x="793395" y="579120"/>
                    <a:pt x="761696" y="610819"/>
                  </a:cubicBezTo>
                  <a:cubicBezTo>
                    <a:pt x="729996" y="642518"/>
                    <a:pt x="689153" y="658368"/>
                    <a:pt x="639166" y="658368"/>
                  </a:cubicBezTo>
                  <a:cubicBezTo>
                    <a:pt x="589179" y="658368"/>
                    <a:pt x="548336" y="642518"/>
                    <a:pt x="516636" y="610819"/>
                  </a:cubicBezTo>
                  <a:cubicBezTo>
                    <a:pt x="484937" y="579120"/>
                    <a:pt x="469088" y="535534"/>
                    <a:pt x="469088" y="480060"/>
                  </a:cubicBezTo>
                  <a:cubicBezTo>
                    <a:pt x="469088" y="442874"/>
                    <a:pt x="476403" y="410870"/>
                    <a:pt x="491033" y="384048"/>
                  </a:cubicBezTo>
                  <a:cubicBezTo>
                    <a:pt x="505664" y="357226"/>
                    <a:pt x="525933" y="336804"/>
                    <a:pt x="551841" y="322783"/>
                  </a:cubicBezTo>
                  <a:cubicBezTo>
                    <a:pt x="577749" y="308762"/>
                    <a:pt x="606857" y="301752"/>
                    <a:pt x="639166" y="301752"/>
                  </a:cubicBezTo>
                  <a:close/>
                  <a:moveTo>
                    <a:pt x="170079" y="98755"/>
                  </a:moveTo>
                  <a:cubicBezTo>
                    <a:pt x="158496" y="98755"/>
                    <a:pt x="148895" y="105004"/>
                    <a:pt x="141275" y="117500"/>
                  </a:cubicBezTo>
                  <a:cubicBezTo>
                    <a:pt x="133655" y="129997"/>
                    <a:pt x="129845" y="150266"/>
                    <a:pt x="129845" y="178308"/>
                  </a:cubicBezTo>
                  <a:cubicBezTo>
                    <a:pt x="129845" y="206350"/>
                    <a:pt x="133655" y="226619"/>
                    <a:pt x="141275" y="239116"/>
                  </a:cubicBezTo>
                  <a:cubicBezTo>
                    <a:pt x="148895" y="251612"/>
                    <a:pt x="158496" y="257861"/>
                    <a:pt x="170079" y="257861"/>
                  </a:cubicBezTo>
                  <a:cubicBezTo>
                    <a:pt x="181661" y="257861"/>
                    <a:pt x="191262" y="251612"/>
                    <a:pt x="198882" y="239116"/>
                  </a:cubicBezTo>
                  <a:cubicBezTo>
                    <a:pt x="206502" y="226619"/>
                    <a:pt x="210312" y="206350"/>
                    <a:pt x="210312" y="178308"/>
                  </a:cubicBezTo>
                  <a:cubicBezTo>
                    <a:pt x="210312" y="150266"/>
                    <a:pt x="206502" y="129997"/>
                    <a:pt x="198882" y="117500"/>
                  </a:cubicBezTo>
                  <a:cubicBezTo>
                    <a:pt x="191262" y="105004"/>
                    <a:pt x="181661" y="98755"/>
                    <a:pt x="170079" y="98755"/>
                  </a:cubicBezTo>
                  <a:close/>
                  <a:moveTo>
                    <a:pt x="545897" y="9144"/>
                  </a:moveTo>
                  <a:lnTo>
                    <a:pt x="700431" y="9144"/>
                  </a:lnTo>
                  <a:lnTo>
                    <a:pt x="263348" y="649224"/>
                  </a:lnTo>
                  <a:lnTo>
                    <a:pt x="108814" y="649224"/>
                  </a:lnTo>
                  <a:close/>
                  <a:moveTo>
                    <a:pt x="170079" y="0"/>
                  </a:moveTo>
                  <a:cubicBezTo>
                    <a:pt x="202388" y="0"/>
                    <a:pt x="231496" y="7011"/>
                    <a:pt x="257404" y="21031"/>
                  </a:cubicBezTo>
                  <a:cubicBezTo>
                    <a:pt x="283312" y="35052"/>
                    <a:pt x="303581" y="55474"/>
                    <a:pt x="318212" y="82296"/>
                  </a:cubicBezTo>
                  <a:cubicBezTo>
                    <a:pt x="332842" y="109118"/>
                    <a:pt x="340157" y="141122"/>
                    <a:pt x="340157" y="178308"/>
                  </a:cubicBezTo>
                  <a:cubicBezTo>
                    <a:pt x="340157" y="233782"/>
                    <a:pt x="324308" y="277368"/>
                    <a:pt x="292608" y="309067"/>
                  </a:cubicBezTo>
                  <a:cubicBezTo>
                    <a:pt x="260909" y="340766"/>
                    <a:pt x="220066" y="356616"/>
                    <a:pt x="170079" y="356616"/>
                  </a:cubicBezTo>
                  <a:cubicBezTo>
                    <a:pt x="120092" y="356616"/>
                    <a:pt x="79248" y="340766"/>
                    <a:pt x="47549" y="309067"/>
                  </a:cubicBezTo>
                  <a:cubicBezTo>
                    <a:pt x="15850" y="277368"/>
                    <a:pt x="0" y="233782"/>
                    <a:pt x="0" y="178308"/>
                  </a:cubicBezTo>
                  <a:cubicBezTo>
                    <a:pt x="0" y="141122"/>
                    <a:pt x="7316" y="109118"/>
                    <a:pt x="21946" y="82296"/>
                  </a:cubicBezTo>
                  <a:cubicBezTo>
                    <a:pt x="36576" y="55474"/>
                    <a:pt x="56846" y="35052"/>
                    <a:pt x="82754" y="21031"/>
                  </a:cubicBezTo>
                  <a:cubicBezTo>
                    <a:pt x="108662" y="7011"/>
                    <a:pt x="137770" y="0"/>
                    <a:pt x="1700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40" name="CHANGE TEXT HERE">
            <a:extLst>
              <a:ext uri="{FF2B5EF4-FFF2-40B4-BE49-F238E27FC236}">
                <a16:creationId xmlns:a16="http://schemas.microsoft.com/office/drawing/2014/main" id="{60ED2F5B-C71B-4C51-B7C9-45D5151268C1}"/>
              </a:ext>
            </a:extLst>
          </p:cNvPr>
          <p:cNvSpPr txBox="1"/>
          <p:nvPr/>
        </p:nvSpPr>
        <p:spPr>
          <a:xfrm>
            <a:off x="13648784" y="13588314"/>
            <a:ext cx="18341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3600" dirty="0">
                <a:solidFill>
                  <a:srgbClr val="BC776F"/>
                </a:solidFill>
                <a:latin typeface="Bebas" panose="020B0606020202050201" pitchFamily="34" charset="0"/>
                <a:cs typeface="Rubik" pitchFamily="2" charset="-79"/>
              </a:rPr>
              <a:t>DISC UP TO</a:t>
            </a:r>
          </a:p>
        </p:txBody>
      </p:sp>
      <p:sp>
        <p:nvSpPr>
          <p:cNvPr id="41" name="CHANGE TEXT HERE">
            <a:extLst>
              <a:ext uri="{FF2B5EF4-FFF2-40B4-BE49-F238E27FC236}">
                <a16:creationId xmlns:a16="http://schemas.microsoft.com/office/drawing/2014/main" id="{39CBEDDC-9766-4950-B978-1B192A466769}"/>
              </a:ext>
            </a:extLst>
          </p:cNvPr>
          <p:cNvSpPr txBox="1"/>
          <p:nvPr/>
        </p:nvSpPr>
        <p:spPr>
          <a:xfrm>
            <a:off x="6726511" y="14699669"/>
            <a:ext cx="483497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7200" dirty="0">
                <a:solidFill>
                  <a:srgbClr val="BC776F"/>
                </a:solidFill>
                <a:latin typeface="Yellowtail" panose="02000503000000000000" pitchFamily="2" charset="0"/>
              </a:rPr>
              <a:t>New Collection</a:t>
            </a:r>
          </a:p>
        </p:txBody>
      </p:sp>
      <p:grpSp>
        <p:nvGrpSpPr>
          <p:cNvPr id="43" name="INSTAGRAM">
            <a:extLst>
              <a:ext uri="{FF2B5EF4-FFF2-40B4-BE49-F238E27FC236}">
                <a16:creationId xmlns:a16="http://schemas.microsoft.com/office/drawing/2014/main" id="{8482487A-7F16-4847-9954-DBB4EFF93680}"/>
              </a:ext>
            </a:extLst>
          </p:cNvPr>
          <p:cNvGrpSpPr/>
          <p:nvPr/>
        </p:nvGrpSpPr>
        <p:grpSpPr>
          <a:xfrm>
            <a:off x="6980713" y="21333265"/>
            <a:ext cx="1220859" cy="369332"/>
            <a:chOff x="1964842" y="9458146"/>
            <a:chExt cx="1220859" cy="369332"/>
          </a:xfrm>
        </p:grpSpPr>
        <p:pic>
          <p:nvPicPr>
            <p:cNvPr id="47" name="Graphic 46">
              <a:extLst>
                <a:ext uri="{FF2B5EF4-FFF2-40B4-BE49-F238E27FC236}">
                  <a16:creationId xmlns:a16="http://schemas.microsoft.com/office/drawing/2014/main" id="{85A6AE7D-9648-46D2-95A4-8627EA30876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964842" y="9527328"/>
              <a:ext cx="249469" cy="249469"/>
            </a:xfrm>
            <a:prstGeom prst="rect">
              <a:avLst/>
            </a:prstGeom>
          </p:spPr>
        </p:pic>
        <p:sp>
          <p:nvSpPr>
            <p:cNvPr id="48" name="CHANGE TEXT HERE">
              <a:extLst>
                <a:ext uri="{FF2B5EF4-FFF2-40B4-BE49-F238E27FC236}">
                  <a16:creationId xmlns:a16="http://schemas.microsoft.com/office/drawing/2014/main" id="{11DADE48-C9A1-4A76-80CB-9738544BB6D5}"/>
                </a:ext>
              </a:extLst>
            </p:cNvPr>
            <p:cNvSpPr txBox="1"/>
            <p:nvPr/>
          </p:nvSpPr>
          <p:spPr>
            <a:xfrm>
              <a:off x="2380224" y="9458146"/>
              <a:ext cx="8054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dirty="0" err="1">
                  <a:solidFill>
                    <a:srgbClr val="BC776F"/>
                  </a:solidFill>
                  <a:latin typeface="Bebas" panose="020B0606020202050201" pitchFamily="34" charset="0"/>
                  <a:cs typeface="Rubik" pitchFamily="2" charset="-79"/>
                </a:rPr>
                <a:t>levidio</a:t>
              </a:r>
              <a:endParaRPr lang="en-US" dirty="0">
                <a:solidFill>
                  <a:srgbClr val="BC776F"/>
                </a:solidFill>
                <a:latin typeface="Bebas" panose="020B0606020202050201" pitchFamily="34" charset="0"/>
                <a:cs typeface="Rubik" pitchFamily="2" charset="-79"/>
              </a:endParaRPr>
            </a:p>
          </p:txBody>
        </p:sp>
      </p:grpSp>
      <p:grpSp>
        <p:nvGrpSpPr>
          <p:cNvPr id="44" name="WEB">
            <a:extLst>
              <a:ext uri="{FF2B5EF4-FFF2-40B4-BE49-F238E27FC236}">
                <a16:creationId xmlns:a16="http://schemas.microsoft.com/office/drawing/2014/main" id="{7A852B2F-46F3-4DE0-B980-6465A1477D2C}"/>
              </a:ext>
            </a:extLst>
          </p:cNvPr>
          <p:cNvGrpSpPr/>
          <p:nvPr/>
        </p:nvGrpSpPr>
        <p:grpSpPr>
          <a:xfrm>
            <a:off x="9466282" y="21333265"/>
            <a:ext cx="1743543" cy="369332"/>
            <a:chOff x="4536818" y="9458146"/>
            <a:chExt cx="1743543" cy="369332"/>
          </a:xfrm>
        </p:grpSpPr>
        <p:pic>
          <p:nvPicPr>
            <p:cNvPr id="45" name="Graphic 44">
              <a:extLst>
                <a:ext uri="{FF2B5EF4-FFF2-40B4-BE49-F238E27FC236}">
                  <a16:creationId xmlns:a16="http://schemas.microsoft.com/office/drawing/2014/main" id="{9387B10B-DEC7-4530-AFFC-53EC176A94E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536818" y="9527328"/>
              <a:ext cx="249469" cy="249469"/>
            </a:xfrm>
            <a:prstGeom prst="rect">
              <a:avLst/>
            </a:prstGeom>
          </p:spPr>
        </p:pic>
        <p:sp>
          <p:nvSpPr>
            <p:cNvPr id="46" name="CHANGE TEXT HERE">
              <a:extLst>
                <a:ext uri="{FF2B5EF4-FFF2-40B4-BE49-F238E27FC236}">
                  <a16:creationId xmlns:a16="http://schemas.microsoft.com/office/drawing/2014/main" id="{78BEB4C5-917F-4151-8930-786ABDBF27FF}"/>
                </a:ext>
              </a:extLst>
            </p:cNvPr>
            <p:cNvSpPr txBox="1"/>
            <p:nvPr/>
          </p:nvSpPr>
          <p:spPr>
            <a:xfrm>
              <a:off x="4934800" y="9458146"/>
              <a:ext cx="13455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dirty="0">
                  <a:solidFill>
                    <a:srgbClr val="BC776F"/>
                  </a:solidFill>
                  <a:latin typeface="Bebas" panose="020B0606020202050201" pitchFamily="34" charset="0"/>
                  <a:cs typeface="Rubik" pitchFamily="2" charset="-79"/>
                </a:rPr>
                <a:t>www.levidio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48546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1053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xit" presetSubtype="32" fill="hold" grpId="1" nodeType="withEffect">
                                  <p:stCondLst>
                                    <p:cond delay="54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12" dur="3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6" presetClass="emph" presetSubtype="0" repeatCount="indefinite" autoRev="1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1053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3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105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9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9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xit" presetSubtype="32" fill="hold" grpId="1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30" dur="35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5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6" presetClass="emph" presetSubtype="0" repeatCount="indefinite" autoRev="1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xit" presetSubtype="8" accel="100000" fill="hold" grpId="1" nodeType="withEffect">
                                  <p:stCondLst>
                                    <p:cond delay="50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7" presetClass="entr" presetSubtype="1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mph" presetSubtype="0" repeatCount="indefinite" autoRev="1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45" presetClass="exit" presetSubtype="0" fill="hold" grpId="3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17" presetClass="entr" presetSubtype="1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6" presetClass="emph" presetSubtype="0" repeatCount="indefinite" autoRev="1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67" dur="1000" fill="hold"/>
                                        <p:tgtEl>
                                          <p:spTgt spid="2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45" presetClass="exit" presetSubtype="0" fill="hold" grpId="3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" presetClass="exit" presetSubtype="4" accel="100000" fill="hold" grpId="2" nodeType="withEffect">
                                  <p:stCondLst>
                                    <p:cond delay="54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xit" presetSubtype="4" accel="100000" fill="hold" grpId="2" nodeType="withEffect">
                                  <p:stCondLst>
                                    <p:cond delay="54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2" presetClass="entr" presetSubtype="2" accel="40000" decel="6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6" presetClass="emph" presetSubtype="0" repeatCount="indefinite" autoRev="1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12" dur="1000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2" presetClass="exit" presetSubtype="4" accel="100000" fill="hold" grpId="2" nodeType="withEffect">
                                  <p:stCondLst>
                                    <p:cond delay="54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9" presetClass="exit" presetSubtype="0" accel="100000" fill="hold" grpId="1" nodeType="withEffect">
                                  <p:stCondLst>
                                    <p:cond delay="525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49" presetClass="entr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6" presetClass="emph" presetSubtype="0" repeatCount="indefinite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36" dur="1250" fill="hold"/>
                                        <p:tgtEl>
                                          <p:spTgt spid="3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7" presetID="49" presetClass="exit" presetSubtype="0" accel="10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8" dur="3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1" dur="3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2" presetClass="entr" presetSubtype="4" accel="40000" decel="6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49" presetClass="entr" presetSubtype="0" decel="100000" fill="hold" grpId="1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45" presetClass="entr" presetSubtype="0" fill="hold" grpId="2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10" presetClass="exit" presetSubtype="0" fill="hold" grpId="3" nodeType="withEffect">
                                  <p:stCondLst>
                                    <p:cond delay="5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59" dur="8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8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49" presetClass="entr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6" presetClass="emph" presetSubtype="0" repeatCount="indefinite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68" dur="1250" fill="hold"/>
                                        <p:tgtEl>
                                          <p:spTgt spid="3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9" presetID="49" presetClass="exit" presetSubtype="0" accel="10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0" dur="35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5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350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3" dur="3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2" presetClass="entr" presetSubtype="4" decel="10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2" presetClass="exit" presetSubtype="4" accel="100000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3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2" presetClass="exit" presetSubtype="4" accel="100000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4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9" grpId="0" animBg="1"/>
      <p:bldP spid="9" grpId="1" animBg="1"/>
      <p:bldP spid="9" grpId="2" animBg="1"/>
      <p:bldP spid="12" grpId="0"/>
      <p:bldP spid="12" grpId="1"/>
      <p:bldP spid="12" grpId="2"/>
      <p:bldP spid="16" grpId="0"/>
      <p:bldP spid="16" grpId="1"/>
      <p:bldP spid="16" grpId="2"/>
      <p:bldP spid="16" grpId="3"/>
      <p:bldP spid="24" grpId="0"/>
      <p:bldP spid="24" grpId="1"/>
      <p:bldP spid="25" grpId="0" animBg="1"/>
      <p:bldP spid="25" grpId="1" animBg="1"/>
      <p:bldP spid="25" grpId="2" animBg="1"/>
      <p:bldP spid="25" grpId="3" animBg="1"/>
      <p:bldP spid="26" grpId="0"/>
      <p:bldP spid="26" grpId="1"/>
      <p:bldP spid="26" grpId="2"/>
      <p:bldP spid="26" grpId="3"/>
      <p:bldP spid="36" grpId="0"/>
      <p:bldP spid="36" grpId="1"/>
      <p:bldP spid="36" grpId="2"/>
      <p:bldP spid="36" grpId="3"/>
      <p:bldP spid="40" grpId="0"/>
      <p:bldP spid="40" grpId="1"/>
      <p:bldP spid="41" grpId="0"/>
      <p:bldP spid="41" grpId="1"/>
      <p:bldP spid="41" grpId="2"/>
      <p:bldP spid="41" grpId="3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BAAE"/>
            </a:gs>
            <a:gs pos="100000">
              <a:srgbClr val="958578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SHAPE">
            <a:extLst>
              <a:ext uri="{FF2B5EF4-FFF2-40B4-BE49-F238E27FC236}">
                <a16:creationId xmlns:a16="http://schemas.microsoft.com/office/drawing/2014/main" id="{C5778054-7FF3-47DF-8BFA-EF789670C1FA}"/>
              </a:ext>
            </a:extLst>
          </p:cNvPr>
          <p:cNvSpPr/>
          <p:nvPr/>
        </p:nvSpPr>
        <p:spPr>
          <a:xfrm>
            <a:off x="0" y="16951629"/>
            <a:ext cx="18288000" cy="5908371"/>
          </a:xfrm>
          <a:prstGeom prst="rect">
            <a:avLst/>
          </a:prstGeom>
          <a:gradFill flip="none" rotWithShape="1">
            <a:gsLst>
              <a:gs pos="0">
                <a:srgbClr val="CCBAAE"/>
              </a:gs>
              <a:gs pos="100000">
                <a:srgbClr val="958578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SHADOW">
            <a:extLst>
              <a:ext uri="{FF2B5EF4-FFF2-40B4-BE49-F238E27FC236}">
                <a16:creationId xmlns:a16="http://schemas.microsoft.com/office/drawing/2014/main" id="{69110BED-CC50-4819-85E3-176B9BD65330}"/>
              </a:ext>
            </a:extLst>
          </p:cNvPr>
          <p:cNvSpPr/>
          <p:nvPr/>
        </p:nvSpPr>
        <p:spPr>
          <a:xfrm>
            <a:off x="497813" y="16951629"/>
            <a:ext cx="17288362" cy="4704873"/>
          </a:xfrm>
          <a:prstGeom prst="ellipse">
            <a:avLst/>
          </a:prstGeom>
          <a:solidFill>
            <a:srgbClr val="514944">
              <a:alpha val="45000"/>
            </a:srgbClr>
          </a:solidFill>
          <a:ln>
            <a:noFill/>
          </a:ln>
          <a:effectLst>
            <a:softEdge rad="381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29" name="CHANGE PICTURE HERE" descr="A picture containing sofa, furniture, seat, indoor&#10;&#10;Description automatically generated">
            <a:extLst>
              <a:ext uri="{FF2B5EF4-FFF2-40B4-BE49-F238E27FC236}">
                <a16:creationId xmlns:a16="http://schemas.microsoft.com/office/drawing/2014/main" id="{593B785B-989C-4ECC-A9FD-300940EA1B9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8" t="-5091" r="2308" b="-5091"/>
          <a:stretch/>
        </p:blipFill>
        <p:spPr>
          <a:xfrm>
            <a:off x="0" y="12150725"/>
            <a:ext cx="18288000" cy="8704263"/>
          </a:xfrm>
        </p:spPr>
      </p:pic>
      <p:grpSp>
        <p:nvGrpSpPr>
          <p:cNvPr id="15" name="INSTAGRAM">
            <a:extLst>
              <a:ext uri="{FF2B5EF4-FFF2-40B4-BE49-F238E27FC236}">
                <a16:creationId xmlns:a16="http://schemas.microsoft.com/office/drawing/2014/main" id="{29E0DADE-BA74-4776-9606-FC51C3C92730}"/>
              </a:ext>
            </a:extLst>
          </p:cNvPr>
          <p:cNvGrpSpPr/>
          <p:nvPr/>
        </p:nvGrpSpPr>
        <p:grpSpPr>
          <a:xfrm>
            <a:off x="6785949" y="21071079"/>
            <a:ext cx="1220859" cy="369332"/>
            <a:chOff x="1964842" y="9458146"/>
            <a:chExt cx="1220859" cy="369332"/>
          </a:xfrm>
        </p:grpSpPr>
        <p:pic>
          <p:nvPicPr>
            <p:cNvPr id="19" name="Graphic 18">
              <a:extLst>
                <a:ext uri="{FF2B5EF4-FFF2-40B4-BE49-F238E27FC236}">
                  <a16:creationId xmlns:a16="http://schemas.microsoft.com/office/drawing/2014/main" id="{07DAFCB3-FB18-4C8C-B4E0-0D33E17BF5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964842" y="9527328"/>
              <a:ext cx="249469" cy="249469"/>
            </a:xfrm>
            <a:prstGeom prst="rect">
              <a:avLst/>
            </a:prstGeom>
          </p:spPr>
        </p:pic>
        <p:sp>
          <p:nvSpPr>
            <p:cNvPr id="20" name="CHANGE TEXT HERE">
              <a:extLst>
                <a:ext uri="{FF2B5EF4-FFF2-40B4-BE49-F238E27FC236}">
                  <a16:creationId xmlns:a16="http://schemas.microsoft.com/office/drawing/2014/main" id="{7F7E2731-38E9-4408-A2C8-2E91B7779987}"/>
                </a:ext>
              </a:extLst>
            </p:cNvPr>
            <p:cNvSpPr txBox="1"/>
            <p:nvPr/>
          </p:nvSpPr>
          <p:spPr>
            <a:xfrm>
              <a:off x="2380224" y="9458146"/>
              <a:ext cx="8054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dirty="0" err="1">
                  <a:solidFill>
                    <a:srgbClr val="514944"/>
                  </a:solidFill>
                  <a:latin typeface="Bebas" panose="020B0606020202050201" pitchFamily="34" charset="0"/>
                  <a:cs typeface="Halant" panose="00000500000000000000" pitchFamily="2" charset="0"/>
                </a:rPr>
                <a:t>levidio</a:t>
              </a:r>
              <a:endParaRPr lang="en-US" dirty="0">
                <a:solidFill>
                  <a:srgbClr val="514944"/>
                </a:solidFill>
                <a:latin typeface="Bebas" panose="020B0606020202050201" pitchFamily="34" charset="0"/>
                <a:cs typeface="Halant" panose="00000500000000000000" pitchFamily="2" charset="0"/>
              </a:endParaRPr>
            </a:p>
          </p:txBody>
        </p:sp>
      </p:grpSp>
      <p:grpSp>
        <p:nvGrpSpPr>
          <p:cNvPr id="16" name="WEB">
            <a:extLst>
              <a:ext uri="{FF2B5EF4-FFF2-40B4-BE49-F238E27FC236}">
                <a16:creationId xmlns:a16="http://schemas.microsoft.com/office/drawing/2014/main" id="{5A1161F4-694C-44E0-A223-965B36E8DDBC}"/>
              </a:ext>
            </a:extLst>
          </p:cNvPr>
          <p:cNvGrpSpPr/>
          <p:nvPr/>
        </p:nvGrpSpPr>
        <p:grpSpPr>
          <a:xfrm>
            <a:off x="9271518" y="21071079"/>
            <a:ext cx="1743543" cy="369332"/>
            <a:chOff x="4536818" y="9458146"/>
            <a:chExt cx="1743543" cy="369332"/>
          </a:xfrm>
        </p:grpSpPr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0E8E322C-2026-4799-8DD2-C8D8CF6810A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536818" y="9527328"/>
              <a:ext cx="249469" cy="249469"/>
            </a:xfrm>
            <a:prstGeom prst="rect">
              <a:avLst/>
            </a:prstGeom>
          </p:spPr>
        </p:pic>
        <p:sp>
          <p:nvSpPr>
            <p:cNvPr id="18" name="CHANGE TEXT HERE">
              <a:extLst>
                <a:ext uri="{FF2B5EF4-FFF2-40B4-BE49-F238E27FC236}">
                  <a16:creationId xmlns:a16="http://schemas.microsoft.com/office/drawing/2014/main" id="{459184B4-CC02-48E7-8EFA-912DC0B897B8}"/>
                </a:ext>
              </a:extLst>
            </p:cNvPr>
            <p:cNvSpPr txBox="1"/>
            <p:nvPr/>
          </p:nvSpPr>
          <p:spPr>
            <a:xfrm>
              <a:off x="4934800" y="9458146"/>
              <a:ext cx="13455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dirty="0">
                  <a:solidFill>
                    <a:srgbClr val="514944"/>
                  </a:solidFill>
                  <a:latin typeface="Bebas" panose="020B0606020202050201" pitchFamily="34" charset="0"/>
                  <a:cs typeface="Halant" panose="00000500000000000000" pitchFamily="2" charset="0"/>
                </a:rPr>
                <a:t>www.levidio</a:t>
              </a:r>
            </a:p>
          </p:txBody>
        </p:sp>
      </p:grpSp>
      <p:sp>
        <p:nvSpPr>
          <p:cNvPr id="34" name="CHANGE TEXT HERE">
            <a:extLst>
              <a:ext uri="{FF2B5EF4-FFF2-40B4-BE49-F238E27FC236}">
                <a16:creationId xmlns:a16="http://schemas.microsoft.com/office/drawing/2014/main" id="{2E871BD4-B3F0-4DA3-8B5A-1E4AB25542D2}"/>
              </a:ext>
            </a:extLst>
          </p:cNvPr>
          <p:cNvSpPr txBox="1"/>
          <p:nvPr/>
        </p:nvSpPr>
        <p:spPr>
          <a:xfrm>
            <a:off x="10770047" y="9776381"/>
            <a:ext cx="22413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514944"/>
                </a:solidFill>
                <a:latin typeface="Nunito Sans Black" pitchFamily="2" charset="0"/>
              </a:rPr>
              <a:t>CONTACT US</a:t>
            </a:r>
          </a:p>
        </p:txBody>
      </p:sp>
      <p:sp>
        <p:nvSpPr>
          <p:cNvPr id="35" name="CHANGE TEXT HERE">
            <a:extLst>
              <a:ext uri="{FF2B5EF4-FFF2-40B4-BE49-F238E27FC236}">
                <a16:creationId xmlns:a16="http://schemas.microsoft.com/office/drawing/2014/main" id="{0B472FB5-08B0-4AAB-8FA0-617F4BFA7A73}"/>
              </a:ext>
            </a:extLst>
          </p:cNvPr>
          <p:cNvSpPr txBox="1"/>
          <p:nvPr/>
        </p:nvSpPr>
        <p:spPr>
          <a:xfrm>
            <a:off x="10770046" y="10185888"/>
            <a:ext cx="45304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4000" b="1" dirty="0">
                <a:solidFill>
                  <a:srgbClr val="514944"/>
                </a:solidFill>
                <a:latin typeface="Montserrat ExtraBold" panose="00000900000000000000" pitchFamily="2" charset="0"/>
              </a:rPr>
              <a:t>085 555 123 XXX</a:t>
            </a:r>
          </a:p>
        </p:txBody>
      </p:sp>
      <p:sp>
        <p:nvSpPr>
          <p:cNvPr id="36" name="CHANGE TEXT HERE">
            <a:extLst>
              <a:ext uri="{FF2B5EF4-FFF2-40B4-BE49-F238E27FC236}">
                <a16:creationId xmlns:a16="http://schemas.microsoft.com/office/drawing/2014/main" id="{F0056690-DE76-4D0D-996B-510E2AC3832B}"/>
              </a:ext>
            </a:extLst>
          </p:cNvPr>
          <p:cNvSpPr txBox="1"/>
          <p:nvPr/>
        </p:nvSpPr>
        <p:spPr>
          <a:xfrm>
            <a:off x="1998533" y="1568769"/>
            <a:ext cx="14545970" cy="489364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bliqueBottomLeft"/>
              <a:lightRig rig="flat" dir="t"/>
            </a:scene3d>
            <a:sp3d extrusionH="508000">
              <a:extrusionClr>
                <a:srgbClr val="514944"/>
              </a:extrusionClr>
            </a:sp3d>
          </a:bodyPr>
          <a:lstStyle/>
          <a:p>
            <a:pPr algn="ctr">
              <a:defRPr/>
            </a:pPr>
            <a:r>
              <a:rPr lang="en-US" sz="31200" dirty="0">
                <a:ln w="63500">
                  <a:solidFill>
                    <a:srgbClr val="E8E8E8"/>
                  </a:solidFill>
                </a:ln>
                <a:pattFill prst="pct5">
                  <a:fgClr>
                    <a:srgbClr val="BD895B"/>
                  </a:fgClr>
                  <a:bgClr>
                    <a:srgbClr val="514944"/>
                  </a:bgClr>
                </a:pattFill>
                <a:effectLst>
                  <a:outerShdw dist="38100" dir="7200000" algn="tl" rotWithShape="0">
                    <a:srgbClr val="BD895B"/>
                  </a:outerShdw>
                </a:effectLst>
                <a:latin typeface="Bebas" panose="020B0606020202050201" pitchFamily="34" charset="0"/>
                <a:cs typeface="Rubik Black" pitchFamily="2" charset="-79"/>
              </a:rPr>
              <a:t>FURNITURE</a:t>
            </a:r>
          </a:p>
        </p:txBody>
      </p:sp>
      <p:sp>
        <p:nvSpPr>
          <p:cNvPr id="22" name="CHANGE TEXT HERE">
            <a:extLst>
              <a:ext uri="{FF2B5EF4-FFF2-40B4-BE49-F238E27FC236}">
                <a16:creationId xmlns:a16="http://schemas.microsoft.com/office/drawing/2014/main" id="{031E0A79-FD28-4AA0-89D3-B553ED2634CE}"/>
              </a:ext>
            </a:extLst>
          </p:cNvPr>
          <p:cNvSpPr txBox="1"/>
          <p:nvPr/>
        </p:nvSpPr>
        <p:spPr>
          <a:xfrm>
            <a:off x="2657687" y="3653348"/>
            <a:ext cx="12968615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23900" dirty="0">
                <a:ln w="38100">
                  <a:solidFill>
                    <a:srgbClr val="E8E8E8"/>
                  </a:solidFill>
                </a:ln>
                <a:solidFill>
                  <a:srgbClr val="F6B660"/>
                </a:solidFill>
                <a:latin typeface="Damion" panose="02000000000000000000" pitchFamily="2" charset="0"/>
              </a:rPr>
              <a:t>Super Sale</a:t>
            </a:r>
          </a:p>
        </p:txBody>
      </p:sp>
      <p:sp>
        <p:nvSpPr>
          <p:cNvPr id="26" name="CIRCLE">
            <a:extLst>
              <a:ext uri="{FF2B5EF4-FFF2-40B4-BE49-F238E27FC236}">
                <a16:creationId xmlns:a16="http://schemas.microsoft.com/office/drawing/2014/main" id="{72D4D311-BB78-44F4-BF1D-2460C34D3089}"/>
              </a:ext>
            </a:extLst>
          </p:cNvPr>
          <p:cNvSpPr/>
          <p:nvPr/>
        </p:nvSpPr>
        <p:spPr>
          <a:xfrm>
            <a:off x="1463416" y="7724646"/>
            <a:ext cx="4842134" cy="4842134"/>
          </a:xfrm>
          <a:prstGeom prst="ellipse">
            <a:avLst/>
          </a:prstGeom>
          <a:solidFill>
            <a:srgbClr val="51494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8" name="CHANGE TEXT HERE">
            <a:extLst>
              <a:ext uri="{FF2B5EF4-FFF2-40B4-BE49-F238E27FC236}">
                <a16:creationId xmlns:a16="http://schemas.microsoft.com/office/drawing/2014/main" id="{CC29446E-88AB-46B2-BC54-7B830D122B76}"/>
              </a:ext>
            </a:extLst>
          </p:cNvPr>
          <p:cNvSpPr txBox="1"/>
          <p:nvPr/>
        </p:nvSpPr>
        <p:spPr>
          <a:xfrm>
            <a:off x="2338454" y="8927375"/>
            <a:ext cx="3353803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9900" b="1" dirty="0">
                <a:solidFill>
                  <a:srgbClr val="E8E8E8"/>
                </a:solidFill>
                <a:latin typeface="Bebas" panose="020B0606020202050201" pitchFamily="34" charset="0"/>
              </a:rPr>
              <a:t>50</a:t>
            </a:r>
            <a:r>
              <a:rPr lang="en-US" sz="19900" b="1" baseline="30000" dirty="0">
                <a:solidFill>
                  <a:srgbClr val="E8E8E8"/>
                </a:solidFill>
                <a:latin typeface="Bebas" panose="020B0606020202050201" pitchFamily="34" charset="0"/>
              </a:rPr>
              <a:t>%</a:t>
            </a:r>
          </a:p>
        </p:txBody>
      </p:sp>
      <p:sp>
        <p:nvSpPr>
          <p:cNvPr id="27" name="CHANGE TEXT HERE">
            <a:extLst>
              <a:ext uri="{FF2B5EF4-FFF2-40B4-BE49-F238E27FC236}">
                <a16:creationId xmlns:a16="http://schemas.microsoft.com/office/drawing/2014/main" id="{26E01F8F-32D7-4C3D-A9DE-3D59904CF07A}"/>
              </a:ext>
            </a:extLst>
          </p:cNvPr>
          <p:cNvSpPr txBox="1"/>
          <p:nvPr/>
        </p:nvSpPr>
        <p:spPr>
          <a:xfrm>
            <a:off x="2682447" y="8404879"/>
            <a:ext cx="24128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5400" dirty="0">
                <a:solidFill>
                  <a:srgbClr val="F6B660"/>
                </a:solidFill>
                <a:latin typeface="Bebas" panose="020B0606020202050201" pitchFamily="34" charset="0"/>
              </a:rPr>
              <a:t>DISCOUNT</a:t>
            </a:r>
          </a:p>
        </p:txBody>
      </p:sp>
      <p:grpSp>
        <p:nvGrpSpPr>
          <p:cNvPr id="2" name="OFF">
            <a:extLst>
              <a:ext uri="{FF2B5EF4-FFF2-40B4-BE49-F238E27FC236}">
                <a16:creationId xmlns:a16="http://schemas.microsoft.com/office/drawing/2014/main" id="{FB80227A-2E4B-440D-972A-7D84365FAA8C}"/>
              </a:ext>
            </a:extLst>
          </p:cNvPr>
          <p:cNvGrpSpPr/>
          <p:nvPr/>
        </p:nvGrpSpPr>
        <p:grpSpPr>
          <a:xfrm>
            <a:off x="4868382" y="11320733"/>
            <a:ext cx="1130521" cy="1130521"/>
            <a:chOff x="3158342" y="5721101"/>
            <a:chExt cx="1130521" cy="1130521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1D3094A-F820-42EA-A759-C6875FB5BB88}"/>
                </a:ext>
              </a:extLst>
            </p:cNvPr>
            <p:cNvSpPr/>
            <p:nvPr/>
          </p:nvSpPr>
          <p:spPr>
            <a:xfrm>
              <a:off x="3158342" y="5721101"/>
              <a:ext cx="1130521" cy="1130521"/>
            </a:xfrm>
            <a:prstGeom prst="ellipse">
              <a:avLst/>
            </a:prstGeom>
            <a:solidFill>
              <a:srgbClr val="F6B66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8" name="CHANGE TEXT HERE">
              <a:extLst>
                <a:ext uri="{FF2B5EF4-FFF2-40B4-BE49-F238E27FC236}">
                  <a16:creationId xmlns:a16="http://schemas.microsoft.com/office/drawing/2014/main" id="{12F9E1A4-33A0-4BAB-B094-B9C568985C26}"/>
                </a:ext>
              </a:extLst>
            </p:cNvPr>
            <p:cNvSpPr txBox="1"/>
            <p:nvPr/>
          </p:nvSpPr>
          <p:spPr>
            <a:xfrm>
              <a:off x="3325095" y="5932419"/>
              <a:ext cx="79701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sz="4000" b="1" dirty="0">
                  <a:solidFill>
                    <a:srgbClr val="915E3C"/>
                  </a:solidFill>
                  <a:latin typeface="Bebas" panose="020B0606020202050201" pitchFamily="34" charset="0"/>
                </a:rPr>
                <a:t>OFF</a:t>
              </a:r>
            </a:p>
          </p:txBody>
        </p:sp>
      </p:grpSp>
      <p:grpSp>
        <p:nvGrpSpPr>
          <p:cNvPr id="40" name="LOGO">
            <a:extLst>
              <a:ext uri="{FF2B5EF4-FFF2-40B4-BE49-F238E27FC236}">
                <a16:creationId xmlns:a16="http://schemas.microsoft.com/office/drawing/2014/main" id="{B2D33F71-7521-4148-B4A1-0898E75D84AD}"/>
              </a:ext>
            </a:extLst>
          </p:cNvPr>
          <p:cNvGrpSpPr/>
          <p:nvPr/>
        </p:nvGrpSpPr>
        <p:grpSpPr>
          <a:xfrm>
            <a:off x="928423" y="830212"/>
            <a:ext cx="1955409" cy="830997"/>
            <a:chOff x="1603161" y="-3026137"/>
            <a:chExt cx="1955409" cy="830997"/>
          </a:xfrm>
        </p:grpSpPr>
        <p:sp>
          <p:nvSpPr>
            <p:cNvPr id="41" name="Isosceles Triangle 40">
              <a:extLst>
                <a:ext uri="{FF2B5EF4-FFF2-40B4-BE49-F238E27FC236}">
                  <a16:creationId xmlns:a16="http://schemas.microsoft.com/office/drawing/2014/main" id="{7F7CC5FC-AECF-4653-8C0E-6910E4A8CE39}"/>
                </a:ext>
              </a:extLst>
            </p:cNvPr>
            <p:cNvSpPr/>
            <p:nvPr/>
          </p:nvSpPr>
          <p:spPr>
            <a:xfrm rot="5400000">
              <a:off x="1571876" y="-2869658"/>
              <a:ext cx="453627" cy="391057"/>
            </a:xfrm>
            <a:prstGeom prst="triangle">
              <a:avLst/>
            </a:prstGeom>
            <a:noFill/>
            <a:ln w="165100" cap="rnd">
              <a:solidFill>
                <a:srgbClr val="514944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514944"/>
                </a:solidFill>
                <a:latin typeface="Calibri" panose="020F0502020204030204"/>
              </a:endParaRPr>
            </a:p>
          </p:txBody>
        </p:sp>
        <p:sp>
          <p:nvSpPr>
            <p:cNvPr id="42" name="CHANGE TEXT HERE">
              <a:extLst>
                <a:ext uri="{FF2B5EF4-FFF2-40B4-BE49-F238E27FC236}">
                  <a16:creationId xmlns:a16="http://schemas.microsoft.com/office/drawing/2014/main" id="{43CD4A66-6280-4836-9626-679C9904C2A3}"/>
                </a:ext>
              </a:extLst>
            </p:cNvPr>
            <p:cNvSpPr txBox="1"/>
            <p:nvPr/>
          </p:nvSpPr>
          <p:spPr>
            <a:xfrm>
              <a:off x="1912064" y="-3026137"/>
              <a:ext cx="164650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2400" b="1" dirty="0">
                  <a:solidFill>
                    <a:srgbClr val="514944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YOUR</a:t>
              </a:r>
            </a:p>
            <a:p>
              <a:pPr algn="ctr">
                <a:defRPr/>
              </a:pPr>
              <a:r>
                <a:rPr lang="en-US" sz="2400" b="1" dirty="0">
                  <a:solidFill>
                    <a:srgbClr val="514944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LOGO</a:t>
              </a:r>
            </a:p>
          </p:txBody>
        </p:sp>
      </p:grpSp>
      <p:sp>
        <p:nvSpPr>
          <p:cNvPr id="25" name="FADE TRANSITION" hidden="1">
            <a:extLst>
              <a:ext uri="{FF2B5EF4-FFF2-40B4-BE49-F238E27FC236}">
                <a16:creationId xmlns:a16="http://schemas.microsoft.com/office/drawing/2014/main" id="{9BA5B566-0C9B-4B7D-84E7-6239701FC99A}"/>
              </a:ext>
            </a:extLst>
          </p:cNvPr>
          <p:cNvSpPr/>
          <p:nvPr/>
        </p:nvSpPr>
        <p:spPr>
          <a:xfrm>
            <a:off x="0" y="6286500"/>
            <a:ext cx="18288000" cy="10287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ID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494552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40000" decel="6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9" presetClass="entr" presetSubtype="0" decel="100000" fill="hold" grpId="1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2" nodeType="withEffect">
                                  <p:stCondLst>
                                    <p:cond delay="5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6" dur="8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8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" presetClass="entr" presetSubtype="4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6" presetClass="emp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3" dur="450" fill="hold"/>
                                        <p:tgtEl>
                                          <p:spTgt spid="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6" presetClass="emph" presetSubtype="0" decel="100000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6" presetClass="emph" presetSubtype="0" fill="hold" grpId="3" nodeType="withEffect">
                                  <p:stCondLst>
                                    <p:cond delay="5000"/>
                                  </p:stCondLst>
                                  <p:childTnLst>
                                    <p:animScale>
                                      <p:cBhvr>
                                        <p:cTn id="27" dur="100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6" presetClass="emph" presetSubtype="0" decel="100000" fill="hold" grpId="4" nodeType="withEffect">
                                  <p:stCondLst>
                                    <p:cond delay="5000"/>
                                  </p:stCondLst>
                                  <p:childTnLst>
                                    <p:animScale>
                                      <p:cBhvr>
                                        <p:cTn id="29" dur="400" fill="hold"/>
                                        <p:tgtEl>
                                          <p:spTgt spid="7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2" presetClass="exit" presetSubtype="4" accel="100000" fill="hold" grpId="5" nodeType="withEffect">
                                  <p:stCondLst>
                                    <p:cond delay="53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3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xit" presetSubtype="4" accel="100000" fill="hold" grpId="1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mph" presetSubtype="0" repeatCount="indefinite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49" dur="1250" fill="hold"/>
                                        <p:tgtEl>
                                          <p:spTgt spid="2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49" presetClass="exit" presetSubtype="0" accel="100000" fill="hold" grpId="2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35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5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5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3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0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3759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8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9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0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1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3" presetClass="exit" presetSubtype="32" fill="hold" grpId="1" nodeType="withEffect">
                                  <p:stCondLst>
                                    <p:cond delay="54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63" dur="35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5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0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3759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8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9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0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1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3" presetClass="exit" presetSubtype="32" fill="hold" grpId="1" nodeType="withEffect">
                                  <p:stCondLst>
                                    <p:cond delay="54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73" dur="35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5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49" presetClass="entr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6" presetClass="emph" presetSubtype="0" repeatCount="indefinite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83" dur="1250" fill="hold"/>
                                        <p:tgtEl>
                                          <p:spTgt spid="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49" presetClass="exit" presetSubtype="0" accel="10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3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5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3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23" presetClass="entr" presetSubtype="16" fill="hold" grpId="0" nodeType="withEffect">
                                  <p:stCondLst>
                                    <p:cond delay="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9" presetClass="exit" presetSubtype="0" accel="100000" fill="hold" grpId="1" nodeType="withEffect">
                                  <p:stCondLst>
                                    <p:cond delay="51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95" dur="3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8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23" presetClass="entr" presetSubtype="16" fill="hold" grpId="0" nodeType="withEffect">
                                  <p:stCondLst>
                                    <p:cond delay="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9" presetClass="exit" presetSubtype="0" accel="100000" fill="hold" grpId="1" nodeType="withEffect">
                                  <p:stCondLst>
                                    <p:cond delay="51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105" dur="3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0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1053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2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3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4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5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9" presetClass="entr" presetSubtype="0" decel="100000" fill="hold" grpId="1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1050"/>
                                  </p:iterate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9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9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9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9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3" presetClass="exit" presetSubtype="32" fill="hold" grpId="2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123" dur="35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5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6" presetClass="emph" presetSubtype="0" repeatCount="indefinite" autoRev="1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27" dur="1000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8" presetID="2" presetClass="entr" presetSubtype="4" decel="10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" presetClass="exit" presetSubtype="4" accel="100000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" presetClass="exit" presetSubtype="4" accel="100000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49" presetClass="entr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6" presetClass="emph" presetSubtype="0" repeatCount="indefinite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57" dur="1250" fill="hold"/>
                                        <p:tgtEl>
                                          <p:spTgt spid="4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8" presetID="49" presetClass="exit" presetSubtype="0" accel="10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9" dur="35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35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35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2" dur="3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7" grpId="0" animBg="1"/>
      <p:bldP spid="7" grpId="1" animBg="1"/>
      <p:bldP spid="7" grpId="2" animBg="1"/>
      <p:bldP spid="7" grpId="3" animBg="1"/>
      <p:bldP spid="7" grpId="4" animBg="1"/>
      <p:bldP spid="7" grpId="5" animBg="1"/>
      <p:bldP spid="34" grpId="0"/>
      <p:bldP spid="34" grpId="1"/>
      <p:bldP spid="35" grpId="0"/>
      <p:bldP spid="35" grpId="1"/>
      <p:bldP spid="36" grpId="0"/>
      <p:bldP spid="36" grpId="1"/>
      <p:bldP spid="36" grpId="2"/>
      <p:bldP spid="36" grpId="3"/>
      <p:bldP spid="22" grpId="0"/>
      <p:bldP spid="22" grpId="1"/>
      <p:bldP spid="22" grpId="2"/>
      <p:bldP spid="26" grpId="0" animBg="1"/>
      <p:bldP spid="26" grpId="1" animBg="1"/>
      <p:bldP spid="26" grpId="2" animBg="1"/>
      <p:bldP spid="28" grpId="0"/>
      <p:bldP spid="28" grpId="1"/>
      <p:bldP spid="27" grpId="0"/>
      <p:bldP spid="27" grpId="1"/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CB5B5"/>
            </a:gs>
            <a:gs pos="100000">
              <a:srgbClr val="7D888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HANGE TEXT HERE">
            <a:extLst>
              <a:ext uri="{FF2B5EF4-FFF2-40B4-BE49-F238E27FC236}">
                <a16:creationId xmlns:a16="http://schemas.microsoft.com/office/drawing/2014/main" id="{B84F0A83-6FDA-43C8-B0D1-62D658132642}"/>
              </a:ext>
            </a:extLst>
          </p:cNvPr>
          <p:cNvSpPr txBox="1"/>
          <p:nvPr/>
        </p:nvSpPr>
        <p:spPr>
          <a:xfrm>
            <a:off x="1832807" y="830341"/>
            <a:ext cx="15320221" cy="487825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bliqueBottomLeft"/>
              <a:lightRig rig="flat" dir="t"/>
            </a:scene3d>
            <a:sp3d extrusionH="508000" prstMaterial="matte">
              <a:extrusionClr>
                <a:srgbClr val="4B4F3F"/>
              </a:extrusionClr>
            </a:sp3d>
          </a:bodyPr>
          <a:lstStyle/>
          <a:p>
            <a:pPr algn="ctr">
              <a:defRPr/>
            </a:pPr>
            <a:r>
              <a:rPr lang="en-US" sz="31100" dirty="0">
                <a:ln w="76200">
                  <a:solidFill>
                    <a:srgbClr val="DEE0D8"/>
                  </a:solidFill>
                </a:ln>
                <a:solidFill>
                  <a:srgbClr val="5E634F"/>
                </a:solidFill>
                <a:effectLst>
                  <a:outerShdw dist="127000" dir="9000000" algn="tl" rotWithShape="0">
                    <a:prstClr val="black">
                      <a:alpha val="10000"/>
                    </a:prstClr>
                  </a:outerShdw>
                </a:effectLst>
                <a:latin typeface="EB Garamond ExtraBold" panose="00000900000000000000" pitchFamily="2" charset="0"/>
                <a:ea typeface="EB Garamond ExtraBold" panose="00000900000000000000" pitchFamily="2" charset="0"/>
                <a:cs typeface="Rubik Black" pitchFamily="2" charset="-79"/>
              </a:rPr>
              <a:t>GRAND</a:t>
            </a:r>
          </a:p>
        </p:txBody>
      </p:sp>
      <p:sp>
        <p:nvSpPr>
          <p:cNvPr id="24" name="CHANGE TEXT HERE">
            <a:extLst>
              <a:ext uri="{FF2B5EF4-FFF2-40B4-BE49-F238E27FC236}">
                <a16:creationId xmlns:a16="http://schemas.microsoft.com/office/drawing/2014/main" id="{1ADFCD98-395E-4FF6-B869-9281F681AB51}"/>
              </a:ext>
            </a:extLst>
          </p:cNvPr>
          <p:cNvSpPr txBox="1"/>
          <p:nvPr/>
        </p:nvSpPr>
        <p:spPr>
          <a:xfrm>
            <a:off x="1819984" y="4752339"/>
            <a:ext cx="15345869" cy="286232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bliqueBottomLeft"/>
              <a:lightRig rig="flat" dir="t"/>
            </a:scene3d>
            <a:sp3d extrusionH="508000" prstMaterial="matte">
              <a:extrusionClr>
                <a:srgbClr val="4B4F3F"/>
              </a:extrusionClr>
            </a:sp3d>
          </a:bodyPr>
          <a:lstStyle/>
          <a:p>
            <a:pPr algn="ctr">
              <a:defRPr/>
            </a:pPr>
            <a:r>
              <a:rPr lang="en-US" sz="18000" dirty="0">
                <a:ln w="76200">
                  <a:solidFill>
                    <a:srgbClr val="DEE0D8"/>
                  </a:solidFill>
                </a:ln>
                <a:solidFill>
                  <a:srgbClr val="5E634F"/>
                </a:solidFill>
                <a:effectLst>
                  <a:outerShdw dist="127000" dir="9000000" algn="tl" rotWithShape="0">
                    <a:prstClr val="black">
                      <a:alpha val="10000"/>
                    </a:prstClr>
                  </a:outerShdw>
                </a:effectLst>
                <a:latin typeface="EB Garamond ExtraBold" panose="00000900000000000000" pitchFamily="2" charset="0"/>
                <a:ea typeface="EB Garamond ExtraBold" panose="00000900000000000000" pitchFamily="2" charset="0"/>
                <a:cs typeface="Rubik Black" pitchFamily="2" charset="-79"/>
              </a:rPr>
              <a:t>COLLECTION</a:t>
            </a:r>
          </a:p>
        </p:txBody>
      </p:sp>
      <p:pic>
        <p:nvPicPr>
          <p:cNvPr id="4" name="CHANGE PICTURE HERE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6" t="-3473" r="22150" b="49290"/>
          <a:stretch/>
        </p:blipFill>
        <p:spPr/>
      </p:pic>
      <p:sp>
        <p:nvSpPr>
          <p:cNvPr id="37" name="CHANGE TEXT HERE">
            <a:extLst>
              <a:ext uri="{FF2B5EF4-FFF2-40B4-BE49-F238E27FC236}">
                <a16:creationId xmlns:a16="http://schemas.microsoft.com/office/drawing/2014/main" id="{8F1BF5BA-A52E-41B3-9DA9-0788DDDF85B0}"/>
              </a:ext>
            </a:extLst>
          </p:cNvPr>
          <p:cNvSpPr txBox="1"/>
          <p:nvPr/>
        </p:nvSpPr>
        <p:spPr>
          <a:xfrm>
            <a:off x="2925696" y="10146421"/>
            <a:ext cx="6134006" cy="758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3200" b="1" dirty="0">
                <a:solidFill>
                  <a:srgbClr val="4B4F3F"/>
                </a:solidFill>
                <a:latin typeface="EB Garamond" panose="00000500000000000000" pitchFamily="2" charset="0"/>
                <a:ea typeface="EB Garamond" panose="00000500000000000000" pitchFamily="2" charset="0"/>
              </a:rPr>
              <a:t>Lorem ipsum dolor sit </a:t>
            </a:r>
            <a:r>
              <a:rPr lang="en-US" sz="3200" b="1" dirty="0" err="1">
                <a:solidFill>
                  <a:srgbClr val="4B4F3F"/>
                </a:solidFill>
                <a:latin typeface="EB Garamond" panose="00000500000000000000" pitchFamily="2" charset="0"/>
                <a:ea typeface="EB Garamond" panose="00000500000000000000" pitchFamily="2" charset="0"/>
              </a:rPr>
              <a:t>amet</a:t>
            </a:r>
            <a:endParaRPr lang="en-US" sz="3200" b="1" dirty="0">
              <a:solidFill>
                <a:srgbClr val="4B4F3F"/>
              </a:solidFill>
              <a:latin typeface="EB Garamond" panose="00000500000000000000" pitchFamily="2" charset="0"/>
              <a:ea typeface="EB Garamond" panose="00000500000000000000" pitchFamily="2" charset="0"/>
            </a:endParaRPr>
          </a:p>
        </p:txBody>
      </p:sp>
      <p:grpSp>
        <p:nvGrpSpPr>
          <p:cNvPr id="38" name="CHECK LIST">
            <a:extLst>
              <a:ext uri="{FF2B5EF4-FFF2-40B4-BE49-F238E27FC236}">
                <a16:creationId xmlns:a16="http://schemas.microsoft.com/office/drawing/2014/main" id="{6BA6BC1D-47C6-4D2D-8559-E4E38CCED427}"/>
              </a:ext>
            </a:extLst>
          </p:cNvPr>
          <p:cNvGrpSpPr/>
          <p:nvPr/>
        </p:nvGrpSpPr>
        <p:grpSpPr>
          <a:xfrm>
            <a:off x="2242785" y="10434636"/>
            <a:ext cx="360166" cy="360166"/>
            <a:chOff x="8591175" y="11359375"/>
            <a:chExt cx="922022" cy="922022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971B4B5-FF92-4A0E-AA96-0C4491C639D7}"/>
                </a:ext>
              </a:extLst>
            </p:cNvPr>
            <p:cNvSpPr/>
            <p:nvPr/>
          </p:nvSpPr>
          <p:spPr>
            <a:xfrm>
              <a:off x="8591175" y="11359375"/>
              <a:ext cx="922022" cy="922022"/>
            </a:xfrm>
            <a:prstGeom prst="ellipse">
              <a:avLst/>
            </a:prstGeom>
            <a:solidFill>
              <a:srgbClr val="DEE0D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3200" b="1">
                <a:solidFill>
                  <a:srgbClr val="4B4F3F"/>
                </a:solidFill>
                <a:latin typeface="EB Garamond" panose="00000500000000000000" pitchFamily="2" charset="0"/>
                <a:ea typeface="EB Garamond" panose="00000500000000000000" pitchFamily="2" charset="0"/>
              </a:endParaRPr>
            </a:p>
          </p:txBody>
        </p:sp>
        <p:sp>
          <p:nvSpPr>
            <p:cNvPr id="40" name="Graphic 2048" descr="Checkmark with solid fill">
              <a:extLst>
                <a:ext uri="{FF2B5EF4-FFF2-40B4-BE49-F238E27FC236}">
                  <a16:creationId xmlns:a16="http://schemas.microsoft.com/office/drawing/2014/main" id="{35893F94-5ADE-4CB5-8F10-71AFBC600096}"/>
                </a:ext>
              </a:extLst>
            </p:cNvPr>
            <p:cNvSpPr/>
            <p:nvPr/>
          </p:nvSpPr>
          <p:spPr>
            <a:xfrm>
              <a:off x="8786138" y="11634958"/>
              <a:ext cx="532094" cy="373732"/>
            </a:xfrm>
            <a:custGeom>
              <a:avLst/>
              <a:gdLst>
                <a:gd name="connsiteX0" fmla="*/ 485449 w 532094"/>
                <a:gd name="connsiteY0" fmla="*/ 0 h 373732"/>
                <a:gd name="connsiteX1" fmla="*/ 190609 w 532094"/>
                <a:gd name="connsiteY1" fmla="*/ 278716 h 373732"/>
                <a:gd name="connsiteX2" fmla="*/ 48948 w 532094"/>
                <a:gd name="connsiteY2" fmla="*/ 133599 h 373732"/>
                <a:gd name="connsiteX3" fmla="*/ 0 w 532094"/>
                <a:gd name="connsiteY3" fmla="*/ 180244 h 373732"/>
                <a:gd name="connsiteX4" fmla="*/ 188306 w 532094"/>
                <a:gd name="connsiteY4" fmla="*/ 373733 h 373732"/>
                <a:gd name="connsiteX5" fmla="*/ 237830 w 532094"/>
                <a:gd name="connsiteY5" fmla="*/ 327664 h 373732"/>
                <a:gd name="connsiteX6" fmla="*/ 532094 w 532094"/>
                <a:gd name="connsiteY6" fmla="*/ 48372 h 373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2094" h="373732">
                  <a:moveTo>
                    <a:pt x="485449" y="0"/>
                  </a:moveTo>
                  <a:lnTo>
                    <a:pt x="190609" y="278716"/>
                  </a:lnTo>
                  <a:lnTo>
                    <a:pt x="48948" y="133599"/>
                  </a:lnTo>
                  <a:lnTo>
                    <a:pt x="0" y="180244"/>
                  </a:lnTo>
                  <a:lnTo>
                    <a:pt x="188306" y="373733"/>
                  </a:lnTo>
                  <a:lnTo>
                    <a:pt x="237830" y="327664"/>
                  </a:lnTo>
                  <a:lnTo>
                    <a:pt x="532094" y="48372"/>
                  </a:lnTo>
                  <a:close/>
                </a:path>
              </a:pathLst>
            </a:custGeom>
            <a:solidFill>
              <a:srgbClr val="4B4F3F"/>
            </a:solidFill>
            <a:ln w="50800" cap="rnd" cmpd="sng">
              <a:solidFill>
                <a:srgbClr val="4B4F3F"/>
              </a:solidFill>
              <a:prstDash val="solid"/>
              <a:round/>
            </a:ln>
          </p:spPr>
          <p:txBody>
            <a:bodyPr rtlCol="0" anchor="ctr"/>
            <a:lstStyle/>
            <a:p>
              <a:pPr>
                <a:defRPr/>
              </a:pPr>
              <a:endParaRPr lang="en-US" sz="3200" b="1">
                <a:solidFill>
                  <a:srgbClr val="4B4F3F"/>
                </a:solidFill>
                <a:latin typeface="EB Garamond" panose="00000500000000000000" pitchFamily="2" charset="0"/>
                <a:ea typeface="EB Garamond" panose="00000500000000000000" pitchFamily="2" charset="0"/>
              </a:endParaRPr>
            </a:p>
          </p:txBody>
        </p:sp>
      </p:grpSp>
      <p:sp>
        <p:nvSpPr>
          <p:cNvPr id="42" name="CHANGE TEXT HERE">
            <a:extLst>
              <a:ext uri="{FF2B5EF4-FFF2-40B4-BE49-F238E27FC236}">
                <a16:creationId xmlns:a16="http://schemas.microsoft.com/office/drawing/2014/main" id="{6C1C620F-59C2-4544-96F8-7EB3D9462AFE}"/>
              </a:ext>
            </a:extLst>
          </p:cNvPr>
          <p:cNvSpPr txBox="1"/>
          <p:nvPr/>
        </p:nvSpPr>
        <p:spPr>
          <a:xfrm>
            <a:off x="2925696" y="10802101"/>
            <a:ext cx="6134006" cy="758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3200" b="1" dirty="0">
                <a:solidFill>
                  <a:srgbClr val="4B4F3F"/>
                </a:solidFill>
                <a:latin typeface="EB Garamond" panose="00000500000000000000" pitchFamily="2" charset="0"/>
                <a:ea typeface="EB Garamond" panose="00000500000000000000" pitchFamily="2" charset="0"/>
              </a:rPr>
              <a:t>Dolor </a:t>
            </a:r>
            <a:r>
              <a:rPr lang="en-US" sz="3200" b="1" dirty="0" err="1">
                <a:solidFill>
                  <a:srgbClr val="4B4F3F"/>
                </a:solidFill>
                <a:latin typeface="EB Garamond" panose="00000500000000000000" pitchFamily="2" charset="0"/>
                <a:ea typeface="EB Garamond" panose="00000500000000000000" pitchFamily="2" charset="0"/>
              </a:rPr>
              <a:t>consectetur</a:t>
            </a:r>
            <a:r>
              <a:rPr lang="en-US" sz="3200" b="1" dirty="0">
                <a:solidFill>
                  <a:srgbClr val="4B4F3F"/>
                </a:solidFill>
                <a:latin typeface="EB Garamond" panose="00000500000000000000" pitchFamily="2" charset="0"/>
                <a:ea typeface="EB Garamond" panose="00000500000000000000" pitchFamily="2" charset="0"/>
              </a:rPr>
              <a:t> </a:t>
            </a:r>
            <a:r>
              <a:rPr lang="en-US" sz="3200" b="1" dirty="0" err="1">
                <a:solidFill>
                  <a:srgbClr val="4B4F3F"/>
                </a:solidFill>
                <a:latin typeface="EB Garamond" panose="00000500000000000000" pitchFamily="2" charset="0"/>
                <a:ea typeface="EB Garamond" panose="00000500000000000000" pitchFamily="2" charset="0"/>
              </a:rPr>
              <a:t>adipiscing</a:t>
            </a:r>
            <a:r>
              <a:rPr lang="en-US" sz="3200" b="1" dirty="0">
                <a:solidFill>
                  <a:srgbClr val="4B4F3F"/>
                </a:solidFill>
                <a:latin typeface="EB Garamond" panose="00000500000000000000" pitchFamily="2" charset="0"/>
                <a:ea typeface="EB Garamond" panose="00000500000000000000" pitchFamily="2" charset="0"/>
              </a:rPr>
              <a:t> </a:t>
            </a:r>
            <a:r>
              <a:rPr lang="en-US" sz="3200" b="1" dirty="0" err="1">
                <a:solidFill>
                  <a:srgbClr val="4B4F3F"/>
                </a:solidFill>
                <a:latin typeface="EB Garamond" panose="00000500000000000000" pitchFamily="2" charset="0"/>
                <a:ea typeface="EB Garamond" panose="00000500000000000000" pitchFamily="2" charset="0"/>
              </a:rPr>
              <a:t>elit</a:t>
            </a:r>
            <a:r>
              <a:rPr lang="en-US" sz="3200" b="1" dirty="0">
                <a:solidFill>
                  <a:srgbClr val="4B4F3F"/>
                </a:solidFill>
                <a:latin typeface="EB Garamond" panose="00000500000000000000" pitchFamily="2" charset="0"/>
                <a:ea typeface="EB Garamond" panose="00000500000000000000" pitchFamily="2" charset="0"/>
              </a:rPr>
              <a:t>, </a:t>
            </a:r>
          </a:p>
        </p:txBody>
      </p:sp>
      <p:grpSp>
        <p:nvGrpSpPr>
          <p:cNvPr id="43" name="CHECK LIST">
            <a:extLst>
              <a:ext uri="{FF2B5EF4-FFF2-40B4-BE49-F238E27FC236}">
                <a16:creationId xmlns:a16="http://schemas.microsoft.com/office/drawing/2014/main" id="{2EED5C0D-DDAF-45F9-919E-BFECDE874ED6}"/>
              </a:ext>
            </a:extLst>
          </p:cNvPr>
          <p:cNvGrpSpPr/>
          <p:nvPr/>
        </p:nvGrpSpPr>
        <p:grpSpPr>
          <a:xfrm>
            <a:off x="2242785" y="11090316"/>
            <a:ext cx="360166" cy="360166"/>
            <a:chOff x="8591175" y="11359375"/>
            <a:chExt cx="922022" cy="922022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DD853B8F-D3CC-43A6-8899-6C3D84A255A8}"/>
                </a:ext>
              </a:extLst>
            </p:cNvPr>
            <p:cNvSpPr/>
            <p:nvPr/>
          </p:nvSpPr>
          <p:spPr>
            <a:xfrm>
              <a:off x="8591175" y="11359375"/>
              <a:ext cx="922022" cy="922022"/>
            </a:xfrm>
            <a:prstGeom prst="ellipse">
              <a:avLst/>
            </a:prstGeom>
            <a:solidFill>
              <a:srgbClr val="DEE0D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3200" b="1">
                <a:solidFill>
                  <a:srgbClr val="4B4F3F"/>
                </a:solidFill>
                <a:latin typeface="EB Garamond" panose="00000500000000000000" pitchFamily="2" charset="0"/>
                <a:ea typeface="EB Garamond" panose="00000500000000000000" pitchFamily="2" charset="0"/>
              </a:endParaRPr>
            </a:p>
          </p:txBody>
        </p:sp>
        <p:sp>
          <p:nvSpPr>
            <p:cNvPr id="45" name="Graphic 2048" descr="Checkmark with solid fill">
              <a:extLst>
                <a:ext uri="{FF2B5EF4-FFF2-40B4-BE49-F238E27FC236}">
                  <a16:creationId xmlns:a16="http://schemas.microsoft.com/office/drawing/2014/main" id="{12BC3878-7626-4532-AE0E-B38431943EF3}"/>
                </a:ext>
              </a:extLst>
            </p:cNvPr>
            <p:cNvSpPr/>
            <p:nvPr/>
          </p:nvSpPr>
          <p:spPr>
            <a:xfrm>
              <a:off x="8786138" y="11634958"/>
              <a:ext cx="532094" cy="373732"/>
            </a:xfrm>
            <a:custGeom>
              <a:avLst/>
              <a:gdLst>
                <a:gd name="connsiteX0" fmla="*/ 485449 w 532094"/>
                <a:gd name="connsiteY0" fmla="*/ 0 h 373732"/>
                <a:gd name="connsiteX1" fmla="*/ 190609 w 532094"/>
                <a:gd name="connsiteY1" fmla="*/ 278716 h 373732"/>
                <a:gd name="connsiteX2" fmla="*/ 48948 w 532094"/>
                <a:gd name="connsiteY2" fmla="*/ 133599 h 373732"/>
                <a:gd name="connsiteX3" fmla="*/ 0 w 532094"/>
                <a:gd name="connsiteY3" fmla="*/ 180244 h 373732"/>
                <a:gd name="connsiteX4" fmla="*/ 188306 w 532094"/>
                <a:gd name="connsiteY4" fmla="*/ 373733 h 373732"/>
                <a:gd name="connsiteX5" fmla="*/ 237830 w 532094"/>
                <a:gd name="connsiteY5" fmla="*/ 327664 h 373732"/>
                <a:gd name="connsiteX6" fmla="*/ 532094 w 532094"/>
                <a:gd name="connsiteY6" fmla="*/ 48372 h 373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2094" h="373732">
                  <a:moveTo>
                    <a:pt x="485449" y="0"/>
                  </a:moveTo>
                  <a:lnTo>
                    <a:pt x="190609" y="278716"/>
                  </a:lnTo>
                  <a:lnTo>
                    <a:pt x="48948" y="133599"/>
                  </a:lnTo>
                  <a:lnTo>
                    <a:pt x="0" y="180244"/>
                  </a:lnTo>
                  <a:lnTo>
                    <a:pt x="188306" y="373733"/>
                  </a:lnTo>
                  <a:lnTo>
                    <a:pt x="237830" y="327664"/>
                  </a:lnTo>
                  <a:lnTo>
                    <a:pt x="532094" y="48372"/>
                  </a:lnTo>
                  <a:close/>
                </a:path>
              </a:pathLst>
            </a:custGeom>
            <a:solidFill>
              <a:srgbClr val="4B4F3F"/>
            </a:solidFill>
            <a:ln w="50800" cap="rnd" cmpd="sng">
              <a:solidFill>
                <a:srgbClr val="4B4F3F"/>
              </a:solidFill>
              <a:prstDash val="solid"/>
              <a:round/>
            </a:ln>
          </p:spPr>
          <p:txBody>
            <a:bodyPr rtlCol="0" anchor="ctr"/>
            <a:lstStyle/>
            <a:p>
              <a:pPr>
                <a:defRPr/>
              </a:pPr>
              <a:endParaRPr lang="en-US" sz="3200" b="1">
                <a:solidFill>
                  <a:srgbClr val="4B4F3F"/>
                </a:solidFill>
                <a:latin typeface="EB Garamond" panose="00000500000000000000" pitchFamily="2" charset="0"/>
                <a:ea typeface="EB Garamond" panose="00000500000000000000" pitchFamily="2" charset="0"/>
              </a:endParaRPr>
            </a:p>
          </p:txBody>
        </p:sp>
      </p:grpSp>
      <p:sp>
        <p:nvSpPr>
          <p:cNvPr id="47" name="CHANGE TEXT HERE">
            <a:extLst>
              <a:ext uri="{FF2B5EF4-FFF2-40B4-BE49-F238E27FC236}">
                <a16:creationId xmlns:a16="http://schemas.microsoft.com/office/drawing/2014/main" id="{DE3C00FF-2242-44C7-AF11-4E167BFFA980}"/>
              </a:ext>
            </a:extLst>
          </p:cNvPr>
          <p:cNvSpPr txBox="1"/>
          <p:nvPr/>
        </p:nvSpPr>
        <p:spPr>
          <a:xfrm>
            <a:off x="2925696" y="11457780"/>
            <a:ext cx="6134006" cy="758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3200" b="1" dirty="0" err="1">
                <a:solidFill>
                  <a:srgbClr val="4B4F3F"/>
                </a:solidFill>
                <a:latin typeface="EB Garamond" panose="00000500000000000000" pitchFamily="2" charset="0"/>
                <a:ea typeface="EB Garamond" panose="00000500000000000000" pitchFamily="2" charset="0"/>
              </a:rPr>
              <a:t>Adipiscing</a:t>
            </a:r>
            <a:r>
              <a:rPr lang="en-US" sz="3200" b="1" dirty="0">
                <a:solidFill>
                  <a:srgbClr val="4B4F3F"/>
                </a:solidFill>
                <a:latin typeface="EB Garamond" panose="00000500000000000000" pitchFamily="2" charset="0"/>
                <a:ea typeface="EB Garamond" panose="00000500000000000000" pitchFamily="2" charset="0"/>
              </a:rPr>
              <a:t> </a:t>
            </a:r>
            <a:r>
              <a:rPr lang="en-US" sz="3200" b="1" dirty="0" err="1">
                <a:solidFill>
                  <a:srgbClr val="4B4F3F"/>
                </a:solidFill>
                <a:latin typeface="EB Garamond" panose="00000500000000000000" pitchFamily="2" charset="0"/>
                <a:ea typeface="EB Garamond" panose="00000500000000000000" pitchFamily="2" charset="0"/>
              </a:rPr>
              <a:t>elit</a:t>
            </a:r>
            <a:r>
              <a:rPr lang="en-US" sz="3200" b="1" dirty="0">
                <a:solidFill>
                  <a:srgbClr val="4B4F3F"/>
                </a:solidFill>
                <a:latin typeface="EB Garamond" panose="00000500000000000000" pitchFamily="2" charset="0"/>
                <a:ea typeface="EB Garamond" panose="00000500000000000000" pitchFamily="2" charset="0"/>
              </a:rPr>
              <a:t>, dolor </a:t>
            </a:r>
            <a:r>
              <a:rPr lang="en-US" sz="3200" b="1" dirty="0" err="1">
                <a:solidFill>
                  <a:srgbClr val="4B4F3F"/>
                </a:solidFill>
                <a:latin typeface="EB Garamond" panose="00000500000000000000" pitchFamily="2" charset="0"/>
                <a:ea typeface="EB Garamond" panose="00000500000000000000" pitchFamily="2" charset="0"/>
              </a:rPr>
              <a:t>consectetur</a:t>
            </a:r>
            <a:endParaRPr lang="en-US" sz="3200" b="1" dirty="0">
              <a:solidFill>
                <a:srgbClr val="4B4F3F"/>
              </a:solidFill>
              <a:latin typeface="EB Garamond" panose="00000500000000000000" pitchFamily="2" charset="0"/>
              <a:ea typeface="EB Garamond" panose="00000500000000000000" pitchFamily="2" charset="0"/>
            </a:endParaRPr>
          </a:p>
        </p:txBody>
      </p:sp>
      <p:grpSp>
        <p:nvGrpSpPr>
          <p:cNvPr id="48" name="CHECK LIST">
            <a:extLst>
              <a:ext uri="{FF2B5EF4-FFF2-40B4-BE49-F238E27FC236}">
                <a16:creationId xmlns:a16="http://schemas.microsoft.com/office/drawing/2014/main" id="{1CCF63F3-05D4-4A9F-9485-569777416A1E}"/>
              </a:ext>
            </a:extLst>
          </p:cNvPr>
          <p:cNvGrpSpPr/>
          <p:nvPr/>
        </p:nvGrpSpPr>
        <p:grpSpPr>
          <a:xfrm>
            <a:off x="2242785" y="11745995"/>
            <a:ext cx="360166" cy="360166"/>
            <a:chOff x="8591175" y="11359375"/>
            <a:chExt cx="922022" cy="922022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CEF7ED1B-04A7-4170-99F5-80DC19267EA3}"/>
                </a:ext>
              </a:extLst>
            </p:cNvPr>
            <p:cNvSpPr/>
            <p:nvPr/>
          </p:nvSpPr>
          <p:spPr>
            <a:xfrm>
              <a:off x="8591175" y="11359375"/>
              <a:ext cx="922022" cy="922022"/>
            </a:xfrm>
            <a:prstGeom prst="ellipse">
              <a:avLst/>
            </a:prstGeom>
            <a:solidFill>
              <a:srgbClr val="DEE0D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3200" b="1">
                <a:solidFill>
                  <a:srgbClr val="4B4F3F"/>
                </a:solidFill>
                <a:latin typeface="EB Garamond" panose="00000500000000000000" pitchFamily="2" charset="0"/>
                <a:ea typeface="EB Garamond" panose="00000500000000000000" pitchFamily="2" charset="0"/>
              </a:endParaRPr>
            </a:p>
          </p:txBody>
        </p:sp>
        <p:sp>
          <p:nvSpPr>
            <p:cNvPr id="50" name="Graphic 2048" descr="Checkmark with solid fill">
              <a:extLst>
                <a:ext uri="{FF2B5EF4-FFF2-40B4-BE49-F238E27FC236}">
                  <a16:creationId xmlns:a16="http://schemas.microsoft.com/office/drawing/2014/main" id="{814EE9DA-4E44-4168-908F-280E7C18AD13}"/>
                </a:ext>
              </a:extLst>
            </p:cNvPr>
            <p:cNvSpPr/>
            <p:nvPr/>
          </p:nvSpPr>
          <p:spPr>
            <a:xfrm>
              <a:off x="8786138" y="11634958"/>
              <a:ext cx="532094" cy="373732"/>
            </a:xfrm>
            <a:custGeom>
              <a:avLst/>
              <a:gdLst>
                <a:gd name="connsiteX0" fmla="*/ 485449 w 532094"/>
                <a:gd name="connsiteY0" fmla="*/ 0 h 373732"/>
                <a:gd name="connsiteX1" fmla="*/ 190609 w 532094"/>
                <a:gd name="connsiteY1" fmla="*/ 278716 h 373732"/>
                <a:gd name="connsiteX2" fmla="*/ 48948 w 532094"/>
                <a:gd name="connsiteY2" fmla="*/ 133599 h 373732"/>
                <a:gd name="connsiteX3" fmla="*/ 0 w 532094"/>
                <a:gd name="connsiteY3" fmla="*/ 180244 h 373732"/>
                <a:gd name="connsiteX4" fmla="*/ 188306 w 532094"/>
                <a:gd name="connsiteY4" fmla="*/ 373733 h 373732"/>
                <a:gd name="connsiteX5" fmla="*/ 237830 w 532094"/>
                <a:gd name="connsiteY5" fmla="*/ 327664 h 373732"/>
                <a:gd name="connsiteX6" fmla="*/ 532094 w 532094"/>
                <a:gd name="connsiteY6" fmla="*/ 48372 h 373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2094" h="373732">
                  <a:moveTo>
                    <a:pt x="485449" y="0"/>
                  </a:moveTo>
                  <a:lnTo>
                    <a:pt x="190609" y="278716"/>
                  </a:lnTo>
                  <a:lnTo>
                    <a:pt x="48948" y="133599"/>
                  </a:lnTo>
                  <a:lnTo>
                    <a:pt x="0" y="180244"/>
                  </a:lnTo>
                  <a:lnTo>
                    <a:pt x="188306" y="373733"/>
                  </a:lnTo>
                  <a:lnTo>
                    <a:pt x="237830" y="327664"/>
                  </a:lnTo>
                  <a:lnTo>
                    <a:pt x="532094" y="48372"/>
                  </a:lnTo>
                  <a:close/>
                </a:path>
              </a:pathLst>
            </a:custGeom>
            <a:solidFill>
              <a:srgbClr val="4B4F3F"/>
            </a:solidFill>
            <a:ln w="50800" cap="rnd" cmpd="sng">
              <a:solidFill>
                <a:srgbClr val="4B4F3F"/>
              </a:solidFill>
              <a:prstDash val="solid"/>
              <a:round/>
            </a:ln>
          </p:spPr>
          <p:txBody>
            <a:bodyPr rtlCol="0" anchor="ctr"/>
            <a:lstStyle/>
            <a:p>
              <a:pPr>
                <a:defRPr/>
              </a:pPr>
              <a:endParaRPr lang="en-US" sz="3200" b="1">
                <a:solidFill>
                  <a:srgbClr val="4B4F3F"/>
                </a:solidFill>
                <a:latin typeface="EB Garamond" panose="00000500000000000000" pitchFamily="2" charset="0"/>
                <a:ea typeface="EB Garamond" panose="00000500000000000000" pitchFamily="2" charset="0"/>
              </a:endParaRPr>
            </a:p>
          </p:txBody>
        </p:sp>
      </p:grpSp>
      <p:grpSp>
        <p:nvGrpSpPr>
          <p:cNvPr id="52" name="INSTAGARM">
            <a:extLst>
              <a:ext uri="{FF2B5EF4-FFF2-40B4-BE49-F238E27FC236}">
                <a16:creationId xmlns:a16="http://schemas.microsoft.com/office/drawing/2014/main" id="{6F7FFBFD-8A20-47B3-A346-7E10C3AE8CED}"/>
              </a:ext>
            </a:extLst>
          </p:cNvPr>
          <p:cNvGrpSpPr/>
          <p:nvPr/>
        </p:nvGrpSpPr>
        <p:grpSpPr>
          <a:xfrm>
            <a:off x="1982309" y="21183221"/>
            <a:ext cx="1386352" cy="506794"/>
            <a:chOff x="1830961" y="9398665"/>
            <a:chExt cx="1386352" cy="506794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E54ADC87-0CEF-4BB0-AAB7-5449471C14BC}"/>
                </a:ext>
              </a:extLst>
            </p:cNvPr>
            <p:cNvSpPr/>
            <p:nvPr/>
          </p:nvSpPr>
          <p:spPr>
            <a:xfrm>
              <a:off x="1830961" y="9398665"/>
              <a:ext cx="506794" cy="506794"/>
            </a:xfrm>
            <a:prstGeom prst="ellipse">
              <a:avLst/>
            </a:prstGeom>
            <a:solidFill>
              <a:srgbClr val="5E63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b="1">
                <a:solidFill>
                  <a:srgbClr val="F0E1DC"/>
                </a:solidFill>
                <a:latin typeface="Montserrat" panose="00000500000000000000" pitchFamily="2" charset="0"/>
                <a:cs typeface="Heebo Medium" panose="00000600000000000000" pitchFamily="2" charset="-79"/>
              </a:endParaRPr>
            </a:p>
          </p:txBody>
        </p:sp>
        <p:pic>
          <p:nvPicPr>
            <p:cNvPr id="58" name="Graphic 57">
              <a:extLst>
                <a:ext uri="{FF2B5EF4-FFF2-40B4-BE49-F238E27FC236}">
                  <a16:creationId xmlns:a16="http://schemas.microsoft.com/office/drawing/2014/main" id="{0CA9C386-0EC4-45DD-8D27-9024681B72A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964842" y="9527328"/>
              <a:ext cx="249469" cy="249469"/>
            </a:xfrm>
            <a:prstGeom prst="rect">
              <a:avLst/>
            </a:prstGeom>
          </p:spPr>
        </p:pic>
        <p:sp>
          <p:nvSpPr>
            <p:cNvPr id="59" name="CHANGE TEXT HERE">
              <a:extLst>
                <a:ext uri="{FF2B5EF4-FFF2-40B4-BE49-F238E27FC236}">
                  <a16:creationId xmlns:a16="http://schemas.microsoft.com/office/drawing/2014/main" id="{7D827BD5-B19F-4703-8A2E-F3418F3A61C5}"/>
                </a:ext>
              </a:extLst>
            </p:cNvPr>
            <p:cNvSpPr txBox="1"/>
            <p:nvPr/>
          </p:nvSpPr>
          <p:spPr>
            <a:xfrm>
              <a:off x="2380224" y="9458146"/>
              <a:ext cx="8370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b="1" dirty="0" err="1">
                  <a:solidFill>
                    <a:srgbClr val="F0EEED"/>
                  </a:solidFill>
                  <a:latin typeface="EB Garamond" panose="00000500000000000000" pitchFamily="2" charset="0"/>
                  <a:ea typeface="EB Garamond" panose="00000500000000000000" pitchFamily="2" charset="0"/>
                  <a:cs typeface="Halant" panose="00000500000000000000" pitchFamily="2" charset="0"/>
                </a:rPr>
                <a:t>levidio</a:t>
              </a:r>
              <a:endParaRPr lang="en-US" b="1" dirty="0">
                <a:solidFill>
                  <a:srgbClr val="F0EEED"/>
                </a:solidFill>
                <a:latin typeface="EB Garamond" panose="00000500000000000000" pitchFamily="2" charset="0"/>
                <a:ea typeface="EB Garamond" panose="00000500000000000000" pitchFamily="2" charset="0"/>
                <a:cs typeface="Halant" panose="00000500000000000000" pitchFamily="2" charset="0"/>
              </a:endParaRPr>
            </a:p>
          </p:txBody>
        </p:sp>
      </p:grpSp>
      <p:grpSp>
        <p:nvGrpSpPr>
          <p:cNvPr id="53" name="WEB">
            <a:extLst>
              <a:ext uri="{FF2B5EF4-FFF2-40B4-BE49-F238E27FC236}">
                <a16:creationId xmlns:a16="http://schemas.microsoft.com/office/drawing/2014/main" id="{3EDD5D9D-C38A-4BC7-9090-AE2D134E7155}"/>
              </a:ext>
            </a:extLst>
          </p:cNvPr>
          <p:cNvGrpSpPr/>
          <p:nvPr/>
        </p:nvGrpSpPr>
        <p:grpSpPr>
          <a:xfrm>
            <a:off x="4958873" y="21183177"/>
            <a:ext cx="1940815" cy="506794"/>
            <a:chOff x="4408155" y="9398621"/>
            <a:chExt cx="1940815" cy="506794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53824CF3-7FA3-4A3B-9F80-2AA4A3F0952B}"/>
                </a:ext>
              </a:extLst>
            </p:cNvPr>
            <p:cNvSpPr/>
            <p:nvPr/>
          </p:nvSpPr>
          <p:spPr>
            <a:xfrm>
              <a:off x="4408155" y="9398621"/>
              <a:ext cx="506794" cy="506794"/>
            </a:xfrm>
            <a:prstGeom prst="ellipse">
              <a:avLst/>
            </a:prstGeom>
            <a:solidFill>
              <a:srgbClr val="5E63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b="1">
                <a:solidFill>
                  <a:srgbClr val="F0E1DC"/>
                </a:solidFill>
                <a:latin typeface="Montserrat" panose="00000500000000000000" pitchFamily="2" charset="0"/>
                <a:cs typeface="Heebo Medium" panose="00000600000000000000" pitchFamily="2" charset="-79"/>
              </a:endParaRPr>
            </a:p>
          </p:txBody>
        </p:sp>
        <p:pic>
          <p:nvPicPr>
            <p:cNvPr id="55" name="Graphic 54">
              <a:extLst>
                <a:ext uri="{FF2B5EF4-FFF2-40B4-BE49-F238E27FC236}">
                  <a16:creationId xmlns:a16="http://schemas.microsoft.com/office/drawing/2014/main" id="{30602689-C2D1-4689-BE04-AC2AE8A842F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536818" y="9527328"/>
              <a:ext cx="249469" cy="249469"/>
            </a:xfrm>
            <a:prstGeom prst="rect">
              <a:avLst/>
            </a:prstGeom>
          </p:spPr>
        </p:pic>
        <p:sp>
          <p:nvSpPr>
            <p:cNvPr id="56" name="CHANGE TEXT HERE">
              <a:extLst>
                <a:ext uri="{FF2B5EF4-FFF2-40B4-BE49-F238E27FC236}">
                  <a16:creationId xmlns:a16="http://schemas.microsoft.com/office/drawing/2014/main" id="{A6887993-639E-400E-8BCF-6CD033C1D38E}"/>
                </a:ext>
              </a:extLst>
            </p:cNvPr>
            <p:cNvSpPr txBox="1"/>
            <p:nvPr/>
          </p:nvSpPr>
          <p:spPr>
            <a:xfrm>
              <a:off x="4934800" y="9458146"/>
              <a:ext cx="14141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b="1" dirty="0">
                  <a:solidFill>
                    <a:srgbClr val="F0EEED"/>
                  </a:solidFill>
                  <a:latin typeface="EB Garamond" panose="00000500000000000000" pitchFamily="2" charset="0"/>
                  <a:ea typeface="EB Garamond" panose="00000500000000000000" pitchFamily="2" charset="0"/>
                  <a:cs typeface="Halant" panose="00000500000000000000" pitchFamily="2" charset="0"/>
                </a:rPr>
                <a:t>www.levidio</a:t>
              </a:r>
            </a:p>
          </p:txBody>
        </p:sp>
      </p:grpSp>
      <p:sp>
        <p:nvSpPr>
          <p:cNvPr id="73" name="CIRCLE">
            <a:extLst>
              <a:ext uri="{FF2B5EF4-FFF2-40B4-BE49-F238E27FC236}">
                <a16:creationId xmlns:a16="http://schemas.microsoft.com/office/drawing/2014/main" id="{1DBA8D0A-B883-4A49-9C36-7C625B1E95A4}"/>
              </a:ext>
            </a:extLst>
          </p:cNvPr>
          <p:cNvSpPr/>
          <p:nvPr/>
        </p:nvSpPr>
        <p:spPr>
          <a:xfrm>
            <a:off x="2486342" y="13370531"/>
            <a:ext cx="5958650" cy="5958650"/>
          </a:xfrm>
          <a:prstGeom prst="ellipse">
            <a:avLst/>
          </a:prstGeom>
          <a:solidFill>
            <a:srgbClr val="4B4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5" name="CHANGE TEXT HERE">
            <a:extLst>
              <a:ext uri="{FF2B5EF4-FFF2-40B4-BE49-F238E27FC236}">
                <a16:creationId xmlns:a16="http://schemas.microsoft.com/office/drawing/2014/main" id="{4A19966B-16F3-4EB4-803E-2F87DCAB2745}"/>
              </a:ext>
            </a:extLst>
          </p:cNvPr>
          <p:cNvSpPr txBox="1"/>
          <p:nvPr/>
        </p:nvSpPr>
        <p:spPr>
          <a:xfrm>
            <a:off x="3214389" y="14628481"/>
            <a:ext cx="4502556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3900" dirty="0">
                <a:ln w="63500">
                  <a:noFill/>
                </a:ln>
                <a:solidFill>
                  <a:srgbClr val="F8F8F8"/>
                </a:solidFill>
                <a:latin typeface="Montserrat ExtraBold" panose="00000900000000000000" pitchFamily="2" charset="0"/>
              </a:rPr>
              <a:t>70</a:t>
            </a:r>
            <a:endParaRPr lang="en-US" sz="23900" baseline="30000" dirty="0">
              <a:ln w="63500">
                <a:noFill/>
              </a:ln>
              <a:solidFill>
                <a:srgbClr val="F8F8F8"/>
              </a:solidFill>
              <a:latin typeface="Montserrat ExtraBold" panose="00000900000000000000" pitchFamily="2" charset="0"/>
            </a:endParaRPr>
          </a:p>
        </p:txBody>
      </p:sp>
      <p:grpSp>
        <p:nvGrpSpPr>
          <p:cNvPr id="2" name="PERCENT">
            <a:extLst>
              <a:ext uri="{FF2B5EF4-FFF2-40B4-BE49-F238E27FC236}">
                <a16:creationId xmlns:a16="http://schemas.microsoft.com/office/drawing/2014/main" id="{7EF5F61C-66B9-4633-83E9-D73E0AB64AAE}"/>
              </a:ext>
            </a:extLst>
          </p:cNvPr>
          <p:cNvGrpSpPr/>
          <p:nvPr/>
        </p:nvGrpSpPr>
        <p:grpSpPr>
          <a:xfrm>
            <a:off x="7315979" y="17007874"/>
            <a:ext cx="1390870" cy="1390870"/>
            <a:chOff x="12441848" y="7222916"/>
            <a:chExt cx="922022" cy="922022"/>
          </a:xfrm>
        </p:grpSpPr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88D7ECF7-9B47-4973-B41F-210F9DDAE3E5}"/>
                </a:ext>
              </a:extLst>
            </p:cNvPr>
            <p:cNvSpPr/>
            <p:nvPr/>
          </p:nvSpPr>
          <p:spPr>
            <a:xfrm>
              <a:off x="12441848" y="7222916"/>
              <a:ext cx="922022" cy="922022"/>
            </a:xfrm>
            <a:prstGeom prst="ellipse">
              <a:avLst/>
            </a:prstGeom>
            <a:solidFill>
              <a:srgbClr val="DEE0D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DBCBE23-56AF-4ED3-A65C-CD522B354779}"/>
                </a:ext>
              </a:extLst>
            </p:cNvPr>
            <p:cNvSpPr/>
            <p:nvPr/>
          </p:nvSpPr>
          <p:spPr>
            <a:xfrm>
              <a:off x="12624519" y="7457481"/>
              <a:ext cx="556679" cy="452892"/>
            </a:xfrm>
            <a:custGeom>
              <a:avLst/>
              <a:gdLst/>
              <a:ahLst/>
              <a:cxnLst/>
              <a:rect l="l" t="t" r="r" b="b"/>
              <a:pathLst>
                <a:path w="809244" h="658368">
                  <a:moveTo>
                    <a:pt x="639166" y="400507"/>
                  </a:moveTo>
                  <a:cubicBezTo>
                    <a:pt x="627584" y="400507"/>
                    <a:pt x="617982" y="406756"/>
                    <a:pt x="610362" y="419252"/>
                  </a:cubicBezTo>
                  <a:cubicBezTo>
                    <a:pt x="602742" y="431749"/>
                    <a:pt x="598932" y="452018"/>
                    <a:pt x="598932" y="480060"/>
                  </a:cubicBezTo>
                  <a:cubicBezTo>
                    <a:pt x="598932" y="508102"/>
                    <a:pt x="602742" y="528371"/>
                    <a:pt x="610362" y="540868"/>
                  </a:cubicBezTo>
                  <a:cubicBezTo>
                    <a:pt x="617982" y="553364"/>
                    <a:pt x="627584" y="559613"/>
                    <a:pt x="639166" y="559613"/>
                  </a:cubicBezTo>
                  <a:cubicBezTo>
                    <a:pt x="650748" y="559613"/>
                    <a:pt x="660350" y="553364"/>
                    <a:pt x="667970" y="540868"/>
                  </a:cubicBezTo>
                  <a:cubicBezTo>
                    <a:pt x="675590" y="528371"/>
                    <a:pt x="679400" y="508102"/>
                    <a:pt x="679400" y="480060"/>
                  </a:cubicBezTo>
                  <a:cubicBezTo>
                    <a:pt x="679400" y="452018"/>
                    <a:pt x="675590" y="431749"/>
                    <a:pt x="667970" y="419252"/>
                  </a:cubicBezTo>
                  <a:cubicBezTo>
                    <a:pt x="660350" y="406756"/>
                    <a:pt x="650748" y="400507"/>
                    <a:pt x="639166" y="400507"/>
                  </a:cubicBezTo>
                  <a:close/>
                  <a:moveTo>
                    <a:pt x="639166" y="301752"/>
                  </a:moveTo>
                  <a:cubicBezTo>
                    <a:pt x="671475" y="301752"/>
                    <a:pt x="700583" y="308762"/>
                    <a:pt x="726491" y="322783"/>
                  </a:cubicBezTo>
                  <a:cubicBezTo>
                    <a:pt x="752399" y="336804"/>
                    <a:pt x="772668" y="357226"/>
                    <a:pt x="787299" y="384048"/>
                  </a:cubicBezTo>
                  <a:cubicBezTo>
                    <a:pt x="801929" y="410870"/>
                    <a:pt x="809244" y="442874"/>
                    <a:pt x="809244" y="480060"/>
                  </a:cubicBezTo>
                  <a:cubicBezTo>
                    <a:pt x="809244" y="535534"/>
                    <a:pt x="793395" y="579120"/>
                    <a:pt x="761696" y="610819"/>
                  </a:cubicBezTo>
                  <a:cubicBezTo>
                    <a:pt x="729996" y="642518"/>
                    <a:pt x="689153" y="658368"/>
                    <a:pt x="639166" y="658368"/>
                  </a:cubicBezTo>
                  <a:cubicBezTo>
                    <a:pt x="589179" y="658368"/>
                    <a:pt x="548336" y="642518"/>
                    <a:pt x="516636" y="610819"/>
                  </a:cubicBezTo>
                  <a:cubicBezTo>
                    <a:pt x="484937" y="579120"/>
                    <a:pt x="469088" y="535534"/>
                    <a:pt x="469088" y="480060"/>
                  </a:cubicBezTo>
                  <a:cubicBezTo>
                    <a:pt x="469088" y="442874"/>
                    <a:pt x="476403" y="410870"/>
                    <a:pt x="491033" y="384048"/>
                  </a:cubicBezTo>
                  <a:cubicBezTo>
                    <a:pt x="505664" y="357226"/>
                    <a:pt x="525933" y="336804"/>
                    <a:pt x="551841" y="322783"/>
                  </a:cubicBezTo>
                  <a:cubicBezTo>
                    <a:pt x="577749" y="308762"/>
                    <a:pt x="606857" y="301752"/>
                    <a:pt x="639166" y="301752"/>
                  </a:cubicBezTo>
                  <a:close/>
                  <a:moveTo>
                    <a:pt x="170079" y="98755"/>
                  </a:moveTo>
                  <a:cubicBezTo>
                    <a:pt x="158496" y="98755"/>
                    <a:pt x="148895" y="105004"/>
                    <a:pt x="141275" y="117500"/>
                  </a:cubicBezTo>
                  <a:cubicBezTo>
                    <a:pt x="133655" y="129997"/>
                    <a:pt x="129845" y="150266"/>
                    <a:pt x="129845" y="178308"/>
                  </a:cubicBezTo>
                  <a:cubicBezTo>
                    <a:pt x="129845" y="206350"/>
                    <a:pt x="133655" y="226619"/>
                    <a:pt x="141275" y="239116"/>
                  </a:cubicBezTo>
                  <a:cubicBezTo>
                    <a:pt x="148895" y="251612"/>
                    <a:pt x="158496" y="257861"/>
                    <a:pt x="170079" y="257861"/>
                  </a:cubicBezTo>
                  <a:cubicBezTo>
                    <a:pt x="181661" y="257861"/>
                    <a:pt x="191262" y="251612"/>
                    <a:pt x="198882" y="239116"/>
                  </a:cubicBezTo>
                  <a:cubicBezTo>
                    <a:pt x="206502" y="226619"/>
                    <a:pt x="210312" y="206350"/>
                    <a:pt x="210312" y="178308"/>
                  </a:cubicBezTo>
                  <a:cubicBezTo>
                    <a:pt x="210312" y="150266"/>
                    <a:pt x="206502" y="129997"/>
                    <a:pt x="198882" y="117500"/>
                  </a:cubicBezTo>
                  <a:cubicBezTo>
                    <a:pt x="191262" y="105004"/>
                    <a:pt x="181661" y="98755"/>
                    <a:pt x="170079" y="98755"/>
                  </a:cubicBezTo>
                  <a:close/>
                  <a:moveTo>
                    <a:pt x="545897" y="9144"/>
                  </a:moveTo>
                  <a:lnTo>
                    <a:pt x="700431" y="9144"/>
                  </a:lnTo>
                  <a:lnTo>
                    <a:pt x="263348" y="649224"/>
                  </a:lnTo>
                  <a:lnTo>
                    <a:pt x="108814" y="649224"/>
                  </a:lnTo>
                  <a:close/>
                  <a:moveTo>
                    <a:pt x="170079" y="0"/>
                  </a:moveTo>
                  <a:cubicBezTo>
                    <a:pt x="202388" y="0"/>
                    <a:pt x="231496" y="7011"/>
                    <a:pt x="257404" y="21031"/>
                  </a:cubicBezTo>
                  <a:cubicBezTo>
                    <a:pt x="283312" y="35052"/>
                    <a:pt x="303581" y="55474"/>
                    <a:pt x="318212" y="82296"/>
                  </a:cubicBezTo>
                  <a:cubicBezTo>
                    <a:pt x="332842" y="109118"/>
                    <a:pt x="340157" y="141122"/>
                    <a:pt x="340157" y="178308"/>
                  </a:cubicBezTo>
                  <a:cubicBezTo>
                    <a:pt x="340157" y="233782"/>
                    <a:pt x="324308" y="277368"/>
                    <a:pt x="292608" y="309067"/>
                  </a:cubicBezTo>
                  <a:cubicBezTo>
                    <a:pt x="260909" y="340766"/>
                    <a:pt x="220066" y="356616"/>
                    <a:pt x="170079" y="356616"/>
                  </a:cubicBezTo>
                  <a:cubicBezTo>
                    <a:pt x="120092" y="356616"/>
                    <a:pt x="79248" y="340766"/>
                    <a:pt x="47549" y="309067"/>
                  </a:cubicBezTo>
                  <a:cubicBezTo>
                    <a:pt x="15850" y="277368"/>
                    <a:pt x="0" y="233782"/>
                    <a:pt x="0" y="178308"/>
                  </a:cubicBezTo>
                  <a:cubicBezTo>
                    <a:pt x="0" y="141122"/>
                    <a:pt x="7316" y="109118"/>
                    <a:pt x="21946" y="82296"/>
                  </a:cubicBezTo>
                  <a:cubicBezTo>
                    <a:pt x="36576" y="55474"/>
                    <a:pt x="56846" y="35052"/>
                    <a:pt x="82754" y="21031"/>
                  </a:cubicBezTo>
                  <a:cubicBezTo>
                    <a:pt x="108662" y="7011"/>
                    <a:pt x="137770" y="0"/>
                    <a:pt x="170079" y="0"/>
                  </a:cubicBezTo>
                  <a:close/>
                </a:path>
              </a:pathLst>
            </a:custGeom>
            <a:solidFill>
              <a:srgbClr val="5E63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79" name="CHANGE TEXT HERE">
            <a:extLst>
              <a:ext uri="{FF2B5EF4-FFF2-40B4-BE49-F238E27FC236}">
                <a16:creationId xmlns:a16="http://schemas.microsoft.com/office/drawing/2014/main" id="{FB47F6DE-3207-483D-A584-CE7426F965EA}"/>
              </a:ext>
            </a:extLst>
          </p:cNvPr>
          <p:cNvSpPr txBox="1"/>
          <p:nvPr/>
        </p:nvSpPr>
        <p:spPr>
          <a:xfrm>
            <a:off x="3862971" y="14164122"/>
            <a:ext cx="3205392" cy="7078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4000" b="1" dirty="0">
                <a:ln w="25400">
                  <a:noFill/>
                </a:ln>
                <a:solidFill>
                  <a:srgbClr val="F8F8F8"/>
                </a:solidFill>
                <a:latin typeface="EB Garamond" panose="00000500000000000000" pitchFamily="2" charset="0"/>
                <a:ea typeface="EB Garamond" panose="00000500000000000000" pitchFamily="2" charset="0"/>
              </a:rPr>
              <a:t>DISC UP TO</a:t>
            </a:r>
          </a:p>
        </p:txBody>
      </p:sp>
      <p:sp>
        <p:nvSpPr>
          <p:cNvPr id="80" name="CHANGE TEXT HERE">
            <a:extLst>
              <a:ext uri="{FF2B5EF4-FFF2-40B4-BE49-F238E27FC236}">
                <a16:creationId xmlns:a16="http://schemas.microsoft.com/office/drawing/2014/main" id="{1DFA7DCF-65C0-4C0C-ACA7-D38AB59DABDA}"/>
              </a:ext>
            </a:extLst>
          </p:cNvPr>
          <p:cNvSpPr txBox="1"/>
          <p:nvPr/>
        </p:nvSpPr>
        <p:spPr>
          <a:xfrm>
            <a:off x="4259248" y="18067304"/>
            <a:ext cx="2412840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3200" b="1" spc="300" dirty="0">
                <a:solidFill>
                  <a:srgbClr val="F8F8F8"/>
                </a:solidFill>
                <a:latin typeface="EB Garamond" panose="00000500000000000000" pitchFamily="2" charset="0"/>
                <a:ea typeface="EB Garamond" panose="00000500000000000000" pitchFamily="2" charset="0"/>
              </a:rPr>
              <a:t>ALL ITEM</a:t>
            </a:r>
          </a:p>
        </p:txBody>
      </p:sp>
      <p:grpSp>
        <p:nvGrpSpPr>
          <p:cNvPr id="81" name="LOGO">
            <a:extLst>
              <a:ext uri="{FF2B5EF4-FFF2-40B4-BE49-F238E27FC236}">
                <a16:creationId xmlns:a16="http://schemas.microsoft.com/office/drawing/2014/main" id="{49365F3C-C35B-49A5-B3CF-48AAADF1AA04}"/>
              </a:ext>
            </a:extLst>
          </p:cNvPr>
          <p:cNvGrpSpPr/>
          <p:nvPr/>
        </p:nvGrpSpPr>
        <p:grpSpPr>
          <a:xfrm>
            <a:off x="746619" y="650835"/>
            <a:ext cx="1955409" cy="830997"/>
            <a:chOff x="1603161" y="-3026137"/>
            <a:chExt cx="1955409" cy="830997"/>
          </a:xfrm>
        </p:grpSpPr>
        <p:sp>
          <p:nvSpPr>
            <p:cNvPr id="82" name="Isosceles Triangle 81">
              <a:extLst>
                <a:ext uri="{FF2B5EF4-FFF2-40B4-BE49-F238E27FC236}">
                  <a16:creationId xmlns:a16="http://schemas.microsoft.com/office/drawing/2014/main" id="{F29E9EE8-193E-4E54-A3FC-E8DDE683A883}"/>
                </a:ext>
              </a:extLst>
            </p:cNvPr>
            <p:cNvSpPr/>
            <p:nvPr/>
          </p:nvSpPr>
          <p:spPr>
            <a:xfrm rot="5400000">
              <a:off x="1571876" y="-2869658"/>
              <a:ext cx="453627" cy="391057"/>
            </a:xfrm>
            <a:prstGeom prst="triangle">
              <a:avLst/>
            </a:prstGeom>
            <a:noFill/>
            <a:ln w="1651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514944"/>
                </a:solidFill>
                <a:latin typeface="Calibri" panose="020F0502020204030204"/>
              </a:endParaRPr>
            </a:p>
          </p:txBody>
        </p:sp>
        <p:sp>
          <p:nvSpPr>
            <p:cNvPr id="83" name="CHANGE TEXT HERE">
              <a:extLst>
                <a:ext uri="{FF2B5EF4-FFF2-40B4-BE49-F238E27FC236}">
                  <a16:creationId xmlns:a16="http://schemas.microsoft.com/office/drawing/2014/main" id="{6958E9D1-15AF-4EA6-9B4A-F715E613721F}"/>
                </a:ext>
              </a:extLst>
            </p:cNvPr>
            <p:cNvSpPr txBox="1"/>
            <p:nvPr/>
          </p:nvSpPr>
          <p:spPr>
            <a:xfrm>
              <a:off x="1912064" y="-3026137"/>
              <a:ext cx="164650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2400" b="1" dirty="0">
                  <a:solidFill>
                    <a:srgbClr val="FFFFFF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YOUR</a:t>
              </a:r>
            </a:p>
            <a:p>
              <a:pPr algn="ctr">
                <a:defRPr/>
              </a:pPr>
              <a:r>
                <a:rPr lang="en-US" sz="2400" b="1" dirty="0">
                  <a:solidFill>
                    <a:srgbClr val="FFFFFF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LOGO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31653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1053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to="" calcmode="lin" valueType="num">
                                          <p:cBhvr>
                                            <p:cTn id="7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-#ppt_w/2*cos(ppt_r/180*pi)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8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-#ppt_h/2*cos(ppt_r/180*pi)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9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 fmla="#ppt_h-(-#ppt_h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10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-(-#ppt_w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1053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9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9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9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9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3" presetClass="exit" presetSubtype="32" fill="hold" grpId="2" nodeType="withEffect">
                                      <p:stCondLst>
                                        <p:cond delay="5500"/>
                                      </p:stCondLst>
                                      <p:iterate type="lt">
                                        <p:tmPct val="3570"/>
                                      </p:iterate>
                                      <p:childTnLst>
                                        <p:anim calcmode="lin" valueType="num">
                                          <p:cBhvr>
                                            <p:cTn id="18" dur="35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35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" presetID="6" presetClass="emph" presetSubtype="0" repeatCount="indefinite" autoRev="1" fill="hold" grpId="3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Scale>
                                          <p:cBhvr>
                                            <p:cTn id="22" dur="100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accel="40000" decel="6000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357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1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357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xit" presetSubtype="0" fill="hold" grpId="2" nodeType="withEffect">
                                      <p:stCondLst>
                                        <p:cond delay="50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4" dur="8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849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6" presetID="2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fill="hold" nodeType="withEffect" p14:presetBounceEnd="100000">
                                      <p:stCondLst>
                                        <p:cond delay="500"/>
                                      </p:stCondLst>
                                      <p:childTnLst>
                                        <p:animScale p14:bounceEnd="100000">
                                          <p:cBhvr>
                                            <p:cTn id="41" dur="150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8" presetClass="emph" presetSubtype="0" decel="100000" fill="hold" nodeType="withEffect">
                                      <p:stCondLst>
                                        <p:cond delay="5200"/>
                                      </p:stCondLst>
                                      <p:childTnLst>
                                        <p:animRot by="420000">
                                          <p:cBhvr>
                                            <p:cTn id="43" dur="5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4" presetID="2" presetClass="exit" presetSubtype="4" accel="100000" fill="hold" nodeType="withEffect">
                                      <p:stCondLst>
                                        <p:cond delay="554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8" presetID="2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fill="hold" nodeType="withEffect" p14:presetBounceEnd="100000">
                                      <p:stCondLst>
                                        <p:cond delay="600"/>
                                      </p:stCondLst>
                                      <p:childTnLst>
                                        <p:animScale p14:bounceEnd="100000">
                                          <p:cBhvr>
                                            <p:cTn id="53" dur="150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8" presetClass="emph" presetSubtype="0" decel="100000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animRot by="420000">
                                          <p:cBhvr>
                                            <p:cTn id="55" dur="5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6" presetID="2" presetClass="exit" presetSubtype="4" accel="100000" fill="hold" nodeType="withEffect">
                                      <p:stCondLst>
                                        <p:cond delay="534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0" presetID="2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fill="hold" nodeType="withEffect" p14:presetBounceEnd="100000">
                                      <p:stCondLst>
                                        <p:cond delay="700"/>
                                      </p:stCondLst>
                                      <p:childTnLst>
                                        <p:animScale p14:bounceEnd="100000">
                                          <p:cBhvr>
                                            <p:cTn id="65" dur="150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8" presetClass="emph" presetSubtype="0" decel="100000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animRot by="420000">
                                          <p:cBhvr>
                                            <p:cTn id="67" dur="5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8" presetID="2" presetClass="exit" presetSubtype="4" accel="100000" fill="hold" nodeType="withEffect">
                                      <p:stCondLst>
                                        <p:cond delay="534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xit" presetSubtype="0" accel="100000" fill="hold" grpId="1" nodeType="withEffect">
                                      <p:stCondLst>
                                        <p:cond delay="5100"/>
                                      </p:stCondLst>
                                      <p:iterate type="lt">
                                        <p:tmPct val="3570"/>
                                      </p:iterate>
                                      <p:childTnLst>
                                        <p:anim calcmode="lin" valueType="num">
                                          <p:cBhvr>
                                            <p:cTn id="76" dur="3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3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36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79" dur="3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1" presetID="2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9" presetClass="exit" presetSubtype="0" accel="100000" fill="hold" grpId="1" nodeType="withEffect">
                                      <p:stCondLst>
                                        <p:cond delay="5200"/>
                                      </p:stCondLst>
                                      <p:iterate type="lt">
                                        <p:tmPct val="3570"/>
                                      </p:iterate>
                                      <p:childTnLst>
                                        <p:anim calcmode="lin" valueType="num">
                                          <p:cBhvr>
                                            <p:cTn id="86" dur="3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3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36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89" dur="3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1" presetID="2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9" presetClass="exit" presetSubtype="0" accel="100000" fill="hold" grpId="1" nodeType="withEffect">
                                      <p:stCondLst>
                                        <p:cond delay="5300"/>
                                      </p:stCondLst>
                                      <p:iterate type="lt">
                                        <p:tmPct val="3570"/>
                                      </p:iterate>
                                      <p:childTnLst>
                                        <p:anim calcmode="lin" valueType="num">
                                          <p:cBhvr>
                                            <p:cTn id="96" dur="3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3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3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36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99" dur="3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4" decel="100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10" presetClass="entr" presetSubtype="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xit" presetSubtype="4" accel="100000" fill="hold" nodeType="withEffect">
                                      <p:stCondLst>
                                        <p:cond delay="53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09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" presetClass="exit" presetSubtype="4" accel="100000" fill="hold" nodeType="withEffect">
                                      <p:stCondLst>
                                        <p:cond delay="53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20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3" presetID="0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iterate type="lt">
                                        <p:tmPct val="11053"/>
                                      </p:iterate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to="" calcmode="lin" valueType="num">
                                          <p:cBhvr>
                                            <p:cTn id="125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-#ppt_w/2*cos(ppt_r/180*pi)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126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-#ppt_h/2*cos(ppt_r/180*pi)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127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 fmla="#ppt_h-(-#ppt_h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128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-(-#ppt_w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3" presetClass="exit" presetSubtype="32" fill="hold" grpId="1" nodeType="withEffect">
                                      <p:stCondLst>
                                        <p:cond delay="5400"/>
                                      </p:stCondLst>
                                      <p:iterate type="lt">
                                        <p:tmPct val="3570"/>
                                      </p:iterate>
                                      <p:childTnLst>
                                        <p:anim calcmode="lin" valueType="num">
                                          <p:cBhvr>
                                            <p:cTn id="130" dur="350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350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3" presetID="0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iterate type="lt">
                                        <p:tmPct val="11053"/>
                                      </p:iterate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to="" calcmode="lin" valueType="num">
                                          <p:cBhvr>
                                            <p:cTn id="135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-#ppt_w/2*cos(ppt_r/180*pi)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136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-#ppt_h/2*cos(ppt_r/180*pi)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137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 fmla="#ppt_h-(-#ppt_h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138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-(-#ppt_w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23" presetClass="exit" presetSubtype="32" fill="hold" grpId="1" nodeType="withEffect">
                                      <p:stCondLst>
                                        <p:cond delay="5400"/>
                                      </p:stCondLst>
                                      <p:iterate type="lt">
                                        <p:tmPct val="3570"/>
                                      </p:iterate>
                                      <p:childTnLst>
                                        <p:anim calcmode="lin" valueType="num">
                                          <p:cBhvr>
                                            <p:cTn id="140" dur="350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350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3" presetID="0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iterate type="lt">
                                        <p:tmPct val="11053"/>
                                      </p:iterate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to="" calcmode="lin" valueType="num">
                                          <p:cBhvr>
                                            <p:cTn id="145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-#ppt_w/2*cos(ppt_r/180*pi)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146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-#ppt_h/2*cos(ppt_r/180*pi)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147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 fmla="#ppt_h-(-#ppt_h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148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-(-#ppt_w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23" presetClass="exit" presetSubtype="32" fill="hold" grpId="1" nodeType="withEffect">
                                      <p:stCondLst>
                                        <p:cond delay="5400"/>
                                      </p:stCondLst>
                                      <p:iterate type="lt">
                                        <p:tmPct val="3570"/>
                                      </p:iterate>
                                      <p:childTnLst>
                                        <p:anim calcmode="lin" valueType="num">
                                          <p:cBhvr>
                                            <p:cTn id="150" dur="350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350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3" presetID="49" presetClass="entr" presetSubtype="0" decel="100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6" presetClass="emph" presetSubtype="0" repeatCount="indefinite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60" dur="1250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1" presetID="49" presetClass="exit" presetSubtype="0" accel="100000" fill="hold" grpId="2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62" dur="35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35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35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36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65" dur="3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7" presetID="49" presetClass="entr" presetSubtype="0" decel="1000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6" presetClass="emph" presetSubtype="0" repeatCount="indefinite" autoRev="1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74" dur="12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5" presetID="49" presetClass="exit" presetSubtype="0" accel="100000" fill="hold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76" dur="35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35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35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36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79" dur="3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81" presetID="49" presetClass="entr" presetSubtype="0" decel="100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6" presetClass="emph" presetSubtype="0" repeatCount="indefinite" autoRev="1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88" dur="125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9" presetID="49" presetClass="exit" presetSubtype="0" accel="100000" fill="hold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90" dur="35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35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35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36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93" dur="3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94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23" grpId="1"/>
          <p:bldP spid="23" grpId="2"/>
          <p:bldP spid="24" grpId="0"/>
          <p:bldP spid="24" grpId="1"/>
          <p:bldP spid="24" grpId="2"/>
          <p:bldP spid="24" grpId="3"/>
          <p:bldP spid="37" grpId="0"/>
          <p:bldP spid="37" grpId="1"/>
          <p:bldP spid="42" grpId="0"/>
          <p:bldP spid="42" grpId="1"/>
          <p:bldP spid="47" grpId="0"/>
          <p:bldP spid="47" grpId="1"/>
          <p:bldP spid="73" grpId="0" animBg="1"/>
          <p:bldP spid="73" grpId="1" animBg="1"/>
          <p:bldP spid="73" grpId="2" animBg="1"/>
          <p:bldP spid="75" grpId="0"/>
          <p:bldP spid="75" grpId="1"/>
          <p:bldP spid="79" grpId="0"/>
          <p:bldP spid="79" grpId="1"/>
          <p:bldP spid="80" grpId="0"/>
          <p:bldP spid="80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1053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to="" calcmode="lin" valueType="num">
                                          <p:cBhvr>
                                            <p:cTn id="7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-#ppt_w/2*cos(ppt_r/180*pi)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8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-#ppt_h/2*cos(ppt_r/180*pi)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9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 fmla="#ppt_h-(-#ppt_h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10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-(-#ppt_w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1053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9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9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9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9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3" presetClass="exit" presetSubtype="32" fill="hold" grpId="2" nodeType="withEffect">
                                      <p:stCondLst>
                                        <p:cond delay="5500"/>
                                      </p:stCondLst>
                                      <p:iterate type="lt">
                                        <p:tmPct val="3570"/>
                                      </p:iterate>
                                      <p:childTnLst>
                                        <p:anim calcmode="lin" valueType="num">
                                          <p:cBhvr>
                                            <p:cTn id="18" dur="35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35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" presetID="6" presetClass="emph" presetSubtype="0" repeatCount="indefinite" autoRev="1" fill="hold" grpId="3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Scale>
                                          <p:cBhvr>
                                            <p:cTn id="22" dur="100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accel="40000" decel="6000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357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1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357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xit" presetSubtype="0" fill="hold" grpId="2" nodeType="withEffect">
                                      <p:stCondLst>
                                        <p:cond delay="50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4" dur="8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849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6" presetID="2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150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8" presetClass="emph" presetSubtype="0" decel="100000" fill="hold" nodeType="withEffect">
                                      <p:stCondLst>
                                        <p:cond delay="5200"/>
                                      </p:stCondLst>
                                      <p:childTnLst>
                                        <p:animRot by="420000">
                                          <p:cBhvr>
                                            <p:cTn id="43" dur="5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4" presetID="2" presetClass="exit" presetSubtype="4" accel="100000" fill="hold" nodeType="withEffect">
                                      <p:stCondLst>
                                        <p:cond delay="554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8" presetID="2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8" presetClass="emph" presetSubtype="0" decel="100000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animRot by="420000">
                                          <p:cBhvr>
                                            <p:cTn id="55" dur="5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6" presetID="2" presetClass="exit" presetSubtype="4" accel="100000" fill="hold" nodeType="withEffect">
                                      <p:stCondLst>
                                        <p:cond delay="534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0" presetID="2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8" presetClass="emph" presetSubtype="0" decel="100000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animRot by="420000">
                                          <p:cBhvr>
                                            <p:cTn id="67" dur="5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8" presetID="2" presetClass="exit" presetSubtype="4" accel="100000" fill="hold" nodeType="withEffect">
                                      <p:stCondLst>
                                        <p:cond delay="534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xit" presetSubtype="0" accel="100000" fill="hold" grpId="1" nodeType="withEffect">
                                      <p:stCondLst>
                                        <p:cond delay="5100"/>
                                      </p:stCondLst>
                                      <p:iterate type="lt">
                                        <p:tmPct val="3570"/>
                                      </p:iterate>
                                      <p:childTnLst>
                                        <p:anim calcmode="lin" valueType="num">
                                          <p:cBhvr>
                                            <p:cTn id="76" dur="3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3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36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79" dur="3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1" presetID="2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9" presetClass="exit" presetSubtype="0" accel="100000" fill="hold" grpId="1" nodeType="withEffect">
                                      <p:stCondLst>
                                        <p:cond delay="5200"/>
                                      </p:stCondLst>
                                      <p:iterate type="lt">
                                        <p:tmPct val="3570"/>
                                      </p:iterate>
                                      <p:childTnLst>
                                        <p:anim calcmode="lin" valueType="num">
                                          <p:cBhvr>
                                            <p:cTn id="86" dur="3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3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36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89" dur="3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1" presetID="2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9" presetClass="exit" presetSubtype="0" accel="100000" fill="hold" grpId="1" nodeType="withEffect">
                                      <p:stCondLst>
                                        <p:cond delay="5300"/>
                                      </p:stCondLst>
                                      <p:iterate type="lt">
                                        <p:tmPct val="3570"/>
                                      </p:iterate>
                                      <p:childTnLst>
                                        <p:anim calcmode="lin" valueType="num">
                                          <p:cBhvr>
                                            <p:cTn id="96" dur="3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3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3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36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99" dur="3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4" decel="100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10" presetClass="entr" presetSubtype="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xit" presetSubtype="4" accel="100000" fill="hold" nodeType="withEffect">
                                      <p:stCondLst>
                                        <p:cond delay="53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09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" presetClass="exit" presetSubtype="4" accel="100000" fill="hold" nodeType="withEffect">
                                      <p:stCondLst>
                                        <p:cond delay="53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20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3" presetID="0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iterate type="lt">
                                        <p:tmPct val="11053"/>
                                      </p:iterate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to="" calcmode="lin" valueType="num">
                                          <p:cBhvr>
                                            <p:cTn id="125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-#ppt_w/2*cos(ppt_r/180*pi)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126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-#ppt_h/2*cos(ppt_r/180*pi)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127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 fmla="#ppt_h-(-#ppt_h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128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-(-#ppt_w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3" presetClass="exit" presetSubtype="32" fill="hold" grpId="1" nodeType="withEffect">
                                      <p:stCondLst>
                                        <p:cond delay="5400"/>
                                      </p:stCondLst>
                                      <p:iterate type="lt">
                                        <p:tmPct val="3570"/>
                                      </p:iterate>
                                      <p:childTnLst>
                                        <p:anim calcmode="lin" valueType="num">
                                          <p:cBhvr>
                                            <p:cTn id="130" dur="350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350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3" presetID="0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iterate type="lt">
                                        <p:tmPct val="11053"/>
                                      </p:iterate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to="" calcmode="lin" valueType="num">
                                          <p:cBhvr>
                                            <p:cTn id="135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-#ppt_w/2*cos(ppt_r/180*pi)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136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-#ppt_h/2*cos(ppt_r/180*pi)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137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 fmla="#ppt_h-(-#ppt_h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138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-(-#ppt_w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23" presetClass="exit" presetSubtype="32" fill="hold" grpId="1" nodeType="withEffect">
                                      <p:stCondLst>
                                        <p:cond delay="5400"/>
                                      </p:stCondLst>
                                      <p:iterate type="lt">
                                        <p:tmPct val="3570"/>
                                      </p:iterate>
                                      <p:childTnLst>
                                        <p:anim calcmode="lin" valueType="num">
                                          <p:cBhvr>
                                            <p:cTn id="140" dur="350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350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3" presetID="0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iterate type="lt">
                                        <p:tmPct val="11053"/>
                                      </p:iterate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to="" calcmode="lin" valueType="num">
                                          <p:cBhvr>
                                            <p:cTn id="145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-#ppt_w/2*cos(ppt_r/180*pi)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146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-#ppt_h/2*cos(ppt_r/180*pi)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147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 fmla="#ppt_h-(-#ppt_h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148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-(-#ppt_w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23" presetClass="exit" presetSubtype="32" fill="hold" grpId="1" nodeType="withEffect">
                                      <p:stCondLst>
                                        <p:cond delay="5400"/>
                                      </p:stCondLst>
                                      <p:iterate type="lt">
                                        <p:tmPct val="3570"/>
                                      </p:iterate>
                                      <p:childTnLst>
                                        <p:anim calcmode="lin" valueType="num">
                                          <p:cBhvr>
                                            <p:cTn id="150" dur="350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350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3" presetID="49" presetClass="entr" presetSubtype="0" decel="100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6" presetClass="emph" presetSubtype="0" repeatCount="indefinite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60" dur="1250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1" presetID="49" presetClass="exit" presetSubtype="0" accel="100000" fill="hold" grpId="2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62" dur="35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35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35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36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65" dur="3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7" presetID="49" presetClass="entr" presetSubtype="0" decel="1000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6" presetClass="emph" presetSubtype="0" repeatCount="indefinite" autoRev="1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74" dur="12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5" presetID="49" presetClass="exit" presetSubtype="0" accel="100000" fill="hold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76" dur="35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35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35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36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79" dur="3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81" presetID="49" presetClass="entr" presetSubtype="0" decel="100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6" presetClass="emph" presetSubtype="0" repeatCount="indefinite" autoRev="1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88" dur="125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9" presetID="49" presetClass="exit" presetSubtype="0" accel="100000" fill="hold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90" dur="35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35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35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36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93" dur="3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94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23" grpId="1"/>
          <p:bldP spid="23" grpId="2"/>
          <p:bldP spid="24" grpId="0"/>
          <p:bldP spid="24" grpId="1"/>
          <p:bldP spid="24" grpId="2"/>
          <p:bldP spid="24" grpId="3"/>
          <p:bldP spid="37" grpId="0"/>
          <p:bldP spid="37" grpId="1"/>
          <p:bldP spid="42" grpId="0"/>
          <p:bldP spid="42" grpId="1"/>
          <p:bldP spid="47" grpId="0"/>
          <p:bldP spid="47" grpId="1"/>
          <p:bldP spid="73" grpId="0" animBg="1"/>
          <p:bldP spid="73" grpId="1" animBg="1"/>
          <p:bldP spid="73" grpId="2" animBg="1"/>
          <p:bldP spid="75" grpId="0"/>
          <p:bldP spid="75" grpId="1"/>
          <p:bldP spid="79" grpId="0"/>
          <p:bldP spid="79" grpId="1"/>
          <p:bldP spid="80" grpId="0"/>
          <p:bldP spid="80" grpId="1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3000">
              <a:srgbClr val="C16161"/>
            </a:gs>
            <a:gs pos="100000">
              <a:srgbClr val="934545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HANGE TEXT HERE">
            <a:extLst>
              <a:ext uri="{FF2B5EF4-FFF2-40B4-BE49-F238E27FC236}">
                <a16:creationId xmlns:a16="http://schemas.microsoft.com/office/drawing/2014/main" id="{61487592-27C4-4087-8954-ABF2C1BAE08E}"/>
              </a:ext>
            </a:extLst>
          </p:cNvPr>
          <p:cNvSpPr txBox="1"/>
          <p:nvPr/>
        </p:nvSpPr>
        <p:spPr>
          <a:xfrm>
            <a:off x="4536765" y="356931"/>
            <a:ext cx="10474341" cy="28777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8100" dirty="0">
                <a:solidFill>
                  <a:srgbClr val="633B3B"/>
                </a:solidFill>
                <a:latin typeface="Bebas" panose="020B0606020202050201" pitchFamily="34" charset="0"/>
              </a:rPr>
              <a:t>BLACKFRIDAY</a:t>
            </a:r>
          </a:p>
        </p:txBody>
      </p:sp>
      <p:sp>
        <p:nvSpPr>
          <p:cNvPr id="20" name="CHANGE TEXT HERE">
            <a:extLst>
              <a:ext uri="{FF2B5EF4-FFF2-40B4-BE49-F238E27FC236}">
                <a16:creationId xmlns:a16="http://schemas.microsoft.com/office/drawing/2014/main" id="{234B4223-1520-4B45-8258-D4A4A5BC2BCA}"/>
              </a:ext>
            </a:extLst>
          </p:cNvPr>
          <p:cNvSpPr txBox="1"/>
          <p:nvPr/>
        </p:nvSpPr>
        <p:spPr>
          <a:xfrm>
            <a:off x="4385281" y="2730480"/>
            <a:ext cx="10777309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21600" b="1" dirty="0">
                <a:ln w="38100">
                  <a:solidFill>
                    <a:srgbClr val="DDC4B1"/>
                  </a:solidFill>
                  <a:prstDash val="solid"/>
                </a:ln>
                <a:solidFill>
                  <a:srgbClr val="633B3B"/>
                </a:solidFill>
                <a:effectLst>
                  <a:outerShdw dist="127000" dir="8400000" algn="tl" rotWithShape="0">
                    <a:srgbClr val="633B3B">
                      <a:alpha val="50000"/>
                    </a:srgbClr>
                  </a:outerShdw>
                </a:effectLst>
                <a:latin typeface="Bebas" panose="020B0606020202050201" pitchFamily="34" charset="0"/>
              </a:rPr>
              <a:t>SUPER SALE</a:t>
            </a:r>
          </a:p>
        </p:txBody>
      </p:sp>
      <p:grpSp>
        <p:nvGrpSpPr>
          <p:cNvPr id="25" name="INSTAGRAM">
            <a:extLst>
              <a:ext uri="{FF2B5EF4-FFF2-40B4-BE49-F238E27FC236}">
                <a16:creationId xmlns:a16="http://schemas.microsoft.com/office/drawing/2014/main" id="{C1A44260-2F30-49B7-9061-FC692BB0B2FC}"/>
              </a:ext>
            </a:extLst>
          </p:cNvPr>
          <p:cNvGrpSpPr/>
          <p:nvPr/>
        </p:nvGrpSpPr>
        <p:grpSpPr>
          <a:xfrm>
            <a:off x="10325613" y="21173560"/>
            <a:ext cx="1355063" cy="369332"/>
            <a:chOff x="1964842" y="9458146"/>
            <a:chExt cx="1355063" cy="369332"/>
          </a:xfrm>
        </p:grpSpPr>
        <p:pic>
          <p:nvPicPr>
            <p:cNvPr id="29" name="Graphic 28">
              <a:extLst>
                <a:ext uri="{FF2B5EF4-FFF2-40B4-BE49-F238E27FC236}">
                  <a16:creationId xmlns:a16="http://schemas.microsoft.com/office/drawing/2014/main" id="{4FCC7C5F-591F-4339-B2EF-64CF956C2F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964842" y="9527328"/>
              <a:ext cx="249469" cy="249469"/>
            </a:xfrm>
            <a:prstGeom prst="rect">
              <a:avLst/>
            </a:prstGeom>
          </p:spPr>
        </p:pic>
        <p:sp>
          <p:nvSpPr>
            <p:cNvPr id="30" name="CHANGE TEXT HERE">
              <a:extLst>
                <a:ext uri="{FF2B5EF4-FFF2-40B4-BE49-F238E27FC236}">
                  <a16:creationId xmlns:a16="http://schemas.microsoft.com/office/drawing/2014/main" id="{34D07469-CEAA-4937-BD51-B4A743EF2866}"/>
                </a:ext>
              </a:extLst>
            </p:cNvPr>
            <p:cNvSpPr txBox="1"/>
            <p:nvPr/>
          </p:nvSpPr>
          <p:spPr>
            <a:xfrm>
              <a:off x="2380224" y="9458146"/>
              <a:ext cx="9396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b="1" dirty="0" err="1">
                  <a:solidFill>
                    <a:srgbClr val="633B3B"/>
                  </a:solidFill>
                  <a:latin typeface="Work Sans" panose="00000500000000000000" pitchFamily="2" charset="0"/>
                  <a:cs typeface="Halant" panose="00000500000000000000" pitchFamily="2" charset="0"/>
                </a:rPr>
                <a:t>levidio</a:t>
              </a:r>
              <a:endParaRPr lang="en-US" b="1" dirty="0">
                <a:solidFill>
                  <a:srgbClr val="633B3B"/>
                </a:solidFill>
                <a:latin typeface="Work Sans" panose="00000500000000000000" pitchFamily="2" charset="0"/>
                <a:cs typeface="Halant" panose="00000500000000000000" pitchFamily="2" charset="0"/>
              </a:endParaRPr>
            </a:p>
          </p:txBody>
        </p:sp>
      </p:grpSp>
      <p:grpSp>
        <p:nvGrpSpPr>
          <p:cNvPr id="26" name="WEB">
            <a:extLst>
              <a:ext uri="{FF2B5EF4-FFF2-40B4-BE49-F238E27FC236}">
                <a16:creationId xmlns:a16="http://schemas.microsoft.com/office/drawing/2014/main" id="{F495F241-204B-44E3-963C-AF15A7CC3021}"/>
              </a:ext>
            </a:extLst>
          </p:cNvPr>
          <p:cNvGrpSpPr/>
          <p:nvPr/>
        </p:nvGrpSpPr>
        <p:grpSpPr>
          <a:xfrm>
            <a:off x="12811183" y="21173560"/>
            <a:ext cx="2030160" cy="369332"/>
            <a:chOff x="4536818" y="9458146"/>
            <a:chExt cx="2030160" cy="369332"/>
          </a:xfrm>
        </p:grpSpPr>
        <p:pic>
          <p:nvPicPr>
            <p:cNvPr id="27" name="Graphic 26">
              <a:extLst>
                <a:ext uri="{FF2B5EF4-FFF2-40B4-BE49-F238E27FC236}">
                  <a16:creationId xmlns:a16="http://schemas.microsoft.com/office/drawing/2014/main" id="{B0517254-7E6E-4615-87AE-8940D44C0D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536818" y="9527328"/>
              <a:ext cx="249469" cy="249469"/>
            </a:xfrm>
            <a:prstGeom prst="rect">
              <a:avLst/>
            </a:prstGeom>
          </p:spPr>
        </p:pic>
        <p:sp>
          <p:nvSpPr>
            <p:cNvPr id="28" name="CHANGE TEXT HERE">
              <a:extLst>
                <a:ext uri="{FF2B5EF4-FFF2-40B4-BE49-F238E27FC236}">
                  <a16:creationId xmlns:a16="http://schemas.microsoft.com/office/drawing/2014/main" id="{42499F3D-7A12-4488-9CFC-E78BBA760B5A}"/>
                </a:ext>
              </a:extLst>
            </p:cNvPr>
            <p:cNvSpPr txBox="1"/>
            <p:nvPr/>
          </p:nvSpPr>
          <p:spPr>
            <a:xfrm>
              <a:off x="4934800" y="9458146"/>
              <a:ext cx="16321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b="1" dirty="0">
                  <a:solidFill>
                    <a:srgbClr val="633B3B"/>
                  </a:solidFill>
                  <a:latin typeface="Work Sans" panose="00000500000000000000" pitchFamily="2" charset="0"/>
                  <a:cs typeface="Halant" panose="00000500000000000000" pitchFamily="2" charset="0"/>
                </a:rPr>
                <a:t>www.levidio</a:t>
              </a:r>
            </a:p>
          </p:txBody>
        </p:sp>
      </p:grpSp>
      <p:sp>
        <p:nvSpPr>
          <p:cNvPr id="49" name="CHANGE TEXT HERE">
            <a:extLst>
              <a:ext uri="{FF2B5EF4-FFF2-40B4-BE49-F238E27FC236}">
                <a16:creationId xmlns:a16="http://schemas.microsoft.com/office/drawing/2014/main" id="{98B58FE4-72FE-4833-BFC8-4F34B17B6510}"/>
              </a:ext>
            </a:extLst>
          </p:cNvPr>
          <p:cNvSpPr txBox="1"/>
          <p:nvPr/>
        </p:nvSpPr>
        <p:spPr>
          <a:xfrm>
            <a:off x="8862828" y="15456502"/>
            <a:ext cx="7290278" cy="2225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3200" dirty="0">
                <a:solidFill>
                  <a:srgbClr val="DDC4B1"/>
                </a:solidFill>
                <a:latin typeface="Work Sans SemiBold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Lorem ipsum dolor sit </a:t>
            </a:r>
            <a:r>
              <a:rPr lang="en-US" sz="3200" dirty="0" err="1">
                <a:solidFill>
                  <a:srgbClr val="DDC4B1"/>
                </a:solidFill>
                <a:latin typeface="Work Sans SemiBold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amet</a:t>
            </a:r>
            <a:r>
              <a:rPr lang="en-US" sz="3200" dirty="0">
                <a:solidFill>
                  <a:srgbClr val="DDC4B1"/>
                </a:solidFill>
                <a:latin typeface="Work Sans SemiBold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, </a:t>
            </a:r>
            <a:r>
              <a:rPr lang="en-US" sz="3200" dirty="0" err="1">
                <a:solidFill>
                  <a:srgbClr val="DDC4B1"/>
                </a:solidFill>
                <a:latin typeface="Work Sans SemiBold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consectetur</a:t>
            </a:r>
            <a:r>
              <a:rPr lang="en-US" sz="3200" dirty="0">
                <a:solidFill>
                  <a:srgbClr val="DDC4B1"/>
                </a:solidFill>
                <a:latin typeface="Work Sans SemiBold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 </a:t>
            </a:r>
            <a:r>
              <a:rPr lang="en-US" sz="3200" dirty="0" err="1">
                <a:solidFill>
                  <a:srgbClr val="DDC4B1"/>
                </a:solidFill>
                <a:latin typeface="Work Sans SemiBold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adi</a:t>
            </a:r>
            <a:r>
              <a:rPr lang="en-US" sz="3200" dirty="0">
                <a:solidFill>
                  <a:srgbClr val="DDC4B1"/>
                </a:solidFill>
                <a:latin typeface="Work Sans SemiBold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 </a:t>
            </a:r>
            <a:r>
              <a:rPr lang="en-US" sz="3200" dirty="0" err="1">
                <a:solidFill>
                  <a:srgbClr val="DDC4B1"/>
                </a:solidFill>
                <a:latin typeface="Work Sans SemiBold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piscing</a:t>
            </a:r>
            <a:r>
              <a:rPr lang="en-US" sz="3200" dirty="0">
                <a:solidFill>
                  <a:srgbClr val="DDC4B1"/>
                </a:solidFill>
                <a:latin typeface="Work Sans SemiBold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 </a:t>
            </a:r>
            <a:r>
              <a:rPr lang="en-US" sz="3200" dirty="0" err="1">
                <a:solidFill>
                  <a:srgbClr val="DDC4B1"/>
                </a:solidFill>
                <a:latin typeface="Work Sans SemiBold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elit</a:t>
            </a:r>
            <a:r>
              <a:rPr lang="en-US" sz="3200" dirty="0">
                <a:solidFill>
                  <a:srgbClr val="DDC4B1"/>
                </a:solidFill>
                <a:latin typeface="Work Sans SemiBold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, sed do </a:t>
            </a:r>
            <a:r>
              <a:rPr lang="en-US" sz="3200" dirty="0" err="1">
                <a:solidFill>
                  <a:srgbClr val="DDC4B1"/>
                </a:solidFill>
                <a:latin typeface="Work Sans SemiBold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eiusmod</a:t>
            </a:r>
            <a:r>
              <a:rPr lang="en-US" sz="3200" dirty="0">
                <a:solidFill>
                  <a:srgbClr val="DDC4B1"/>
                </a:solidFill>
                <a:latin typeface="Work Sans SemiBold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 </a:t>
            </a:r>
            <a:r>
              <a:rPr lang="en-US" sz="3200" dirty="0" err="1">
                <a:solidFill>
                  <a:srgbClr val="DDC4B1"/>
                </a:solidFill>
                <a:latin typeface="Work Sans SemiBold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tempor</a:t>
            </a:r>
            <a:endParaRPr lang="en-US" sz="3200" dirty="0">
              <a:solidFill>
                <a:srgbClr val="DDC4B1"/>
              </a:solidFill>
              <a:latin typeface="Work Sans SemiBold" pitchFamily="2" charset="0"/>
              <a:ea typeface="Schoolbell" panose="02000000000000000000" pitchFamily="2" charset="0"/>
              <a:cs typeface="Sriracha" panose="00000500000000000000" pitchFamily="2" charset="-34"/>
            </a:endParaRPr>
          </a:p>
        </p:txBody>
      </p:sp>
      <p:pic>
        <p:nvPicPr>
          <p:cNvPr id="3" name="CHANGE PICTURE HERE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01" t="-10099" r="32404" b="46970"/>
          <a:stretch/>
        </p:blipFill>
        <p:spPr/>
      </p:pic>
      <p:sp>
        <p:nvSpPr>
          <p:cNvPr id="53" name="RECTANGLE SHAPE">
            <a:extLst>
              <a:ext uri="{FF2B5EF4-FFF2-40B4-BE49-F238E27FC236}">
                <a16:creationId xmlns:a16="http://schemas.microsoft.com/office/drawing/2014/main" id="{ACFFB82E-3105-4105-9315-83ECAFAED826}"/>
              </a:ext>
            </a:extLst>
          </p:cNvPr>
          <p:cNvSpPr/>
          <p:nvPr/>
        </p:nvSpPr>
        <p:spPr>
          <a:xfrm>
            <a:off x="7515229" y="11002298"/>
            <a:ext cx="9985472" cy="3188494"/>
          </a:xfrm>
          <a:prstGeom prst="roundRect">
            <a:avLst/>
          </a:prstGeom>
          <a:solidFill>
            <a:srgbClr val="633B3B"/>
          </a:solidFill>
          <a:ln w="25400">
            <a:solidFill>
              <a:srgbClr val="DDC4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4" name="CHANGE TEXT HERE">
            <a:extLst>
              <a:ext uri="{FF2B5EF4-FFF2-40B4-BE49-F238E27FC236}">
                <a16:creationId xmlns:a16="http://schemas.microsoft.com/office/drawing/2014/main" id="{63453846-4A66-484F-8496-79D94924794C}"/>
              </a:ext>
            </a:extLst>
          </p:cNvPr>
          <p:cNvSpPr txBox="1"/>
          <p:nvPr/>
        </p:nvSpPr>
        <p:spPr>
          <a:xfrm>
            <a:off x="8862828" y="11276196"/>
            <a:ext cx="2196435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9900" b="1" dirty="0">
                <a:solidFill>
                  <a:srgbClr val="FFFFFF"/>
                </a:solidFill>
                <a:latin typeface="Bebas" panose="020B0606020202050201" pitchFamily="34" charset="0"/>
              </a:rPr>
              <a:t>70</a:t>
            </a:r>
          </a:p>
        </p:txBody>
      </p:sp>
      <p:grpSp>
        <p:nvGrpSpPr>
          <p:cNvPr id="55" name="PERCENT">
            <a:extLst>
              <a:ext uri="{FF2B5EF4-FFF2-40B4-BE49-F238E27FC236}">
                <a16:creationId xmlns:a16="http://schemas.microsoft.com/office/drawing/2014/main" id="{14B17660-E5FE-4B37-B6BC-4AC9576CB75F}"/>
              </a:ext>
            </a:extLst>
          </p:cNvPr>
          <p:cNvGrpSpPr/>
          <p:nvPr/>
        </p:nvGrpSpPr>
        <p:grpSpPr>
          <a:xfrm>
            <a:off x="10705573" y="12498287"/>
            <a:ext cx="707379" cy="707376"/>
            <a:chOff x="10115738" y="8575104"/>
            <a:chExt cx="607711" cy="607707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C249637E-D67C-460D-B39E-9649A15F91BA}"/>
                </a:ext>
              </a:extLst>
            </p:cNvPr>
            <p:cNvSpPr/>
            <p:nvPr/>
          </p:nvSpPr>
          <p:spPr>
            <a:xfrm>
              <a:off x="10115738" y="8575104"/>
              <a:ext cx="607711" cy="607707"/>
            </a:xfrm>
            <a:prstGeom prst="ellipse">
              <a:avLst/>
            </a:prstGeom>
            <a:solidFill>
              <a:srgbClr val="C1616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CC75678-2F4B-4548-826D-1B7AC6817721}"/>
                </a:ext>
              </a:extLst>
            </p:cNvPr>
            <p:cNvSpPr/>
            <p:nvPr/>
          </p:nvSpPr>
          <p:spPr>
            <a:xfrm>
              <a:off x="10266953" y="8754775"/>
              <a:ext cx="305284" cy="248366"/>
            </a:xfrm>
            <a:custGeom>
              <a:avLst/>
              <a:gdLst/>
              <a:ahLst/>
              <a:cxnLst/>
              <a:rect l="l" t="t" r="r" b="b"/>
              <a:pathLst>
                <a:path w="809244" h="658368">
                  <a:moveTo>
                    <a:pt x="639166" y="400507"/>
                  </a:moveTo>
                  <a:cubicBezTo>
                    <a:pt x="627584" y="400507"/>
                    <a:pt x="617982" y="406756"/>
                    <a:pt x="610362" y="419252"/>
                  </a:cubicBezTo>
                  <a:cubicBezTo>
                    <a:pt x="602742" y="431749"/>
                    <a:pt x="598932" y="452018"/>
                    <a:pt x="598932" y="480060"/>
                  </a:cubicBezTo>
                  <a:cubicBezTo>
                    <a:pt x="598932" y="508102"/>
                    <a:pt x="602742" y="528371"/>
                    <a:pt x="610362" y="540868"/>
                  </a:cubicBezTo>
                  <a:cubicBezTo>
                    <a:pt x="617982" y="553364"/>
                    <a:pt x="627584" y="559613"/>
                    <a:pt x="639166" y="559613"/>
                  </a:cubicBezTo>
                  <a:cubicBezTo>
                    <a:pt x="650748" y="559613"/>
                    <a:pt x="660350" y="553364"/>
                    <a:pt x="667970" y="540868"/>
                  </a:cubicBezTo>
                  <a:cubicBezTo>
                    <a:pt x="675590" y="528371"/>
                    <a:pt x="679400" y="508102"/>
                    <a:pt x="679400" y="480060"/>
                  </a:cubicBezTo>
                  <a:cubicBezTo>
                    <a:pt x="679400" y="452018"/>
                    <a:pt x="675590" y="431749"/>
                    <a:pt x="667970" y="419252"/>
                  </a:cubicBezTo>
                  <a:cubicBezTo>
                    <a:pt x="660350" y="406756"/>
                    <a:pt x="650748" y="400507"/>
                    <a:pt x="639166" y="400507"/>
                  </a:cubicBezTo>
                  <a:close/>
                  <a:moveTo>
                    <a:pt x="639166" y="301752"/>
                  </a:moveTo>
                  <a:cubicBezTo>
                    <a:pt x="671475" y="301752"/>
                    <a:pt x="700583" y="308762"/>
                    <a:pt x="726491" y="322783"/>
                  </a:cubicBezTo>
                  <a:cubicBezTo>
                    <a:pt x="752399" y="336804"/>
                    <a:pt x="772668" y="357226"/>
                    <a:pt x="787299" y="384048"/>
                  </a:cubicBezTo>
                  <a:cubicBezTo>
                    <a:pt x="801929" y="410870"/>
                    <a:pt x="809244" y="442874"/>
                    <a:pt x="809244" y="480060"/>
                  </a:cubicBezTo>
                  <a:cubicBezTo>
                    <a:pt x="809244" y="535534"/>
                    <a:pt x="793395" y="579120"/>
                    <a:pt x="761696" y="610819"/>
                  </a:cubicBezTo>
                  <a:cubicBezTo>
                    <a:pt x="729996" y="642518"/>
                    <a:pt x="689153" y="658368"/>
                    <a:pt x="639166" y="658368"/>
                  </a:cubicBezTo>
                  <a:cubicBezTo>
                    <a:pt x="589179" y="658368"/>
                    <a:pt x="548336" y="642518"/>
                    <a:pt x="516636" y="610819"/>
                  </a:cubicBezTo>
                  <a:cubicBezTo>
                    <a:pt x="484937" y="579120"/>
                    <a:pt x="469088" y="535534"/>
                    <a:pt x="469088" y="480060"/>
                  </a:cubicBezTo>
                  <a:cubicBezTo>
                    <a:pt x="469088" y="442874"/>
                    <a:pt x="476403" y="410870"/>
                    <a:pt x="491033" y="384048"/>
                  </a:cubicBezTo>
                  <a:cubicBezTo>
                    <a:pt x="505664" y="357226"/>
                    <a:pt x="525933" y="336804"/>
                    <a:pt x="551841" y="322783"/>
                  </a:cubicBezTo>
                  <a:cubicBezTo>
                    <a:pt x="577749" y="308762"/>
                    <a:pt x="606857" y="301752"/>
                    <a:pt x="639166" y="301752"/>
                  </a:cubicBezTo>
                  <a:close/>
                  <a:moveTo>
                    <a:pt x="170079" y="98755"/>
                  </a:moveTo>
                  <a:cubicBezTo>
                    <a:pt x="158496" y="98755"/>
                    <a:pt x="148895" y="105004"/>
                    <a:pt x="141275" y="117500"/>
                  </a:cubicBezTo>
                  <a:cubicBezTo>
                    <a:pt x="133655" y="129997"/>
                    <a:pt x="129845" y="150266"/>
                    <a:pt x="129845" y="178308"/>
                  </a:cubicBezTo>
                  <a:cubicBezTo>
                    <a:pt x="129845" y="206350"/>
                    <a:pt x="133655" y="226619"/>
                    <a:pt x="141275" y="239116"/>
                  </a:cubicBezTo>
                  <a:cubicBezTo>
                    <a:pt x="148895" y="251612"/>
                    <a:pt x="158496" y="257861"/>
                    <a:pt x="170079" y="257861"/>
                  </a:cubicBezTo>
                  <a:cubicBezTo>
                    <a:pt x="181661" y="257861"/>
                    <a:pt x="191262" y="251612"/>
                    <a:pt x="198882" y="239116"/>
                  </a:cubicBezTo>
                  <a:cubicBezTo>
                    <a:pt x="206502" y="226619"/>
                    <a:pt x="210312" y="206350"/>
                    <a:pt x="210312" y="178308"/>
                  </a:cubicBezTo>
                  <a:cubicBezTo>
                    <a:pt x="210312" y="150266"/>
                    <a:pt x="206502" y="129997"/>
                    <a:pt x="198882" y="117500"/>
                  </a:cubicBezTo>
                  <a:cubicBezTo>
                    <a:pt x="191262" y="105004"/>
                    <a:pt x="181661" y="98755"/>
                    <a:pt x="170079" y="98755"/>
                  </a:cubicBezTo>
                  <a:close/>
                  <a:moveTo>
                    <a:pt x="545897" y="9144"/>
                  </a:moveTo>
                  <a:lnTo>
                    <a:pt x="700431" y="9144"/>
                  </a:lnTo>
                  <a:lnTo>
                    <a:pt x="263348" y="649224"/>
                  </a:lnTo>
                  <a:lnTo>
                    <a:pt x="108814" y="649224"/>
                  </a:lnTo>
                  <a:close/>
                  <a:moveTo>
                    <a:pt x="170079" y="0"/>
                  </a:moveTo>
                  <a:cubicBezTo>
                    <a:pt x="202388" y="0"/>
                    <a:pt x="231496" y="7011"/>
                    <a:pt x="257404" y="21031"/>
                  </a:cubicBezTo>
                  <a:cubicBezTo>
                    <a:pt x="283312" y="35052"/>
                    <a:pt x="303581" y="55474"/>
                    <a:pt x="318212" y="82296"/>
                  </a:cubicBezTo>
                  <a:cubicBezTo>
                    <a:pt x="332842" y="109118"/>
                    <a:pt x="340157" y="141122"/>
                    <a:pt x="340157" y="178308"/>
                  </a:cubicBezTo>
                  <a:cubicBezTo>
                    <a:pt x="340157" y="233782"/>
                    <a:pt x="324308" y="277368"/>
                    <a:pt x="292608" y="309067"/>
                  </a:cubicBezTo>
                  <a:cubicBezTo>
                    <a:pt x="260909" y="340766"/>
                    <a:pt x="220066" y="356616"/>
                    <a:pt x="170079" y="356616"/>
                  </a:cubicBezTo>
                  <a:cubicBezTo>
                    <a:pt x="120092" y="356616"/>
                    <a:pt x="79248" y="340766"/>
                    <a:pt x="47549" y="309067"/>
                  </a:cubicBezTo>
                  <a:cubicBezTo>
                    <a:pt x="15850" y="277368"/>
                    <a:pt x="0" y="233782"/>
                    <a:pt x="0" y="178308"/>
                  </a:cubicBezTo>
                  <a:cubicBezTo>
                    <a:pt x="0" y="141122"/>
                    <a:pt x="7316" y="109118"/>
                    <a:pt x="21946" y="82296"/>
                  </a:cubicBezTo>
                  <a:cubicBezTo>
                    <a:pt x="36576" y="55474"/>
                    <a:pt x="56846" y="35052"/>
                    <a:pt x="82754" y="21031"/>
                  </a:cubicBezTo>
                  <a:cubicBezTo>
                    <a:pt x="108662" y="7011"/>
                    <a:pt x="137770" y="0"/>
                    <a:pt x="1700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58" name="CHANGE TEXT HERE">
            <a:extLst>
              <a:ext uri="{FF2B5EF4-FFF2-40B4-BE49-F238E27FC236}">
                <a16:creationId xmlns:a16="http://schemas.microsoft.com/office/drawing/2014/main" id="{DFDD6B9B-49E8-44EB-8BFB-2269B9F55C17}"/>
              </a:ext>
            </a:extLst>
          </p:cNvPr>
          <p:cNvSpPr txBox="1"/>
          <p:nvPr/>
        </p:nvSpPr>
        <p:spPr>
          <a:xfrm>
            <a:off x="13719948" y="11276196"/>
            <a:ext cx="2316661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9900" b="1" dirty="0">
                <a:solidFill>
                  <a:srgbClr val="FFFFFF"/>
                </a:solidFill>
                <a:latin typeface="Bebas" panose="020B0606020202050201" pitchFamily="34" charset="0"/>
              </a:rPr>
              <a:t>50</a:t>
            </a:r>
          </a:p>
        </p:txBody>
      </p:sp>
      <p:grpSp>
        <p:nvGrpSpPr>
          <p:cNvPr id="59" name="PERCENT">
            <a:extLst>
              <a:ext uri="{FF2B5EF4-FFF2-40B4-BE49-F238E27FC236}">
                <a16:creationId xmlns:a16="http://schemas.microsoft.com/office/drawing/2014/main" id="{B8DC7E0D-CFAE-4C0D-90DE-99A04D61EE9F}"/>
              </a:ext>
            </a:extLst>
          </p:cNvPr>
          <p:cNvGrpSpPr/>
          <p:nvPr/>
        </p:nvGrpSpPr>
        <p:grpSpPr>
          <a:xfrm>
            <a:off x="15658154" y="12498287"/>
            <a:ext cx="707379" cy="707376"/>
            <a:chOff x="10165820" y="8575105"/>
            <a:chExt cx="607711" cy="607707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1A3ACC3A-DDBB-4B3D-A3C3-ACB0F0531DC0}"/>
                </a:ext>
              </a:extLst>
            </p:cNvPr>
            <p:cNvSpPr/>
            <p:nvPr/>
          </p:nvSpPr>
          <p:spPr>
            <a:xfrm>
              <a:off x="10165820" y="8575105"/>
              <a:ext cx="607711" cy="607707"/>
            </a:xfrm>
            <a:prstGeom prst="ellipse">
              <a:avLst/>
            </a:prstGeom>
            <a:solidFill>
              <a:srgbClr val="C1616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F6D48C69-3F7B-430E-9DDD-5CA37E3779E3}"/>
                </a:ext>
              </a:extLst>
            </p:cNvPr>
            <p:cNvSpPr/>
            <p:nvPr/>
          </p:nvSpPr>
          <p:spPr>
            <a:xfrm>
              <a:off x="10317034" y="8754778"/>
              <a:ext cx="305284" cy="248366"/>
            </a:xfrm>
            <a:custGeom>
              <a:avLst/>
              <a:gdLst/>
              <a:ahLst/>
              <a:cxnLst/>
              <a:rect l="l" t="t" r="r" b="b"/>
              <a:pathLst>
                <a:path w="809244" h="658368">
                  <a:moveTo>
                    <a:pt x="639166" y="400507"/>
                  </a:moveTo>
                  <a:cubicBezTo>
                    <a:pt x="627584" y="400507"/>
                    <a:pt x="617982" y="406756"/>
                    <a:pt x="610362" y="419252"/>
                  </a:cubicBezTo>
                  <a:cubicBezTo>
                    <a:pt x="602742" y="431749"/>
                    <a:pt x="598932" y="452018"/>
                    <a:pt x="598932" y="480060"/>
                  </a:cubicBezTo>
                  <a:cubicBezTo>
                    <a:pt x="598932" y="508102"/>
                    <a:pt x="602742" y="528371"/>
                    <a:pt x="610362" y="540868"/>
                  </a:cubicBezTo>
                  <a:cubicBezTo>
                    <a:pt x="617982" y="553364"/>
                    <a:pt x="627584" y="559613"/>
                    <a:pt x="639166" y="559613"/>
                  </a:cubicBezTo>
                  <a:cubicBezTo>
                    <a:pt x="650748" y="559613"/>
                    <a:pt x="660350" y="553364"/>
                    <a:pt x="667970" y="540868"/>
                  </a:cubicBezTo>
                  <a:cubicBezTo>
                    <a:pt x="675590" y="528371"/>
                    <a:pt x="679400" y="508102"/>
                    <a:pt x="679400" y="480060"/>
                  </a:cubicBezTo>
                  <a:cubicBezTo>
                    <a:pt x="679400" y="452018"/>
                    <a:pt x="675590" y="431749"/>
                    <a:pt x="667970" y="419252"/>
                  </a:cubicBezTo>
                  <a:cubicBezTo>
                    <a:pt x="660350" y="406756"/>
                    <a:pt x="650748" y="400507"/>
                    <a:pt x="639166" y="400507"/>
                  </a:cubicBezTo>
                  <a:close/>
                  <a:moveTo>
                    <a:pt x="639166" y="301752"/>
                  </a:moveTo>
                  <a:cubicBezTo>
                    <a:pt x="671475" y="301752"/>
                    <a:pt x="700583" y="308762"/>
                    <a:pt x="726491" y="322783"/>
                  </a:cubicBezTo>
                  <a:cubicBezTo>
                    <a:pt x="752399" y="336804"/>
                    <a:pt x="772668" y="357226"/>
                    <a:pt x="787299" y="384048"/>
                  </a:cubicBezTo>
                  <a:cubicBezTo>
                    <a:pt x="801929" y="410870"/>
                    <a:pt x="809244" y="442874"/>
                    <a:pt x="809244" y="480060"/>
                  </a:cubicBezTo>
                  <a:cubicBezTo>
                    <a:pt x="809244" y="535534"/>
                    <a:pt x="793395" y="579120"/>
                    <a:pt x="761696" y="610819"/>
                  </a:cubicBezTo>
                  <a:cubicBezTo>
                    <a:pt x="729996" y="642518"/>
                    <a:pt x="689153" y="658368"/>
                    <a:pt x="639166" y="658368"/>
                  </a:cubicBezTo>
                  <a:cubicBezTo>
                    <a:pt x="589179" y="658368"/>
                    <a:pt x="548336" y="642518"/>
                    <a:pt x="516636" y="610819"/>
                  </a:cubicBezTo>
                  <a:cubicBezTo>
                    <a:pt x="484937" y="579120"/>
                    <a:pt x="469088" y="535534"/>
                    <a:pt x="469088" y="480060"/>
                  </a:cubicBezTo>
                  <a:cubicBezTo>
                    <a:pt x="469088" y="442874"/>
                    <a:pt x="476403" y="410870"/>
                    <a:pt x="491033" y="384048"/>
                  </a:cubicBezTo>
                  <a:cubicBezTo>
                    <a:pt x="505664" y="357226"/>
                    <a:pt x="525933" y="336804"/>
                    <a:pt x="551841" y="322783"/>
                  </a:cubicBezTo>
                  <a:cubicBezTo>
                    <a:pt x="577749" y="308762"/>
                    <a:pt x="606857" y="301752"/>
                    <a:pt x="639166" y="301752"/>
                  </a:cubicBezTo>
                  <a:close/>
                  <a:moveTo>
                    <a:pt x="170079" y="98755"/>
                  </a:moveTo>
                  <a:cubicBezTo>
                    <a:pt x="158496" y="98755"/>
                    <a:pt x="148895" y="105004"/>
                    <a:pt x="141275" y="117500"/>
                  </a:cubicBezTo>
                  <a:cubicBezTo>
                    <a:pt x="133655" y="129997"/>
                    <a:pt x="129845" y="150266"/>
                    <a:pt x="129845" y="178308"/>
                  </a:cubicBezTo>
                  <a:cubicBezTo>
                    <a:pt x="129845" y="206350"/>
                    <a:pt x="133655" y="226619"/>
                    <a:pt x="141275" y="239116"/>
                  </a:cubicBezTo>
                  <a:cubicBezTo>
                    <a:pt x="148895" y="251612"/>
                    <a:pt x="158496" y="257861"/>
                    <a:pt x="170079" y="257861"/>
                  </a:cubicBezTo>
                  <a:cubicBezTo>
                    <a:pt x="181661" y="257861"/>
                    <a:pt x="191262" y="251612"/>
                    <a:pt x="198882" y="239116"/>
                  </a:cubicBezTo>
                  <a:cubicBezTo>
                    <a:pt x="206502" y="226619"/>
                    <a:pt x="210312" y="206350"/>
                    <a:pt x="210312" y="178308"/>
                  </a:cubicBezTo>
                  <a:cubicBezTo>
                    <a:pt x="210312" y="150266"/>
                    <a:pt x="206502" y="129997"/>
                    <a:pt x="198882" y="117500"/>
                  </a:cubicBezTo>
                  <a:cubicBezTo>
                    <a:pt x="191262" y="105004"/>
                    <a:pt x="181661" y="98755"/>
                    <a:pt x="170079" y="98755"/>
                  </a:cubicBezTo>
                  <a:close/>
                  <a:moveTo>
                    <a:pt x="545897" y="9144"/>
                  </a:moveTo>
                  <a:lnTo>
                    <a:pt x="700431" y="9144"/>
                  </a:lnTo>
                  <a:lnTo>
                    <a:pt x="263348" y="649224"/>
                  </a:lnTo>
                  <a:lnTo>
                    <a:pt x="108814" y="649224"/>
                  </a:lnTo>
                  <a:close/>
                  <a:moveTo>
                    <a:pt x="170079" y="0"/>
                  </a:moveTo>
                  <a:cubicBezTo>
                    <a:pt x="202388" y="0"/>
                    <a:pt x="231496" y="7011"/>
                    <a:pt x="257404" y="21031"/>
                  </a:cubicBezTo>
                  <a:cubicBezTo>
                    <a:pt x="283312" y="35052"/>
                    <a:pt x="303581" y="55474"/>
                    <a:pt x="318212" y="82296"/>
                  </a:cubicBezTo>
                  <a:cubicBezTo>
                    <a:pt x="332842" y="109118"/>
                    <a:pt x="340157" y="141122"/>
                    <a:pt x="340157" y="178308"/>
                  </a:cubicBezTo>
                  <a:cubicBezTo>
                    <a:pt x="340157" y="233782"/>
                    <a:pt x="324308" y="277368"/>
                    <a:pt x="292608" y="309067"/>
                  </a:cubicBezTo>
                  <a:cubicBezTo>
                    <a:pt x="260909" y="340766"/>
                    <a:pt x="220066" y="356616"/>
                    <a:pt x="170079" y="356616"/>
                  </a:cubicBezTo>
                  <a:cubicBezTo>
                    <a:pt x="120092" y="356616"/>
                    <a:pt x="79248" y="340766"/>
                    <a:pt x="47549" y="309067"/>
                  </a:cubicBezTo>
                  <a:cubicBezTo>
                    <a:pt x="15850" y="277368"/>
                    <a:pt x="0" y="233782"/>
                    <a:pt x="0" y="178308"/>
                  </a:cubicBezTo>
                  <a:cubicBezTo>
                    <a:pt x="0" y="141122"/>
                    <a:pt x="7316" y="109118"/>
                    <a:pt x="21946" y="82296"/>
                  </a:cubicBezTo>
                  <a:cubicBezTo>
                    <a:pt x="36576" y="55474"/>
                    <a:pt x="56846" y="35052"/>
                    <a:pt x="82754" y="21031"/>
                  </a:cubicBezTo>
                  <a:cubicBezTo>
                    <a:pt x="108662" y="7011"/>
                    <a:pt x="137770" y="0"/>
                    <a:pt x="170079" y="0"/>
                  </a:cubicBezTo>
                  <a:close/>
                </a:path>
              </a:pathLst>
            </a:custGeom>
            <a:solidFill>
              <a:srgbClr val="F0EE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cxnSp>
        <p:nvCxnSpPr>
          <p:cNvPr id="62" name="LINE">
            <a:extLst>
              <a:ext uri="{FF2B5EF4-FFF2-40B4-BE49-F238E27FC236}">
                <a16:creationId xmlns:a16="http://schemas.microsoft.com/office/drawing/2014/main" id="{78CE1AB2-2774-4B73-94DE-45BCEF087800}"/>
              </a:ext>
            </a:extLst>
          </p:cNvPr>
          <p:cNvCxnSpPr>
            <a:cxnSpLocks/>
          </p:cNvCxnSpPr>
          <p:nvPr/>
        </p:nvCxnSpPr>
        <p:spPr>
          <a:xfrm>
            <a:off x="12535064" y="11582400"/>
            <a:ext cx="0" cy="2035223"/>
          </a:xfrm>
          <a:prstGeom prst="line">
            <a:avLst/>
          </a:prstGeom>
          <a:ln w="25400" cap="rnd">
            <a:solidFill>
              <a:srgbClr val="C1616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CHANGE TEXT HERE">
            <a:extLst>
              <a:ext uri="{FF2B5EF4-FFF2-40B4-BE49-F238E27FC236}">
                <a16:creationId xmlns:a16="http://schemas.microsoft.com/office/drawing/2014/main" id="{C9DDC3F9-F3E5-4313-9DD1-52D259A3DD51}"/>
              </a:ext>
            </a:extLst>
          </p:cNvPr>
          <p:cNvSpPr txBox="1"/>
          <p:nvPr/>
        </p:nvSpPr>
        <p:spPr>
          <a:xfrm>
            <a:off x="9164713" y="11198021"/>
            <a:ext cx="16498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3200" dirty="0">
                <a:solidFill>
                  <a:srgbClr val="DDC4B1"/>
                </a:solidFill>
                <a:latin typeface="Bebas" panose="020B0606020202050201" pitchFamily="34" charset="0"/>
              </a:rPr>
              <a:t>DISC UP TO</a:t>
            </a:r>
          </a:p>
        </p:txBody>
      </p:sp>
      <p:sp>
        <p:nvSpPr>
          <p:cNvPr id="64" name="CHANGE TEXT HERE">
            <a:extLst>
              <a:ext uri="{FF2B5EF4-FFF2-40B4-BE49-F238E27FC236}">
                <a16:creationId xmlns:a16="http://schemas.microsoft.com/office/drawing/2014/main" id="{6C89DF15-678D-4065-8F91-BAEB5ECA979A}"/>
              </a:ext>
            </a:extLst>
          </p:cNvPr>
          <p:cNvSpPr txBox="1"/>
          <p:nvPr/>
        </p:nvSpPr>
        <p:spPr>
          <a:xfrm>
            <a:off x="13627795" y="11198021"/>
            <a:ext cx="24481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3200" dirty="0">
                <a:solidFill>
                  <a:srgbClr val="DDC4B1"/>
                </a:solidFill>
                <a:latin typeface="Bebas" panose="020B0606020202050201" pitchFamily="34" charset="0"/>
              </a:rPr>
              <a:t>CASHBACK UP TO</a:t>
            </a:r>
          </a:p>
        </p:txBody>
      </p:sp>
      <p:grpSp>
        <p:nvGrpSpPr>
          <p:cNvPr id="65" name="LOGO">
            <a:extLst>
              <a:ext uri="{FF2B5EF4-FFF2-40B4-BE49-F238E27FC236}">
                <a16:creationId xmlns:a16="http://schemas.microsoft.com/office/drawing/2014/main" id="{8DB6BEC7-9A46-4D29-B3D7-D20832FA655C}"/>
              </a:ext>
            </a:extLst>
          </p:cNvPr>
          <p:cNvGrpSpPr/>
          <p:nvPr/>
        </p:nvGrpSpPr>
        <p:grpSpPr>
          <a:xfrm>
            <a:off x="911276" y="545138"/>
            <a:ext cx="1955409" cy="830997"/>
            <a:chOff x="1603161" y="-3026137"/>
            <a:chExt cx="1955409" cy="830997"/>
          </a:xfrm>
        </p:grpSpPr>
        <p:sp>
          <p:nvSpPr>
            <p:cNvPr id="66" name="Isosceles Triangle 65">
              <a:extLst>
                <a:ext uri="{FF2B5EF4-FFF2-40B4-BE49-F238E27FC236}">
                  <a16:creationId xmlns:a16="http://schemas.microsoft.com/office/drawing/2014/main" id="{4ED6936F-3192-400E-B078-21958C784B08}"/>
                </a:ext>
              </a:extLst>
            </p:cNvPr>
            <p:cNvSpPr/>
            <p:nvPr/>
          </p:nvSpPr>
          <p:spPr>
            <a:xfrm rot="5400000">
              <a:off x="1571876" y="-2869658"/>
              <a:ext cx="453627" cy="391057"/>
            </a:xfrm>
            <a:prstGeom prst="triangle">
              <a:avLst/>
            </a:prstGeom>
            <a:noFill/>
            <a:ln w="1651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514944"/>
                </a:solidFill>
                <a:latin typeface="Calibri" panose="020F0502020204030204"/>
              </a:endParaRPr>
            </a:p>
          </p:txBody>
        </p:sp>
        <p:sp>
          <p:nvSpPr>
            <p:cNvPr id="67" name="CHANGE TEXT HERE">
              <a:extLst>
                <a:ext uri="{FF2B5EF4-FFF2-40B4-BE49-F238E27FC236}">
                  <a16:creationId xmlns:a16="http://schemas.microsoft.com/office/drawing/2014/main" id="{E10BDB3C-B58C-4B81-A794-1230FE7D3853}"/>
                </a:ext>
              </a:extLst>
            </p:cNvPr>
            <p:cNvSpPr txBox="1"/>
            <p:nvPr/>
          </p:nvSpPr>
          <p:spPr>
            <a:xfrm>
              <a:off x="1912064" y="-3026137"/>
              <a:ext cx="164650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2400" b="1" dirty="0">
                  <a:solidFill>
                    <a:srgbClr val="FFFFFF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YOUR</a:t>
              </a:r>
            </a:p>
            <a:p>
              <a:pPr algn="ctr">
                <a:defRPr/>
              </a:pPr>
              <a:r>
                <a:rPr lang="en-US" sz="2400" b="1" dirty="0">
                  <a:solidFill>
                    <a:srgbClr val="FFFFFF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LOGO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97208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1053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105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9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9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xit" presetSubtype="32" fill="hold" grpId="2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18" dur="3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6" presetClass="emph" presetSubtype="0" repeatCount="indefinite" autoRev="1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" presetClass="entr" presetSubtype="1" accel="40000" decel="6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grpId="1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5" presetClass="entr" presetSubtype="0" fill="hold" grpId="2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3" nodeType="withEffect">
                                  <p:stCondLst>
                                    <p:cond delay="5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9" dur="8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8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7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6" presetClass="emph" presetSubtype="0" repeatCount="indefinite" autoRev="1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50" dur="1000" fill="hold"/>
                                        <p:tgtEl>
                                          <p:spTgt spid="5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45" presetClass="exit" presetSubtype="0" fill="hold" grpId="3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9" presetClass="exit" presetSubtype="0" accel="10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9" presetClass="exit" presetSubtype="0" accel="100000" fill="hold" grpId="1" nodeType="withEffect">
                                  <p:stCondLst>
                                    <p:cond delay="51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73" dur="3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6" dur="3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0" presetClass="entr" presetSubtype="0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3571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xit" presetSubtype="4" accel="100000" fill="hold" grpId="1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49" presetClass="entr" presetSubtype="0" decel="10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6" presetClass="emph" presetSubtype="0" repeatCount="indefinite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95" dur="1250" fill="hold"/>
                                        <p:tgtEl>
                                          <p:spTgt spid="5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49" presetClass="exit" presetSubtype="0" accel="10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35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5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50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0" dur="3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9" presetClass="exit" presetSubtype="0" accel="100000" fill="hold" grpId="1" nodeType="withEffect">
                                  <p:stCondLst>
                                    <p:cond delay="51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107" dur="3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0" dur="3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0" presetClass="entr" presetSubtype="0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3571"/>
                                  </p:iterate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xit" presetSubtype="4" accel="100000" fill="hold" grpId="1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49" presetClass="entr" presetSubtype="0" decel="10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6" presetClass="emph" presetSubtype="0" repeatCount="indefinite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29" dur="1250" fill="hold"/>
                                        <p:tgtEl>
                                          <p:spTgt spid="5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0" presetID="49" presetClass="exit" presetSubtype="0" accel="10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1" dur="35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35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350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4" dur="3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" presetClass="exit" presetSubtype="4" accel="100000" fill="hold" grpId="2" nodeType="withEffect">
                                  <p:stCondLst>
                                    <p:cond delay="5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4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2" presetClass="entr" presetSubtype="4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" presetClass="exit" presetSubtype="4" accel="10000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2" presetClass="entr" presetSubtype="4" decel="10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2" presetClass="exit" presetSubtype="4" accel="10000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49" presetClass="entr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6" presetClass="emph" presetSubtype="0" repeatCount="indefinite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76" dur="1250" fill="hold"/>
                                        <p:tgtEl>
                                          <p:spTgt spid="6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7" presetID="49" presetClass="exit" presetSubtype="0" accel="10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8" dur="35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35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350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1" dur="3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9" grpId="1"/>
      <p:bldP spid="19" grpId="2"/>
      <p:bldP spid="19" grpId="3"/>
      <p:bldP spid="20" grpId="0"/>
      <p:bldP spid="20" grpId="1"/>
      <p:bldP spid="20" grpId="2"/>
      <p:bldP spid="20" grpId="3"/>
      <p:bldP spid="49" grpId="0"/>
      <p:bldP spid="49" grpId="1"/>
      <p:bldP spid="49" grpId="2"/>
      <p:bldP spid="53" grpId="0" animBg="1"/>
      <p:bldP spid="53" grpId="1" animBg="1"/>
      <p:bldP spid="53" grpId="2" animBg="1"/>
      <p:bldP spid="53" grpId="3" animBg="1"/>
      <p:bldP spid="54" grpId="0"/>
      <p:bldP spid="54" grpId="1"/>
      <p:bldP spid="58" grpId="0"/>
      <p:bldP spid="58" grpId="1"/>
      <p:bldP spid="63" grpId="0"/>
      <p:bldP spid="63" grpId="1"/>
      <p:bldP spid="64" grpId="0"/>
      <p:bldP spid="64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DBFAE"/>
            </a:gs>
            <a:gs pos="100000">
              <a:srgbClr val="D8948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HANGE TEXT HERE">
            <a:extLst>
              <a:ext uri="{FF2B5EF4-FFF2-40B4-BE49-F238E27FC236}">
                <a16:creationId xmlns:a16="http://schemas.microsoft.com/office/drawing/2014/main" id="{B069874E-E266-45C6-9027-F8BCCFF5F841}"/>
              </a:ext>
            </a:extLst>
          </p:cNvPr>
          <p:cNvSpPr txBox="1"/>
          <p:nvPr/>
        </p:nvSpPr>
        <p:spPr>
          <a:xfrm>
            <a:off x="1129150" y="977054"/>
            <a:ext cx="9312165" cy="40780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25900" b="1" dirty="0">
                <a:ln w="38100">
                  <a:solidFill>
                    <a:srgbClr val="D36C50"/>
                  </a:solidFill>
                  <a:prstDash val="solid"/>
                </a:ln>
                <a:solidFill>
                  <a:srgbClr val="633B3B"/>
                </a:solidFill>
                <a:effectLst>
                  <a:outerShdw dist="76200" dir="8400000" algn="tl" rotWithShape="0">
                    <a:srgbClr val="633B3B">
                      <a:alpha val="80000"/>
                    </a:srgbClr>
                  </a:outerShdw>
                </a:effectLst>
                <a:latin typeface="Bebas" panose="020B0606020202050201" pitchFamily="34" charset="0"/>
              </a:rPr>
              <a:t>FASHION</a:t>
            </a:r>
          </a:p>
        </p:txBody>
      </p:sp>
      <p:grpSp>
        <p:nvGrpSpPr>
          <p:cNvPr id="19" name="INSTAGRAM">
            <a:extLst>
              <a:ext uri="{FF2B5EF4-FFF2-40B4-BE49-F238E27FC236}">
                <a16:creationId xmlns:a16="http://schemas.microsoft.com/office/drawing/2014/main" id="{018B97F5-6CC7-4280-B473-0A3CF88D7055}"/>
              </a:ext>
            </a:extLst>
          </p:cNvPr>
          <p:cNvGrpSpPr/>
          <p:nvPr/>
        </p:nvGrpSpPr>
        <p:grpSpPr>
          <a:xfrm>
            <a:off x="3299663" y="21513614"/>
            <a:ext cx="1329415" cy="369332"/>
            <a:chOff x="1964842" y="9458146"/>
            <a:chExt cx="1329415" cy="369332"/>
          </a:xfrm>
        </p:grpSpPr>
        <p:pic>
          <p:nvPicPr>
            <p:cNvPr id="23" name="Graphic 22">
              <a:extLst>
                <a:ext uri="{FF2B5EF4-FFF2-40B4-BE49-F238E27FC236}">
                  <a16:creationId xmlns:a16="http://schemas.microsoft.com/office/drawing/2014/main" id="{0B858C7E-B881-45DB-98C3-8170901604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964842" y="9527328"/>
              <a:ext cx="249469" cy="249469"/>
            </a:xfrm>
            <a:prstGeom prst="rect">
              <a:avLst/>
            </a:prstGeom>
          </p:spPr>
        </p:pic>
        <p:sp>
          <p:nvSpPr>
            <p:cNvPr id="24" name="CHANGE TEXT HERE">
              <a:extLst>
                <a:ext uri="{FF2B5EF4-FFF2-40B4-BE49-F238E27FC236}">
                  <a16:creationId xmlns:a16="http://schemas.microsoft.com/office/drawing/2014/main" id="{4396D66D-0C67-42D3-9C99-453FDE37C801}"/>
                </a:ext>
              </a:extLst>
            </p:cNvPr>
            <p:cNvSpPr txBox="1"/>
            <p:nvPr/>
          </p:nvSpPr>
          <p:spPr>
            <a:xfrm>
              <a:off x="2380224" y="9458146"/>
              <a:ext cx="9140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b="1" dirty="0" err="1">
                  <a:solidFill>
                    <a:srgbClr val="633B3B"/>
                  </a:solidFill>
                  <a:latin typeface="Nunito Sans ExtraBold" pitchFamily="2" charset="0"/>
                  <a:cs typeface="Halant" panose="00000500000000000000" pitchFamily="2" charset="0"/>
                </a:rPr>
                <a:t>levidio</a:t>
              </a:r>
              <a:endParaRPr lang="en-US" b="1" dirty="0">
                <a:solidFill>
                  <a:srgbClr val="633B3B"/>
                </a:solidFill>
                <a:latin typeface="Nunito Sans ExtraBold" pitchFamily="2" charset="0"/>
                <a:cs typeface="Halant" panose="00000500000000000000" pitchFamily="2" charset="0"/>
              </a:endParaRPr>
            </a:p>
          </p:txBody>
        </p:sp>
      </p:grpSp>
      <p:grpSp>
        <p:nvGrpSpPr>
          <p:cNvPr id="20" name="WEB">
            <a:extLst>
              <a:ext uri="{FF2B5EF4-FFF2-40B4-BE49-F238E27FC236}">
                <a16:creationId xmlns:a16="http://schemas.microsoft.com/office/drawing/2014/main" id="{B1BB5A4E-6E03-4B33-B6AE-EC15FA60FE7C}"/>
              </a:ext>
            </a:extLst>
          </p:cNvPr>
          <p:cNvGrpSpPr/>
          <p:nvPr/>
        </p:nvGrpSpPr>
        <p:grpSpPr>
          <a:xfrm>
            <a:off x="5785233" y="21513614"/>
            <a:ext cx="1967642" cy="369332"/>
            <a:chOff x="4536818" y="9458146"/>
            <a:chExt cx="1967642" cy="369332"/>
          </a:xfrm>
        </p:grpSpPr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24633055-E3EE-4E72-A068-AA435E2619E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536818" y="9527328"/>
              <a:ext cx="249469" cy="249469"/>
            </a:xfrm>
            <a:prstGeom prst="rect">
              <a:avLst/>
            </a:prstGeom>
          </p:spPr>
        </p:pic>
        <p:sp>
          <p:nvSpPr>
            <p:cNvPr id="22" name="CHANGE TEXT HERE">
              <a:extLst>
                <a:ext uri="{FF2B5EF4-FFF2-40B4-BE49-F238E27FC236}">
                  <a16:creationId xmlns:a16="http://schemas.microsoft.com/office/drawing/2014/main" id="{E0A15ED3-CB3D-41BD-A9DB-EFE83E1B4705}"/>
                </a:ext>
              </a:extLst>
            </p:cNvPr>
            <p:cNvSpPr txBox="1"/>
            <p:nvPr/>
          </p:nvSpPr>
          <p:spPr>
            <a:xfrm>
              <a:off x="4934800" y="9458146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b="1" dirty="0">
                  <a:solidFill>
                    <a:srgbClr val="633B3B"/>
                  </a:solidFill>
                  <a:latin typeface="Nunito Sans ExtraBold" pitchFamily="2" charset="0"/>
                  <a:cs typeface="Halant" panose="00000500000000000000" pitchFamily="2" charset="0"/>
                </a:rPr>
                <a:t>www.levidio</a:t>
              </a:r>
            </a:p>
          </p:txBody>
        </p:sp>
      </p:grpSp>
      <p:sp>
        <p:nvSpPr>
          <p:cNvPr id="26" name="RECTANGLE SHAPE">
            <a:extLst>
              <a:ext uri="{FF2B5EF4-FFF2-40B4-BE49-F238E27FC236}">
                <a16:creationId xmlns:a16="http://schemas.microsoft.com/office/drawing/2014/main" id="{5C99B9A5-F065-4C2C-89F0-783F07D6760B}"/>
              </a:ext>
            </a:extLst>
          </p:cNvPr>
          <p:cNvSpPr/>
          <p:nvPr/>
        </p:nvSpPr>
        <p:spPr>
          <a:xfrm>
            <a:off x="1349462" y="11430000"/>
            <a:ext cx="8616504" cy="6986527"/>
          </a:xfrm>
          <a:prstGeom prst="roundRect">
            <a:avLst/>
          </a:prstGeom>
          <a:solidFill>
            <a:srgbClr val="633B3B"/>
          </a:solidFill>
          <a:ln w="50800" cap="rnd">
            <a:solidFill>
              <a:srgbClr val="D36C50"/>
            </a:solidFill>
            <a:prstDash val="sysDot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5" name="CHANGE TEXT HERE">
            <a:extLst>
              <a:ext uri="{FF2B5EF4-FFF2-40B4-BE49-F238E27FC236}">
                <a16:creationId xmlns:a16="http://schemas.microsoft.com/office/drawing/2014/main" id="{05297EBE-AF7A-4180-A46A-58B5B03CA817}"/>
              </a:ext>
            </a:extLst>
          </p:cNvPr>
          <p:cNvSpPr txBox="1"/>
          <p:nvPr/>
        </p:nvSpPr>
        <p:spPr>
          <a:xfrm rot="16200000">
            <a:off x="3200436" y="15699239"/>
            <a:ext cx="22188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3600" spc="300" dirty="0">
                <a:solidFill>
                  <a:srgbClr val="FFEFEB"/>
                </a:solidFill>
                <a:latin typeface="Bebas" panose="020B0606020202050201" pitchFamily="34" charset="0"/>
              </a:rPr>
              <a:t>DISC UP TO</a:t>
            </a:r>
          </a:p>
        </p:txBody>
      </p:sp>
      <p:sp>
        <p:nvSpPr>
          <p:cNvPr id="36" name="CHANGE TEXT HERE">
            <a:extLst>
              <a:ext uri="{FF2B5EF4-FFF2-40B4-BE49-F238E27FC236}">
                <a16:creationId xmlns:a16="http://schemas.microsoft.com/office/drawing/2014/main" id="{477F0BFF-5FE5-49FA-BD7E-B7AF24C3B2EC}"/>
              </a:ext>
            </a:extLst>
          </p:cNvPr>
          <p:cNvSpPr txBox="1"/>
          <p:nvPr/>
        </p:nvSpPr>
        <p:spPr>
          <a:xfrm>
            <a:off x="4735307" y="14055350"/>
            <a:ext cx="2598789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23900" b="1" dirty="0">
                <a:solidFill>
                  <a:srgbClr val="D36C50"/>
                </a:solidFill>
                <a:latin typeface="Bebas" panose="020B0606020202050201" pitchFamily="34" charset="0"/>
              </a:rPr>
              <a:t>70</a:t>
            </a:r>
          </a:p>
        </p:txBody>
      </p:sp>
      <p:grpSp>
        <p:nvGrpSpPr>
          <p:cNvPr id="37" name="PERCENT">
            <a:extLst>
              <a:ext uri="{FF2B5EF4-FFF2-40B4-BE49-F238E27FC236}">
                <a16:creationId xmlns:a16="http://schemas.microsoft.com/office/drawing/2014/main" id="{3E3A56B8-6D64-4C5D-B08A-A5069738C53F}"/>
              </a:ext>
            </a:extLst>
          </p:cNvPr>
          <p:cNvGrpSpPr/>
          <p:nvPr/>
        </p:nvGrpSpPr>
        <p:grpSpPr>
          <a:xfrm>
            <a:off x="6897006" y="15527992"/>
            <a:ext cx="1078714" cy="1078709"/>
            <a:chOff x="10115738" y="8575104"/>
            <a:chExt cx="607711" cy="607707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8D27F96-6220-4146-912B-27959860D360}"/>
                </a:ext>
              </a:extLst>
            </p:cNvPr>
            <p:cNvSpPr/>
            <p:nvPr/>
          </p:nvSpPr>
          <p:spPr>
            <a:xfrm>
              <a:off x="10115738" y="8575104"/>
              <a:ext cx="607711" cy="607707"/>
            </a:xfrm>
            <a:prstGeom prst="ellipse">
              <a:avLst/>
            </a:prstGeom>
            <a:solidFill>
              <a:srgbClr val="FFEFE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8BFBD48-E434-4754-9A7D-75EB7CA3F1B5}"/>
                </a:ext>
              </a:extLst>
            </p:cNvPr>
            <p:cNvSpPr/>
            <p:nvPr/>
          </p:nvSpPr>
          <p:spPr>
            <a:xfrm>
              <a:off x="10266953" y="8754775"/>
              <a:ext cx="305284" cy="248366"/>
            </a:xfrm>
            <a:custGeom>
              <a:avLst/>
              <a:gdLst/>
              <a:ahLst/>
              <a:cxnLst/>
              <a:rect l="l" t="t" r="r" b="b"/>
              <a:pathLst>
                <a:path w="809244" h="658368">
                  <a:moveTo>
                    <a:pt x="639166" y="400507"/>
                  </a:moveTo>
                  <a:cubicBezTo>
                    <a:pt x="627584" y="400507"/>
                    <a:pt x="617982" y="406756"/>
                    <a:pt x="610362" y="419252"/>
                  </a:cubicBezTo>
                  <a:cubicBezTo>
                    <a:pt x="602742" y="431749"/>
                    <a:pt x="598932" y="452018"/>
                    <a:pt x="598932" y="480060"/>
                  </a:cubicBezTo>
                  <a:cubicBezTo>
                    <a:pt x="598932" y="508102"/>
                    <a:pt x="602742" y="528371"/>
                    <a:pt x="610362" y="540868"/>
                  </a:cubicBezTo>
                  <a:cubicBezTo>
                    <a:pt x="617982" y="553364"/>
                    <a:pt x="627584" y="559613"/>
                    <a:pt x="639166" y="559613"/>
                  </a:cubicBezTo>
                  <a:cubicBezTo>
                    <a:pt x="650748" y="559613"/>
                    <a:pt x="660350" y="553364"/>
                    <a:pt x="667970" y="540868"/>
                  </a:cubicBezTo>
                  <a:cubicBezTo>
                    <a:pt x="675590" y="528371"/>
                    <a:pt x="679400" y="508102"/>
                    <a:pt x="679400" y="480060"/>
                  </a:cubicBezTo>
                  <a:cubicBezTo>
                    <a:pt x="679400" y="452018"/>
                    <a:pt x="675590" y="431749"/>
                    <a:pt x="667970" y="419252"/>
                  </a:cubicBezTo>
                  <a:cubicBezTo>
                    <a:pt x="660350" y="406756"/>
                    <a:pt x="650748" y="400507"/>
                    <a:pt x="639166" y="400507"/>
                  </a:cubicBezTo>
                  <a:close/>
                  <a:moveTo>
                    <a:pt x="639166" y="301752"/>
                  </a:moveTo>
                  <a:cubicBezTo>
                    <a:pt x="671475" y="301752"/>
                    <a:pt x="700583" y="308762"/>
                    <a:pt x="726491" y="322783"/>
                  </a:cubicBezTo>
                  <a:cubicBezTo>
                    <a:pt x="752399" y="336804"/>
                    <a:pt x="772668" y="357226"/>
                    <a:pt x="787299" y="384048"/>
                  </a:cubicBezTo>
                  <a:cubicBezTo>
                    <a:pt x="801929" y="410870"/>
                    <a:pt x="809244" y="442874"/>
                    <a:pt x="809244" y="480060"/>
                  </a:cubicBezTo>
                  <a:cubicBezTo>
                    <a:pt x="809244" y="535534"/>
                    <a:pt x="793395" y="579120"/>
                    <a:pt x="761696" y="610819"/>
                  </a:cubicBezTo>
                  <a:cubicBezTo>
                    <a:pt x="729996" y="642518"/>
                    <a:pt x="689153" y="658368"/>
                    <a:pt x="639166" y="658368"/>
                  </a:cubicBezTo>
                  <a:cubicBezTo>
                    <a:pt x="589179" y="658368"/>
                    <a:pt x="548336" y="642518"/>
                    <a:pt x="516636" y="610819"/>
                  </a:cubicBezTo>
                  <a:cubicBezTo>
                    <a:pt x="484937" y="579120"/>
                    <a:pt x="469088" y="535534"/>
                    <a:pt x="469088" y="480060"/>
                  </a:cubicBezTo>
                  <a:cubicBezTo>
                    <a:pt x="469088" y="442874"/>
                    <a:pt x="476403" y="410870"/>
                    <a:pt x="491033" y="384048"/>
                  </a:cubicBezTo>
                  <a:cubicBezTo>
                    <a:pt x="505664" y="357226"/>
                    <a:pt x="525933" y="336804"/>
                    <a:pt x="551841" y="322783"/>
                  </a:cubicBezTo>
                  <a:cubicBezTo>
                    <a:pt x="577749" y="308762"/>
                    <a:pt x="606857" y="301752"/>
                    <a:pt x="639166" y="301752"/>
                  </a:cubicBezTo>
                  <a:close/>
                  <a:moveTo>
                    <a:pt x="170079" y="98755"/>
                  </a:moveTo>
                  <a:cubicBezTo>
                    <a:pt x="158496" y="98755"/>
                    <a:pt x="148895" y="105004"/>
                    <a:pt x="141275" y="117500"/>
                  </a:cubicBezTo>
                  <a:cubicBezTo>
                    <a:pt x="133655" y="129997"/>
                    <a:pt x="129845" y="150266"/>
                    <a:pt x="129845" y="178308"/>
                  </a:cubicBezTo>
                  <a:cubicBezTo>
                    <a:pt x="129845" y="206350"/>
                    <a:pt x="133655" y="226619"/>
                    <a:pt x="141275" y="239116"/>
                  </a:cubicBezTo>
                  <a:cubicBezTo>
                    <a:pt x="148895" y="251612"/>
                    <a:pt x="158496" y="257861"/>
                    <a:pt x="170079" y="257861"/>
                  </a:cubicBezTo>
                  <a:cubicBezTo>
                    <a:pt x="181661" y="257861"/>
                    <a:pt x="191262" y="251612"/>
                    <a:pt x="198882" y="239116"/>
                  </a:cubicBezTo>
                  <a:cubicBezTo>
                    <a:pt x="206502" y="226619"/>
                    <a:pt x="210312" y="206350"/>
                    <a:pt x="210312" y="178308"/>
                  </a:cubicBezTo>
                  <a:cubicBezTo>
                    <a:pt x="210312" y="150266"/>
                    <a:pt x="206502" y="129997"/>
                    <a:pt x="198882" y="117500"/>
                  </a:cubicBezTo>
                  <a:cubicBezTo>
                    <a:pt x="191262" y="105004"/>
                    <a:pt x="181661" y="98755"/>
                    <a:pt x="170079" y="98755"/>
                  </a:cubicBezTo>
                  <a:close/>
                  <a:moveTo>
                    <a:pt x="545897" y="9144"/>
                  </a:moveTo>
                  <a:lnTo>
                    <a:pt x="700431" y="9144"/>
                  </a:lnTo>
                  <a:lnTo>
                    <a:pt x="263348" y="649224"/>
                  </a:lnTo>
                  <a:lnTo>
                    <a:pt x="108814" y="649224"/>
                  </a:lnTo>
                  <a:close/>
                  <a:moveTo>
                    <a:pt x="170079" y="0"/>
                  </a:moveTo>
                  <a:cubicBezTo>
                    <a:pt x="202388" y="0"/>
                    <a:pt x="231496" y="7011"/>
                    <a:pt x="257404" y="21031"/>
                  </a:cubicBezTo>
                  <a:cubicBezTo>
                    <a:pt x="283312" y="35052"/>
                    <a:pt x="303581" y="55474"/>
                    <a:pt x="318212" y="82296"/>
                  </a:cubicBezTo>
                  <a:cubicBezTo>
                    <a:pt x="332842" y="109118"/>
                    <a:pt x="340157" y="141122"/>
                    <a:pt x="340157" y="178308"/>
                  </a:cubicBezTo>
                  <a:cubicBezTo>
                    <a:pt x="340157" y="233782"/>
                    <a:pt x="324308" y="277368"/>
                    <a:pt x="292608" y="309067"/>
                  </a:cubicBezTo>
                  <a:cubicBezTo>
                    <a:pt x="260909" y="340766"/>
                    <a:pt x="220066" y="356616"/>
                    <a:pt x="170079" y="356616"/>
                  </a:cubicBezTo>
                  <a:cubicBezTo>
                    <a:pt x="120092" y="356616"/>
                    <a:pt x="79248" y="340766"/>
                    <a:pt x="47549" y="309067"/>
                  </a:cubicBezTo>
                  <a:cubicBezTo>
                    <a:pt x="15850" y="277368"/>
                    <a:pt x="0" y="233782"/>
                    <a:pt x="0" y="178308"/>
                  </a:cubicBezTo>
                  <a:cubicBezTo>
                    <a:pt x="0" y="141122"/>
                    <a:pt x="7316" y="109118"/>
                    <a:pt x="21946" y="82296"/>
                  </a:cubicBezTo>
                  <a:cubicBezTo>
                    <a:pt x="36576" y="55474"/>
                    <a:pt x="56846" y="35052"/>
                    <a:pt x="82754" y="21031"/>
                  </a:cubicBezTo>
                  <a:cubicBezTo>
                    <a:pt x="108662" y="7011"/>
                    <a:pt x="137770" y="0"/>
                    <a:pt x="170079" y="0"/>
                  </a:cubicBezTo>
                  <a:close/>
                </a:path>
              </a:pathLst>
            </a:custGeom>
            <a:solidFill>
              <a:srgbClr val="D36C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40" name="CHANGE TEXT HERE">
            <a:extLst>
              <a:ext uri="{FF2B5EF4-FFF2-40B4-BE49-F238E27FC236}">
                <a16:creationId xmlns:a16="http://schemas.microsoft.com/office/drawing/2014/main" id="{61AAB68D-8C5D-4122-BB88-1C7AD9AFD679}"/>
              </a:ext>
            </a:extLst>
          </p:cNvPr>
          <p:cNvSpPr txBox="1"/>
          <p:nvPr/>
        </p:nvSpPr>
        <p:spPr>
          <a:xfrm>
            <a:off x="2171427" y="11774057"/>
            <a:ext cx="6972574" cy="2492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3600" dirty="0">
                <a:solidFill>
                  <a:srgbClr val="FFEFEB"/>
                </a:solidFill>
                <a:latin typeface="Work Sans SemiBold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Lorem ipsum dolor sit </a:t>
            </a:r>
            <a:r>
              <a:rPr lang="en-US" sz="3600" dirty="0" err="1">
                <a:solidFill>
                  <a:srgbClr val="FFEFEB"/>
                </a:solidFill>
                <a:latin typeface="Work Sans SemiBold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amet</a:t>
            </a:r>
            <a:r>
              <a:rPr lang="en-US" sz="3600" dirty="0">
                <a:solidFill>
                  <a:srgbClr val="FFEFEB"/>
                </a:solidFill>
                <a:latin typeface="Work Sans SemiBold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, </a:t>
            </a:r>
            <a:r>
              <a:rPr lang="en-US" sz="3600" dirty="0" err="1">
                <a:solidFill>
                  <a:srgbClr val="FFEFEB"/>
                </a:solidFill>
                <a:latin typeface="Work Sans SemiBold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consectetur</a:t>
            </a:r>
            <a:r>
              <a:rPr lang="en-US" sz="3600" dirty="0">
                <a:solidFill>
                  <a:srgbClr val="FFEFEB"/>
                </a:solidFill>
                <a:latin typeface="Work Sans SemiBold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 </a:t>
            </a:r>
            <a:r>
              <a:rPr lang="en-US" sz="3600" dirty="0" err="1">
                <a:solidFill>
                  <a:srgbClr val="FFEFEB"/>
                </a:solidFill>
                <a:latin typeface="Work Sans SemiBold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adi</a:t>
            </a:r>
            <a:r>
              <a:rPr lang="en-US" sz="3600" dirty="0">
                <a:solidFill>
                  <a:srgbClr val="FFEFEB"/>
                </a:solidFill>
                <a:latin typeface="Work Sans SemiBold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 </a:t>
            </a:r>
            <a:r>
              <a:rPr lang="en-US" sz="3600" dirty="0" err="1">
                <a:solidFill>
                  <a:srgbClr val="FFEFEB"/>
                </a:solidFill>
                <a:latin typeface="Work Sans SemiBold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piscing</a:t>
            </a:r>
            <a:r>
              <a:rPr lang="en-US" sz="3600" dirty="0">
                <a:solidFill>
                  <a:srgbClr val="FFEFEB"/>
                </a:solidFill>
                <a:latin typeface="Work Sans SemiBold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 </a:t>
            </a:r>
            <a:r>
              <a:rPr lang="en-US" sz="3600" dirty="0" err="1">
                <a:solidFill>
                  <a:srgbClr val="FFEFEB"/>
                </a:solidFill>
                <a:latin typeface="Work Sans SemiBold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elit</a:t>
            </a:r>
            <a:r>
              <a:rPr lang="en-US" sz="3600" dirty="0">
                <a:solidFill>
                  <a:srgbClr val="FFEFEB"/>
                </a:solidFill>
                <a:latin typeface="Work Sans SemiBold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, sed do </a:t>
            </a:r>
            <a:r>
              <a:rPr lang="en-US" sz="3600" dirty="0" err="1">
                <a:solidFill>
                  <a:srgbClr val="FFEFEB"/>
                </a:solidFill>
                <a:latin typeface="Work Sans SemiBold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eiusmod</a:t>
            </a:r>
            <a:r>
              <a:rPr lang="en-US" sz="3600" dirty="0">
                <a:solidFill>
                  <a:srgbClr val="FFEFEB"/>
                </a:solidFill>
                <a:latin typeface="Work Sans SemiBold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 </a:t>
            </a:r>
            <a:r>
              <a:rPr lang="en-US" sz="3600" dirty="0" err="1">
                <a:solidFill>
                  <a:srgbClr val="FFEFEB"/>
                </a:solidFill>
                <a:latin typeface="Work Sans SemiBold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tempor</a:t>
            </a:r>
            <a:endParaRPr lang="en-US" sz="3600" dirty="0">
              <a:solidFill>
                <a:srgbClr val="FFEFEB"/>
              </a:solidFill>
              <a:latin typeface="Work Sans SemiBold" pitchFamily="2" charset="0"/>
              <a:ea typeface="Schoolbell" panose="02000000000000000000" pitchFamily="2" charset="0"/>
              <a:cs typeface="Sriracha" panose="00000500000000000000" pitchFamily="2" charset="-34"/>
            </a:endParaRPr>
          </a:p>
        </p:txBody>
      </p:sp>
      <p:sp>
        <p:nvSpPr>
          <p:cNvPr id="42" name="CHANGE TEXT HERE">
            <a:extLst>
              <a:ext uri="{FF2B5EF4-FFF2-40B4-BE49-F238E27FC236}">
                <a16:creationId xmlns:a16="http://schemas.microsoft.com/office/drawing/2014/main" id="{20908330-4588-4EDF-8336-0A224DF0766F}"/>
              </a:ext>
            </a:extLst>
          </p:cNvPr>
          <p:cNvSpPr txBox="1"/>
          <p:nvPr/>
        </p:nvSpPr>
        <p:spPr>
          <a:xfrm>
            <a:off x="1180447" y="3583345"/>
            <a:ext cx="9209572" cy="69865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44800" b="1" dirty="0">
                <a:ln w="38100">
                  <a:solidFill>
                    <a:srgbClr val="D36C50"/>
                  </a:solidFill>
                  <a:prstDash val="solid"/>
                </a:ln>
                <a:pattFill prst="wdUpDiag">
                  <a:fgClr>
                    <a:srgbClr val="834D4D"/>
                  </a:fgClr>
                  <a:bgClr>
                    <a:srgbClr val="633B3B"/>
                  </a:bgClr>
                </a:pattFill>
                <a:effectLst>
                  <a:outerShdw dist="76200" dir="8400000" algn="tl" rotWithShape="0">
                    <a:srgbClr val="633B3B">
                      <a:alpha val="80000"/>
                    </a:srgbClr>
                  </a:outerShdw>
                </a:effectLst>
                <a:latin typeface="Bebas" panose="020B0606020202050201" pitchFamily="34" charset="0"/>
              </a:rPr>
              <a:t>SALE</a:t>
            </a:r>
          </a:p>
        </p:txBody>
      </p:sp>
      <p:pic>
        <p:nvPicPr>
          <p:cNvPr id="3" name="CHANGE PICTURE HERE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32" t="-570" r="34872" b="42882"/>
          <a:stretch/>
        </p:blipFill>
        <p:spPr/>
      </p:pic>
    </p:spTree>
    <p:extLst>
      <p:ext uri="{BB962C8B-B14F-4D97-AF65-F5344CB8AC3E}">
        <p14:creationId xmlns:p14="http://schemas.microsoft.com/office/powerpoint/2010/main" val="3788688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1053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1053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9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9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xit" presetSubtype="32" fill="hold" grpId="2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18" dur="35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5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6" presetClass="emph" presetSubtype="0" repeatCount="indefinite" autoRev="1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22" dur="1000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1053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8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xit" presetSubtype="32" fill="hold" grpId="1" nodeType="withEffect">
                                  <p:stCondLst>
                                    <p:cond delay="54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30" dur="3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7" presetClass="entr" presetSubtype="1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6" presetClass="emph" presetSubtype="0" repeatCount="indefinite" autoRev="1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45" presetClass="exit" presetSubtype="0" fill="hold" grpId="3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8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xit" presetSubtype="4" accel="60000" decel="40000" fill="hold" grpId="2" nodeType="withEffect">
                                  <p:stCondLst>
                                    <p:cond delay="5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1053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1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2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3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4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1053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9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9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9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3" presetClass="exit" presetSubtype="32" fill="hold" grpId="2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72" dur="35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5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6" presetClass="emph" presetSubtype="0" repeatCount="indefinite" autoRev="1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76" dur="1000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0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1053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9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0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1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2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3" presetClass="exit" presetSubtype="32" fill="hold" grpId="1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84" dur="35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5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6" presetClass="emph" presetSubtype="0" repeatCount="indefinite" autoRev="1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88" dur="1000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6" presetClass="emph" presetSubtype="0" repeatCount="indefinite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96" dur="1250" fill="hold"/>
                                        <p:tgtEl>
                                          <p:spTgt spid="3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49" presetClass="exit" presetSubtype="0" accel="10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8" dur="3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1" dur="3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8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" presetClass="exit" presetSubtype="4" accel="60000" decel="40000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2" presetClass="entr" presetSubtype="4" accel="20000" decel="8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" presetClass="exit" presetSubtype="4" accel="60000" decel="40000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26" grpId="0" animBg="1"/>
      <p:bldP spid="26" grpId="1" animBg="1"/>
      <p:bldP spid="26" grpId="2" animBg="1"/>
      <p:bldP spid="26" grpId="3" animBg="1"/>
      <p:bldP spid="35" grpId="0"/>
      <p:bldP spid="35" grpId="1"/>
      <p:bldP spid="35" grpId="2"/>
      <p:bldP spid="35" grpId="3"/>
      <p:bldP spid="36" grpId="0"/>
      <p:bldP spid="36" grpId="1"/>
      <p:bldP spid="36" grpId="2"/>
      <p:bldP spid="40" grpId="0"/>
      <p:bldP spid="40" grpId="1"/>
      <p:bldP spid="40" grpId="2"/>
      <p:bldP spid="42" grpId="0"/>
      <p:bldP spid="42" grpId="1"/>
      <p:bldP spid="42" grpId="2"/>
      <p:bldP spid="42" grpId="3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3E2DF"/>
            </a:gs>
            <a:gs pos="100000">
              <a:srgbClr val="889D96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HANGE PICTURE HERE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22" t="-7274" r="29527" b="60842"/>
          <a:stretch/>
        </p:blipFill>
        <p:spPr/>
      </p:pic>
      <p:sp>
        <p:nvSpPr>
          <p:cNvPr id="21" name="CHANGE TEXT HERE">
            <a:extLst>
              <a:ext uri="{FF2B5EF4-FFF2-40B4-BE49-F238E27FC236}">
                <a16:creationId xmlns:a16="http://schemas.microsoft.com/office/drawing/2014/main" id="{00D70CEA-ABD0-4705-BBFE-2F9A40D90ECD}"/>
              </a:ext>
            </a:extLst>
          </p:cNvPr>
          <p:cNvSpPr txBox="1"/>
          <p:nvPr/>
        </p:nvSpPr>
        <p:spPr>
          <a:xfrm>
            <a:off x="3356999" y="1781060"/>
            <a:ext cx="11574002" cy="62170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9900" b="1" dirty="0">
                <a:ln w="219075" cap="sq">
                  <a:solidFill>
                    <a:srgbClr val="FFFFFF"/>
                  </a:solidFill>
                  <a:miter lim="800000"/>
                </a:ln>
                <a:solidFill>
                  <a:srgbClr val="FFFFFF"/>
                </a:solidFill>
                <a:effectLst>
                  <a:outerShdw blurRad="38100" dist="190500" dir="7200000" algn="tl" rotWithShape="0">
                    <a:srgbClr val="889D96">
                      <a:alpha val="20000"/>
                    </a:srgbClr>
                  </a:outerShdw>
                </a:effectLst>
                <a:latin typeface="Poppins" panose="00000500000000000000" pitchFamily="2" charset="0"/>
                <a:ea typeface="Lato Black" panose="020F0502020204030203" pitchFamily="34" charset="0"/>
                <a:cs typeface="Poppins" panose="00000500000000000000" pitchFamily="2" charset="0"/>
              </a:rPr>
              <a:t>FASHION</a:t>
            </a:r>
          </a:p>
          <a:p>
            <a:pPr algn="ctr">
              <a:defRPr/>
            </a:pPr>
            <a:r>
              <a:rPr lang="en-US" sz="19900" b="1" dirty="0">
                <a:ln w="219075" cap="sq">
                  <a:solidFill>
                    <a:srgbClr val="FFFFFF"/>
                  </a:solidFill>
                  <a:miter lim="800000"/>
                </a:ln>
                <a:solidFill>
                  <a:srgbClr val="FFFFFF"/>
                </a:solidFill>
                <a:effectLst>
                  <a:outerShdw blurRad="38100" dist="190500" dir="7200000" algn="tl" rotWithShape="0">
                    <a:srgbClr val="889D96">
                      <a:alpha val="20000"/>
                    </a:srgbClr>
                  </a:outerShdw>
                </a:effectLst>
                <a:latin typeface="Poppins" panose="00000500000000000000" pitchFamily="2" charset="0"/>
                <a:ea typeface="Lato Black" panose="020F0502020204030203" pitchFamily="34" charset="0"/>
                <a:cs typeface="Poppins" panose="00000500000000000000" pitchFamily="2" charset="0"/>
              </a:rPr>
              <a:t>DAY</a:t>
            </a:r>
          </a:p>
        </p:txBody>
      </p:sp>
      <p:sp>
        <p:nvSpPr>
          <p:cNvPr id="22" name="CHANGE TEXT HERE">
            <a:extLst>
              <a:ext uri="{FF2B5EF4-FFF2-40B4-BE49-F238E27FC236}">
                <a16:creationId xmlns:a16="http://schemas.microsoft.com/office/drawing/2014/main" id="{01D3AD16-7D13-4E37-884F-3673DE213BBF}"/>
              </a:ext>
            </a:extLst>
          </p:cNvPr>
          <p:cNvSpPr txBox="1"/>
          <p:nvPr/>
        </p:nvSpPr>
        <p:spPr>
          <a:xfrm>
            <a:off x="3356999" y="1781060"/>
            <a:ext cx="11574002" cy="62170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9900" b="1" dirty="0">
                <a:ln w="228600" cap="rnd">
                  <a:noFill/>
                </a:ln>
                <a:solidFill>
                  <a:srgbClr val="889D96"/>
                </a:solidFill>
                <a:latin typeface="Poppins" panose="00000500000000000000" pitchFamily="2" charset="0"/>
                <a:ea typeface="Lato Black" panose="020F0502020204030203" pitchFamily="34" charset="0"/>
                <a:cs typeface="Poppins" panose="00000500000000000000" pitchFamily="2" charset="0"/>
              </a:rPr>
              <a:t>FASHION</a:t>
            </a:r>
          </a:p>
          <a:p>
            <a:pPr algn="ctr">
              <a:defRPr/>
            </a:pPr>
            <a:r>
              <a:rPr lang="en-US" sz="19900" b="1" dirty="0">
                <a:ln w="228600" cap="rnd">
                  <a:noFill/>
                </a:ln>
                <a:solidFill>
                  <a:srgbClr val="889D96"/>
                </a:solidFill>
                <a:latin typeface="Poppins" panose="00000500000000000000" pitchFamily="2" charset="0"/>
                <a:ea typeface="Lato Black" panose="020F0502020204030203" pitchFamily="34" charset="0"/>
                <a:cs typeface="Poppins" panose="00000500000000000000" pitchFamily="2" charset="0"/>
              </a:rPr>
              <a:t>DAY</a:t>
            </a:r>
          </a:p>
        </p:txBody>
      </p:sp>
      <p:sp>
        <p:nvSpPr>
          <p:cNvPr id="23" name="CHANGE TEXT HERE">
            <a:extLst>
              <a:ext uri="{FF2B5EF4-FFF2-40B4-BE49-F238E27FC236}">
                <a16:creationId xmlns:a16="http://schemas.microsoft.com/office/drawing/2014/main" id="{51FF5249-9AAF-4E68-A78B-0B8686CF62C5}"/>
              </a:ext>
            </a:extLst>
          </p:cNvPr>
          <p:cNvSpPr txBox="1"/>
          <p:nvPr/>
        </p:nvSpPr>
        <p:spPr>
          <a:xfrm>
            <a:off x="8739913" y="8630757"/>
            <a:ext cx="7140470" cy="2506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3600" b="1" dirty="0">
                <a:solidFill>
                  <a:srgbClr val="768E86"/>
                </a:solidFill>
                <a:latin typeface="Poppins" panose="00000500000000000000" pitchFamily="2" charset="0"/>
                <a:ea typeface="Schoolbell" panose="02000000000000000000" pitchFamily="2" charset="0"/>
                <a:cs typeface="Poppins" panose="00000500000000000000" pitchFamily="2" charset="0"/>
              </a:rPr>
              <a:t>Lorem ipsum dolor sit </a:t>
            </a:r>
            <a:r>
              <a:rPr lang="en-US" sz="3600" b="1" dirty="0" err="1">
                <a:solidFill>
                  <a:srgbClr val="768E86"/>
                </a:solidFill>
                <a:latin typeface="Poppins" panose="00000500000000000000" pitchFamily="2" charset="0"/>
                <a:ea typeface="Schoolbell" panose="02000000000000000000" pitchFamily="2" charset="0"/>
                <a:cs typeface="Poppins" panose="00000500000000000000" pitchFamily="2" charset="0"/>
              </a:rPr>
              <a:t>amet</a:t>
            </a:r>
            <a:r>
              <a:rPr lang="en-US" sz="3600" b="1" dirty="0">
                <a:solidFill>
                  <a:srgbClr val="768E86"/>
                </a:solidFill>
                <a:latin typeface="Poppins" panose="00000500000000000000" pitchFamily="2" charset="0"/>
                <a:ea typeface="Schoolbell" panose="02000000000000000000" pitchFamily="2" charset="0"/>
                <a:cs typeface="Poppins" panose="00000500000000000000" pitchFamily="2" charset="0"/>
              </a:rPr>
              <a:t>, </a:t>
            </a:r>
            <a:r>
              <a:rPr lang="en-US" sz="3600" b="1" dirty="0" err="1">
                <a:solidFill>
                  <a:srgbClr val="768E86"/>
                </a:solidFill>
                <a:latin typeface="Poppins" panose="00000500000000000000" pitchFamily="2" charset="0"/>
                <a:ea typeface="Schoolbell" panose="02000000000000000000" pitchFamily="2" charset="0"/>
                <a:cs typeface="Poppins" panose="00000500000000000000" pitchFamily="2" charset="0"/>
              </a:rPr>
              <a:t>consec</a:t>
            </a:r>
            <a:r>
              <a:rPr lang="en-US" sz="3600" b="1" dirty="0">
                <a:solidFill>
                  <a:srgbClr val="768E86"/>
                </a:solidFill>
                <a:latin typeface="Poppins" panose="00000500000000000000" pitchFamily="2" charset="0"/>
                <a:ea typeface="Schoolbell" panose="02000000000000000000" pitchFamily="2" charset="0"/>
                <a:cs typeface="Poppins" panose="00000500000000000000" pitchFamily="2" charset="0"/>
              </a:rPr>
              <a:t> </a:t>
            </a:r>
            <a:r>
              <a:rPr lang="en-US" sz="3600" b="1" dirty="0" err="1">
                <a:solidFill>
                  <a:srgbClr val="768E86"/>
                </a:solidFill>
                <a:latin typeface="Poppins" panose="00000500000000000000" pitchFamily="2" charset="0"/>
                <a:ea typeface="Schoolbell" panose="02000000000000000000" pitchFamily="2" charset="0"/>
                <a:cs typeface="Poppins" panose="00000500000000000000" pitchFamily="2" charset="0"/>
              </a:rPr>
              <a:t>tetur</a:t>
            </a:r>
            <a:r>
              <a:rPr lang="en-US" sz="3600" b="1" dirty="0">
                <a:solidFill>
                  <a:srgbClr val="768E86"/>
                </a:solidFill>
                <a:latin typeface="Poppins" panose="00000500000000000000" pitchFamily="2" charset="0"/>
                <a:ea typeface="Schoolbell" panose="02000000000000000000" pitchFamily="2" charset="0"/>
                <a:cs typeface="Poppins" panose="00000500000000000000" pitchFamily="2" charset="0"/>
              </a:rPr>
              <a:t> </a:t>
            </a:r>
            <a:r>
              <a:rPr lang="en-US" sz="3600" b="1" dirty="0" err="1">
                <a:solidFill>
                  <a:srgbClr val="768E86"/>
                </a:solidFill>
                <a:latin typeface="Poppins" panose="00000500000000000000" pitchFamily="2" charset="0"/>
                <a:ea typeface="Schoolbell" panose="02000000000000000000" pitchFamily="2" charset="0"/>
                <a:cs typeface="Poppins" panose="00000500000000000000" pitchFamily="2" charset="0"/>
              </a:rPr>
              <a:t>adi</a:t>
            </a:r>
            <a:r>
              <a:rPr lang="en-US" sz="3600" b="1" dirty="0">
                <a:solidFill>
                  <a:srgbClr val="768E86"/>
                </a:solidFill>
                <a:latin typeface="Poppins" panose="00000500000000000000" pitchFamily="2" charset="0"/>
                <a:ea typeface="Schoolbell" panose="02000000000000000000" pitchFamily="2" charset="0"/>
                <a:cs typeface="Poppins" panose="00000500000000000000" pitchFamily="2" charset="0"/>
              </a:rPr>
              <a:t> </a:t>
            </a:r>
            <a:r>
              <a:rPr lang="en-US" sz="3600" b="1" dirty="0" err="1">
                <a:solidFill>
                  <a:srgbClr val="768E86"/>
                </a:solidFill>
                <a:latin typeface="Poppins" panose="00000500000000000000" pitchFamily="2" charset="0"/>
                <a:ea typeface="Schoolbell" panose="02000000000000000000" pitchFamily="2" charset="0"/>
                <a:cs typeface="Poppins" panose="00000500000000000000" pitchFamily="2" charset="0"/>
              </a:rPr>
              <a:t>piscing</a:t>
            </a:r>
            <a:r>
              <a:rPr lang="en-US" sz="3600" b="1" dirty="0">
                <a:solidFill>
                  <a:srgbClr val="768E86"/>
                </a:solidFill>
                <a:latin typeface="Poppins" panose="00000500000000000000" pitchFamily="2" charset="0"/>
                <a:ea typeface="Schoolbell" panose="02000000000000000000" pitchFamily="2" charset="0"/>
                <a:cs typeface="Poppins" panose="00000500000000000000" pitchFamily="2" charset="0"/>
              </a:rPr>
              <a:t> </a:t>
            </a:r>
            <a:r>
              <a:rPr lang="en-US" sz="3600" b="1" dirty="0" err="1">
                <a:solidFill>
                  <a:srgbClr val="768E86"/>
                </a:solidFill>
                <a:latin typeface="Poppins" panose="00000500000000000000" pitchFamily="2" charset="0"/>
                <a:ea typeface="Schoolbell" panose="02000000000000000000" pitchFamily="2" charset="0"/>
                <a:cs typeface="Poppins" panose="00000500000000000000" pitchFamily="2" charset="0"/>
              </a:rPr>
              <a:t>elit</a:t>
            </a:r>
            <a:r>
              <a:rPr lang="en-US" sz="3600" b="1" dirty="0">
                <a:solidFill>
                  <a:srgbClr val="768E86"/>
                </a:solidFill>
                <a:latin typeface="Poppins" panose="00000500000000000000" pitchFamily="2" charset="0"/>
                <a:ea typeface="Schoolbell" panose="02000000000000000000" pitchFamily="2" charset="0"/>
                <a:cs typeface="Poppins" panose="00000500000000000000" pitchFamily="2" charset="0"/>
              </a:rPr>
              <a:t>, sed do </a:t>
            </a:r>
            <a:r>
              <a:rPr lang="en-US" sz="3600" b="1" dirty="0" err="1">
                <a:solidFill>
                  <a:srgbClr val="768E86"/>
                </a:solidFill>
                <a:latin typeface="Poppins" panose="00000500000000000000" pitchFamily="2" charset="0"/>
                <a:ea typeface="Schoolbell" panose="02000000000000000000" pitchFamily="2" charset="0"/>
                <a:cs typeface="Poppins" panose="00000500000000000000" pitchFamily="2" charset="0"/>
              </a:rPr>
              <a:t>eiusmod</a:t>
            </a:r>
            <a:r>
              <a:rPr lang="en-US" sz="3600" b="1" dirty="0">
                <a:solidFill>
                  <a:srgbClr val="768E86"/>
                </a:solidFill>
                <a:latin typeface="Poppins" panose="00000500000000000000" pitchFamily="2" charset="0"/>
                <a:ea typeface="Schoolbell" panose="02000000000000000000" pitchFamily="2" charset="0"/>
                <a:cs typeface="Poppins" panose="00000500000000000000" pitchFamily="2" charset="0"/>
              </a:rPr>
              <a:t> </a:t>
            </a:r>
            <a:r>
              <a:rPr lang="en-US" sz="3600" b="1" dirty="0" err="1">
                <a:solidFill>
                  <a:srgbClr val="768E86"/>
                </a:solidFill>
                <a:latin typeface="Poppins" panose="00000500000000000000" pitchFamily="2" charset="0"/>
                <a:ea typeface="Schoolbell" panose="02000000000000000000" pitchFamily="2" charset="0"/>
                <a:cs typeface="Poppins" panose="00000500000000000000" pitchFamily="2" charset="0"/>
              </a:rPr>
              <a:t>tempor</a:t>
            </a:r>
            <a:endParaRPr lang="en-US" sz="3600" b="1" dirty="0">
              <a:solidFill>
                <a:srgbClr val="768E86"/>
              </a:solidFill>
              <a:latin typeface="Poppins" panose="00000500000000000000" pitchFamily="2" charset="0"/>
              <a:ea typeface="Schoolbell" panose="020000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5" name="RECTANGLE SHAPE">
            <a:extLst>
              <a:ext uri="{FF2B5EF4-FFF2-40B4-BE49-F238E27FC236}">
                <a16:creationId xmlns:a16="http://schemas.microsoft.com/office/drawing/2014/main" id="{6B2F3BAD-7A90-4AE6-8F1F-E4D5D79E8322}"/>
              </a:ext>
            </a:extLst>
          </p:cNvPr>
          <p:cNvSpPr/>
          <p:nvPr/>
        </p:nvSpPr>
        <p:spPr>
          <a:xfrm>
            <a:off x="9271480" y="11949788"/>
            <a:ext cx="6229778" cy="8697954"/>
          </a:xfrm>
          <a:prstGeom prst="roundRect">
            <a:avLst/>
          </a:prstGeom>
          <a:solidFill>
            <a:srgbClr val="768E86"/>
          </a:solidFill>
          <a:ln w="50800" cap="rnd">
            <a:noFill/>
            <a:prstDash val="sysDot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6" name="CHANGE TEXT HERE">
            <a:extLst>
              <a:ext uri="{FF2B5EF4-FFF2-40B4-BE49-F238E27FC236}">
                <a16:creationId xmlns:a16="http://schemas.microsoft.com/office/drawing/2014/main" id="{BC549490-378D-4321-9A12-3A1E835B0650}"/>
              </a:ext>
            </a:extLst>
          </p:cNvPr>
          <p:cNvSpPr txBox="1"/>
          <p:nvPr/>
        </p:nvSpPr>
        <p:spPr>
          <a:xfrm rot="16200000">
            <a:off x="8976941" y="17767731"/>
            <a:ext cx="30380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5400" spc="300" dirty="0">
                <a:solidFill>
                  <a:srgbClr val="D3E2DF"/>
                </a:solidFill>
                <a:latin typeface="Bebas" panose="020B0606020202050201" pitchFamily="34" charset="0"/>
              </a:rPr>
              <a:t>DISC UP TO</a:t>
            </a:r>
          </a:p>
        </p:txBody>
      </p:sp>
      <p:sp>
        <p:nvSpPr>
          <p:cNvPr id="27" name="CHANGE TEXT HERE">
            <a:extLst>
              <a:ext uri="{FF2B5EF4-FFF2-40B4-BE49-F238E27FC236}">
                <a16:creationId xmlns:a16="http://schemas.microsoft.com/office/drawing/2014/main" id="{AF93F0BF-EF11-46CF-83FC-9815E70D2B80}"/>
              </a:ext>
            </a:extLst>
          </p:cNvPr>
          <p:cNvSpPr txBox="1"/>
          <p:nvPr/>
        </p:nvSpPr>
        <p:spPr>
          <a:xfrm>
            <a:off x="10838788" y="15849073"/>
            <a:ext cx="3257623" cy="4508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28700" b="1" dirty="0">
                <a:solidFill>
                  <a:srgbClr val="FFEFEB"/>
                </a:solidFill>
                <a:latin typeface="Bebas" panose="020B0606020202050201" pitchFamily="34" charset="0"/>
              </a:rPr>
              <a:t>50</a:t>
            </a:r>
          </a:p>
        </p:txBody>
      </p:sp>
      <p:grpSp>
        <p:nvGrpSpPr>
          <p:cNvPr id="28" name="PERCENT">
            <a:extLst>
              <a:ext uri="{FF2B5EF4-FFF2-40B4-BE49-F238E27FC236}">
                <a16:creationId xmlns:a16="http://schemas.microsoft.com/office/drawing/2014/main" id="{BAA07226-4036-48D4-8F28-AD3B16897C83}"/>
              </a:ext>
            </a:extLst>
          </p:cNvPr>
          <p:cNvGrpSpPr/>
          <p:nvPr/>
        </p:nvGrpSpPr>
        <p:grpSpPr>
          <a:xfrm>
            <a:off x="13563581" y="17651440"/>
            <a:ext cx="1155917" cy="1155912"/>
            <a:chOff x="10115738" y="8575104"/>
            <a:chExt cx="607711" cy="607707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5640FF5-3E42-4286-8B5E-D85E99EB3D28}"/>
                </a:ext>
              </a:extLst>
            </p:cNvPr>
            <p:cNvSpPr/>
            <p:nvPr/>
          </p:nvSpPr>
          <p:spPr>
            <a:xfrm>
              <a:off x="10115738" y="8575104"/>
              <a:ext cx="607711" cy="607707"/>
            </a:xfrm>
            <a:prstGeom prst="ellipse">
              <a:avLst/>
            </a:prstGeom>
            <a:solidFill>
              <a:srgbClr val="889D9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DEF39B4-E9E6-4AD5-B61C-60B538B5731C}"/>
                </a:ext>
              </a:extLst>
            </p:cNvPr>
            <p:cNvSpPr/>
            <p:nvPr/>
          </p:nvSpPr>
          <p:spPr>
            <a:xfrm>
              <a:off x="10266953" y="8754775"/>
              <a:ext cx="305284" cy="248366"/>
            </a:xfrm>
            <a:custGeom>
              <a:avLst/>
              <a:gdLst/>
              <a:ahLst/>
              <a:cxnLst/>
              <a:rect l="l" t="t" r="r" b="b"/>
              <a:pathLst>
                <a:path w="809244" h="658368">
                  <a:moveTo>
                    <a:pt x="639166" y="400507"/>
                  </a:moveTo>
                  <a:cubicBezTo>
                    <a:pt x="627584" y="400507"/>
                    <a:pt x="617982" y="406756"/>
                    <a:pt x="610362" y="419252"/>
                  </a:cubicBezTo>
                  <a:cubicBezTo>
                    <a:pt x="602742" y="431749"/>
                    <a:pt x="598932" y="452018"/>
                    <a:pt x="598932" y="480060"/>
                  </a:cubicBezTo>
                  <a:cubicBezTo>
                    <a:pt x="598932" y="508102"/>
                    <a:pt x="602742" y="528371"/>
                    <a:pt x="610362" y="540868"/>
                  </a:cubicBezTo>
                  <a:cubicBezTo>
                    <a:pt x="617982" y="553364"/>
                    <a:pt x="627584" y="559613"/>
                    <a:pt x="639166" y="559613"/>
                  </a:cubicBezTo>
                  <a:cubicBezTo>
                    <a:pt x="650748" y="559613"/>
                    <a:pt x="660350" y="553364"/>
                    <a:pt x="667970" y="540868"/>
                  </a:cubicBezTo>
                  <a:cubicBezTo>
                    <a:pt x="675590" y="528371"/>
                    <a:pt x="679400" y="508102"/>
                    <a:pt x="679400" y="480060"/>
                  </a:cubicBezTo>
                  <a:cubicBezTo>
                    <a:pt x="679400" y="452018"/>
                    <a:pt x="675590" y="431749"/>
                    <a:pt x="667970" y="419252"/>
                  </a:cubicBezTo>
                  <a:cubicBezTo>
                    <a:pt x="660350" y="406756"/>
                    <a:pt x="650748" y="400507"/>
                    <a:pt x="639166" y="400507"/>
                  </a:cubicBezTo>
                  <a:close/>
                  <a:moveTo>
                    <a:pt x="639166" y="301752"/>
                  </a:moveTo>
                  <a:cubicBezTo>
                    <a:pt x="671475" y="301752"/>
                    <a:pt x="700583" y="308762"/>
                    <a:pt x="726491" y="322783"/>
                  </a:cubicBezTo>
                  <a:cubicBezTo>
                    <a:pt x="752399" y="336804"/>
                    <a:pt x="772668" y="357226"/>
                    <a:pt x="787299" y="384048"/>
                  </a:cubicBezTo>
                  <a:cubicBezTo>
                    <a:pt x="801929" y="410870"/>
                    <a:pt x="809244" y="442874"/>
                    <a:pt x="809244" y="480060"/>
                  </a:cubicBezTo>
                  <a:cubicBezTo>
                    <a:pt x="809244" y="535534"/>
                    <a:pt x="793395" y="579120"/>
                    <a:pt x="761696" y="610819"/>
                  </a:cubicBezTo>
                  <a:cubicBezTo>
                    <a:pt x="729996" y="642518"/>
                    <a:pt x="689153" y="658368"/>
                    <a:pt x="639166" y="658368"/>
                  </a:cubicBezTo>
                  <a:cubicBezTo>
                    <a:pt x="589179" y="658368"/>
                    <a:pt x="548336" y="642518"/>
                    <a:pt x="516636" y="610819"/>
                  </a:cubicBezTo>
                  <a:cubicBezTo>
                    <a:pt x="484937" y="579120"/>
                    <a:pt x="469088" y="535534"/>
                    <a:pt x="469088" y="480060"/>
                  </a:cubicBezTo>
                  <a:cubicBezTo>
                    <a:pt x="469088" y="442874"/>
                    <a:pt x="476403" y="410870"/>
                    <a:pt x="491033" y="384048"/>
                  </a:cubicBezTo>
                  <a:cubicBezTo>
                    <a:pt x="505664" y="357226"/>
                    <a:pt x="525933" y="336804"/>
                    <a:pt x="551841" y="322783"/>
                  </a:cubicBezTo>
                  <a:cubicBezTo>
                    <a:pt x="577749" y="308762"/>
                    <a:pt x="606857" y="301752"/>
                    <a:pt x="639166" y="301752"/>
                  </a:cubicBezTo>
                  <a:close/>
                  <a:moveTo>
                    <a:pt x="170079" y="98755"/>
                  </a:moveTo>
                  <a:cubicBezTo>
                    <a:pt x="158496" y="98755"/>
                    <a:pt x="148895" y="105004"/>
                    <a:pt x="141275" y="117500"/>
                  </a:cubicBezTo>
                  <a:cubicBezTo>
                    <a:pt x="133655" y="129997"/>
                    <a:pt x="129845" y="150266"/>
                    <a:pt x="129845" y="178308"/>
                  </a:cubicBezTo>
                  <a:cubicBezTo>
                    <a:pt x="129845" y="206350"/>
                    <a:pt x="133655" y="226619"/>
                    <a:pt x="141275" y="239116"/>
                  </a:cubicBezTo>
                  <a:cubicBezTo>
                    <a:pt x="148895" y="251612"/>
                    <a:pt x="158496" y="257861"/>
                    <a:pt x="170079" y="257861"/>
                  </a:cubicBezTo>
                  <a:cubicBezTo>
                    <a:pt x="181661" y="257861"/>
                    <a:pt x="191262" y="251612"/>
                    <a:pt x="198882" y="239116"/>
                  </a:cubicBezTo>
                  <a:cubicBezTo>
                    <a:pt x="206502" y="226619"/>
                    <a:pt x="210312" y="206350"/>
                    <a:pt x="210312" y="178308"/>
                  </a:cubicBezTo>
                  <a:cubicBezTo>
                    <a:pt x="210312" y="150266"/>
                    <a:pt x="206502" y="129997"/>
                    <a:pt x="198882" y="117500"/>
                  </a:cubicBezTo>
                  <a:cubicBezTo>
                    <a:pt x="191262" y="105004"/>
                    <a:pt x="181661" y="98755"/>
                    <a:pt x="170079" y="98755"/>
                  </a:cubicBezTo>
                  <a:close/>
                  <a:moveTo>
                    <a:pt x="545897" y="9144"/>
                  </a:moveTo>
                  <a:lnTo>
                    <a:pt x="700431" y="9144"/>
                  </a:lnTo>
                  <a:lnTo>
                    <a:pt x="263348" y="649224"/>
                  </a:lnTo>
                  <a:lnTo>
                    <a:pt x="108814" y="649224"/>
                  </a:lnTo>
                  <a:close/>
                  <a:moveTo>
                    <a:pt x="170079" y="0"/>
                  </a:moveTo>
                  <a:cubicBezTo>
                    <a:pt x="202388" y="0"/>
                    <a:pt x="231496" y="7011"/>
                    <a:pt x="257404" y="21031"/>
                  </a:cubicBezTo>
                  <a:cubicBezTo>
                    <a:pt x="283312" y="35052"/>
                    <a:pt x="303581" y="55474"/>
                    <a:pt x="318212" y="82296"/>
                  </a:cubicBezTo>
                  <a:cubicBezTo>
                    <a:pt x="332842" y="109118"/>
                    <a:pt x="340157" y="141122"/>
                    <a:pt x="340157" y="178308"/>
                  </a:cubicBezTo>
                  <a:cubicBezTo>
                    <a:pt x="340157" y="233782"/>
                    <a:pt x="324308" y="277368"/>
                    <a:pt x="292608" y="309067"/>
                  </a:cubicBezTo>
                  <a:cubicBezTo>
                    <a:pt x="260909" y="340766"/>
                    <a:pt x="220066" y="356616"/>
                    <a:pt x="170079" y="356616"/>
                  </a:cubicBezTo>
                  <a:cubicBezTo>
                    <a:pt x="120092" y="356616"/>
                    <a:pt x="79248" y="340766"/>
                    <a:pt x="47549" y="309067"/>
                  </a:cubicBezTo>
                  <a:cubicBezTo>
                    <a:pt x="15850" y="277368"/>
                    <a:pt x="0" y="233782"/>
                    <a:pt x="0" y="178308"/>
                  </a:cubicBezTo>
                  <a:cubicBezTo>
                    <a:pt x="0" y="141122"/>
                    <a:pt x="7316" y="109118"/>
                    <a:pt x="21946" y="82296"/>
                  </a:cubicBezTo>
                  <a:cubicBezTo>
                    <a:pt x="36576" y="55474"/>
                    <a:pt x="56846" y="35052"/>
                    <a:pt x="82754" y="21031"/>
                  </a:cubicBezTo>
                  <a:cubicBezTo>
                    <a:pt x="108662" y="7011"/>
                    <a:pt x="137770" y="0"/>
                    <a:pt x="170079" y="0"/>
                  </a:cubicBezTo>
                  <a:close/>
                </a:path>
              </a:pathLst>
            </a:custGeom>
            <a:solidFill>
              <a:srgbClr val="D3E2D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29" name="CHANGE TEXT HERE">
            <a:extLst>
              <a:ext uri="{FF2B5EF4-FFF2-40B4-BE49-F238E27FC236}">
                <a16:creationId xmlns:a16="http://schemas.microsoft.com/office/drawing/2014/main" id="{92C94088-61B3-4B35-9563-5441B57F282B}"/>
              </a:ext>
            </a:extLst>
          </p:cNvPr>
          <p:cNvSpPr txBox="1"/>
          <p:nvPr/>
        </p:nvSpPr>
        <p:spPr>
          <a:xfrm>
            <a:off x="10288521" y="12643558"/>
            <a:ext cx="4195698" cy="928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4000" b="1" dirty="0">
                <a:solidFill>
                  <a:srgbClr val="FFEFEB"/>
                </a:solidFill>
                <a:latin typeface="Poppins" panose="00000500000000000000" pitchFamily="2" charset="0"/>
                <a:ea typeface="Schoolbell" panose="02000000000000000000" pitchFamily="2" charset="0"/>
                <a:cs typeface="Poppins" panose="00000500000000000000" pitchFamily="2" charset="0"/>
              </a:rPr>
              <a:t>USE COUPON</a:t>
            </a:r>
          </a:p>
        </p:txBody>
      </p:sp>
      <p:grpSp>
        <p:nvGrpSpPr>
          <p:cNvPr id="2" name="BUTTON">
            <a:extLst>
              <a:ext uri="{FF2B5EF4-FFF2-40B4-BE49-F238E27FC236}">
                <a16:creationId xmlns:a16="http://schemas.microsoft.com/office/drawing/2014/main" id="{6BFB5FDA-5253-4D45-BF0E-3DDAD2B69917}"/>
              </a:ext>
            </a:extLst>
          </p:cNvPr>
          <p:cNvGrpSpPr/>
          <p:nvPr/>
        </p:nvGrpSpPr>
        <p:grpSpPr>
          <a:xfrm>
            <a:off x="10288522" y="13627446"/>
            <a:ext cx="4195698" cy="1201085"/>
            <a:chOff x="8590507" y="6525075"/>
            <a:chExt cx="4195698" cy="1201085"/>
          </a:xfrm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86D1CCB2-074C-4035-8B17-C02E2B048526}"/>
                </a:ext>
              </a:extLst>
            </p:cNvPr>
            <p:cNvSpPr/>
            <p:nvPr/>
          </p:nvSpPr>
          <p:spPr>
            <a:xfrm>
              <a:off x="8590507" y="6630475"/>
              <a:ext cx="4195698" cy="1095685"/>
            </a:xfrm>
            <a:prstGeom prst="roundRect">
              <a:avLst>
                <a:gd name="adj" fmla="val 33491"/>
              </a:avLst>
            </a:prstGeom>
            <a:solidFill>
              <a:srgbClr val="D3E2DF"/>
            </a:solidFill>
            <a:ln w="50800" cap="rnd">
              <a:noFill/>
              <a:prstDash val="sys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3" name="CHANGE TEXT HERE">
              <a:extLst>
                <a:ext uri="{FF2B5EF4-FFF2-40B4-BE49-F238E27FC236}">
                  <a16:creationId xmlns:a16="http://schemas.microsoft.com/office/drawing/2014/main" id="{F44ADEE7-2988-4C8E-BCB9-EA28834553DB}"/>
                </a:ext>
              </a:extLst>
            </p:cNvPr>
            <p:cNvSpPr txBox="1"/>
            <p:nvPr/>
          </p:nvSpPr>
          <p:spPr>
            <a:xfrm>
              <a:off x="8973037" y="6525075"/>
              <a:ext cx="3593218" cy="10956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defRPr/>
              </a:pPr>
              <a:r>
                <a:rPr lang="en-US" sz="4800" b="1" spc="600" dirty="0">
                  <a:solidFill>
                    <a:srgbClr val="768E86"/>
                  </a:solidFill>
                  <a:latin typeface="Poppins" panose="00000500000000000000" pitchFamily="2" charset="0"/>
                  <a:ea typeface="Schoolbell" panose="02000000000000000000" pitchFamily="2" charset="0"/>
                  <a:cs typeface="Poppins" panose="00000500000000000000" pitchFamily="2" charset="0"/>
                </a:rPr>
                <a:t>LEVIDIO</a:t>
              </a:r>
            </a:p>
          </p:txBody>
        </p:sp>
      </p:grpSp>
      <p:grpSp>
        <p:nvGrpSpPr>
          <p:cNvPr id="36" name="INSTAGRAM">
            <a:extLst>
              <a:ext uri="{FF2B5EF4-FFF2-40B4-BE49-F238E27FC236}">
                <a16:creationId xmlns:a16="http://schemas.microsoft.com/office/drawing/2014/main" id="{9D090165-272F-47D0-AC02-AB1C35FFD867}"/>
              </a:ext>
            </a:extLst>
          </p:cNvPr>
          <p:cNvGrpSpPr/>
          <p:nvPr/>
        </p:nvGrpSpPr>
        <p:grpSpPr>
          <a:xfrm>
            <a:off x="9900800" y="21704502"/>
            <a:ext cx="1393535" cy="369332"/>
            <a:chOff x="1964842" y="9458146"/>
            <a:chExt cx="1393535" cy="369332"/>
          </a:xfrm>
        </p:grpSpPr>
        <p:pic>
          <p:nvPicPr>
            <p:cNvPr id="40" name="Graphic 39">
              <a:extLst>
                <a:ext uri="{FF2B5EF4-FFF2-40B4-BE49-F238E27FC236}">
                  <a16:creationId xmlns:a16="http://schemas.microsoft.com/office/drawing/2014/main" id="{0A7DF15B-07D3-4D75-9D60-BC8AD7688A2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964842" y="9527328"/>
              <a:ext cx="249469" cy="249469"/>
            </a:xfrm>
            <a:prstGeom prst="rect">
              <a:avLst/>
            </a:prstGeom>
          </p:spPr>
        </p:pic>
        <p:sp>
          <p:nvSpPr>
            <p:cNvPr id="41" name="CHANGE TEXT HERE">
              <a:extLst>
                <a:ext uri="{FF2B5EF4-FFF2-40B4-BE49-F238E27FC236}">
                  <a16:creationId xmlns:a16="http://schemas.microsoft.com/office/drawing/2014/main" id="{A2287790-2F48-4C0C-89B7-E3F4BEE02426}"/>
                </a:ext>
              </a:extLst>
            </p:cNvPr>
            <p:cNvSpPr txBox="1"/>
            <p:nvPr/>
          </p:nvSpPr>
          <p:spPr>
            <a:xfrm>
              <a:off x="2380224" y="9458146"/>
              <a:ext cx="9781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b="1" dirty="0" err="1">
                  <a:solidFill>
                    <a:srgbClr val="FFFFFF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levidio</a:t>
              </a:r>
              <a:endParaRPr lang="en-US" b="1" dirty="0">
                <a:solidFill>
                  <a:srgbClr val="FFFFFF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37" name="WEB">
            <a:extLst>
              <a:ext uri="{FF2B5EF4-FFF2-40B4-BE49-F238E27FC236}">
                <a16:creationId xmlns:a16="http://schemas.microsoft.com/office/drawing/2014/main" id="{81A8F25B-2CCC-442C-A742-394895633EA4}"/>
              </a:ext>
            </a:extLst>
          </p:cNvPr>
          <p:cNvGrpSpPr/>
          <p:nvPr/>
        </p:nvGrpSpPr>
        <p:grpSpPr>
          <a:xfrm>
            <a:off x="12386371" y="21704502"/>
            <a:ext cx="2042984" cy="369332"/>
            <a:chOff x="4536818" y="9458146"/>
            <a:chExt cx="2042984" cy="369332"/>
          </a:xfrm>
        </p:grpSpPr>
        <p:pic>
          <p:nvPicPr>
            <p:cNvPr id="38" name="Graphic 37">
              <a:extLst>
                <a:ext uri="{FF2B5EF4-FFF2-40B4-BE49-F238E27FC236}">
                  <a16:creationId xmlns:a16="http://schemas.microsoft.com/office/drawing/2014/main" id="{AE6BA05E-5CAF-4378-9101-F5B405D01C3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536818" y="9527328"/>
              <a:ext cx="249469" cy="249469"/>
            </a:xfrm>
            <a:prstGeom prst="rect">
              <a:avLst/>
            </a:prstGeom>
          </p:spPr>
        </p:pic>
        <p:sp>
          <p:nvSpPr>
            <p:cNvPr id="39" name="CHANGE TEXT HERE">
              <a:extLst>
                <a:ext uri="{FF2B5EF4-FFF2-40B4-BE49-F238E27FC236}">
                  <a16:creationId xmlns:a16="http://schemas.microsoft.com/office/drawing/2014/main" id="{FA9F71AF-D599-4897-83FD-36AA65464D88}"/>
                </a:ext>
              </a:extLst>
            </p:cNvPr>
            <p:cNvSpPr txBox="1"/>
            <p:nvPr/>
          </p:nvSpPr>
          <p:spPr>
            <a:xfrm>
              <a:off x="4934800" y="9458146"/>
              <a:ext cx="16450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b="1" dirty="0">
                  <a:solidFill>
                    <a:srgbClr val="FFFFFF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www.levidio</a:t>
              </a:r>
            </a:p>
          </p:txBody>
        </p:sp>
      </p:grpSp>
      <p:grpSp>
        <p:nvGrpSpPr>
          <p:cNvPr id="42" name="LOGO">
            <a:extLst>
              <a:ext uri="{FF2B5EF4-FFF2-40B4-BE49-F238E27FC236}">
                <a16:creationId xmlns:a16="http://schemas.microsoft.com/office/drawing/2014/main" id="{6529F5E1-84AF-4099-9735-5329CCB95B0B}"/>
              </a:ext>
            </a:extLst>
          </p:cNvPr>
          <p:cNvGrpSpPr/>
          <p:nvPr/>
        </p:nvGrpSpPr>
        <p:grpSpPr>
          <a:xfrm>
            <a:off x="15880383" y="574634"/>
            <a:ext cx="1955409" cy="830997"/>
            <a:chOff x="1603161" y="-3026137"/>
            <a:chExt cx="1955409" cy="830997"/>
          </a:xfrm>
        </p:grpSpPr>
        <p:sp>
          <p:nvSpPr>
            <p:cNvPr id="43" name="Isosceles Triangle 42">
              <a:extLst>
                <a:ext uri="{FF2B5EF4-FFF2-40B4-BE49-F238E27FC236}">
                  <a16:creationId xmlns:a16="http://schemas.microsoft.com/office/drawing/2014/main" id="{CCB89F0D-1C30-4EB1-8F40-BC4CE0A30752}"/>
                </a:ext>
              </a:extLst>
            </p:cNvPr>
            <p:cNvSpPr/>
            <p:nvPr/>
          </p:nvSpPr>
          <p:spPr>
            <a:xfrm rot="5400000">
              <a:off x="1571876" y="-2869658"/>
              <a:ext cx="453627" cy="391057"/>
            </a:xfrm>
            <a:prstGeom prst="triangle">
              <a:avLst/>
            </a:prstGeom>
            <a:noFill/>
            <a:ln w="165100" cap="rnd">
              <a:solidFill>
                <a:srgbClr val="768E86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514944"/>
                </a:solidFill>
                <a:latin typeface="Calibri" panose="020F0502020204030204"/>
              </a:endParaRPr>
            </a:p>
          </p:txBody>
        </p:sp>
        <p:sp>
          <p:nvSpPr>
            <p:cNvPr id="44" name="CHANGE TEXT HERE">
              <a:extLst>
                <a:ext uri="{FF2B5EF4-FFF2-40B4-BE49-F238E27FC236}">
                  <a16:creationId xmlns:a16="http://schemas.microsoft.com/office/drawing/2014/main" id="{9F8B79F7-4588-4994-825C-120F1E78794E}"/>
                </a:ext>
              </a:extLst>
            </p:cNvPr>
            <p:cNvSpPr txBox="1"/>
            <p:nvPr/>
          </p:nvSpPr>
          <p:spPr>
            <a:xfrm>
              <a:off x="1912064" y="-3026137"/>
              <a:ext cx="164650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2400" b="1" dirty="0">
                  <a:solidFill>
                    <a:srgbClr val="768E86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YOUR</a:t>
              </a:r>
            </a:p>
            <a:p>
              <a:pPr algn="ctr">
                <a:defRPr/>
              </a:pPr>
              <a:r>
                <a:rPr lang="en-US" sz="2400" b="1" dirty="0">
                  <a:solidFill>
                    <a:srgbClr val="768E86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LOGO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47331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40000" decel="6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xit" presetSubtype="1" accel="100000" fill="hold" grpId="2" nodeType="withEffect">
                                  <p:stCondLst>
                                    <p:cond delay="54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2" accel="40000" decel="6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xit" presetSubtype="1" accel="100000" fill="hold" grpId="2" nodeType="withEffect">
                                  <p:stCondLst>
                                    <p:cond delay="54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675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6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7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8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xit" presetSubtype="32" fill="hold" grpId="1" nodeType="withEffect">
                                  <p:stCondLst>
                                    <p:cond delay="50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40" dur="35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5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6" presetClass="emph" presetSubtype="0" repeatCount="indefinite" autoRev="1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7" presetClass="entr" presetSubtype="1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6" presetClass="emph" presetSubtype="0" repeatCount="indefinite" autoRev="1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54" dur="1000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45" presetClass="exit" presetSubtype="0" fill="hold" grpId="3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49" presetClass="entr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" presetClass="emph" presetSubtype="0" repeatCount="indefinite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67" dur="1250" fill="hold"/>
                                        <p:tgtEl>
                                          <p:spTgt spid="4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49" presetClass="exit" presetSubtype="0" accel="10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35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5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50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3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9" presetClass="exit" presetSubtype="0" accel="100000" fill="hold" grpId="1" nodeType="withEffect">
                                  <p:stCondLst>
                                    <p:cond delay="51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79" dur="3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2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6" presetClass="emph" presetSubtype="0" repeatCount="indefinite" autoRev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90" dur="1250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45" presetClass="exit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0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1053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8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9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0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1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9" presetClass="entr" presetSubtype="0" decel="100000" fill="hold" grpId="1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105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9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9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9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3" presetClass="exit" presetSubtype="32" fill="hold" grpId="2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109" dur="35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5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6" presetClass="emph" presetSubtype="0" repeatCount="indefinite" autoRev="1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13" dur="1000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4" presetID="0" presetClass="entr" presetSubtype="0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1053"/>
                                  </p:iterate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6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7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8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9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3" presetClass="exit" presetSubtype="32" fill="hold" grpId="1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121" dur="35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35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6" presetClass="emph" presetSubtype="0" repeatCount="indefinite" autoRev="1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25" dur="1000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6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6" presetClass="emph" presetSubtype="0" repeatCount="indefinite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33" dur="1250" fill="hold"/>
                                        <p:tgtEl>
                                          <p:spTgt spid="2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49" presetClass="exit" presetSubtype="0" accel="10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5" dur="35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35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50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8" dur="3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2" presetClass="entr" presetSubtype="4" accel="20000" decel="8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" presetClass="exit" presetSubtype="4" accel="60000" decel="40000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8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2" presetClass="entr" presetSubtype="4" accel="20000" decel="8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" presetClass="exit" presetSubtype="4" accel="60000" decel="40000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9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1" grpId="2"/>
      <p:bldP spid="22" grpId="0"/>
      <p:bldP spid="22" grpId="1"/>
      <p:bldP spid="22" grpId="2"/>
      <p:bldP spid="23" grpId="0"/>
      <p:bldP spid="23" grpId="1"/>
      <p:bldP spid="23" grpId="2"/>
      <p:bldP spid="25" grpId="0" animBg="1"/>
      <p:bldP spid="25" grpId="1" animBg="1"/>
      <p:bldP spid="25" grpId="2" animBg="1"/>
      <p:bldP spid="25" grpId="3" animBg="1"/>
      <p:bldP spid="26" grpId="0"/>
      <p:bldP spid="26" grpId="1"/>
      <p:bldP spid="26" grpId="2"/>
      <p:bldP spid="26" grpId="3"/>
      <p:bldP spid="27" grpId="0"/>
      <p:bldP spid="27" grpId="1"/>
      <p:bldP spid="27" grpId="2"/>
      <p:bldP spid="29" grpId="0"/>
      <p:bldP spid="29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B4A09F"/>
            </a:gs>
            <a:gs pos="100000">
              <a:srgbClr val="8D757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HANGE PICTURE HERE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89" t="-14015" r="10768" b="378"/>
          <a:stretch/>
        </p:blipFill>
        <p:spPr/>
      </p:pic>
      <p:sp>
        <p:nvSpPr>
          <p:cNvPr id="18" name="CHANGE TEXT HERE">
            <a:extLst>
              <a:ext uri="{FF2B5EF4-FFF2-40B4-BE49-F238E27FC236}">
                <a16:creationId xmlns:a16="http://schemas.microsoft.com/office/drawing/2014/main" id="{E891A82F-5F10-4869-A1AA-E6020FBCDC1F}"/>
              </a:ext>
            </a:extLst>
          </p:cNvPr>
          <p:cNvSpPr txBox="1"/>
          <p:nvPr/>
        </p:nvSpPr>
        <p:spPr>
          <a:xfrm>
            <a:off x="1467198" y="1942043"/>
            <a:ext cx="7657866" cy="489364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bliqueBottomLeft"/>
              <a:lightRig rig="flat" dir="t"/>
            </a:scene3d>
            <a:sp3d extrusionH="508000">
              <a:extrusionClr>
                <a:srgbClr val="795D5D"/>
              </a:extrusionClr>
            </a:sp3d>
          </a:bodyPr>
          <a:lstStyle/>
          <a:p>
            <a:pPr algn="ctr">
              <a:defRPr/>
            </a:pPr>
            <a:r>
              <a:rPr lang="en-US" sz="31200" dirty="0">
                <a:ln w="63500">
                  <a:solidFill>
                    <a:srgbClr val="CCB297"/>
                  </a:solidFill>
                </a:ln>
                <a:pattFill prst="wdUpDiag">
                  <a:fgClr>
                    <a:srgbClr val="795D5D"/>
                  </a:fgClr>
                  <a:bgClr>
                    <a:srgbClr val="846666"/>
                  </a:bgClr>
                </a:pattFill>
                <a:effectLst>
                  <a:outerShdw dist="12700" dir="7200000" algn="tl" rotWithShape="0">
                    <a:srgbClr val="CCB297"/>
                  </a:outerShdw>
                </a:effectLst>
                <a:latin typeface="Bebas" panose="020B0606020202050201" pitchFamily="34" charset="0"/>
                <a:cs typeface="Rubik Black" pitchFamily="2" charset="-79"/>
              </a:rPr>
              <a:t>MENS</a:t>
            </a:r>
          </a:p>
        </p:txBody>
      </p:sp>
      <p:grpSp>
        <p:nvGrpSpPr>
          <p:cNvPr id="25" name="LOGO">
            <a:extLst>
              <a:ext uri="{FF2B5EF4-FFF2-40B4-BE49-F238E27FC236}">
                <a16:creationId xmlns:a16="http://schemas.microsoft.com/office/drawing/2014/main" id="{46B88ABB-405E-4104-87C1-1B0FF2FA5AAE}"/>
              </a:ext>
            </a:extLst>
          </p:cNvPr>
          <p:cNvGrpSpPr/>
          <p:nvPr/>
        </p:nvGrpSpPr>
        <p:grpSpPr>
          <a:xfrm>
            <a:off x="630709" y="1123951"/>
            <a:ext cx="1955409" cy="830997"/>
            <a:chOff x="1603161" y="-3026137"/>
            <a:chExt cx="1955409" cy="830997"/>
          </a:xfrm>
        </p:grpSpPr>
        <p:sp>
          <p:nvSpPr>
            <p:cNvPr id="26" name="Isosceles Triangle 25">
              <a:extLst>
                <a:ext uri="{FF2B5EF4-FFF2-40B4-BE49-F238E27FC236}">
                  <a16:creationId xmlns:a16="http://schemas.microsoft.com/office/drawing/2014/main" id="{DF73B6CF-FC61-4F49-83F4-A16C83C0D203}"/>
                </a:ext>
              </a:extLst>
            </p:cNvPr>
            <p:cNvSpPr/>
            <p:nvPr/>
          </p:nvSpPr>
          <p:spPr>
            <a:xfrm rot="5400000">
              <a:off x="1571876" y="-2869658"/>
              <a:ext cx="453627" cy="391057"/>
            </a:xfrm>
            <a:prstGeom prst="triangle">
              <a:avLst/>
            </a:prstGeom>
            <a:noFill/>
            <a:ln w="1651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514944"/>
                </a:solidFill>
                <a:latin typeface="Calibri" panose="020F0502020204030204"/>
              </a:endParaRPr>
            </a:p>
          </p:txBody>
        </p:sp>
        <p:sp>
          <p:nvSpPr>
            <p:cNvPr id="27" name="CHANGE TEXT HERE">
              <a:extLst>
                <a:ext uri="{FF2B5EF4-FFF2-40B4-BE49-F238E27FC236}">
                  <a16:creationId xmlns:a16="http://schemas.microsoft.com/office/drawing/2014/main" id="{BF3F802A-B436-4424-8CAD-BCDDAD6BA0F6}"/>
                </a:ext>
              </a:extLst>
            </p:cNvPr>
            <p:cNvSpPr txBox="1"/>
            <p:nvPr/>
          </p:nvSpPr>
          <p:spPr>
            <a:xfrm>
              <a:off x="1912064" y="-3026137"/>
              <a:ext cx="164650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2400" b="1" dirty="0">
                  <a:solidFill>
                    <a:srgbClr val="FFFFFF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YOUR</a:t>
              </a:r>
            </a:p>
            <a:p>
              <a:pPr algn="ctr">
                <a:defRPr/>
              </a:pPr>
              <a:r>
                <a:rPr lang="en-US" sz="2400" b="1" dirty="0">
                  <a:solidFill>
                    <a:srgbClr val="FFFFFF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LOGO</a:t>
              </a:r>
            </a:p>
          </p:txBody>
        </p:sp>
      </p:grpSp>
      <p:sp>
        <p:nvSpPr>
          <p:cNvPr id="28" name="CHANGE TEXT HERE">
            <a:extLst>
              <a:ext uri="{FF2B5EF4-FFF2-40B4-BE49-F238E27FC236}">
                <a16:creationId xmlns:a16="http://schemas.microsoft.com/office/drawing/2014/main" id="{014FB2C1-0887-4932-A95E-AF74E010EB4E}"/>
              </a:ext>
            </a:extLst>
          </p:cNvPr>
          <p:cNvSpPr txBox="1"/>
          <p:nvPr/>
        </p:nvSpPr>
        <p:spPr>
          <a:xfrm>
            <a:off x="1312168" y="4986206"/>
            <a:ext cx="7701147" cy="574003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bliqueBottomLeft"/>
              <a:lightRig rig="flat" dir="t"/>
            </a:scene3d>
            <a:sp3d extrusionH="508000">
              <a:extrusionClr>
                <a:srgbClr val="795D5D"/>
              </a:extrusionClr>
            </a:sp3d>
          </a:bodyPr>
          <a:lstStyle/>
          <a:p>
            <a:pPr algn="ctr">
              <a:defRPr/>
            </a:pPr>
            <a:r>
              <a:rPr lang="en-US" sz="36700" dirty="0">
                <a:ln w="63500">
                  <a:solidFill>
                    <a:srgbClr val="CCB297"/>
                  </a:solidFill>
                </a:ln>
                <a:pattFill prst="wdUpDiag">
                  <a:fgClr>
                    <a:srgbClr val="795D5D"/>
                  </a:fgClr>
                  <a:bgClr>
                    <a:srgbClr val="846666"/>
                  </a:bgClr>
                </a:pattFill>
                <a:effectLst>
                  <a:outerShdw dist="12700" dir="7200000" algn="tl" rotWithShape="0">
                    <a:srgbClr val="CCB297"/>
                  </a:outerShdw>
                </a:effectLst>
                <a:latin typeface="Bebas" panose="020B0606020202050201" pitchFamily="34" charset="0"/>
                <a:cs typeface="Rubik Black" pitchFamily="2" charset="-79"/>
              </a:rPr>
              <a:t>SALE</a:t>
            </a:r>
          </a:p>
        </p:txBody>
      </p:sp>
      <p:sp>
        <p:nvSpPr>
          <p:cNvPr id="30" name="RECTANGLE SHAPE">
            <a:extLst>
              <a:ext uri="{FF2B5EF4-FFF2-40B4-BE49-F238E27FC236}">
                <a16:creationId xmlns:a16="http://schemas.microsoft.com/office/drawing/2014/main" id="{99A8414C-F7E3-491B-9BEE-0C8346641AFF}"/>
              </a:ext>
            </a:extLst>
          </p:cNvPr>
          <p:cNvSpPr/>
          <p:nvPr/>
        </p:nvSpPr>
        <p:spPr>
          <a:xfrm>
            <a:off x="2047002" y="12108873"/>
            <a:ext cx="6564380" cy="7765102"/>
          </a:xfrm>
          <a:prstGeom prst="roundRect">
            <a:avLst/>
          </a:prstGeom>
          <a:solidFill>
            <a:srgbClr val="CCB297"/>
          </a:solidFill>
          <a:ln w="50800">
            <a:solidFill>
              <a:srgbClr val="795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5" name="CHANGE TEXT HERE">
            <a:extLst>
              <a:ext uri="{FF2B5EF4-FFF2-40B4-BE49-F238E27FC236}">
                <a16:creationId xmlns:a16="http://schemas.microsoft.com/office/drawing/2014/main" id="{FCAFDE0F-D7C1-496A-8807-7E37D6133AF9}"/>
              </a:ext>
            </a:extLst>
          </p:cNvPr>
          <p:cNvSpPr txBox="1"/>
          <p:nvPr/>
        </p:nvSpPr>
        <p:spPr>
          <a:xfrm>
            <a:off x="2814721" y="15417195"/>
            <a:ext cx="5028941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23900" b="1" dirty="0">
                <a:solidFill>
                  <a:srgbClr val="846666"/>
                </a:solidFill>
                <a:latin typeface="Bebas" panose="020B0606020202050201" pitchFamily="34" charset="0"/>
              </a:rPr>
              <a:t>$100</a:t>
            </a:r>
          </a:p>
        </p:txBody>
      </p:sp>
      <p:sp>
        <p:nvSpPr>
          <p:cNvPr id="44" name="CHANGE TEXT HERE">
            <a:extLst>
              <a:ext uri="{FF2B5EF4-FFF2-40B4-BE49-F238E27FC236}">
                <a16:creationId xmlns:a16="http://schemas.microsoft.com/office/drawing/2014/main" id="{33979065-2B9F-49FC-954C-BD53DC74BEA4}"/>
              </a:ext>
            </a:extLst>
          </p:cNvPr>
          <p:cNvSpPr txBox="1"/>
          <p:nvPr/>
        </p:nvSpPr>
        <p:spPr>
          <a:xfrm>
            <a:off x="3350926" y="12535171"/>
            <a:ext cx="395653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7200" dirty="0">
                <a:solidFill>
                  <a:srgbClr val="846666"/>
                </a:solidFill>
                <a:latin typeface="Bebas" panose="020B0606020202050201" pitchFamily="34" charset="0"/>
              </a:rPr>
              <a:t>ALL item</a:t>
            </a:r>
          </a:p>
          <a:p>
            <a:pPr algn="ctr">
              <a:defRPr/>
            </a:pPr>
            <a:r>
              <a:rPr lang="en-US" sz="7200" dirty="0">
                <a:solidFill>
                  <a:srgbClr val="846666"/>
                </a:solidFill>
                <a:latin typeface="Bebas" panose="020B0606020202050201" pitchFamily="34" charset="0"/>
              </a:rPr>
              <a:t>Start from</a:t>
            </a:r>
          </a:p>
        </p:txBody>
      </p:sp>
      <p:sp>
        <p:nvSpPr>
          <p:cNvPr id="49" name="WAVE SHAPE">
            <a:extLst>
              <a:ext uri="{FF2B5EF4-FFF2-40B4-BE49-F238E27FC236}">
                <a16:creationId xmlns:a16="http://schemas.microsoft.com/office/drawing/2014/main" id="{165869C2-EB4A-4834-91D0-B4CB0103BB69}"/>
              </a:ext>
            </a:extLst>
          </p:cNvPr>
          <p:cNvSpPr/>
          <p:nvPr/>
        </p:nvSpPr>
        <p:spPr>
          <a:xfrm>
            <a:off x="13781881" y="14460124"/>
            <a:ext cx="3558616" cy="1914141"/>
          </a:xfrm>
          <a:custGeom>
            <a:avLst/>
            <a:gdLst>
              <a:gd name="connsiteX0" fmla="*/ 1597904 w 2856548"/>
              <a:gd name="connsiteY0" fmla="*/ 1535767 h 1536506"/>
              <a:gd name="connsiteX1" fmla="*/ 1592580 w 2856548"/>
              <a:gd name="connsiteY1" fmla="*/ 1536506 h 1536506"/>
              <a:gd name="connsiteX2" fmla="*/ 1586025 w 2856548"/>
              <a:gd name="connsiteY2" fmla="*/ 1536194 h 1536506"/>
              <a:gd name="connsiteX3" fmla="*/ 1568341 w 2856548"/>
              <a:gd name="connsiteY3" fmla="*/ 1535055 h 1536506"/>
              <a:gd name="connsiteX4" fmla="*/ 1572578 w 2856548"/>
              <a:gd name="connsiteY4" fmla="*/ 1535553 h 1536506"/>
              <a:gd name="connsiteX5" fmla="*/ 1586025 w 2856548"/>
              <a:gd name="connsiteY5" fmla="*/ 1536194 h 1536506"/>
              <a:gd name="connsiteX6" fmla="*/ 1577340 w 2856548"/>
              <a:gd name="connsiteY6" fmla="*/ 1536506 h 1536506"/>
              <a:gd name="connsiteX7" fmla="*/ 1592485 w 2856548"/>
              <a:gd name="connsiteY7" fmla="*/ 1534981 h 1536506"/>
              <a:gd name="connsiteX8" fmla="*/ 1598783 w 2856548"/>
              <a:gd name="connsiteY8" fmla="*/ 1535448 h 1536506"/>
              <a:gd name="connsiteX9" fmla="*/ 1598295 w 2856548"/>
              <a:gd name="connsiteY9" fmla="*/ 1535553 h 1536506"/>
              <a:gd name="connsiteX10" fmla="*/ 1587495 w 2856548"/>
              <a:gd name="connsiteY10" fmla="*/ 1534491 h 1536506"/>
              <a:gd name="connsiteX11" fmla="*/ 1592485 w 2856548"/>
              <a:gd name="connsiteY11" fmla="*/ 1534981 h 1536506"/>
              <a:gd name="connsiteX12" fmla="*/ 1586652 w 2856548"/>
              <a:gd name="connsiteY12" fmla="*/ 1534549 h 1536506"/>
              <a:gd name="connsiteX13" fmla="*/ 1556385 w 2856548"/>
              <a:gd name="connsiteY13" fmla="*/ 1533648 h 1536506"/>
              <a:gd name="connsiteX14" fmla="*/ 1561902 w 2856548"/>
              <a:gd name="connsiteY14" fmla="*/ 1534016 h 1536506"/>
              <a:gd name="connsiteX15" fmla="*/ 1568341 w 2856548"/>
              <a:gd name="connsiteY15" fmla="*/ 1535055 h 1536506"/>
              <a:gd name="connsiteX16" fmla="*/ 1615590 w 2856548"/>
              <a:gd name="connsiteY16" fmla="*/ 1532530 h 1536506"/>
              <a:gd name="connsiteX17" fmla="*/ 1602034 w 2856548"/>
              <a:gd name="connsiteY17" fmla="*/ 1535193 h 1536506"/>
              <a:gd name="connsiteX18" fmla="*/ 1599705 w 2856548"/>
              <a:gd name="connsiteY18" fmla="*/ 1535516 h 1536506"/>
              <a:gd name="connsiteX19" fmla="*/ 1598783 w 2856548"/>
              <a:gd name="connsiteY19" fmla="*/ 1535448 h 1536506"/>
              <a:gd name="connsiteX20" fmla="*/ 1610768 w 2856548"/>
              <a:gd name="connsiteY20" fmla="*/ 1532867 h 1536506"/>
              <a:gd name="connsiteX21" fmla="*/ 1653472 w 2856548"/>
              <a:gd name="connsiteY21" fmla="*/ 1525090 h 1536506"/>
              <a:gd name="connsiteX22" fmla="*/ 1651635 w 2856548"/>
              <a:gd name="connsiteY22" fmla="*/ 1526028 h 1536506"/>
              <a:gd name="connsiteX23" fmla="*/ 1613774 w 2856548"/>
              <a:gd name="connsiteY23" fmla="*/ 1535196 h 1536506"/>
              <a:gd name="connsiteX24" fmla="*/ 1597904 w 2856548"/>
              <a:gd name="connsiteY24" fmla="*/ 1535767 h 1536506"/>
              <a:gd name="connsiteX25" fmla="*/ 1599705 w 2856548"/>
              <a:gd name="connsiteY25" fmla="*/ 1535516 h 1536506"/>
              <a:gd name="connsiteX26" fmla="*/ 1600200 w 2856548"/>
              <a:gd name="connsiteY26" fmla="*/ 1535553 h 1536506"/>
              <a:gd name="connsiteX27" fmla="*/ 1602034 w 2856548"/>
              <a:gd name="connsiteY27" fmla="*/ 1535193 h 1536506"/>
              <a:gd name="connsiteX28" fmla="*/ 1626870 w 2856548"/>
              <a:gd name="connsiteY28" fmla="*/ 1531743 h 1536506"/>
              <a:gd name="connsiteX29" fmla="*/ 1615590 w 2856548"/>
              <a:gd name="connsiteY29" fmla="*/ 1532530 h 1536506"/>
              <a:gd name="connsiteX30" fmla="*/ 1654027 w 2856548"/>
              <a:gd name="connsiteY30" fmla="*/ 1524806 h 1536506"/>
              <a:gd name="connsiteX31" fmla="*/ 1653540 w 2856548"/>
              <a:gd name="connsiteY31" fmla="*/ 1525076 h 1536506"/>
              <a:gd name="connsiteX32" fmla="*/ 1653472 w 2856548"/>
              <a:gd name="connsiteY32" fmla="*/ 1525090 h 1536506"/>
              <a:gd name="connsiteX33" fmla="*/ 1658275 w 2856548"/>
              <a:gd name="connsiteY33" fmla="*/ 1522634 h 1536506"/>
              <a:gd name="connsiteX34" fmla="*/ 1654027 w 2856548"/>
              <a:gd name="connsiteY34" fmla="*/ 1524806 h 1536506"/>
              <a:gd name="connsiteX35" fmla="*/ 1657720 w 2856548"/>
              <a:gd name="connsiteY35" fmla="*/ 1522754 h 1536506"/>
              <a:gd name="connsiteX36" fmla="*/ 1666159 w 2856548"/>
              <a:gd name="connsiteY36" fmla="*/ 1518605 h 1536506"/>
              <a:gd name="connsiteX37" fmla="*/ 1660208 w 2856548"/>
              <a:gd name="connsiteY37" fmla="*/ 1522218 h 1536506"/>
              <a:gd name="connsiteX38" fmla="*/ 1658275 w 2856548"/>
              <a:gd name="connsiteY38" fmla="*/ 1522634 h 1536506"/>
              <a:gd name="connsiteX39" fmla="*/ 1500752 w 2856548"/>
              <a:gd name="connsiteY39" fmla="*/ 1514273 h 1536506"/>
              <a:gd name="connsiteX40" fmla="*/ 1510600 w 2856548"/>
              <a:gd name="connsiteY40" fmla="*/ 1517857 h 1536506"/>
              <a:gd name="connsiteX41" fmla="*/ 1512094 w 2856548"/>
              <a:gd name="connsiteY41" fmla="*/ 1518646 h 1536506"/>
              <a:gd name="connsiteX42" fmla="*/ 1523048 w 2856548"/>
              <a:gd name="connsiteY42" fmla="*/ 1523171 h 1536506"/>
              <a:gd name="connsiteX43" fmla="*/ 1518853 w 2856548"/>
              <a:gd name="connsiteY43" fmla="*/ 1520859 h 1536506"/>
              <a:gd name="connsiteX44" fmla="*/ 1525557 w 2856548"/>
              <a:gd name="connsiteY44" fmla="*/ 1523299 h 1536506"/>
              <a:gd name="connsiteX45" fmla="*/ 1540193 w 2856548"/>
              <a:gd name="connsiteY45" fmla="*/ 1529838 h 1536506"/>
              <a:gd name="connsiteX46" fmla="*/ 1544766 w 2856548"/>
              <a:gd name="connsiteY46" fmla="*/ 1530288 h 1536506"/>
              <a:gd name="connsiteX47" fmla="*/ 1548765 w 2856548"/>
              <a:gd name="connsiteY47" fmla="*/ 1531743 h 1536506"/>
              <a:gd name="connsiteX48" fmla="*/ 1586652 w 2856548"/>
              <a:gd name="connsiteY48" fmla="*/ 1534549 h 1536506"/>
              <a:gd name="connsiteX49" fmla="*/ 1585913 w 2856548"/>
              <a:gd name="connsiteY49" fmla="*/ 1534601 h 1536506"/>
              <a:gd name="connsiteX50" fmla="*/ 1570673 w 2856548"/>
              <a:gd name="connsiteY50" fmla="*/ 1534601 h 1536506"/>
              <a:gd name="connsiteX51" fmla="*/ 1561902 w 2856548"/>
              <a:gd name="connsiteY51" fmla="*/ 1534016 h 1536506"/>
              <a:gd name="connsiteX52" fmla="*/ 1540431 w 2856548"/>
              <a:gd name="connsiteY52" fmla="*/ 1530553 h 1536506"/>
              <a:gd name="connsiteX53" fmla="*/ 1504950 w 2856548"/>
              <a:gd name="connsiteY53" fmla="*/ 1517456 h 1536506"/>
              <a:gd name="connsiteX54" fmla="*/ 1495425 w 2856548"/>
              <a:gd name="connsiteY54" fmla="*/ 1509836 h 1536506"/>
              <a:gd name="connsiteX55" fmla="*/ 1513519 w 2856548"/>
              <a:gd name="connsiteY55" fmla="*/ 1517920 h 1536506"/>
              <a:gd name="connsiteX56" fmla="*/ 1518853 w 2856548"/>
              <a:gd name="connsiteY56" fmla="*/ 1520859 h 1536506"/>
              <a:gd name="connsiteX57" fmla="*/ 1510600 w 2856548"/>
              <a:gd name="connsiteY57" fmla="*/ 1517857 h 1536506"/>
              <a:gd name="connsiteX58" fmla="*/ 1479417 w 2856548"/>
              <a:gd name="connsiteY58" fmla="*/ 1499129 h 1536506"/>
              <a:gd name="connsiteX59" fmla="*/ 1484388 w 2856548"/>
              <a:gd name="connsiteY59" fmla="*/ 1501868 h 1536506"/>
              <a:gd name="connsiteX60" fmla="*/ 1500752 w 2856548"/>
              <a:gd name="connsiteY60" fmla="*/ 1514273 h 1536506"/>
              <a:gd name="connsiteX61" fmla="*/ 1499354 w 2856548"/>
              <a:gd name="connsiteY61" fmla="*/ 1513765 h 1536506"/>
              <a:gd name="connsiteX62" fmla="*/ 1473241 w 2856548"/>
              <a:gd name="connsiteY62" fmla="*/ 1494595 h 1536506"/>
              <a:gd name="connsiteX63" fmla="*/ 1479417 w 2856548"/>
              <a:gd name="connsiteY63" fmla="*/ 1499129 h 1536506"/>
              <a:gd name="connsiteX64" fmla="*/ 1476375 w 2856548"/>
              <a:gd name="connsiteY64" fmla="*/ 1497453 h 1536506"/>
              <a:gd name="connsiteX65" fmla="*/ 2777495 w 2856548"/>
              <a:gd name="connsiteY65" fmla="*/ 1487931 h 1536506"/>
              <a:gd name="connsiteX66" fmla="*/ 2784931 w 2856548"/>
              <a:gd name="connsiteY66" fmla="*/ 1492393 h 1536506"/>
              <a:gd name="connsiteX67" fmla="*/ 2783205 w 2856548"/>
              <a:gd name="connsiteY67" fmla="*/ 1491738 h 1536506"/>
              <a:gd name="connsiteX68" fmla="*/ 2754630 w 2856548"/>
              <a:gd name="connsiteY68" fmla="*/ 1486976 h 1536506"/>
              <a:gd name="connsiteX69" fmla="*/ 2756406 w 2856548"/>
              <a:gd name="connsiteY69" fmla="*/ 1487331 h 1536506"/>
              <a:gd name="connsiteX70" fmla="*/ 2772728 w 2856548"/>
              <a:gd name="connsiteY70" fmla="*/ 1499358 h 1536506"/>
              <a:gd name="connsiteX71" fmla="*/ 2766060 w 2856548"/>
              <a:gd name="connsiteY71" fmla="*/ 1494596 h 1536506"/>
              <a:gd name="connsiteX72" fmla="*/ 2754630 w 2856548"/>
              <a:gd name="connsiteY72" fmla="*/ 1486976 h 1536506"/>
              <a:gd name="connsiteX73" fmla="*/ 1085850 w 2856548"/>
              <a:gd name="connsiteY73" fmla="*/ 1486023 h 1536506"/>
              <a:gd name="connsiteX74" fmla="*/ 1062990 w 2856548"/>
              <a:gd name="connsiteY74" fmla="*/ 1505073 h 1536506"/>
              <a:gd name="connsiteX75" fmla="*/ 1073066 w 2856548"/>
              <a:gd name="connsiteY75" fmla="*/ 1495510 h 1536506"/>
              <a:gd name="connsiteX76" fmla="*/ 1721049 w 2856548"/>
              <a:gd name="connsiteY76" fmla="*/ 1483165 h 1536506"/>
              <a:gd name="connsiteX77" fmla="*/ 1716405 w 2856548"/>
              <a:gd name="connsiteY77" fmla="*/ 1487928 h 1536506"/>
              <a:gd name="connsiteX78" fmla="*/ 1694498 w 2856548"/>
              <a:gd name="connsiteY78" fmla="*/ 1504121 h 1536506"/>
              <a:gd name="connsiteX79" fmla="*/ 1666159 w 2856548"/>
              <a:gd name="connsiteY79" fmla="*/ 1518605 h 1536506"/>
              <a:gd name="connsiteX80" fmla="*/ 1676616 w 2856548"/>
              <a:gd name="connsiteY80" fmla="*/ 1512256 h 1536506"/>
              <a:gd name="connsiteX81" fmla="*/ 1704975 w 2856548"/>
              <a:gd name="connsiteY81" fmla="*/ 1496501 h 1536506"/>
              <a:gd name="connsiteX82" fmla="*/ 1708923 w 2856548"/>
              <a:gd name="connsiteY82" fmla="*/ 1492641 h 1536506"/>
              <a:gd name="connsiteX83" fmla="*/ 1713548 w 2856548"/>
              <a:gd name="connsiteY83" fmla="*/ 1489833 h 1536506"/>
              <a:gd name="connsiteX84" fmla="*/ 1721049 w 2856548"/>
              <a:gd name="connsiteY84" fmla="*/ 1483165 h 1536506"/>
              <a:gd name="connsiteX85" fmla="*/ 2767013 w 2856548"/>
              <a:gd name="connsiteY85" fmla="*/ 1478403 h 1536506"/>
              <a:gd name="connsiteX86" fmla="*/ 2781300 w 2856548"/>
              <a:gd name="connsiteY86" fmla="*/ 1486976 h 1536506"/>
              <a:gd name="connsiteX87" fmla="*/ 2789873 w 2856548"/>
              <a:gd name="connsiteY87" fmla="*/ 1489833 h 1536506"/>
              <a:gd name="connsiteX88" fmla="*/ 2767013 w 2856548"/>
              <a:gd name="connsiteY88" fmla="*/ 1478403 h 1536506"/>
              <a:gd name="connsiteX89" fmla="*/ 1452906 w 2856548"/>
              <a:gd name="connsiteY89" fmla="*/ 1478002 h 1536506"/>
              <a:gd name="connsiteX90" fmla="*/ 1465580 w 2856548"/>
              <a:gd name="connsiteY90" fmla="*/ 1487611 h 1536506"/>
              <a:gd name="connsiteX91" fmla="*/ 1473241 w 2856548"/>
              <a:gd name="connsiteY91" fmla="*/ 1494595 h 1536506"/>
              <a:gd name="connsiteX92" fmla="*/ 1456373 w 2856548"/>
              <a:gd name="connsiteY92" fmla="*/ 1482213 h 1536506"/>
              <a:gd name="connsiteX93" fmla="*/ 2731101 w 2856548"/>
              <a:gd name="connsiteY93" fmla="*/ 1476156 h 1536506"/>
              <a:gd name="connsiteX94" fmla="*/ 2740343 w 2856548"/>
              <a:gd name="connsiteY94" fmla="*/ 1480308 h 1536506"/>
              <a:gd name="connsiteX95" fmla="*/ 2737485 w 2856548"/>
              <a:gd name="connsiteY95" fmla="*/ 1483166 h 1536506"/>
              <a:gd name="connsiteX96" fmla="*/ 2731101 w 2856548"/>
              <a:gd name="connsiteY96" fmla="*/ 1476156 h 1536506"/>
              <a:gd name="connsiteX97" fmla="*/ 2753678 w 2856548"/>
              <a:gd name="connsiteY97" fmla="*/ 1464116 h 1536506"/>
              <a:gd name="connsiteX98" fmla="*/ 2756535 w 2856548"/>
              <a:gd name="connsiteY98" fmla="*/ 1467926 h 1536506"/>
              <a:gd name="connsiteX99" fmla="*/ 2776538 w 2856548"/>
              <a:gd name="connsiteY99" fmla="*/ 1482213 h 1536506"/>
              <a:gd name="connsiteX100" fmla="*/ 2766060 w 2856548"/>
              <a:gd name="connsiteY100" fmla="*/ 1473641 h 1536506"/>
              <a:gd name="connsiteX101" fmla="*/ 2753678 w 2856548"/>
              <a:gd name="connsiteY101" fmla="*/ 1464116 h 1536506"/>
              <a:gd name="connsiteX102" fmla="*/ 1738258 w 2856548"/>
              <a:gd name="connsiteY102" fmla="*/ 1463958 h 1536506"/>
              <a:gd name="connsiteX103" fmla="*/ 1736408 w 2856548"/>
              <a:gd name="connsiteY103" fmla="*/ 1466021 h 1536506"/>
              <a:gd name="connsiteX104" fmla="*/ 1737342 w 2856548"/>
              <a:gd name="connsiteY104" fmla="*/ 1464854 h 1536506"/>
              <a:gd name="connsiteX105" fmla="*/ 1569406 w 2856548"/>
              <a:gd name="connsiteY105" fmla="*/ 1443204 h 1536506"/>
              <a:gd name="connsiteX106" fmla="*/ 1603058 w 2856548"/>
              <a:gd name="connsiteY106" fmla="*/ 1444113 h 1536506"/>
              <a:gd name="connsiteX107" fmla="*/ 1576388 w 2856548"/>
              <a:gd name="connsiteY107" fmla="*/ 1445066 h 1536506"/>
              <a:gd name="connsiteX108" fmla="*/ 1561284 w 2856548"/>
              <a:gd name="connsiteY108" fmla="*/ 1441038 h 1536506"/>
              <a:gd name="connsiteX109" fmla="*/ 1569406 w 2856548"/>
              <a:gd name="connsiteY109" fmla="*/ 1443204 h 1536506"/>
              <a:gd name="connsiteX110" fmla="*/ 1567815 w 2856548"/>
              <a:gd name="connsiteY110" fmla="*/ 1443161 h 1536506"/>
              <a:gd name="connsiteX111" fmla="*/ 1598318 w 2856548"/>
              <a:gd name="connsiteY111" fmla="*/ 1440467 h 1536506"/>
              <a:gd name="connsiteX112" fmla="*/ 1593533 w 2856548"/>
              <a:gd name="connsiteY112" fmla="*/ 1441256 h 1536506"/>
              <a:gd name="connsiteX113" fmla="*/ 1589805 w 2856548"/>
              <a:gd name="connsiteY113" fmla="*/ 1440760 h 1536506"/>
              <a:gd name="connsiteX114" fmla="*/ 1607394 w 2856548"/>
              <a:gd name="connsiteY114" fmla="*/ 1438969 h 1536506"/>
              <a:gd name="connsiteX115" fmla="*/ 1603058 w 2856548"/>
              <a:gd name="connsiteY115" fmla="*/ 1440303 h 1536506"/>
              <a:gd name="connsiteX116" fmla="*/ 1598318 w 2856548"/>
              <a:gd name="connsiteY116" fmla="*/ 1440467 h 1536506"/>
              <a:gd name="connsiteX117" fmla="*/ 930733 w 2856548"/>
              <a:gd name="connsiteY117" fmla="*/ 1438685 h 1536506"/>
              <a:gd name="connsiteX118" fmla="*/ 960120 w 2856548"/>
              <a:gd name="connsiteY118" fmla="*/ 1442208 h 1536506"/>
              <a:gd name="connsiteX119" fmla="*/ 935355 w 2856548"/>
              <a:gd name="connsiteY119" fmla="*/ 1440303 h 1536506"/>
              <a:gd name="connsiteX120" fmla="*/ 1758526 w 2856548"/>
              <a:gd name="connsiteY120" fmla="*/ 1438374 h 1536506"/>
              <a:gd name="connsiteX121" fmla="*/ 1757125 w 2856548"/>
              <a:gd name="connsiteY121" fmla="*/ 1440303 h 1536506"/>
              <a:gd name="connsiteX122" fmla="*/ 1752010 w 2856548"/>
              <a:gd name="connsiteY122" fmla="*/ 1446519 h 1536506"/>
              <a:gd name="connsiteX123" fmla="*/ 930286 w 2856548"/>
              <a:gd name="connsiteY123" fmla="*/ 1437630 h 1536506"/>
              <a:gd name="connsiteX124" fmla="*/ 953453 w 2856548"/>
              <a:gd name="connsiteY124" fmla="*/ 1440303 h 1536506"/>
              <a:gd name="connsiteX125" fmla="*/ 936308 w 2856548"/>
              <a:gd name="connsiteY125" fmla="*/ 1439351 h 1536506"/>
              <a:gd name="connsiteX126" fmla="*/ 1547813 w 2856548"/>
              <a:gd name="connsiteY126" fmla="*/ 1437446 h 1536506"/>
              <a:gd name="connsiteX127" fmla="*/ 1553528 w 2856548"/>
              <a:gd name="connsiteY127" fmla="*/ 1438517 h 1536506"/>
              <a:gd name="connsiteX128" fmla="*/ 1561284 w 2856548"/>
              <a:gd name="connsiteY128" fmla="*/ 1441038 h 1536506"/>
              <a:gd name="connsiteX129" fmla="*/ 926925 w 2856548"/>
              <a:gd name="connsiteY129" fmla="*/ 1436670 h 1536506"/>
              <a:gd name="connsiteX130" fmla="*/ 930286 w 2856548"/>
              <a:gd name="connsiteY130" fmla="*/ 1437630 h 1536506"/>
              <a:gd name="connsiteX131" fmla="*/ 928688 w 2856548"/>
              <a:gd name="connsiteY131" fmla="*/ 1437446 h 1536506"/>
              <a:gd name="connsiteX132" fmla="*/ 991549 w 2856548"/>
              <a:gd name="connsiteY132" fmla="*/ 1435860 h 1536506"/>
              <a:gd name="connsiteX133" fmla="*/ 985838 w 2856548"/>
              <a:gd name="connsiteY133" fmla="*/ 1438398 h 1536506"/>
              <a:gd name="connsiteX134" fmla="*/ 978218 w 2856548"/>
              <a:gd name="connsiteY134" fmla="*/ 1440303 h 1536506"/>
              <a:gd name="connsiteX135" fmla="*/ 983933 w 2856548"/>
              <a:gd name="connsiteY135" fmla="*/ 1438398 h 1536506"/>
              <a:gd name="connsiteX136" fmla="*/ 1552946 w 2856548"/>
              <a:gd name="connsiteY136" fmla="*/ 1435858 h 1536506"/>
              <a:gd name="connsiteX137" fmla="*/ 1589805 w 2856548"/>
              <a:gd name="connsiteY137" fmla="*/ 1440760 h 1536506"/>
              <a:gd name="connsiteX138" fmla="*/ 1575435 w 2856548"/>
              <a:gd name="connsiteY138" fmla="*/ 1441256 h 1536506"/>
              <a:gd name="connsiteX139" fmla="*/ 1763078 w 2856548"/>
              <a:gd name="connsiteY139" fmla="*/ 1435541 h 1536506"/>
              <a:gd name="connsiteX140" fmla="*/ 1744980 w 2856548"/>
              <a:gd name="connsiteY140" fmla="*/ 1459353 h 1536506"/>
              <a:gd name="connsiteX141" fmla="*/ 1747838 w 2856548"/>
              <a:gd name="connsiteY141" fmla="*/ 1454591 h 1536506"/>
              <a:gd name="connsiteX142" fmla="*/ 1738258 w 2856548"/>
              <a:gd name="connsiteY142" fmla="*/ 1463958 h 1536506"/>
              <a:gd name="connsiteX143" fmla="*/ 1752958 w 2856548"/>
              <a:gd name="connsiteY143" fmla="*/ 1447566 h 1536506"/>
              <a:gd name="connsiteX144" fmla="*/ 1763078 w 2856548"/>
              <a:gd name="connsiteY144" fmla="*/ 1435541 h 1536506"/>
              <a:gd name="connsiteX145" fmla="*/ 992505 w 2856548"/>
              <a:gd name="connsiteY145" fmla="*/ 1435541 h 1536506"/>
              <a:gd name="connsiteX146" fmla="*/ 991549 w 2856548"/>
              <a:gd name="connsiteY146" fmla="*/ 1435860 h 1536506"/>
              <a:gd name="connsiteX147" fmla="*/ 992123 w 2856548"/>
              <a:gd name="connsiteY147" fmla="*/ 1435605 h 1536506"/>
              <a:gd name="connsiteX148" fmla="*/ 1624953 w 2856548"/>
              <a:gd name="connsiteY148" fmla="*/ 1433566 h 1536506"/>
              <a:gd name="connsiteX149" fmla="*/ 1617346 w 2856548"/>
              <a:gd name="connsiteY149" fmla="*/ 1437327 h 1536506"/>
              <a:gd name="connsiteX150" fmla="*/ 1607394 w 2856548"/>
              <a:gd name="connsiteY150" fmla="*/ 1438969 h 1536506"/>
              <a:gd name="connsiteX151" fmla="*/ 368618 w 2856548"/>
              <a:gd name="connsiteY151" fmla="*/ 1431731 h 1536506"/>
              <a:gd name="connsiteX152" fmla="*/ 360998 w 2856548"/>
              <a:gd name="connsiteY152" fmla="*/ 1435541 h 1536506"/>
              <a:gd name="connsiteX153" fmla="*/ 353232 w 2856548"/>
              <a:gd name="connsiteY153" fmla="*/ 1438129 h 1536506"/>
              <a:gd name="connsiteX154" fmla="*/ 1630709 w 2856548"/>
              <a:gd name="connsiteY154" fmla="*/ 1430721 h 1536506"/>
              <a:gd name="connsiteX155" fmla="*/ 1627823 w 2856548"/>
              <a:gd name="connsiteY155" fmla="*/ 1432683 h 1536506"/>
              <a:gd name="connsiteX156" fmla="*/ 1624953 w 2856548"/>
              <a:gd name="connsiteY156" fmla="*/ 1433566 h 1536506"/>
              <a:gd name="connsiteX157" fmla="*/ 1541413 w 2856548"/>
              <a:gd name="connsiteY157" fmla="*/ 1429609 h 1536506"/>
              <a:gd name="connsiteX158" fmla="*/ 1551623 w 2856548"/>
              <a:gd name="connsiteY158" fmla="*/ 1435541 h 1536506"/>
              <a:gd name="connsiteX159" fmla="*/ 1552946 w 2856548"/>
              <a:gd name="connsiteY159" fmla="*/ 1435858 h 1536506"/>
              <a:gd name="connsiteX160" fmla="*/ 1548765 w 2856548"/>
              <a:gd name="connsiteY160" fmla="*/ 1435303 h 1536506"/>
              <a:gd name="connsiteX161" fmla="*/ 905459 w 2856548"/>
              <a:gd name="connsiteY161" fmla="*/ 1427225 h 1536506"/>
              <a:gd name="connsiteX162" fmla="*/ 926925 w 2856548"/>
              <a:gd name="connsiteY162" fmla="*/ 1436670 h 1536506"/>
              <a:gd name="connsiteX163" fmla="*/ 916305 w 2856548"/>
              <a:gd name="connsiteY163" fmla="*/ 1433636 h 1536506"/>
              <a:gd name="connsiteX164" fmla="*/ 930733 w 2856548"/>
              <a:gd name="connsiteY164" fmla="*/ 1438685 h 1536506"/>
              <a:gd name="connsiteX165" fmla="*/ 922378 w 2856548"/>
              <a:gd name="connsiteY165" fmla="*/ 1437684 h 1536506"/>
              <a:gd name="connsiteX166" fmla="*/ 904367 w 2856548"/>
              <a:gd name="connsiteY166" fmla="*/ 1426550 h 1536506"/>
              <a:gd name="connsiteX167" fmla="*/ 905459 w 2856548"/>
              <a:gd name="connsiteY167" fmla="*/ 1427225 h 1536506"/>
              <a:gd name="connsiteX168" fmla="*/ 904875 w 2856548"/>
              <a:gd name="connsiteY168" fmla="*/ 1426968 h 1536506"/>
              <a:gd name="connsiteX169" fmla="*/ 1649730 w 2856548"/>
              <a:gd name="connsiteY169" fmla="*/ 1422206 h 1536506"/>
              <a:gd name="connsiteX170" fmla="*/ 1648183 w 2856548"/>
              <a:gd name="connsiteY170" fmla="*/ 1424564 h 1536506"/>
              <a:gd name="connsiteX171" fmla="*/ 1644015 w 2856548"/>
              <a:gd name="connsiteY171" fmla="*/ 1427921 h 1536506"/>
              <a:gd name="connsiteX172" fmla="*/ 1633538 w 2856548"/>
              <a:gd name="connsiteY172" fmla="*/ 1434588 h 1536506"/>
              <a:gd name="connsiteX173" fmla="*/ 1624013 w 2856548"/>
              <a:gd name="connsiteY173" fmla="*/ 1439351 h 1536506"/>
              <a:gd name="connsiteX174" fmla="*/ 1628775 w 2856548"/>
              <a:gd name="connsiteY174" fmla="*/ 1436493 h 1536506"/>
              <a:gd name="connsiteX175" fmla="*/ 1620203 w 2856548"/>
              <a:gd name="connsiteY175" fmla="*/ 1439351 h 1536506"/>
              <a:gd name="connsiteX176" fmla="*/ 1634490 w 2856548"/>
              <a:gd name="connsiteY176" fmla="*/ 1432683 h 1536506"/>
              <a:gd name="connsiteX177" fmla="*/ 1639253 w 2856548"/>
              <a:gd name="connsiteY177" fmla="*/ 1429826 h 1536506"/>
              <a:gd name="connsiteX178" fmla="*/ 1643063 w 2856548"/>
              <a:gd name="connsiteY178" fmla="*/ 1426968 h 1536506"/>
              <a:gd name="connsiteX179" fmla="*/ 1649730 w 2856548"/>
              <a:gd name="connsiteY179" fmla="*/ 1422206 h 1536506"/>
              <a:gd name="connsiteX180" fmla="*/ 1646257 w 2856548"/>
              <a:gd name="connsiteY180" fmla="*/ 1420148 h 1536506"/>
              <a:gd name="connsiteX181" fmla="*/ 1638300 w 2856548"/>
              <a:gd name="connsiteY181" fmla="*/ 1426968 h 1536506"/>
              <a:gd name="connsiteX182" fmla="*/ 1630709 w 2856548"/>
              <a:gd name="connsiteY182" fmla="*/ 1430721 h 1536506"/>
              <a:gd name="connsiteX183" fmla="*/ 1655445 w 2856548"/>
              <a:gd name="connsiteY183" fmla="*/ 1418396 h 1536506"/>
              <a:gd name="connsiteX184" fmla="*/ 1647230 w 2856548"/>
              <a:gd name="connsiteY184" fmla="*/ 1426016 h 1536506"/>
              <a:gd name="connsiteX185" fmla="*/ 1648183 w 2856548"/>
              <a:gd name="connsiteY185" fmla="*/ 1424564 h 1536506"/>
              <a:gd name="connsiteX186" fmla="*/ 1652588 w 2856548"/>
              <a:gd name="connsiteY186" fmla="*/ 1421015 h 1536506"/>
              <a:gd name="connsiteX187" fmla="*/ 1655445 w 2856548"/>
              <a:gd name="connsiteY187" fmla="*/ 1418396 h 1536506"/>
              <a:gd name="connsiteX188" fmla="*/ 1401128 w 2856548"/>
              <a:gd name="connsiteY188" fmla="*/ 1417443 h 1536506"/>
              <a:gd name="connsiteX189" fmla="*/ 1443990 w 2856548"/>
              <a:gd name="connsiteY189" fmla="*/ 1467926 h 1536506"/>
              <a:gd name="connsiteX190" fmla="*/ 1446467 w 2856548"/>
              <a:gd name="connsiteY190" fmla="*/ 1470185 h 1536506"/>
              <a:gd name="connsiteX191" fmla="*/ 1452906 w 2856548"/>
              <a:gd name="connsiteY191" fmla="*/ 1478002 h 1536506"/>
              <a:gd name="connsiteX192" fmla="*/ 1445895 w 2856548"/>
              <a:gd name="connsiteY192" fmla="*/ 1472688 h 1536506"/>
              <a:gd name="connsiteX193" fmla="*/ 1401128 w 2856548"/>
              <a:gd name="connsiteY193" fmla="*/ 1417443 h 1536506"/>
              <a:gd name="connsiteX194" fmla="*/ 1022033 w 2856548"/>
              <a:gd name="connsiteY194" fmla="*/ 1412681 h 1536506"/>
              <a:gd name="connsiteX195" fmla="*/ 1012508 w 2856548"/>
              <a:gd name="connsiteY195" fmla="*/ 1422206 h 1536506"/>
              <a:gd name="connsiteX196" fmla="*/ 1000125 w 2856548"/>
              <a:gd name="connsiteY196" fmla="*/ 1430778 h 1536506"/>
              <a:gd name="connsiteX197" fmla="*/ 1007745 w 2856548"/>
              <a:gd name="connsiteY197" fmla="*/ 1426968 h 1536506"/>
              <a:gd name="connsiteX198" fmla="*/ 994410 w 2856548"/>
              <a:gd name="connsiteY198" fmla="*/ 1434588 h 1536506"/>
              <a:gd name="connsiteX199" fmla="*/ 992123 w 2856548"/>
              <a:gd name="connsiteY199" fmla="*/ 1435605 h 1536506"/>
              <a:gd name="connsiteX200" fmla="*/ 986790 w 2856548"/>
              <a:gd name="connsiteY200" fmla="*/ 1436493 h 1536506"/>
              <a:gd name="connsiteX201" fmla="*/ 979170 w 2856548"/>
              <a:gd name="connsiteY201" fmla="*/ 1438398 h 1536506"/>
              <a:gd name="connsiteX202" fmla="*/ 969645 w 2856548"/>
              <a:gd name="connsiteY202" fmla="*/ 1440303 h 1536506"/>
              <a:gd name="connsiteX203" fmla="*/ 964883 w 2856548"/>
              <a:gd name="connsiteY203" fmla="*/ 1441256 h 1536506"/>
              <a:gd name="connsiteX204" fmla="*/ 960120 w 2856548"/>
              <a:gd name="connsiteY204" fmla="*/ 1441256 h 1536506"/>
              <a:gd name="connsiteX205" fmla="*/ 989648 w 2856548"/>
              <a:gd name="connsiteY205" fmla="*/ 1434588 h 1536506"/>
              <a:gd name="connsiteX206" fmla="*/ 1022033 w 2856548"/>
              <a:gd name="connsiteY206" fmla="*/ 1412681 h 1536506"/>
              <a:gd name="connsiteX207" fmla="*/ 1656159 w 2856548"/>
              <a:gd name="connsiteY207" fmla="*/ 1411661 h 1536506"/>
              <a:gd name="connsiteX208" fmla="*/ 1651635 w 2856548"/>
              <a:gd name="connsiteY208" fmla="*/ 1416491 h 1536506"/>
              <a:gd name="connsiteX209" fmla="*/ 1646257 w 2856548"/>
              <a:gd name="connsiteY209" fmla="*/ 1420148 h 1536506"/>
              <a:gd name="connsiteX210" fmla="*/ 1036320 w 2856548"/>
              <a:gd name="connsiteY210" fmla="*/ 1407918 h 1536506"/>
              <a:gd name="connsiteX211" fmla="*/ 996315 w 2856548"/>
              <a:gd name="connsiteY211" fmla="*/ 1439351 h 1536506"/>
              <a:gd name="connsiteX212" fmla="*/ 1036320 w 2856548"/>
              <a:gd name="connsiteY212" fmla="*/ 1407918 h 1536506"/>
              <a:gd name="connsiteX213" fmla="*/ 1509713 w 2856548"/>
              <a:gd name="connsiteY213" fmla="*/ 1405061 h 1536506"/>
              <a:gd name="connsiteX214" fmla="*/ 1541413 w 2856548"/>
              <a:gd name="connsiteY214" fmla="*/ 1429609 h 1536506"/>
              <a:gd name="connsiteX215" fmla="*/ 1530311 w 2856548"/>
              <a:gd name="connsiteY215" fmla="*/ 1423159 h 1536506"/>
              <a:gd name="connsiteX216" fmla="*/ 1509713 w 2856548"/>
              <a:gd name="connsiteY216" fmla="*/ 1405061 h 1536506"/>
              <a:gd name="connsiteX217" fmla="*/ 397492 w 2856548"/>
              <a:gd name="connsiteY217" fmla="*/ 1403755 h 1536506"/>
              <a:gd name="connsiteX218" fmla="*/ 386715 w 2856548"/>
              <a:gd name="connsiteY218" fmla="*/ 1416491 h 1536506"/>
              <a:gd name="connsiteX219" fmla="*/ 364808 w 2856548"/>
              <a:gd name="connsiteY219" fmla="*/ 1431731 h 1536506"/>
              <a:gd name="connsiteX220" fmla="*/ 340043 w 2856548"/>
              <a:gd name="connsiteY220" fmla="*/ 1440303 h 1536506"/>
              <a:gd name="connsiteX221" fmla="*/ 352425 w 2856548"/>
              <a:gd name="connsiteY221" fmla="*/ 1438398 h 1536506"/>
              <a:gd name="connsiteX222" fmla="*/ 353232 w 2856548"/>
              <a:gd name="connsiteY222" fmla="*/ 1438129 h 1536506"/>
              <a:gd name="connsiteX223" fmla="*/ 344567 w 2856548"/>
              <a:gd name="connsiteY223" fmla="*/ 1441732 h 1536506"/>
              <a:gd name="connsiteX224" fmla="*/ 316230 w 2856548"/>
              <a:gd name="connsiteY224" fmla="*/ 1443161 h 1536506"/>
              <a:gd name="connsiteX225" fmla="*/ 290513 w 2856548"/>
              <a:gd name="connsiteY225" fmla="*/ 1437446 h 1536506"/>
              <a:gd name="connsiteX226" fmla="*/ 269558 w 2856548"/>
              <a:gd name="connsiteY226" fmla="*/ 1426968 h 1536506"/>
              <a:gd name="connsiteX227" fmla="*/ 308610 w 2856548"/>
              <a:gd name="connsiteY227" fmla="*/ 1440303 h 1536506"/>
              <a:gd name="connsiteX228" fmla="*/ 332423 w 2856548"/>
              <a:gd name="connsiteY228" fmla="*/ 1440303 h 1536506"/>
              <a:gd name="connsiteX229" fmla="*/ 355283 w 2856548"/>
              <a:gd name="connsiteY229" fmla="*/ 1434588 h 1536506"/>
              <a:gd name="connsiteX230" fmla="*/ 376714 w 2856548"/>
              <a:gd name="connsiteY230" fmla="*/ 1422801 h 1536506"/>
              <a:gd name="connsiteX231" fmla="*/ 1664310 w 2856548"/>
              <a:gd name="connsiteY231" fmla="*/ 1402958 h 1536506"/>
              <a:gd name="connsiteX232" fmla="*/ 1658303 w 2856548"/>
              <a:gd name="connsiteY232" fmla="*/ 1409823 h 1536506"/>
              <a:gd name="connsiteX233" fmla="*/ 1656159 w 2856548"/>
              <a:gd name="connsiteY233" fmla="*/ 1411661 h 1536506"/>
              <a:gd name="connsiteX234" fmla="*/ 2761675 w 2856548"/>
              <a:gd name="connsiteY234" fmla="*/ 1402305 h 1536506"/>
              <a:gd name="connsiteX235" fmla="*/ 2765108 w 2856548"/>
              <a:gd name="connsiteY235" fmla="*/ 1406847 h 1536506"/>
              <a:gd name="connsiteX236" fmla="*/ 2770823 w 2856548"/>
              <a:gd name="connsiteY236" fmla="*/ 1415538 h 1536506"/>
              <a:gd name="connsiteX237" fmla="*/ 2762322 w 2856548"/>
              <a:gd name="connsiteY237" fmla="*/ 1404118 h 1536506"/>
              <a:gd name="connsiteX238" fmla="*/ 399345 w 2856548"/>
              <a:gd name="connsiteY238" fmla="*/ 1401564 h 1536506"/>
              <a:gd name="connsiteX239" fmla="*/ 398145 w 2856548"/>
              <a:gd name="connsiteY239" fmla="*/ 1403156 h 1536506"/>
              <a:gd name="connsiteX240" fmla="*/ 397492 w 2856548"/>
              <a:gd name="connsiteY240" fmla="*/ 1403755 h 1536506"/>
              <a:gd name="connsiteX241" fmla="*/ 1389698 w 2856548"/>
              <a:gd name="connsiteY241" fmla="*/ 1401251 h 1536506"/>
              <a:gd name="connsiteX242" fmla="*/ 1392932 w 2856548"/>
              <a:gd name="connsiteY242" fmla="*/ 1405178 h 1536506"/>
              <a:gd name="connsiteX243" fmla="*/ 1395413 w 2856548"/>
              <a:gd name="connsiteY243" fmla="*/ 1408871 h 1536506"/>
              <a:gd name="connsiteX244" fmla="*/ 1389698 w 2856548"/>
              <a:gd name="connsiteY244" fmla="*/ 1401251 h 1536506"/>
              <a:gd name="connsiteX245" fmla="*/ 2141361 w 2856548"/>
              <a:gd name="connsiteY245" fmla="*/ 1393192 h 1536506"/>
              <a:gd name="connsiteX246" fmla="*/ 2169795 w 2856548"/>
              <a:gd name="connsiteY246" fmla="*/ 1421253 h 1536506"/>
              <a:gd name="connsiteX247" fmla="*/ 2163128 w 2856548"/>
              <a:gd name="connsiteY247" fmla="*/ 1415538 h 1536506"/>
              <a:gd name="connsiteX248" fmla="*/ 2155508 w 2856548"/>
              <a:gd name="connsiteY248" fmla="*/ 1408871 h 1536506"/>
              <a:gd name="connsiteX249" fmla="*/ 2145269 w 2856548"/>
              <a:gd name="connsiteY249" fmla="*/ 1398036 h 1536506"/>
              <a:gd name="connsiteX250" fmla="*/ 1678210 w 2856548"/>
              <a:gd name="connsiteY250" fmla="*/ 1387071 h 1536506"/>
              <a:gd name="connsiteX251" fmla="*/ 1674495 w 2856548"/>
              <a:gd name="connsiteY251" fmla="*/ 1392083 h 1536506"/>
              <a:gd name="connsiteX252" fmla="*/ 1664310 w 2856548"/>
              <a:gd name="connsiteY252" fmla="*/ 1402958 h 1536506"/>
              <a:gd name="connsiteX253" fmla="*/ 1678726 w 2856548"/>
              <a:gd name="connsiteY253" fmla="*/ 1386375 h 1536506"/>
              <a:gd name="connsiteX254" fmla="*/ 1678305 w 2856548"/>
              <a:gd name="connsiteY254" fmla="*/ 1386963 h 1536506"/>
              <a:gd name="connsiteX255" fmla="*/ 1678210 w 2856548"/>
              <a:gd name="connsiteY255" fmla="*/ 1387071 h 1536506"/>
              <a:gd name="connsiteX256" fmla="*/ 2744153 w 2856548"/>
              <a:gd name="connsiteY256" fmla="*/ 1384106 h 1536506"/>
              <a:gd name="connsiteX257" fmla="*/ 2759393 w 2856548"/>
              <a:gd name="connsiteY257" fmla="*/ 1404108 h 1536506"/>
              <a:gd name="connsiteX258" fmla="*/ 2747963 w 2856548"/>
              <a:gd name="connsiteY258" fmla="*/ 1386963 h 1536506"/>
              <a:gd name="connsiteX259" fmla="*/ 2749868 w 2856548"/>
              <a:gd name="connsiteY259" fmla="*/ 1390773 h 1536506"/>
              <a:gd name="connsiteX260" fmla="*/ 2744153 w 2856548"/>
              <a:gd name="connsiteY260" fmla="*/ 1384106 h 1536506"/>
              <a:gd name="connsiteX261" fmla="*/ 856298 w 2856548"/>
              <a:gd name="connsiteY261" fmla="*/ 1381248 h 1536506"/>
              <a:gd name="connsiteX262" fmla="*/ 876300 w 2856548"/>
              <a:gd name="connsiteY262" fmla="*/ 1405061 h 1536506"/>
              <a:gd name="connsiteX263" fmla="*/ 888761 w 2856548"/>
              <a:gd name="connsiteY263" fmla="*/ 1416483 h 1536506"/>
              <a:gd name="connsiteX264" fmla="*/ 889635 w 2856548"/>
              <a:gd name="connsiteY264" fmla="*/ 1417443 h 1536506"/>
              <a:gd name="connsiteX265" fmla="*/ 890165 w 2856548"/>
              <a:gd name="connsiteY265" fmla="*/ 1417771 h 1536506"/>
              <a:gd name="connsiteX266" fmla="*/ 899160 w 2856548"/>
              <a:gd name="connsiteY266" fmla="*/ 1426016 h 1536506"/>
              <a:gd name="connsiteX267" fmla="*/ 877253 w 2856548"/>
              <a:gd name="connsiteY267" fmla="*/ 1406966 h 1536506"/>
              <a:gd name="connsiteX268" fmla="*/ 856298 w 2856548"/>
              <a:gd name="connsiteY268" fmla="*/ 1381248 h 1536506"/>
              <a:gd name="connsiteX269" fmla="*/ 428625 w 2856548"/>
              <a:gd name="connsiteY269" fmla="*/ 1366961 h 1536506"/>
              <a:gd name="connsiteX270" fmla="*/ 409575 w 2856548"/>
              <a:gd name="connsiteY270" fmla="*/ 1392678 h 1536506"/>
              <a:gd name="connsiteX271" fmla="*/ 396240 w 2856548"/>
              <a:gd name="connsiteY271" fmla="*/ 1407918 h 1536506"/>
              <a:gd name="connsiteX272" fmla="*/ 425762 w 2856548"/>
              <a:gd name="connsiteY272" fmla="*/ 1370345 h 1536506"/>
              <a:gd name="connsiteX273" fmla="*/ 1075373 w 2856548"/>
              <a:gd name="connsiteY273" fmla="*/ 1347911 h 1536506"/>
              <a:gd name="connsiteX274" fmla="*/ 1043940 w 2856548"/>
              <a:gd name="connsiteY274" fmla="*/ 1392678 h 1536506"/>
              <a:gd name="connsiteX275" fmla="*/ 1075373 w 2856548"/>
              <a:gd name="connsiteY275" fmla="*/ 1347911 h 1536506"/>
              <a:gd name="connsiteX276" fmla="*/ 1345139 w 2856548"/>
              <a:gd name="connsiteY276" fmla="*/ 1346010 h 1536506"/>
              <a:gd name="connsiteX277" fmla="*/ 1351003 w 2856548"/>
              <a:gd name="connsiteY277" fmla="*/ 1351483 h 1536506"/>
              <a:gd name="connsiteX278" fmla="*/ 1379220 w 2856548"/>
              <a:gd name="connsiteY278" fmla="*/ 1388868 h 1536506"/>
              <a:gd name="connsiteX279" fmla="*/ 1357313 w 2856548"/>
              <a:gd name="connsiteY279" fmla="*/ 1360293 h 1536506"/>
              <a:gd name="connsiteX280" fmla="*/ 2105025 w 2856548"/>
              <a:gd name="connsiteY280" fmla="*/ 1346006 h 1536506"/>
              <a:gd name="connsiteX281" fmla="*/ 2127885 w 2856548"/>
              <a:gd name="connsiteY281" fmla="*/ 1376486 h 1536506"/>
              <a:gd name="connsiteX282" fmla="*/ 2141361 w 2856548"/>
              <a:gd name="connsiteY282" fmla="*/ 1393192 h 1536506"/>
              <a:gd name="connsiteX283" fmla="*/ 2133481 w 2856548"/>
              <a:gd name="connsiteY283" fmla="*/ 1385416 h 1536506"/>
              <a:gd name="connsiteX284" fmla="*/ 2105025 w 2856548"/>
              <a:gd name="connsiteY284" fmla="*/ 1346006 h 1536506"/>
              <a:gd name="connsiteX285" fmla="*/ 1211580 w 2856548"/>
              <a:gd name="connsiteY285" fmla="*/ 1333623 h 1536506"/>
              <a:gd name="connsiteX286" fmla="*/ 1186815 w 2856548"/>
              <a:gd name="connsiteY286" fmla="*/ 1359341 h 1536506"/>
              <a:gd name="connsiteX287" fmla="*/ 1191697 w 2856548"/>
              <a:gd name="connsiteY287" fmla="*/ 1353031 h 1536506"/>
              <a:gd name="connsiteX288" fmla="*/ 1195612 w 2856548"/>
              <a:gd name="connsiteY288" fmla="*/ 1348454 h 1536506"/>
              <a:gd name="connsiteX289" fmla="*/ 1205228 w 2856548"/>
              <a:gd name="connsiteY289" fmla="*/ 1338917 h 1536506"/>
              <a:gd name="connsiteX290" fmla="*/ 2360223 w 2856548"/>
              <a:gd name="connsiteY290" fmla="*/ 1331827 h 1536506"/>
              <a:gd name="connsiteX291" fmla="*/ 2358390 w 2856548"/>
              <a:gd name="connsiteY291" fmla="*/ 1334576 h 1536506"/>
              <a:gd name="connsiteX292" fmla="*/ 2333625 w 2856548"/>
              <a:gd name="connsiteY292" fmla="*/ 1368866 h 1536506"/>
              <a:gd name="connsiteX293" fmla="*/ 2336660 w 2856548"/>
              <a:gd name="connsiteY293" fmla="*/ 1364532 h 1536506"/>
              <a:gd name="connsiteX294" fmla="*/ 2358876 w 2856548"/>
              <a:gd name="connsiteY294" fmla="*/ 1333503 h 1536506"/>
              <a:gd name="connsiteX295" fmla="*/ 2360295 w 2856548"/>
              <a:gd name="connsiteY295" fmla="*/ 1331718 h 1536506"/>
              <a:gd name="connsiteX296" fmla="*/ 2360229 w 2856548"/>
              <a:gd name="connsiteY296" fmla="*/ 1331819 h 1536506"/>
              <a:gd name="connsiteX297" fmla="*/ 2360223 w 2856548"/>
              <a:gd name="connsiteY297" fmla="*/ 1331827 h 1536506"/>
              <a:gd name="connsiteX298" fmla="*/ 1327785 w 2856548"/>
              <a:gd name="connsiteY298" fmla="*/ 1329813 h 1536506"/>
              <a:gd name="connsiteX299" fmla="*/ 1342192 w 2856548"/>
              <a:gd name="connsiteY299" fmla="*/ 1342553 h 1536506"/>
              <a:gd name="connsiteX300" fmla="*/ 1345139 w 2856548"/>
              <a:gd name="connsiteY300" fmla="*/ 1346010 h 1536506"/>
              <a:gd name="connsiteX301" fmla="*/ 2362200 w 2856548"/>
              <a:gd name="connsiteY301" fmla="*/ 1328861 h 1536506"/>
              <a:gd name="connsiteX302" fmla="*/ 2358876 w 2856548"/>
              <a:gd name="connsiteY302" fmla="*/ 1333503 h 1536506"/>
              <a:gd name="connsiteX303" fmla="*/ 2356485 w 2856548"/>
              <a:gd name="connsiteY303" fmla="*/ 1336481 h 1536506"/>
              <a:gd name="connsiteX304" fmla="*/ 2362200 w 2856548"/>
              <a:gd name="connsiteY304" fmla="*/ 1328861 h 1536506"/>
              <a:gd name="connsiteX305" fmla="*/ 1963103 w 2856548"/>
              <a:gd name="connsiteY305" fmla="*/ 1326003 h 1536506"/>
              <a:gd name="connsiteX306" fmla="*/ 1991678 w 2856548"/>
              <a:gd name="connsiteY306" fmla="*/ 1352673 h 1536506"/>
              <a:gd name="connsiteX307" fmla="*/ 1963103 w 2856548"/>
              <a:gd name="connsiteY307" fmla="*/ 1326003 h 1536506"/>
              <a:gd name="connsiteX308" fmla="*/ 2361724 w 2856548"/>
              <a:gd name="connsiteY308" fmla="*/ 1324098 h 1536506"/>
              <a:gd name="connsiteX309" fmla="*/ 2355533 w 2856548"/>
              <a:gd name="connsiteY309" fmla="*/ 1332671 h 1536506"/>
              <a:gd name="connsiteX310" fmla="*/ 2351723 w 2856548"/>
              <a:gd name="connsiteY310" fmla="*/ 1338386 h 1536506"/>
              <a:gd name="connsiteX311" fmla="*/ 2336483 w 2856548"/>
              <a:gd name="connsiteY311" fmla="*/ 1361246 h 1536506"/>
              <a:gd name="connsiteX312" fmla="*/ 2359343 w 2856548"/>
              <a:gd name="connsiteY312" fmla="*/ 1326956 h 1536506"/>
              <a:gd name="connsiteX313" fmla="*/ 2361724 w 2856548"/>
              <a:gd name="connsiteY313" fmla="*/ 1324098 h 1536506"/>
              <a:gd name="connsiteX314" fmla="*/ 1098233 w 2856548"/>
              <a:gd name="connsiteY314" fmla="*/ 1324098 h 1536506"/>
              <a:gd name="connsiteX315" fmla="*/ 1069658 w 2856548"/>
              <a:gd name="connsiteY315" fmla="*/ 1366008 h 1536506"/>
              <a:gd name="connsiteX316" fmla="*/ 1098233 w 2856548"/>
              <a:gd name="connsiteY316" fmla="*/ 1324098 h 1536506"/>
              <a:gd name="connsiteX317" fmla="*/ 2714972 w 2856548"/>
              <a:gd name="connsiteY317" fmla="*/ 1322634 h 1536506"/>
              <a:gd name="connsiteX318" fmla="*/ 2729508 w 2856548"/>
              <a:gd name="connsiteY318" fmla="*/ 1341124 h 1536506"/>
              <a:gd name="connsiteX319" fmla="*/ 2742248 w 2856548"/>
              <a:gd name="connsiteY319" fmla="*/ 1359341 h 1536506"/>
              <a:gd name="connsiteX320" fmla="*/ 2735580 w 2856548"/>
              <a:gd name="connsiteY320" fmla="*/ 1351721 h 1536506"/>
              <a:gd name="connsiteX321" fmla="*/ 2715461 w 2856548"/>
              <a:gd name="connsiteY321" fmla="*/ 1323371 h 1536506"/>
              <a:gd name="connsiteX322" fmla="*/ 1726355 w 2856548"/>
              <a:gd name="connsiteY322" fmla="*/ 1321174 h 1536506"/>
              <a:gd name="connsiteX323" fmla="*/ 1697355 w 2856548"/>
              <a:gd name="connsiteY323" fmla="*/ 1361246 h 1536506"/>
              <a:gd name="connsiteX324" fmla="*/ 1678726 w 2856548"/>
              <a:gd name="connsiteY324" fmla="*/ 1386375 h 1536506"/>
              <a:gd name="connsiteX325" fmla="*/ 1719263 w 2856548"/>
              <a:gd name="connsiteY325" fmla="*/ 1329813 h 1536506"/>
              <a:gd name="connsiteX326" fmla="*/ 806066 w 2856548"/>
              <a:gd name="connsiteY326" fmla="*/ 1320923 h 1536506"/>
              <a:gd name="connsiteX327" fmla="*/ 809625 w 2856548"/>
              <a:gd name="connsiteY327" fmla="*/ 1325051 h 1536506"/>
              <a:gd name="connsiteX328" fmla="*/ 810578 w 2856548"/>
              <a:gd name="connsiteY328" fmla="*/ 1326956 h 1536506"/>
              <a:gd name="connsiteX329" fmla="*/ 2366963 w 2856548"/>
              <a:gd name="connsiteY329" fmla="*/ 1320288 h 1536506"/>
              <a:gd name="connsiteX330" fmla="*/ 2340442 w 2856548"/>
              <a:gd name="connsiteY330" fmla="*/ 1359132 h 1536506"/>
              <a:gd name="connsiteX331" fmla="*/ 2336660 w 2856548"/>
              <a:gd name="connsiteY331" fmla="*/ 1364532 h 1536506"/>
              <a:gd name="connsiteX332" fmla="*/ 2326482 w 2856548"/>
              <a:gd name="connsiteY332" fmla="*/ 1378748 h 1536506"/>
              <a:gd name="connsiteX333" fmla="*/ 2324362 w 2856548"/>
              <a:gd name="connsiteY333" fmla="*/ 1381158 h 1536506"/>
              <a:gd name="connsiteX334" fmla="*/ 2333983 w 2856548"/>
              <a:gd name="connsiteY334" fmla="*/ 1367318 h 1536506"/>
              <a:gd name="connsiteX335" fmla="*/ 2366963 w 2856548"/>
              <a:gd name="connsiteY335" fmla="*/ 1320288 h 1536506"/>
              <a:gd name="connsiteX336" fmla="*/ 1273493 w 2856548"/>
              <a:gd name="connsiteY336" fmla="*/ 1310763 h 1536506"/>
              <a:gd name="connsiteX337" fmla="*/ 1290638 w 2856548"/>
              <a:gd name="connsiteY337" fmla="*/ 1312668 h 1536506"/>
              <a:gd name="connsiteX338" fmla="*/ 1284923 w 2856548"/>
              <a:gd name="connsiteY338" fmla="*/ 1312668 h 1536506"/>
              <a:gd name="connsiteX339" fmla="*/ 1281113 w 2856548"/>
              <a:gd name="connsiteY339" fmla="*/ 1311716 h 1536506"/>
              <a:gd name="connsiteX340" fmla="*/ 1276350 w 2856548"/>
              <a:gd name="connsiteY340" fmla="*/ 1311716 h 1536506"/>
              <a:gd name="connsiteX341" fmla="*/ 1266825 w 2856548"/>
              <a:gd name="connsiteY341" fmla="*/ 1311716 h 1536506"/>
              <a:gd name="connsiteX342" fmla="*/ 1258253 w 2856548"/>
              <a:gd name="connsiteY342" fmla="*/ 1312668 h 1536506"/>
              <a:gd name="connsiteX343" fmla="*/ 1273493 w 2856548"/>
              <a:gd name="connsiteY343" fmla="*/ 1310763 h 1536506"/>
              <a:gd name="connsiteX344" fmla="*/ 794385 w 2856548"/>
              <a:gd name="connsiteY344" fmla="*/ 1306001 h 1536506"/>
              <a:gd name="connsiteX345" fmla="*/ 800339 w 2856548"/>
              <a:gd name="connsiteY345" fmla="*/ 1313264 h 1536506"/>
              <a:gd name="connsiteX346" fmla="*/ 806066 w 2856548"/>
              <a:gd name="connsiteY346" fmla="*/ 1320923 h 1536506"/>
              <a:gd name="connsiteX347" fmla="*/ 801040 w 2856548"/>
              <a:gd name="connsiteY347" fmla="*/ 1315092 h 1536506"/>
              <a:gd name="connsiteX348" fmla="*/ 800100 w 2856548"/>
              <a:gd name="connsiteY348" fmla="*/ 1313859 h 1536506"/>
              <a:gd name="connsiteX349" fmla="*/ 794385 w 2856548"/>
              <a:gd name="connsiteY349" fmla="*/ 1306001 h 1536506"/>
              <a:gd name="connsiteX350" fmla="*/ 1428558 w 2856548"/>
              <a:gd name="connsiteY350" fmla="*/ 1304506 h 1536506"/>
              <a:gd name="connsiteX351" fmla="*/ 1442085 w 2856548"/>
              <a:gd name="connsiteY351" fmla="*/ 1320288 h 1536506"/>
              <a:gd name="connsiteX352" fmla="*/ 1468755 w 2856548"/>
              <a:gd name="connsiteY352" fmla="*/ 1358388 h 1536506"/>
              <a:gd name="connsiteX353" fmla="*/ 1424771 w 2856548"/>
              <a:gd name="connsiteY353" fmla="*/ 1295632 h 1536506"/>
              <a:gd name="connsiteX354" fmla="*/ 1432560 w 2856548"/>
              <a:gd name="connsiteY354" fmla="*/ 1303143 h 1536506"/>
              <a:gd name="connsiteX355" fmla="*/ 1431608 w 2856548"/>
              <a:gd name="connsiteY355" fmla="*/ 1304096 h 1536506"/>
              <a:gd name="connsiteX356" fmla="*/ 1498283 w 2856548"/>
              <a:gd name="connsiteY356" fmla="*/ 1393631 h 1536506"/>
              <a:gd name="connsiteX357" fmla="*/ 1466850 w 2856548"/>
              <a:gd name="connsiteY357" fmla="*/ 1352673 h 1536506"/>
              <a:gd name="connsiteX358" fmla="*/ 1418123 w 2856548"/>
              <a:gd name="connsiteY358" fmla="*/ 1292333 h 1536506"/>
              <a:gd name="connsiteX359" fmla="*/ 1423988 w 2856548"/>
              <a:gd name="connsiteY359" fmla="*/ 1298381 h 1536506"/>
              <a:gd name="connsiteX360" fmla="*/ 1428558 w 2856548"/>
              <a:gd name="connsiteY360" fmla="*/ 1304506 h 1536506"/>
              <a:gd name="connsiteX361" fmla="*/ 49071 w 2856548"/>
              <a:gd name="connsiteY361" fmla="*/ 1287728 h 1536506"/>
              <a:gd name="connsiteX362" fmla="*/ 49530 w 2856548"/>
              <a:gd name="connsiteY362" fmla="*/ 1287903 h 1536506"/>
              <a:gd name="connsiteX363" fmla="*/ 49751 w 2856548"/>
              <a:gd name="connsiteY363" fmla="*/ 1288029 h 1536506"/>
              <a:gd name="connsiteX364" fmla="*/ 42744 w 2856548"/>
              <a:gd name="connsiteY364" fmla="*/ 1284926 h 1536506"/>
              <a:gd name="connsiteX365" fmla="*/ 49071 w 2856548"/>
              <a:gd name="connsiteY365" fmla="*/ 1287728 h 1536506"/>
              <a:gd name="connsiteX366" fmla="*/ 42029 w 2856548"/>
              <a:gd name="connsiteY366" fmla="*/ 1285046 h 1536506"/>
              <a:gd name="connsiteX367" fmla="*/ 38100 w 2856548"/>
              <a:gd name="connsiteY367" fmla="*/ 1285046 h 1536506"/>
              <a:gd name="connsiteX368" fmla="*/ 42744 w 2856548"/>
              <a:gd name="connsiteY368" fmla="*/ 1284926 h 1536506"/>
              <a:gd name="connsiteX369" fmla="*/ 2683193 w 2856548"/>
              <a:gd name="connsiteY369" fmla="*/ 1284093 h 1536506"/>
              <a:gd name="connsiteX370" fmla="*/ 2689384 w 2856548"/>
              <a:gd name="connsiteY370" fmla="*/ 1290880 h 1536506"/>
              <a:gd name="connsiteX371" fmla="*/ 2690367 w 2856548"/>
              <a:gd name="connsiteY371" fmla="*/ 1292249 h 1536506"/>
              <a:gd name="connsiteX372" fmla="*/ 57150 w 2856548"/>
              <a:gd name="connsiteY372" fmla="*/ 1281236 h 1536506"/>
              <a:gd name="connsiteX373" fmla="*/ 64890 w 2856548"/>
              <a:gd name="connsiteY373" fmla="*/ 1285284 h 1536506"/>
              <a:gd name="connsiteX374" fmla="*/ 64399 w 2856548"/>
              <a:gd name="connsiteY374" fmla="*/ 1285102 h 1536506"/>
              <a:gd name="connsiteX375" fmla="*/ 2684637 w 2856548"/>
              <a:gd name="connsiteY375" fmla="*/ 1275164 h 1536506"/>
              <a:gd name="connsiteX376" fmla="*/ 2686408 w 2856548"/>
              <a:gd name="connsiteY376" fmla="*/ 1275997 h 1536506"/>
              <a:gd name="connsiteX377" fmla="*/ 2686911 w 2856548"/>
              <a:gd name="connsiteY377" fmla="*/ 1276065 h 1536506"/>
              <a:gd name="connsiteX378" fmla="*/ 2693909 w 2856548"/>
              <a:gd name="connsiteY378" fmla="*/ 1283855 h 1536506"/>
              <a:gd name="connsiteX379" fmla="*/ 2707958 w 2856548"/>
              <a:gd name="connsiteY379" fmla="*/ 1302191 h 1536506"/>
              <a:gd name="connsiteX380" fmla="*/ 2698433 w 2856548"/>
              <a:gd name="connsiteY380" fmla="*/ 1290761 h 1536506"/>
              <a:gd name="connsiteX381" fmla="*/ 2687955 w 2856548"/>
              <a:gd name="connsiteY381" fmla="*/ 1279331 h 1536506"/>
              <a:gd name="connsiteX382" fmla="*/ 2684637 w 2856548"/>
              <a:gd name="connsiteY382" fmla="*/ 1275164 h 1536506"/>
              <a:gd name="connsiteX383" fmla="*/ 67195 w 2856548"/>
              <a:gd name="connsiteY383" fmla="*/ 1273875 h 1536506"/>
              <a:gd name="connsiteX384" fmla="*/ 68580 w 2856548"/>
              <a:gd name="connsiteY384" fmla="*/ 1274568 h 1536506"/>
              <a:gd name="connsiteX385" fmla="*/ 67249 w 2856548"/>
              <a:gd name="connsiteY385" fmla="*/ 1274201 h 1536506"/>
              <a:gd name="connsiteX386" fmla="*/ 60008 w 2856548"/>
              <a:gd name="connsiteY386" fmla="*/ 1273616 h 1536506"/>
              <a:gd name="connsiteX387" fmla="*/ 60960 w 2856548"/>
              <a:gd name="connsiteY387" fmla="*/ 1273616 h 1536506"/>
              <a:gd name="connsiteX388" fmla="*/ 71914 w 2856548"/>
              <a:gd name="connsiteY388" fmla="*/ 1279688 h 1536506"/>
              <a:gd name="connsiteX389" fmla="*/ 76012 w 2856548"/>
              <a:gd name="connsiteY389" fmla="*/ 1282761 h 1536506"/>
              <a:gd name="connsiteX390" fmla="*/ 61675 w 2856548"/>
              <a:gd name="connsiteY390" fmla="*/ 1272663 h 1536506"/>
              <a:gd name="connsiteX391" fmla="*/ 67249 w 2856548"/>
              <a:gd name="connsiteY391" fmla="*/ 1274201 h 1536506"/>
              <a:gd name="connsiteX392" fmla="*/ 67573 w 2856548"/>
              <a:gd name="connsiteY392" fmla="*/ 1276143 h 1536506"/>
              <a:gd name="connsiteX393" fmla="*/ 66675 w 2856548"/>
              <a:gd name="connsiteY393" fmla="*/ 1275521 h 1536506"/>
              <a:gd name="connsiteX394" fmla="*/ 64700 w 2856548"/>
              <a:gd name="connsiteY394" fmla="*/ 1274599 h 1536506"/>
              <a:gd name="connsiteX395" fmla="*/ 60329 w 2856548"/>
              <a:gd name="connsiteY395" fmla="*/ 1272559 h 1536506"/>
              <a:gd name="connsiteX396" fmla="*/ 62865 w 2856548"/>
              <a:gd name="connsiteY396" fmla="*/ 1273616 h 1536506"/>
              <a:gd name="connsiteX397" fmla="*/ 63499 w 2856548"/>
              <a:gd name="connsiteY397" fmla="*/ 1274039 h 1536506"/>
              <a:gd name="connsiteX398" fmla="*/ 509793 w 2856548"/>
              <a:gd name="connsiteY398" fmla="*/ 1272506 h 1536506"/>
              <a:gd name="connsiteX399" fmla="*/ 509414 w 2856548"/>
              <a:gd name="connsiteY399" fmla="*/ 1272859 h 1536506"/>
              <a:gd name="connsiteX400" fmla="*/ 509588 w 2856548"/>
              <a:gd name="connsiteY400" fmla="*/ 1272663 h 1536506"/>
              <a:gd name="connsiteX401" fmla="*/ 1766775 w 2856548"/>
              <a:gd name="connsiteY401" fmla="*/ 1271935 h 1536506"/>
              <a:gd name="connsiteX402" fmla="*/ 1726355 w 2856548"/>
              <a:gd name="connsiteY402" fmla="*/ 1321174 h 1536506"/>
              <a:gd name="connsiteX403" fmla="*/ 1749743 w 2856548"/>
              <a:gd name="connsiteY403" fmla="*/ 1288856 h 1536506"/>
              <a:gd name="connsiteX404" fmla="*/ 66675 w 2856548"/>
              <a:gd name="connsiteY404" fmla="*/ 1270758 h 1536506"/>
              <a:gd name="connsiteX405" fmla="*/ 75248 w 2856548"/>
              <a:gd name="connsiteY405" fmla="*/ 1275521 h 1536506"/>
              <a:gd name="connsiteX406" fmla="*/ 77899 w 2856548"/>
              <a:gd name="connsiteY406" fmla="*/ 1277152 h 1536506"/>
              <a:gd name="connsiteX407" fmla="*/ 67016 w 2856548"/>
              <a:gd name="connsiteY407" fmla="*/ 1272799 h 1536506"/>
              <a:gd name="connsiteX408" fmla="*/ 2681288 w 2856548"/>
              <a:gd name="connsiteY408" fmla="*/ 1269806 h 1536506"/>
              <a:gd name="connsiteX409" fmla="*/ 2687286 w 2856548"/>
              <a:gd name="connsiteY409" fmla="*/ 1276116 h 1536506"/>
              <a:gd name="connsiteX410" fmla="*/ 2686911 w 2856548"/>
              <a:gd name="connsiteY410" fmla="*/ 1276065 h 1536506"/>
              <a:gd name="connsiteX411" fmla="*/ 2668905 w 2856548"/>
              <a:gd name="connsiteY411" fmla="*/ 1266948 h 1536506"/>
              <a:gd name="connsiteX412" fmla="*/ 2686050 w 2856548"/>
              <a:gd name="connsiteY412" fmla="*/ 1283141 h 1536506"/>
              <a:gd name="connsiteX413" fmla="*/ 2704148 w 2856548"/>
              <a:gd name="connsiteY413" fmla="*/ 1305048 h 1536506"/>
              <a:gd name="connsiteX414" fmla="*/ 2689860 w 2856548"/>
              <a:gd name="connsiteY414" fmla="*/ 1287903 h 1536506"/>
              <a:gd name="connsiteX415" fmla="*/ 2668905 w 2856548"/>
              <a:gd name="connsiteY415" fmla="*/ 1266948 h 1536506"/>
              <a:gd name="connsiteX416" fmla="*/ 47625 w 2856548"/>
              <a:gd name="connsiteY416" fmla="*/ 1265043 h 1536506"/>
              <a:gd name="connsiteX417" fmla="*/ 67016 w 2856548"/>
              <a:gd name="connsiteY417" fmla="*/ 1272799 h 1536506"/>
              <a:gd name="connsiteX418" fmla="*/ 67195 w 2856548"/>
              <a:gd name="connsiteY418" fmla="*/ 1273875 h 1536506"/>
              <a:gd name="connsiteX419" fmla="*/ 59055 w 2856548"/>
              <a:gd name="connsiteY419" fmla="*/ 1269806 h 1536506"/>
              <a:gd name="connsiteX420" fmla="*/ 47625 w 2856548"/>
              <a:gd name="connsiteY420" fmla="*/ 1265043 h 1536506"/>
              <a:gd name="connsiteX421" fmla="*/ 40958 w 2856548"/>
              <a:gd name="connsiteY421" fmla="*/ 1265043 h 1536506"/>
              <a:gd name="connsiteX422" fmla="*/ 52388 w 2856548"/>
              <a:gd name="connsiteY422" fmla="*/ 1268853 h 1536506"/>
              <a:gd name="connsiteX423" fmla="*/ 60329 w 2856548"/>
              <a:gd name="connsiteY423" fmla="*/ 1272559 h 1536506"/>
              <a:gd name="connsiteX424" fmla="*/ 51435 w 2856548"/>
              <a:gd name="connsiteY424" fmla="*/ 1268853 h 1536506"/>
              <a:gd name="connsiteX425" fmla="*/ 40958 w 2856548"/>
              <a:gd name="connsiteY425" fmla="*/ 1265043 h 1536506"/>
              <a:gd name="connsiteX426" fmla="*/ 1777006 w 2856548"/>
              <a:gd name="connsiteY426" fmla="*/ 1261770 h 1536506"/>
              <a:gd name="connsiteX427" fmla="*/ 1766775 w 2856548"/>
              <a:gd name="connsiteY427" fmla="*/ 1271935 h 1536506"/>
              <a:gd name="connsiteX428" fmla="*/ 1771650 w 2856548"/>
              <a:gd name="connsiteY428" fmla="*/ 1265996 h 1536506"/>
              <a:gd name="connsiteX429" fmla="*/ 1385956 w 2856548"/>
              <a:gd name="connsiteY429" fmla="*/ 1258203 h 1536506"/>
              <a:gd name="connsiteX430" fmla="*/ 1394460 w 2856548"/>
              <a:gd name="connsiteY430" fmla="*/ 1264091 h 1536506"/>
              <a:gd name="connsiteX431" fmla="*/ 1423988 w 2856548"/>
              <a:gd name="connsiteY431" fmla="*/ 1294571 h 1536506"/>
              <a:gd name="connsiteX432" fmla="*/ 1424771 w 2856548"/>
              <a:gd name="connsiteY432" fmla="*/ 1295632 h 1536506"/>
              <a:gd name="connsiteX433" fmla="*/ 1402750 w 2856548"/>
              <a:gd name="connsiteY433" fmla="*/ 1274398 h 1536506"/>
              <a:gd name="connsiteX434" fmla="*/ 1402080 w 2856548"/>
              <a:gd name="connsiteY434" fmla="*/ 1273616 h 1536506"/>
              <a:gd name="connsiteX435" fmla="*/ 1400891 w 2856548"/>
              <a:gd name="connsiteY435" fmla="*/ 1272605 h 1536506"/>
              <a:gd name="connsiteX436" fmla="*/ 2653394 w 2856548"/>
              <a:gd name="connsiteY436" fmla="*/ 1258165 h 1536506"/>
              <a:gd name="connsiteX437" fmla="*/ 2662238 w 2856548"/>
              <a:gd name="connsiteY437" fmla="*/ 1265043 h 1536506"/>
              <a:gd name="connsiteX438" fmla="*/ 2673668 w 2856548"/>
              <a:gd name="connsiteY438" fmla="*/ 1275521 h 1536506"/>
              <a:gd name="connsiteX439" fmla="*/ 2689860 w 2856548"/>
              <a:gd name="connsiteY439" fmla="*/ 1291713 h 1536506"/>
              <a:gd name="connsiteX440" fmla="*/ 2677960 w 2856548"/>
              <a:gd name="connsiteY440" fmla="*/ 1280765 h 1536506"/>
              <a:gd name="connsiteX441" fmla="*/ 2667953 w 2856548"/>
              <a:gd name="connsiteY441" fmla="*/ 1270758 h 1536506"/>
              <a:gd name="connsiteX442" fmla="*/ 2664189 w 2856548"/>
              <a:gd name="connsiteY442" fmla="*/ 1268096 h 1536506"/>
              <a:gd name="connsiteX443" fmla="*/ 2655890 w 2856548"/>
              <a:gd name="connsiteY443" fmla="*/ 1260460 h 1536506"/>
              <a:gd name="connsiteX444" fmla="*/ 2658428 w 2856548"/>
              <a:gd name="connsiteY444" fmla="*/ 1262186 h 1536506"/>
              <a:gd name="connsiteX445" fmla="*/ 2654142 w 2856548"/>
              <a:gd name="connsiteY445" fmla="*/ 1258852 h 1536506"/>
              <a:gd name="connsiteX446" fmla="*/ 1796458 w 2856548"/>
              <a:gd name="connsiteY446" fmla="*/ 1246424 h 1536506"/>
              <a:gd name="connsiteX447" fmla="*/ 1777006 w 2856548"/>
              <a:gd name="connsiteY447" fmla="*/ 1261770 h 1536506"/>
              <a:gd name="connsiteX448" fmla="*/ 1786295 w 2856548"/>
              <a:gd name="connsiteY448" fmla="*/ 1252542 h 1536506"/>
              <a:gd name="connsiteX449" fmla="*/ 2442857 w 2856548"/>
              <a:gd name="connsiteY449" fmla="*/ 1245088 h 1536506"/>
              <a:gd name="connsiteX450" fmla="*/ 2432685 w 2856548"/>
              <a:gd name="connsiteY450" fmla="*/ 1253174 h 1536506"/>
              <a:gd name="connsiteX451" fmla="*/ 2432685 w 2856548"/>
              <a:gd name="connsiteY451" fmla="*/ 1252780 h 1536506"/>
              <a:gd name="connsiteX452" fmla="*/ 2441258 w 2856548"/>
              <a:gd name="connsiteY452" fmla="*/ 1245993 h 1536506"/>
              <a:gd name="connsiteX453" fmla="*/ 1365275 w 2856548"/>
              <a:gd name="connsiteY453" fmla="*/ 1243885 h 1536506"/>
              <a:gd name="connsiteX454" fmla="*/ 1379220 w 2856548"/>
              <a:gd name="connsiteY454" fmla="*/ 1251708 h 1536506"/>
              <a:gd name="connsiteX455" fmla="*/ 1385956 w 2856548"/>
              <a:gd name="connsiteY455" fmla="*/ 1258203 h 1536506"/>
              <a:gd name="connsiteX456" fmla="*/ 1375170 w 2856548"/>
              <a:gd name="connsiteY456" fmla="*/ 1250736 h 1536506"/>
              <a:gd name="connsiteX457" fmla="*/ 1375053 w 2856548"/>
              <a:gd name="connsiteY457" fmla="*/ 1250637 h 1536506"/>
              <a:gd name="connsiteX458" fmla="*/ 1374912 w 2856548"/>
              <a:gd name="connsiteY458" fmla="*/ 1250557 h 1536506"/>
              <a:gd name="connsiteX459" fmla="*/ 2447320 w 2856548"/>
              <a:gd name="connsiteY459" fmla="*/ 1242562 h 1536506"/>
              <a:gd name="connsiteX460" fmla="*/ 2442857 w 2856548"/>
              <a:gd name="connsiteY460" fmla="*/ 1245088 h 1536506"/>
              <a:gd name="connsiteX461" fmla="*/ 2444115 w 2856548"/>
              <a:gd name="connsiteY461" fmla="*/ 1244088 h 1536506"/>
              <a:gd name="connsiteX462" fmla="*/ 1905 w 2856548"/>
              <a:gd name="connsiteY462" fmla="*/ 1242183 h 1536506"/>
              <a:gd name="connsiteX463" fmla="*/ 41910 w 2856548"/>
              <a:gd name="connsiteY463" fmla="*/ 1247898 h 1536506"/>
              <a:gd name="connsiteX464" fmla="*/ 47381 w 2856548"/>
              <a:gd name="connsiteY464" fmla="*/ 1249762 h 1536506"/>
              <a:gd name="connsiteX465" fmla="*/ 1991474 w 2856548"/>
              <a:gd name="connsiteY465" fmla="*/ 1239470 h 1536506"/>
              <a:gd name="connsiteX466" fmla="*/ 1993583 w 2856548"/>
              <a:gd name="connsiteY466" fmla="*/ 1240278 h 1536506"/>
              <a:gd name="connsiteX467" fmla="*/ 1995971 w 2856548"/>
              <a:gd name="connsiteY467" fmla="*/ 1241894 h 1536506"/>
              <a:gd name="connsiteX468" fmla="*/ 1991829 w 2856548"/>
              <a:gd name="connsiteY468" fmla="*/ 1239704 h 1536506"/>
              <a:gd name="connsiteX469" fmla="*/ 2003453 w 2856548"/>
              <a:gd name="connsiteY469" fmla="*/ 1237180 h 1536506"/>
              <a:gd name="connsiteX470" fmla="*/ 2004060 w 2856548"/>
              <a:gd name="connsiteY470" fmla="*/ 1237421 h 1536506"/>
              <a:gd name="connsiteX471" fmla="*/ 2034540 w 2856548"/>
              <a:gd name="connsiteY471" fmla="*/ 1258376 h 1536506"/>
              <a:gd name="connsiteX472" fmla="*/ 1351504 w 2856548"/>
              <a:gd name="connsiteY472" fmla="*/ 1236160 h 1536506"/>
              <a:gd name="connsiteX473" fmla="*/ 1357313 w 2856548"/>
              <a:gd name="connsiteY473" fmla="*/ 1238373 h 1536506"/>
              <a:gd name="connsiteX474" fmla="*/ 1365275 w 2856548"/>
              <a:gd name="connsiteY474" fmla="*/ 1243885 h 1536506"/>
              <a:gd name="connsiteX475" fmla="*/ 2461668 w 2856548"/>
              <a:gd name="connsiteY475" fmla="*/ 1235730 h 1536506"/>
              <a:gd name="connsiteX476" fmla="*/ 2447320 w 2856548"/>
              <a:gd name="connsiteY476" fmla="*/ 1242562 h 1536506"/>
              <a:gd name="connsiteX477" fmla="*/ 2453879 w 2856548"/>
              <a:gd name="connsiteY477" fmla="*/ 1238850 h 1536506"/>
              <a:gd name="connsiteX478" fmla="*/ 2455847 w 2856548"/>
              <a:gd name="connsiteY478" fmla="*/ 1237837 h 1536506"/>
              <a:gd name="connsiteX479" fmla="*/ 1831507 w 2856548"/>
              <a:gd name="connsiteY479" fmla="*/ 1235053 h 1536506"/>
              <a:gd name="connsiteX480" fmla="*/ 1829708 w 2856548"/>
              <a:gd name="connsiteY480" fmla="*/ 1236141 h 1536506"/>
              <a:gd name="connsiteX481" fmla="*/ 1825943 w 2856548"/>
              <a:gd name="connsiteY481" fmla="*/ 1237421 h 1536506"/>
              <a:gd name="connsiteX482" fmla="*/ 1809881 w 2856548"/>
              <a:gd name="connsiteY482" fmla="*/ 1248129 h 1536506"/>
              <a:gd name="connsiteX483" fmla="*/ 1794510 w 2856548"/>
              <a:gd name="connsiteY483" fmla="*/ 1257423 h 1536506"/>
              <a:gd name="connsiteX484" fmla="*/ 1822133 w 2856548"/>
              <a:gd name="connsiteY484" fmla="*/ 1238373 h 1536506"/>
              <a:gd name="connsiteX485" fmla="*/ 2462213 w 2856548"/>
              <a:gd name="connsiteY485" fmla="*/ 1234563 h 1536506"/>
              <a:gd name="connsiteX486" fmla="*/ 2455847 w 2856548"/>
              <a:gd name="connsiteY486" fmla="*/ 1237837 h 1536506"/>
              <a:gd name="connsiteX487" fmla="*/ 2452523 w 2856548"/>
              <a:gd name="connsiteY487" fmla="*/ 1239041 h 1536506"/>
              <a:gd name="connsiteX488" fmla="*/ 2453266 w 2856548"/>
              <a:gd name="connsiteY488" fmla="*/ 1238630 h 1536506"/>
              <a:gd name="connsiteX489" fmla="*/ 1981614 w 2856548"/>
              <a:gd name="connsiteY489" fmla="*/ 1234304 h 1536506"/>
              <a:gd name="connsiteX490" fmla="*/ 1986915 w 2856548"/>
              <a:gd name="connsiteY490" fmla="*/ 1236468 h 1536506"/>
              <a:gd name="connsiteX491" fmla="*/ 1991474 w 2856548"/>
              <a:gd name="connsiteY491" fmla="*/ 1239470 h 1536506"/>
              <a:gd name="connsiteX492" fmla="*/ 1991158 w 2856548"/>
              <a:gd name="connsiteY492" fmla="*/ 1239349 h 1536506"/>
              <a:gd name="connsiteX493" fmla="*/ 1602046 w 2856548"/>
              <a:gd name="connsiteY493" fmla="*/ 1232297 h 1536506"/>
              <a:gd name="connsiteX494" fmla="*/ 1600200 w 2856548"/>
              <a:gd name="connsiteY494" fmla="*/ 1232659 h 1536506"/>
              <a:gd name="connsiteX495" fmla="*/ 1599701 w 2856548"/>
              <a:gd name="connsiteY495" fmla="*/ 1232622 h 1536506"/>
              <a:gd name="connsiteX496" fmla="*/ 1586645 w 2856548"/>
              <a:gd name="connsiteY496" fmla="*/ 1231655 h 1536506"/>
              <a:gd name="connsiteX497" fmla="*/ 1599701 w 2856548"/>
              <a:gd name="connsiteY497" fmla="*/ 1232622 h 1536506"/>
              <a:gd name="connsiteX498" fmla="*/ 1594950 w 2856548"/>
              <a:gd name="connsiteY498" fmla="*/ 1233282 h 1536506"/>
              <a:gd name="connsiteX499" fmla="*/ 1578928 w 2856548"/>
              <a:gd name="connsiteY499" fmla="*/ 1231706 h 1536506"/>
              <a:gd name="connsiteX500" fmla="*/ 1585913 w 2856548"/>
              <a:gd name="connsiteY500" fmla="*/ 1231706 h 1536506"/>
              <a:gd name="connsiteX501" fmla="*/ 1821541 w 2856548"/>
              <a:gd name="connsiteY501" fmla="*/ 1231324 h 1536506"/>
              <a:gd name="connsiteX502" fmla="*/ 1796458 w 2856548"/>
              <a:gd name="connsiteY502" fmla="*/ 1246424 h 1536506"/>
              <a:gd name="connsiteX503" fmla="*/ 1808322 w 2856548"/>
              <a:gd name="connsiteY503" fmla="*/ 1237064 h 1536506"/>
              <a:gd name="connsiteX504" fmla="*/ 2467224 w 2856548"/>
              <a:gd name="connsiteY504" fmla="*/ 1230917 h 1536506"/>
              <a:gd name="connsiteX505" fmla="*/ 2453266 w 2856548"/>
              <a:gd name="connsiteY505" fmla="*/ 1238630 h 1536506"/>
              <a:gd name="connsiteX506" fmla="*/ 2451735 w 2856548"/>
              <a:gd name="connsiteY506" fmla="*/ 1239326 h 1536506"/>
              <a:gd name="connsiteX507" fmla="*/ 2452523 w 2856548"/>
              <a:gd name="connsiteY507" fmla="*/ 1239041 h 1536506"/>
              <a:gd name="connsiteX508" fmla="*/ 2436495 w 2856548"/>
              <a:gd name="connsiteY508" fmla="*/ 1247898 h 1536506"/>
              <a:gd name="connsiteX509" fmla="*/ 2443163 w 2856548"/>
              <a:gd name="connsiteY509" fmla="*/ 1244088 h 1536506"/>
              <a:gd name="connsiteX510" fmla="*/ 2457450 w 2856548"/>
              <a:gd name="connsiteY510" fmla="*/ 1235516 h 1536506"/>
              <a:gd name="connsiteX511" fmla="*/ 1827430 w 2856548"/>
              <a:gd name="connsiteY511" fmla="*/ 1230726 h 1536506"/>
              <a:gd name="connsiteX512" fmla="*/ 1810703 w 2856548"/>
              <a:gd name="connsiteY512" fmla="*/ 1238373 h 1536506"/>
              <a:gd name="connsiteX513" fmla="*/ 1821180 w 2856548"/>
              <a:gd name="connsiteY513" fmla="*/ 1232658 h 1536506"/>
              <a:gd name="connsiteX514" fmla="*/ 1617308 w 2856548"/>
              <a:gd name="connsiteY514" fmla="*/ 1229516 h 1536506"/>
              <a:gd name="connsiteX515" fmla="*/ 1608669 w 2856548"/>
              <a:gd name="connsiteY515" fmla="*/ 1231377 h 1536506"/>
              <a:gd name="connsiteX516" fmla="*/ 1602046 w 2856548"/>
              <a:gd name="connsiteY516" fmla="*/ 1232297 h 1536506"/>
              <a:gd name="connsiteX517" fmla="*/ 1615590 w 2856548"/>
              <a:gd name="connsiteY517" fmla="*/ 1229636 h 1536506"/>
              <a:gd name="connsiteX518" fmla="*/ 1964285 w 2856548"/>
              <a:gd name="connsiteY518" fmla="*/ 1227232 h 1536506"/>
              <a:gd name="connsiteX519" fmla="*/ 1970842 w 2856548"/>
              <a:gd name="connsiteY519" fmla="*/ 1228610 h 1536506"/>
              <a:gd name="connsiteX520" fmla="*/ 1981614 w 2856548"/>
              <a:gd name="connsiteY520" fmla="*/ 1234304 h 1536506"/>
              <a:gd name="connsiteX521" fmla="*/ 2479829 w 2856548"/>
              <a:gd name="connsiteY521" fmla="*/ 1226209 h 1536506"/>
              <a:gd name="connsiteX522" fmla="*/ 2473643 w 2856548"/>
              <a:gd name="connsiteY522" fmla="*/ 1227896 h 1536506"/>
              <a:gd name="connsiteX523" fmla="*/ 2467224 w 2856548"/>
              <a:gd name="connsiteY523" fmla="*/ 1230917 h 1536506"/>
              <a:gd name="connsiteX524" fmla="*/ 2472690 w 2856548"/>
              <a:gd name="connsiteY524" fmla="*/ 1227896 h 1536506"/>
              <a:gd name="connsiteX525" fmla="*/ 1325169 w 2856548"/>
              <a:gd name="connsiteY525" fmla="*/ 1226128 h 1536506"/>
              <a:gd name="connsiteX526" fmla="*/ 1340168 w 2856548"/>
              <a:gd name="connsiteY526" fmla="*/ 1229801 h 1536506"/>
              <a:gd name="connsiteX527" fmla="*/ 1351504 w 2856548"/>
              <a:gd name="connsiteY527" fmla="*/ 1236160 h 1536506"/>
              <a:gd name="connsiteX528" fmla="*/ 1344533 w 2856548"/>
              <a:gd name="connsiteY528" fmla="*/ 1233504 h 1536506"/>
              <a:gd name="connsiteX529" fmla="*/ 1343025 w 2856548"/>
              <a:gd name="connsiteY529" fmla="*/ 1232658 h 1536506"/>
              <a:gd name="connsiteX530" fmla="*/ 1337694 w 2856548"/>
              <a:gd name="connsiteY530" fmla="*/ 1230899 h 1536506"/>
              <a:gd name="connsiteX531" fmla="*/ 2484120 w 2856548"/>
              <a:gd name="connsiteY531" fmla="*/ 1225038 h 1536506"/>
              <a:gd name="connsiteX532" fmla="*/ 2483469 w 2856548"/>
              <a:gd name="connsiteY532" fmla="*/ 1225348 h 1536506"/>
              <a:gd name="connsiteX533" fmla="*/ 2479829 w 2856548"/>
              <a:gd name="connsiteY533" fmla="*/ 1226209 h 1536506"/>
              <a:gd name="connsiteX534" fmla="*/ 1948815 w 2856548"/>
              <a:gd name="connsiteY534" fmla="*/ 1223133 h 1536506"/>
              <a:gd name="connsiteX535" fmla="*/ 1963579 w 2856548"/>
              <a:gd name="connsiteY535" fmla="*/ 1226943 h 1536506"/>
              <a:gd name="connsiteX536" fmla="*/ 1964285 w 2856548"/>
              <a:gd name="connsiteY536" fmla="*/ 1227232 h 1536506"/>
              <a:gd name="connsiteX537" fmla="*/ 1953712 w 2856548"/>
              <a:gd name="connsiteY537" fmla="*/ 1225008 h 1536506"/>
              <a:gd name="connsiteX538" fmla="*/ 2550795 w 2856548"/>
              <a:gd name="connsiteY538" fmla="*/ 1222181 h 1536506"/>
              <a:gd name="connsiteX539" fmla="*/ 2578418 w 2856548"/>
              <a:gd name="connsiteY539" fmla="*/ 1222181 h 1536506"/>
              <a:gd name="connsiteX540" fmla="*/ 2642235 w 2856548"/>
              <a:gd name="connsiteY540" fmla="*/ 1247898 h 1536506"/>
              <a:gd name="connsiteX541" fmla="*/ 2653394 w 2856548"/>
              <a:gd name="connsiteY541" fmla="*/ 1258165 h 1536506"/>
              <a:gd name="connsiteX542" fmla="*/ 2645093 w 2856548"/>
              <a:gd name="connsiteY542" fmla="*/ 1251708 h 1536506"/>
              <a:gd name="connsiteX543" fmla="*/ 2649855 w 2856548"/>
              <a:gd name="connsiteY543" fmla="*/ 1255518 h 1536506"/>
              <a:gd name="connsiteX544" fmla="*/ 2654142 w 2856548"/>
              <a:gd name="connsiteY544" fmla="*/ 1258852 h 1536506"/>
              <a:gd name="connsiteX545" fmla="*/ 2655890 w 2856548"/>
              <a:gd name="connsiteY545" fmla="*/ 1260460 h 1536506"/>
              <a:gd name="connsiteX546" fmla="*/ 2631282 w 2856548"/>
              <a:gd name="connsiteY546" fmla="*/ 1243731 h 1536506"/>
              <a:gd name="connsiteX547" fmla="*/ 2598420 w 2856548"/>
              <a:gd name="connsiteY547" fmla="*/ 1228848 h 1536506"/>
              <a:gd name="connsiteX548" fmla="*/ 2586659 w 2856548"/>
              <a:gd name="connsiteY548" fmla="*/ 1227491 h 1536506"/>
              <a:gd name="connsiteX549" fmla="*/ 2577465 w 2856548"/>
              <a:gd name="connsiteY549" fmla="*/ 1224086 h 1536506"/>
              <a:gd name="connsiteX550" fmla="*/ 1867853 w 2856548"/>
              <a:gd name="connsiteY550" fmla="*/ 1222181 h 1536506"/>
              <a:gd name="connsiteX551" fmla="*/ 1831507 w 2856548"/>
              <a:gd name="connsiteY551" fmla="*/ 1235053 h 1536506"/>
              <a:gd name="connsiteX552" fmla="*/ 1835468 w 2856548"/>
              <a:gd name="connsiteY552" fmla="*/ 1232658 h 1536506"/>
              <a:gd name="connsiteX553" fmla="*/ 1854518 w 2856548"/>
              <a:gd name="connsiteY553" fmla="*/ 1225991 h 1536506"/>
              <a:gd name="connsiteX554" fmla="*/ 1867853 w 2856548"/>
              <a:gd name="connsiteY554" fmla="*/ 1222181 h 1536506"/>
              <a:gd name="connsiteX555" fmla="*/ 1309298 w 2856548"/>
              <a:gd name="connsiteY555" fmla="*/ 1221530 h 1536506"/>
              <a:gd name="connsiteX556" fmla="*/ 1314808 w 2856548"/>
              <a:gd name="connsiteY556" fmla="*/ 1222181 h 1536506"/>
              <a:gd name="connsiteX557" fmla="*/ 1325169 w 2856548"/>
              <a:gd name="connsiteY557" fmla="*/ 1226128 h 1536506"/>
              <a:gd name="connsiteX558" fmla="*/ 1317654 w 2856548"/>
              <a:gd name="connsiteY558" fmla="*/ 1224287 h 1536506"/>
              <a:gd name="connsiteX559" fmla="*/ 1844259 w 2856548"/>
              <a:gd name="connsiteY559" fmla="*/ 1221459 h 1536506"/>
              <a:gd name="connsiteX560" fmla="*/ 1821541 w 2856548"/>
              <a:gd name="connsiteY560" fmla="*/ 1231324 h 1536506"/>
              <a:gd name="connsiteX561" fmla="*/ 1833563 w 2856548"/>
              <a:gd name="connsiteY561" fmla="*/ 1224086 h 1536506"/>
              <a:gd name="connsiteX562" fmla="*/ 2503259 w 2856548"/>
              <a:gd name="connsiteY562" fmla="*/ 1220671 h 1536506"/>
              <a:gd name="connsiteX563" fmla="*/ 2461668 w 2856548"/>
              <a:gd name="connsiteY563" fmla="*/ 1235730 h 1536506"/>
              <a:gd name="connsiteX564" fmla="*/ 2483469 w 2856548"/>
              <a:gd name="connsiteY564" fmla="*/ 1225348 h 1536506"/>
              <a:gd name="connsiteX565" fmla="*/ 1301952 w 2856548"/>
              <a:gd name="connsiteY565" fmla="*/ 1220442 h 1536506"/>
              <a:gd name="connsiteX566" fmla="*/ 1308021 w 2856548"/>
              <a:gd name="connsiteY566" fmla="*/ 1221109 h 1536506"/>
              <a:gd name="connsiteX567" fmla="*/ 1309298 w 2856548"/>
              <a:gd name="connsiteY567" fmla="*/ 1221530 h 1536506"/>
              <a:gd name="connsiteX568" fmla="*/ 1303698 w 2856548"/>
              <a:gd name="connsiteY568" fmla="*/ 1220870 h 1536506"/>
              <a:gd name="connsiteX569" fmla="*/ 2524125 w 2856548"/>
              <a:gd name="connsiteY569" fmla="*/ 1220276 h 1536506"/>
              <a:gd name="connsiteX570" fmla="*/ 2550795 w 2856548"/>
              <a:gd name="connsiteY570" fmla="*/ 1222181 h 1536506"/>
              <a:gd name="connsiteX571" fmla="*/ 2540636 w 2856548"/>
              <a:gd name="connsiteY571" fmla="*/ 1222181 h 1536506"/>
              <a:gd name="connsiteX572" fmla="*/ 2509583 w 2856548"/>
              <a:gd name="connsiteY572" fmla="*/ 1219176 h 1536506"/>
              <a:gd name="connsiteX573" fmla="*/ 2503259 w 2856548"/>
              <a:gd name="connsiteY573" fmla="*/ 1220671 h 1536506"/>
              <a:gd name="connsiteX574" fmla="*/ 2506980 w 2856548"/>
              <a:gd name="connsiteY574" fmla="*/ 1219323 h 1536506"/>
              <a:gd name="connsiteX575" fmla="*/ 1277171 w 2856548"/>
              <a:gd name="connsiteY575" fmla="*/ 1217718 h 1536506"/>
              <a:gd name="connsiteX576" fmla="*/ 1293495 w 2856548"/>
              <a:gd name="connsiteY576" fmla="*/ 1218371 h 1536506"/>
              <a:gd name="connsiteX577" fmla="*/ 1301952 w 2856548"/>
              <a:gd name="connsiteY577" fmla="*/ 1220442 h 1536506"/>
              <a:gd name="connsiteX578" fmla="*/ 1942607 w 2856548"/>
              <a:gd name="connsiteY578" fmla="*/ 1217689 h 1536506"/>
              <a:gd name="connsiteX579" fmla="*/ 1948815 w 2856548"/>
              <a:gd name="connsiteY579" fmla="*/ 1218371 h 1536506"/>
              <a:gd name="connsiteX580" fmla="*/ 1951435 w 2856548"/>
              <a:gd name="connsiteY580" fmla="*/ 1219204 h 1536506"/>
              <a:gd name="connsiteX581" fmla="*/ 1274445 w 2856548"/>
              <a:gd name="connsiteY581" fmla="*/ 1217418 h 1536506"/>
              <a:gd name="connsiteX582" fmla="*/ 1277171 w 2856548"/>
              <a:gd name="connsiteY582" fmla="*/ 1217718 h 1536506"/>
              <a:gd name="connsiteX583" fmla="*/ 1276890 w 2856548"/>
              <a:gd name="connsiteY583" fmla="*/ 1217706 h 1536506"/>
              <a:gd name="connsiteX584" fmla="*/ 1269683 w 2856548"/>
              <a:gd name="connsiteY584" fmla="*/ 1217418 h 1536506"/>
              <a:gd name="connsiteX585" fmla="*/ 1276890 w 2856548"/>
              <a:gd name="connsiteY585" fmla="*/ 1217706 h 1536506"/>
              <a:gd name="connsiteX586" fmla="*/ 1303698 w 2856548"/>
              <a:gd name="connsiteY586" fmla="*/ 1220870 h 1536506"/>
              <a:gd name="connsiteX587" fmla="*/ 1317654 w 2856548"/>
              <a:gd name="connsiteY587" fmla="*/ 1224287 h 1536506"/>
              <a:gd name="connsiteX588" fmla="*/ 1337694 w 2856548"/>
              <a:gd name="connsiteY588" fmla="*/ 1230899 h 1536506"/>
              <a:gd name="connsiteX589" fmla="*/ 1344533 w 2856548"/>
              <a:gd name="connsiteY589" fmla="*/ 1233504 h 1536506"/>
              <a:gd name="connsiteX590" fmla="*/ 1374912 w 2856548"/>
              <a:gd name="connsiteY590" fmla="*/ 1250557 h 1536506"/>
              <a:gd name="connsiteX591" fmla="*/ 1375170 w 2856548"/>
              <a:gd name="connsiteY591" fmla="*/ 1250736 h 1536506"/>
              <a:gd name="connsiteX592" fmla="*/ 1400891 w 2856548"/>
              <a:gd name="connsiteY592" fmla="*/ 1272605 h 1536506"/>
              <a:gd name="connsiteX593" fmla="*/ 1402750 w 2856548"/>
              <a:gd name="connsiteY593" fmla="*/ 1274398 h 1536506"/>
              <a:gd name="connsiteX594" fmla="*/ 1418123 w 2856548"/>
              <a:gd name="connsiteY594" fmla="*/ 1292333 h 1536506"/>
              <a:gd name="connsiteX595" fmla="*/ 1393508 w 2856548"/>
              <a:gd name="connsiteY595" fmla="*/ 1266948 h 1536506"/>
              <a:gd name="connsiteX596" fmla="*/ 1352550 w 2856548"/>
              <a:gd name="connsiteY596" fmla="*/ 1239326 h 1536506"/>
              <a:gd name="connsiteX597" fmla="*/ 1404938 w 2856548"/>
              <a:gd name="connsiteY597" fmla="*/ 1279331 h 1536506"/>
              <a:gd name="connsiteX598" fmla="*/ 1445895 w 2856548"/>
              <a:gd name="connsiteY598" fmla="*/ 1328861 h 1536506"/>
              <a:gd name="connsiteX599" fmla="*/ 1481138 w 2856548"/>
              <a:gd name="connsiteY599" fmla="*/ 1378033 h 1536506"/>
              <a:gd name="connsiteX600" fmla="*/ 1486807 w 2856548"/>
              <a:gd name="connsiteY600" fmla="*/ 1384680 h 1536506"/>
              <a:gd name="connsiteX601" fmla="*/ 1496378 w 2856548"/>
              <a:gd name="connsiteY601" fmla="*/ 1397441 h 1536506"/>
              <a:gd name="connsiteX602" fmla="*/ 1516380 w 2856548"/>
              <a:gd name="connsiteY602" fmla="*/ 1419348 h 1536506"/>
              <a:gd name="connsiteX603" fmla="*/ 1486807 w 2856548"/>
              <a:gd name="connsiteY603" fmla="*/ 1384680 h 1536506"/>
              <a:gd name="connsiteX604" fmla="*/ 1473518 w 2856548"/>
              <a:gd name="connsiteY604" fmla="*/ 1366961 h 1536506"/>
              <a:gd name="connsiteX605" fmla="*/ 1494473 w 2856548"/>
              <a:gd name="connsiteY605" fmla="*/ 1392678 h 1536506"/>
              <a:gd name="connsiteX606" fmla="*/ 1515428 w 2856548"/>
              <a:gd name="connsiteY606" fmla="*/ 1416491 h 1536506"/>
              <a:gd name="connsiteX607" fmla="*/ 1563053 w 2856548"/>
              <a:gd name="connsiteY607" fmla="*/ 1445066 h 1536506"/>
              <a:gd name="connsiteX608" fmla="*/ 1617345 w 2856548"/>
              <a:gd name="connsiteY608" fmla="*/ 1444113 h 1536506"/>
              <a:gd name="connsiteX609" fmla="*/ 1641158 w 2856548"/>
              <a:gd name="connsiteY609" fmla="*/ 1433636 h 1536506"/>
              <a:gd name="connsiteX610" fmla="*/ 1664018 w 2856548"/>
              <a:gd name="connsiteY610" fmla="*/ 1415538 h 1536506"/>
              <a:gd name="connsiteX611" fmla="*/ 1706880 w 2856548"/>
              <a:gd name="connsiteY611" fmla="*/ 1361246 h 1536506"/>
              <a:gd name="connsiteX612" fmla="*/ 1754505 w 2856548"/>
              <a:gd name="connsiteY612" fmla="*/ 1296476 h 1536506"/>
              <a:gd name="connsiteX613" fmla="*/ 1785938 w 2856548"/>
              <a:gd name="connsiteY613" fmla="*/ 1264091 h 1536506"/>
              <a:gd name="connsiteX614" fmla="*/ 1809881 w 2856548"/>
              <a:gd name="connsiteY614" fmla="*/ 1248129 h 1536506"/>
              <a:gd name="connsiteX615" fmla="*/ 1829708 w 2856548"/>
              <a:gd name="connsiteY615" fmla="*/ 1236141 h 1536506"/>
              <a:gd name="connsiteX616" fmla="*/ 1873568 w 2856548"/>
              <a:gd name="connsiteY616" fmla="*/ 1221228 h 1536506"/>
              <a:gd name="connsiteX617" fmla="*/ 1922145 w 2856548"/>
              <a:gd name="connsiteY617" fmla="*/ 1218371 h 1536506"/>
              <a:gd name="connsiteX618" fmla="*/ 1953712 w 2856548"/>
              <a:gd name="connsiteY618" fmla="*/ 1225008 h 1536506"/>
              <a:gd name="connsiteX619" fmla="*/ 1991158 w 2856548"/>
              <a:gd name="connsiteY619" fmla="*/ 1239349 h 1536506"/>
              <a:gd name="connsiteX620" fmla="*/ 1991829 w 2856548"/>
              <a:gd name="connsiteY620" fmla="*/ 1239704 h 1536506"/>
              <a:gd name="connsiteX621" fmla="*/ 2025968 w 2856548"/>
              <a:gd name="connsiteY621" fmla="*/ 1262186 h 1536506"/>
              <a:gd name="connsiteX622" fmla="*/ 1995971 w 2856548"/>
              <a:gd name="connsiteY622" fmla="*/ 1241894 h 1536506"/>
              <a:gd name="connsiteX623" fmla="*/ 2014538 w 2856548"/>
              <a:gd name="connsiteY623" fmla="*/ 1251708 h 1536506"/>
              <a:gd name="connsiteX624" fmla="*/ 2051685 w 2856548"/>
              <a:gd name="connsiteY624" fmla="*/ 1284093 h 1536506"/>
              <a:gd name="connsiteX625" fmla="*/ 2130743 w 2856548"/>
              <a:gd name="connsiteY625" fmla="*/ 1388868 h 1536506"/>
              <a:gd name="connsiteX626" fmla="*/ 2166938 w 2856548"/>
              <a:gd name="connsiteY626" fmla="*/ 1426016 h 1536506"/>
              <a:gd name="connsiteX627" fmla="*/ 2206943 w 2856548"/>
              <a:gd name="connsiteY627" fmla="*/ 1443161 h 1536506"/>
              <a:gd name="connsiteX628" fmla="*/ 2251710 w 2856548"/>
              <a:gd name="connsiteY628" fmla="*/ 1441256 h 1536506"/>
              <a:gd name="connsiteX629" fmla="*/ 2290763 w 2856548"/>
              <a:gd name="connsiteY629" fmla="*/ 1419348 h 1536506"/>
              <a:gd name="connsiteX630" fmla="*/ 2324362 w 2856548"/>
              <a:gd name="connsiteY630" fmla="*/ 1381158 h 1536506"/>
              <a:gd name="connsiteX631" fmla="*/ 2311718 w 2856548"/>
              <a:gd name="connsiteY631" fmla="*/ 1399346 h 1536506"/>
              <a:gd name="connsiteX632" fmla="*/ 2283143 w 2856548"/>
              <a:gd name="connsiteY632" fmla="*/ 1426968 h 1536506"/>
              <a:gd name="connsiteX633" fmla="*/ 2329815 w 2856548"/>
              <a:gd name="connsiteY633" fmla="*/ 1377438 h 1536506"/>
              <a:gd name="connsiteX634" fmla="*/ 2344103 w 2856548"/>
              <a:gd name="connsiteY634" fmla="*/ 1355531 h 1536506"/>
              <a:gd name="connsiteX635" fmla="*/ 2355057 w 2856548"/>
              <a:gd name="connsiteY635" fmla="*/ 1339696 h 1536506"/>
              <a:gd name="connsiteX636" fmla="*/ 2360229 w 2856548"/>
              <a:gd name="connsiteY636" fmla="*/ 1331819 h 1536506"/>
              <a:gd name="connsiteX637" fmla="*/ 2406968 w 2856548"/>
              <a:gd name="connsiteY637" fmla="*/ 1273616 h 1536506"/>
              <a:gd name="connsiteX638" fmla="*/ 2432685 w 2856548"/>
              <a:gd name="connsiteY638" fmla="*/ 1253174 h 1536506"/>
              <a:gd name="connsiteX639" fmla="*/ 2432685 w 2856548"/>
              <a:gd name="connsiteY639" fmla="*/ 1254566 h 1536506"/>
              <a:gd name="connsiteX640" fmla="*/ 2506980 w 2856548"/>
              <a:gd name="connsiteY640" fmla="*/ 1222181 h 1536506"/>
              <a:gd name="connsiteX641" fmla="*/ 2540636 w 2856548"/>
              <a:gd name="connsiteY641" fmla="*/ 1222181 h 1536506"/>
              <a:gd name="connsiteX642" fmla="*/ 2586659 w 2856548"/>
              <a:gd name="connsiteY642" fmla="*/ 1227491 h 1536506"/>
              <a:gd name="connsiteX643" fmla="*/ 2628900 w 2856548"/>
              <a:gd name="connsiteY643" fmla="*/ 1243136 h 1536506"/>
              <a:gd name="connsiteX644" fmla="*/ 2664189 w 2856548"/>
              <a:gd name="connsiteY644" fmla="*/ 1268096 h 1536506"/>
              <a:gd name="connsiteX645" fmla="*/ 2677960 w 2856548"/>
              <a:gd name="connsiteY645" fmla="*/ 1280765 h 1536506"/>
              <a:gd name="connsiteX646" fmla="*/ 2692718 w 2856548"/>
              <a:gd name="connsiteY646" fmla="*/ 1295523 h 1536506"/>
              <a:gd name="connsiteX647" fmla="*/ 2690367 w 2856548"/>
              <a:gd name="connsiteY647" fmla="*/ 1292249 h 1536506"/>
              <a:gd name="connsiteX648" fmla="*/ 2708434 w 2856548"/>
              <a:gd name="connsiteY648" fmla="*/ 1312788 h 1536506"/>
              <a:gd name="connsiteX649" fmla="*/ 2714972 w 2856548"/>
              <a:gd name="connsiteY649" fmla="*/ 1322634 h 1536506"/>
              <a:gd name="connsiteX650" fmla="*/ 2714625 w 2856548"/>
              <a:gd name="connsiteY650" fmla="*/ 1322193 h 1536506"/>
              <a:gd name="connsiteX651" fmla="*/ 2715461 w 2856548"/>
              <a:gd name="connsiteY651" fmla="*/ 1323371 h 1536506"/>
              <a:gd name="connsiteX652" fmla="*/ 2727960 w 2856548"/>
              <a:gd name="connsiteY652" fmla="*/ 1342196 h 1536506"/>
              <a:gd name="connsiteX653" fmla="*/ 2703195 w 2856548"/>
              <a:gd name="connsiteY653" fmla="*/ 1307906 h 1536506"/>
              <a:gd name="connsiteX654" fmla="*/ 2722245 w 2856548"/>
              <a:gd name="connsiteY654" fmla="*/ 1335528 h 1536506"/>
              <a:gd name="connsiteX655" fmla="*/ 2733675 w 2856548"/>
              <a:gd name="connsiteY655" fmla="*/ 1355531 h 1536506"/>
              <a:gd name="connsiteX656" fmla="*/ 2761298 w 2856548"/>
              <a:gd name="connsiteY656" fmla="*/ 1393631 h 1536506"/>
              <a:gd name="connsiteX657" fmla="*/ 2751773 w 2856548"/>
              <a:gd name="connsiteY657" fmla="*/ 1379343 h 1536506"/>
              <a:gd name="connsiteX658" fmla="*/ 2728913 w 2856548"/>
              <a:gd name="connsiteY658" fmla="*/ 1346958 h 1536506"/>
              <a:gd name="connsiteX659" fmla="*/ 2737485 w 2856548"/>
              <a:gd name="connsiteY659" fmla="*/ 1357436 h 1536506"/>
              <a:gd name="connsiteX660" fmla="*/ 2732723 w 2856548"/>
              <a:gd name="connsiteY660" fmla="*/ 1349816 h 1536506"/>
              <a:gd name="connsiteX661" fmla="*/ 2774633 w 2856548"/>
              <a:gd name="connsiteY661" fmla="*/ 1406966 h 1536506"/>
              <a:gd name="connsiteX662" fmla="*/ 2765108 w 2856548"/>
              <a:gd name="connsiteY662" fmla="*/ 1399346 h 1536506"/>
              <a:gd name="connsiteX663" fmla="*/ 2788920 w 2856548"/>
              <a:gd name="connsiteY663" fmla="*/ 1428873 h 1536506"/>
              <a:gd name="connsiteX664" fmla="*/ 2793683 w 2856548"/>
              <a:gd name="connsiteY664" fmla="*/ 1434588 h 1536506"/>
              <a:gd name="connsiteX665" fmla="*/ 2797493 w 2856548"/>
              <a:gd name="connsiteY665" fmla="*/ 1438398 h 1536506"/>
              <a:gd name="connsiteX666" fmla="*/ 2800350 w 2856548"/>
              <a:gd name="connsiteY666" fmla="*/ 1444113 h 1536506"/>
              <a:gd name="connsiteX667" fmla="*/ 2791778 w 2856548"/>
              <a:gd name="connsiteY667" fmla="*/ 1436493 h 1536506"/>
              <a:gd name="connsiteX668" fmla="*/ 2784158 w 2856548"/>
              <a:gd name="connsiteY668" fmla="*/ 1427921 h 1536506"/>
              <a:gd name="connsiteX669" fmla="*/ 2761298 w 2856548"/>
              <a:gd name="connsiteY669" fmla="*/ 1401251 h 1536506"/>
              <a:gd name="connsiteX670" fmla="*/ 2761675 w 2856548"/>
              <a:gd name="connsiteY670" fmla="*/ 1402305 h 1536506"/>
              <a:gd name="connsiteX671" fmla="*/ 2753678 w 2856548"/>
              <a:gd name="connsiteY671" fmla="*/ 1391726 h 1536506"/>
              <a:gd name="connsiteX672" fmla="*/ 2732723 w 2856548"/>
              <a:gd name="connsiteY672" fmla="*/ 1360293 h 1536506"/>
              <a:gd name="connsiteX673" fmla="*/ 2751058 w 2856548"/>
              <a:gd name="connsiteY673" fmla="*/ 1388987 h 1536506"/>
              <a:gd name="connsiteX674" fmla="*/ 2762322 w 2856548"/>
              <a:gd name="connsiteY674" fmla="*/ 1404118 h 1536506"/>
              <a:gd name="connsiteX675" fmla="*/ 2764275 w 2856548"/>
              <a:gd name="connsiteY675" fmla="*/ 1409585 h 1536506"/>
              <a:gd name="connsiteX676" fmla="*/ 2782253 w 2856548"/>
              <a:gd name="connsiteY676" fmla="*/ 1430778 h 1536506"/>
              <a:gd name="connsiteX677" fmla="*/ 2775585 w 2856548"/>
              <a:gd name="connsiteY677" fmla="*/ 1426016 h 1536506"/>
              <a:gd name="connsiteX678" fmla="*/ 2762250 w 2856548"/>
              <a:gd name="connsiteY678" fmla="*/ 1411728 h 1536506"/>
              <a:gd name="connsiteX679" fmla="*/ 2752725 w 2856548"/>
              <a:gd name="connsiteY679" fmla="*/ 1398393 h 1536506"/>
              <a:gd name="connsiteX680" fmla="*/ 2768918 w 2856548"/>
              <a:gd name="connsiteY680" fmla="*/ 1422206 h 1536506"/>
              <a:gd name="connsiteX681" fmla="*/ 2763679 w 2856548"/>
              <a:gd name="connsiteY681" fmla="*/ 1418872 h 1536506"/>
              <a:gd name="connsiteX682" fmla="*/ 2762175 w 2856548"/>
              <a:gd name="connsiteY682" fmla="*/ 1418571 h 1536506"/>
              <a:gd name="connsiteX683" fmla="*/ 2762250 w 2856548"/>
              <a:gd name="connsiteY683" fmla="*/ 1418396 h 1536506"/>
              <a:gd name="connsiteX684" fmla="*/ 2759775 w 2856548"/>
              <a:gd name="connsiteY684" fmla="*/ 1415920 h 1536506"/>
              <a:gd name="connsiteX685" fmla="*/ 2753678 w 2856548"/>
              <a:gd name="connsiteY685" fmla="*/ 1406013 h 1536506"/>
              <a:gd name="connsiteX686" fmla="*/ 2746058 w 2856548"/>
              <a:gd name="connsiteY686" fmla="*/ 1393631 h 1536506"/>
              <a:gd name="connsiteX687" fmla="*/ 2748915 w 2856548"/>
              <a:gd name="connsiteY687" fmla="*/ 1402203 h 1536506"/>
              <a:gd name="connsiteX688" fmla="*/ 2755583 w 2856548"/>
              <a:gd name="connsiteY688" fmla="*/ 1411728 h 1536506"/>
              <a:gd name="connsiteX689" fmla="*/ 2759775 w 2856548"/>
              <a:gd name="connsiteY689" fmla="*/ 1415920 h 1536506"/>
              <a:gd name="connsiteX690" fmla="*/ 2761298 w 2856548"/>
              <a:gd name="connsiteY690" fmla="*/ 1418396 h 1536506"/>
              <a:gd name="connsiteX691" fmla="*/ 2762175 w 2856548"/>
              <a:gd name="connsiteY691" fmla="*/ 1418571 h 1536506"/>
              <a:gd name="connsiteX692" fmla="*/ 2761179 w 2856548"/>
              <a:gd name="connsiteY692" fmla="*/ 1420896 h 1536506"/>
              <a:gd name="connsiteX693" fmla="*/ 2776538 w 2856548"/>
              <a:gd name="connsiteY693" fmla="*/ 1438398 h 1536506"/>
              <a:gd name="connsiteX694" fmla="*/ 2778443 w 2856548"/>
              <a:gd name="connsiteY694" fmla="*/ 1443161 h 1536506"/>
              <a:gd name="connsiteX695" fmla="*/ 2776538 w 2856548"/>
              <a:gd name="connsiteY695" fmla="*/ 1443161 h 1536506"/>
              <a:gd name="connsiteX696" fmla="*/ 2765108 w 2856548"/>
              <a:gd name="connsiteY696" fmla="*/ 1432683 h 1536506"/>
              <a:gd name="connsiteX697" fmla="*/ 2784158 w 2856548"/>
              <a:gd name="connsiteY697" fmla="*/ 1455543 h 1536506"/>
              <a:gd name="connsiteX698" fmla="*/ 2779395 w 2856548"/>
              <a:gd name="connsiteY698" fmla="*/ 1453638 h 1536506"/>
              <a:gd name="connsiteX699" fmla="*/ 2769870 w 2856548"/>
              <a:gd name="connsiteY699" fmla="*/ 1446018 h 1536506"/>
              <a:gd name="connsiteX700" fmla="*/ 2777490 w 2856548"/>
              <a:gd name="connsiteY700" fmla="*/ 1457448 h 1536506"/>
              <a:gd name="connsiteX701" fmla="*/ 2753678 w 2856548"/>
              <a:gd name="connsiteY701" fmla="*/ 1437446 h 1536506"/>
              <a:gd name="connsiteX702" fmla="*/ 2760345 w 2856548"/>
              <a:gd name="connsiteY702" fmla="*/ 1446018 h 1536506"/>
              <a:gd name="connsiteX703" fmla="*/ 2771775 w 2856548"/>
              <a:gd name="connsiteY703" fmla="*/ 1456496 h 1536506"/>
              <a:gd name="connsiteX704" fmla="*/ 2776538 w 2856548"/>
              <a:gd name="connsiteY704" fmla="*/ 1464116 h 1536506"/>
              <a:gd name="connsiteX705" fmla="*/ 2808923 w 2856548"/>
              <a:gd name="connsiteY705" fmla="*/ 1481261 h 1536506"/>
              <a:gd name="connsiteX706" fmla="*/ 2800350 w 2856548"/>
              <a:gd name="connsiteY706" fmla="*/ 1478403 h 1536506"/>
              <a:gd name="connsiteX707" fmla="*/ 2784158 w 2856548"/>
              <a:gd name="connsiteY707" fmla="*/ 1470783 h 1536506"/>
              <a:gd name="connsiteX708" fmla="*/ 2807970 w 2856548"/>
              <a:gd name="connsiteY708" fmla="*/ 1484118 h 1536506"/>
              <a:gd name="connsiteX709" fmla="*/ 2786063 w 2856548"/>
              <a:gd name="connsiteY709" fmla="*/ 1475546 h 1536506"/>
              <a:gd name="connsiteX710" fmla="*/ 2807018 w 2856548"/>
              <a:gd name="connsiteY710" fmla="*/ 1491738 h 1536506"/>
              <a:gd name="connsiteX711" fmla="*/ 2819400 w 2856548"/>
              <a:gd name="connsiteY711" fmla="*/ 1498406 h 1536506"/>
              <a:gd name="connsiteX712" fmla="*/ 2847023 w 2856548"/>
              <a:gd name="connsiteY712" fmla="*/ 1504121 h 1536506"/>
              <a:gd name="connsiteX713" fmla="*/ 2856548 w 2856548"/>
              <a:gd name="connsiteY713" fmla="*/ 1506978 h 1536506"/>
              <a:gd name="connsiteX714" fmla="*/ 2839403 w 2856548"/>
              <a:gd name="connsiteY714" fmla="*/ 1506026 h 1536506"/>
              <a:gd name="connsiteX715" fmla="*/ 2822258 w 2856548"/>
              <a:gd name="connsiteY715" fmla="*/ 1503168 h 1536506"/>
              <a:gd name="connsiteX716" fmla="*/ 2842260 w 2856548"/>
              <a:gd name="connsiteY716" fmla="*/ 1507931 h 1536506"/>
              <a:gd name="connsiteX717" fmla="*/ 2817495 w 2856548"/>
              <a:gd name="connsiteY717" fmla="*/ 1503168 h 1536506"/>
              <a:gd name="connsiteX718" fmla="*/ 2796540 w 2856548"/>
              <a:gd name="connsiteY718" fmla="*/ 1499358 h 1536506"/>
              <a:gd name="connsiteX719" fmla="*/ 2784931 w 2856548"/>
              <a:gd name="connsiteY719" fmla="*/ 1492393 h 1536506"/>
              <a:gd name="connsiteX720" fmla="*/ 2790111 w 2856548"/>
              <a:gd name="connsiteY720" fmla="*/ 1494357 h 1536506"/>
              <a:gd name="connsiteX721" fmla="*/ 2784158 w 2856548"/>
              <a:gd name="connsiteY721" fmla="*/ 1489833 h 1536506"/>
              <a:gd name="connsiteX722" fmla="*/ 2774633 w 2856548"/>
              <a:gd name="connsiteY722" fmla="*/ 1486023 h 1536506"/>
              <a:gd name="connsiteX723" fmla="*/ 2777495 w 2856548"/>
              <a:gd name="connsiteY723" fmla="*/ 1487931 h 1536506"/>
              <a:gd name="connsiteX724" fmla="*/ 2753678 w 2856548"/>
              <a:gd name="connsiteY724" fmla="*/ 1473641 h 1536506"/>
              <a:gd name="connsiteX725" fmla="*/ 2728913 w 2856548"/>
              <a:gd name="connsiteY725" fmla="*/ 1453638 h 1536506"/>
              <a:gd name="connsiteX726" fmla="*/ 2746058 w 2856548"/>
              <a:gd name="connsiteY726" fmla="*/ 1471736 h 1536506"/>
              <a:gd name="connsiteX727" fmla="*/ 2747010 w 2856548"/>
              <a:gd name="connsiteY727" fmla="*/ 1470783 h 1536506"/>
              <a:gd name="connsiteX728" fmla="*/ 2761298 w 2856548"/>
              <a:gd name="connsiteY728" fmla="*/ 1482213 h 1536506"/>
              <a:gd name="connsiteX729" fmla="*/ 2762250 w 2856548"/>
              <a:gd name="connsiteY729" fmla="*/ 1485071 h 1536506"/>
              <a:gd name="connsiteX730" fmla="*/ 2794635 w 2856548"/>
              <a:gd name="connsiteY730" fmla="*/ 1504121 h 1536506"/>
              <a:gd name="connsiteX731" fmla="*/ 2766060 w 2856548"/>
              <a:gd name="connsiteY731" fmla="*/ 1488881 h 1536506"/>
              <a:gd name="connsiteX732" fmla="*/ 2751773 w 2856548"/>
              <a:gd name="connsiteY732" fmla="*/ 1481261 h 1536506"/>
              <a:gd name="connsiteX733" fmla="*/ 2758202 w 2856548"/>
              <a:gd name="connsiteY733" fmla="*/ 1487690 h 1536506"/>
              <a:gd name="connsiteX734" fmla="*/ 2756406 w 2856548"/>
              <a:gd name="connsiteY734" fmla="*/ 1487331 h 1536506"/>
              <a:gd name="connsiteX735" fmla="*/ 2736533 w 2856548"/>
              <a:gd name="connsiteY735" fmla="*/ 1472688 h 1536506"/>
              <a:gd name="connsiteX736" fmla="*/ 2709863 w 2856548"/>
              <a:gd name="connsiteY736" fmla="*/ 1444113 h 1536506"/>
              <a:gd name="connsiteX737" fmla="*/ 2706053 w 2856548"/>
              <a:gd name="connsiteY737" fmla="*/ 1441256 h 1536506"/>
              <a:gd name="connsiteX738" fmla="*/ 2707958 w 2856548"/>
              <a:gd name="connsiteY738" fmla="*/ 1446018 h 1536506"/>
              <a:gd name="connsiteX739" fmla="*/ 2695575 w 2856548"/>
              <a:gd name="connsiteY739" fmla="*/ 1430778 h 1536506"/>
              <a:gd name="connsiteX740" fmla="*/ 2706053 w 2856548"/>
              <a:gd name="connsiteY740" fmla="*/ 1447923 h 1536506"/>
              <a:gd name="connsiteX741" fmla="*/ 2682240 w 2856548"/>
              <a:gd name="connsiteY741" fmla="*/ 1415538 h 1536506"/>
              <a:gd name="connsiteX742" fmla="*/ 2660333 w 2856548"/>
              <a:gd name="connsiteY742" fmla="*/ 1383153 h 1536506"/>
              <a:gd name="connsiteX743" fmla="*/ 2668905 w 2856548"/>
              <a:gd name="connsiteY743" fmla="*/ 1393631 h 1536506"/>
              <a:gd name="connsiteX744" fmla="*/ 2629853 w 2856548"/>
              <a:gd name="connsiteY744" fmla="*/ 1346006 h 1536506"/>
              <a:gd name="connsiteX745" fmla="*/ 2586990 w 2856548"/>
              <a:gd name="connsiteY745" fmla="*/ 1313621 h 1536506"/>
              <a:gd name="connsiteX746" fmla="*/ 2575560 w 2856548"/>
              <a:gd name="connsiteY746" fmla="*/ 1307906 h 1536506"/>
              <a:gd name="connsiteX747" fmla="*/ 2570798 w 2856548"/>
              <a:gd name="connsiteY747" fmla="*/ 1306001 h 1536506"/>
              <a:gd name="connsiteX748" fmla="*/ 2566035 w 2856548"/>
              <a:gd name="connsiteY748" fmla="*/ 1305048 h 1536506"/>
              <a:gd name="connsiteX749" fmla="*/ 2564130 w 2856548"/>
              <a:gd name="connsiteY749" fmla="*/ 1306001 h 1536506"/>
              <a:gd name="connsiteX750" fmla="*/ 2539365 w 2856548"/>
              <a:gd name="connsiteY750" fmla="*/ 1303143 h 1536506"/>
              <a:gd name="connsiteX751" fmla="*/ 2531745 w 2856548"/>
              <a:gd name="connsiteY751" fmla="*/ 1303143 h 1536506"/>
              <a:gd name="connsiteX752" fmla="*/ 2525078 w 2856548"/>
              <a:gd name="connsiteY752" fmla="*/ 1304096 h 1536506"/>
              <a:gd name="connsiteX753" fmla="*/ 2518410 w 2856548"/>
              <a:gd name="connsiteY753" fmla="*/ 1305048 h 1536506"/>
              <a:gd name="connsiteX754" fmla="*/ 2510790 w 2856548"/>
              <a:gd name="connsiteY754" fmla="*/ 1306953 h 1536506"/>
              <a:gd name="connsiteX755" fmla="*/ 2486978 w 2856548"/>
              <a:gd name="connsiteY755" fmla="*/ 1319336 h 1536506"/>
              <a:gd name="connsiteX756" fmla="*/ 2514600 w 2856548"/>
              <a:gd name="connsiteY756" fmla="*/ 1307906 h 1536506"/>
              <a:gd name="connsiteX757" fmla="*/ 2506028 w 2856548"/>
              <a:gd name="connsiteY757" fmla="*/ 1311716 h 1536506"/>
              <a:gd name="connsiteX758" fmla="*/ 2493645 w 2856548"/>
              <a:gd name="connsiteY758" fmla="*/ 1318383 h 1536506"/>
              <a:gd name="connsiteX759" fmla="*/ 2465070 w 2856548"/>
              <a:gd name="connsiteY759" fmla="*/ 1342196 h 1536506"/>
              <a:gd name="connsiteX760" fmla="*/ 2467928 w 2856548"/>
              <a:gd name="connsiteY760" fmla="*/ 1338386 h 1536506"/>
              <a:gd name="connsiteX761" fmla="*/ 2457450 w 2856548"/>
              <a:gd name="connsiteY761" fmla="*/ 1349816 h 1536506"/>
              <a:gd name="connsiteX762" fmla="*/ 2463165 w 2856548"/>
              <a:gd name="connsiteY762" fmla="*/ 1344101 h 1536506"/>
              <a:gd name="connsiteX763" fmla="*/ 2417445 w 2856548"/>
              <a:gd name="connsiteY763" fmla="*/ 1406013 h 1536506"/>
              <a:gd name="connsiteX764" fmla="*/ 2354580 w 2856548"/>
              <a:gd name="connsiteY764" fmla="*/ 1481261 h 1536506"/>
              <a:gd name="connsiteX765" fmla="*/ 2306003 w 2856548"/>
              <a:gd name="connsiteY765" fmla="*/ 1514598 h 1536506"/>
              <a:gd name="connsiteX766" fmla="*/ 2246948 w 2856548"/>
              <a:gd name="connsiteY766" fmla="*/ 1531743 h 1536506"/>
              <a:gd name="connsiteX767" fmla="*/ 2186940 w 2856548"/>
              <a:gd name="connsiteY767" fmla="*/ 1529838 h 1536506"/>
              <a:gd name="connsiteX768" fmla="*/ 2128838 w 2856548"/>
              <a:gd name="connsiteY768" fmla="*/ 1506978 h 1536506"/>
              <a:gd name="connsiteX769" fmla="*/ 2134553 w 2856548"/>
              <a:gd name="connsiteY769" fmla="*/ 1508883 h 1536506"/>
              <a:gd name="connsiteX770" fmla="*/ 2098358 w 2856548"/>
              <a:gd name="connsiteY770" fmla="*/ 1482213 h 1536506"/>
              <a:gd name="connsiteX771" fmla="*/ 2081213 w 2856548"/>
              <a:gd name="connsiteY771" fmla="*/ 1465068 h 1536506"/>
              <a:gd name="connsiteX772" fmla="*/ 2083118 w 2856548"/>
              <a:gd name="connsiteY772" fmla="*/ 1467926 h 1536506"/>
              <a:gd name="connsiteX773" fmla="*/ 2114550 w 2856548"/>
              <a:gd name="connsiteY773" fmla="*/ 1496501 h 1536506"/>
              <a:gd name="connsiteX774" fmla="*/ 2087880 w 2856548"/>
              <a:gd name="connsiteY774" fmla="*/ 1474593 h 1536506"/>
              <a:gd name="connsiteX775" fmla="*/ 2057400 w 2856548"/>
              <a:gd name="connsiteY775" fmla="*/ 1440303 h 1536506"/>
              <a:gd name="connsiteX776" fmla="*/ 2052638 w 2856548"/>
              <a:gd name="connsiteY776" fmla="*/ 1430778 h 1536506"/>
              <a:gd name="connsiteX777" fmla="*/ 2014538 w 2856548"/>
              <a:gd name="connsiteY777" fmla="*/ 1379343 h 1536506"/>
              <a:gd name="connsiteX778" fmla="*/ 2030730 w 2856548"/>
              <a:gd name="connsiteY778" fmla="*/ 1400298 h 1536506"/>
              <a:gd name="connsiteX779" fmla="*/ 2005965 w 2856548"/>
              <a:gd name="connsiteY779" fmla="*/ 1365056 h 1536506"/>
              <a:gd name="connsiteX780" fmla="*/ 2012633 w 2856548"/>
              <a:gd name="connsiteY780" fmla="*/ 1375533 h 1536506"/>
              <a:gd name="connsiteX781" fmla="*/ 1997393 w 2856548"/>
              <a:gd name="connsiteY781" fmla="*/ 1356483 h 1536506"/>
              <a:gd name="connsiteX782" fmla="*/ 2000250 w 2856548"/>
              <a:gd name="connsiteY782" fmla="*/ 1359341 h 1536506"/>
              <a:gd name="connsiteX783" fmla="*/ 1966913 w 2856548"/>
              <a:gd name="connsiteY783" fmla="*/ 1325051 h 1536506"/>
              <a:gd name="connsiteX784" fmla="*/ 1934528 w 2856548"/>
              <a:gd name="connsiteY784" fmla="*/ 1307906 h 1536506"/>
              <a:gd name="connsiteX785" fmla="*/ 1934528 w 2856548"/>
              <a:gd name="connsiteY785" fmla="*/ 1308858 h 1536506"/>
              <a:gd name="connsiteX786" fmla="*/ 1924338 w 2856548"/>
              <a:gd name="connsiteY786" fmla="*/ 1306675 h 1536506"/>
              <a:gd name="connsiteX787" fmla="*/ 1929765 w 2856548"/>
              <a:gd name="connsiteY787" fmla="*/ 1306953 h 1536506"/>
              <a:gd name="connsiteX788" fmla="*/ 1923324 w 2856548"/>
              <a:gd name="connsiteY788" fmla="*/ 1306458 h 1536506"/>
              <a:gd name="connsiteX789" fmla="*/ 1921193 w 2856548"/>
              <a:gd name="connsiteY789" fmla="*/ 1306001 h 1536506"/>
              <a:gd name="connsiteX790" fmla="*/ 1905000 w 2856548"/>
              <a:gd name="connsiteY790" fmla="*/ 1305048 h 1536506"/>
              <a:gd name="connsiteX791" fmla="*/ 1923324 w 2856548"/>
              <a:gd name="connsiteY791" fmla="*/ 1306458 h 1536506"/>
              <a:gd name="connsiteX792" fmla="*/ 1924338 w 2856548"/>
              <a:gd name="connsiteY792" fmla="*/ 1306675 h 1536506"/>
              <a:gd name="connsiteX793" fmla="*/ 1892618 w 2856548"/>
              <a:gd name="connsiteY793" fmla="*/ 1305048 h 1536506"/>
              <a:gd name="connsiteX794" fmla="*/ 1884996 w 2856548"/>
              <a:gd name="connsiteY794" fmla="*/ 1307668 h 1536506"/>
              <a:gd name="connsiteX795" fmla="*/ 1886903 w 2856548"/>
              <a:gd name="connsiteY795" fmla="*/ 1306953 h 1536506"/>
              <a:gd name="connsiteX796" fmla="*/ 1873568 w 2856548"/>
              <a:gd name="connsiteY796" fmla="*/ 1310763 h 1536506"/>
              <a:gd name="connsiteX797" fmla="*/ 1862138 w 2856548"/>
              <a:gd name="connsiteY797" fmla="*/ 1315526 h 1536506"/>
              <a:gd name="connsiteX798" fmla="*/ 1884996 w 2856548"/>
              <a:gd name="connsiteY798" fmla="*/ 1307668 h 1536506"/>
              <a:gd name="connsiteX799" fmla="*/ 1864043 w 2856548"/>
              <a:gd name="connsiteY799" fmla="*/ 1315526 h 1536506"/>
              <a:gd name="connsiteX800" fmla="*/ 1839278 w 2856548"/>
              <a:gd name="connsiteY800" fmla="*/ 1333623 h 1536506"/>
              <a:gd name="connsiteX801" fmla="*/ 1835468 w 2856548"/>
              <a:gd name="connsiteY801" fmla="*/ 1335528 h 1536506"/>
              <a:gd name="connsiteX802" fmla="*/ 1823085 w 2856548"/>
              <a:gd name="connsiteY802" fmla="*/ 1348863 h 1536506"/>
              <a:gd name="connsiteX803" fmla="*/ 1821180 w 2856548"/>
              <a:gd name="connsiteY803" fmla="*/ 1352673 h 1536506"/>
              <a:gd name="connsiteX804" fmla="*/ 1795463 w 2856548"/>
              <a:gd name="connsiteY804" fmla="*/ 1387916 h 1536506"/>
              <a:gd name="connsiteX805" fmla="*/ 1767840 w 2856548"/>
              <a:gd name="connsiteY805" fmla="*/ 1426968 h 1536506"/>
              <a:gd name="connsiteX806" fmla="*/ 1785938 w 2856548"/>
              <a:gd name="connsiteY806" fmla="*/ 1400298 h 1536506"/>
              <a:gd name="connsiteX807" fmla="*/ 1766888 w 2856548"/>
              <a:gd name="connsiteY807" fmla="*/ 1427921 h 1536506"/>
              <a:gd name="connsiteX808" fmla="*/ 1758526 w 2856548"/>
              <a:gd name="connsiteY808" fmla="*/ 1438374 h 1536506"/>
              <a:gd name="connsiteX809" fmla="*/ 1771650 w 2856548"/>
              <a:gd name="connsiteY809" fmla="*/ 1420301 h 1536506"/>
              <a:gd name="connsiteX810" fmla="*/ 1738313 w 2856548"/>
              <a:gd name="connsiteY810" fmla="*/ 1463163 h 1536506"/>
              <a:gd name="connsiteX811" fmla="*/ 1752010 w 2856548"/>
              <a:gd name="connsiteY811" fmla="*/ 1446519 h 1536506"/>
              <a:gd name="connsiteX812" fmla="*/ 1737342 w 2856548"/>
              <a:gd name="connsiteY812" fmla="*/ 1464854 h 1536506"/>
              <a:gd name="connsiteX813" fmla="*/ 1708923 w 2856548"/>
              <a:gd name="connsiteY813" fmla="*/ 1492641 h 1536506"/>
              <a:gd name="connsiteX814" fmla="*/ 1676616 w 2856548"/>
              <a:gd name="connsiteY814" fmla="*/ 1512256 h 1536506"/>
              <a:gd name="connsiteX815" fmla="*/ 1657720 w 2856548"/>
              <a:gd name="connsiteY815" fmla="*/ 1522754 h 1536506"/>
              <a:gd name="connsiteX816" fmla="*/ 1610768 w 2856548"/>
              <a:gd name="connsiteY816" fmla="*/ 1532867 h 1536506"/>
              <a:gd name="connsiteX817" fmla="*/ 1587495 w 2856548"/>
              <a:gd name="connsiteY817" fmla="*/ 1534491 h 1536506"/>
              <a:gd name="connsiteX818" fmla="*/ 1544766 w 2856548"/>
              <a:gd name="connsiteY818" fmla="*/ 1530288 h 1536506"/>
              <a:gd name="connsiteX819" fmla="*/ 1525557 w 2856548"/>
              <a:gd name="connsiteY819" fmla="*/ 1523299 h 1536506"/>
              <a:gd name="connsiteX820" fmla="*/ 1513519 w 2856548"/>
              <a:gd name="connsiteY820" fmla="*/ 1517920 h 1536506"/>
              <a:gd name="connsiteX821" fmla="*/ 1484388 w 2856548"/>
              <a:gd name="connsiteY821" fmla="*/ 1501868 h 1536506"/>
              <a:gd name="connsiteX822" fmla="*/ 1465580 w 2856548"/>
              <a:gd name="connsiteY822" fmla="*/ 1487611 h 1536506"/>
              <a:gd name="connsiteX823" fmla="*/ 1446467 w 2856548"/>
              <a:gd name="connsiteY823" fmla="*/ 1470185 h 1536506"/>
              <a:gd name="connsiteX824" fmla="*/ 1392932 w 2856548"/>
              <a:gd name="connsiteY824" fmla="*/ 1405178 h 1536506"/>
              <a:gd name="connsiteX825" fmla="*/ 1369577 w 2856548"/>
              <a:gd name="connsiteY825" fmla="*/ 1370414 h 1536506"/>
              <a:gd name="connsiteX826" fmla="*/ 1343025 w 2856548"/>
              <a:gd name="connsiteY826" fmla="*/ 1338386 h 1536506"/>
              <a:gd name="connsiteX827" fmla="*/ 1283018 w 2856548"/>
              <a:gd name="connsiteY827" fmla="*/ 1307906 h 1536506"/>
              <a:gd name="connsiteX828" fmla="*/ 1248728 w 2856548"/>
              <a:gd name="connsiteY828" fmla="*/ 1310763 h 1536506"/>
              <a:gd name="connsiteX829" fmla="*/ 1218248 w 2856548"/>
              <a:gd name="connsiteY829" fmla="*/ 1326003 h 1536506"/>
              <a:gd name="connsiteX830" fmla="*/ 1205228 w 2856548"/>
              <a:gd name="connsiteY830" fmla="*/ 1338917 h 1536506"/>
              <a:gd name="connsiteX831" fmla="*/ 1200150 w 2856548"/>
              <a:gd name="connsiteY831" fmla="*/ 1343148 h 1536506"/>
              <a:gd name="connsiteX832" fmla="*/ 1195612 w 2856548"/>
              <a:gd name="connsiteY832" fmla="*/ 1348454 h 1536506"/>
              <a:gd name="connsiteX833" fmla="*/ 1189197 w 2856548"/>
              <a:gd name="connsiteY833" fmla="*/ 1354816 h 1536506"/>
              <a:gd name="connsiteX834" fmla="*/ 1160145 w 2856548"/>
              <a:gd name="connsiteY834" fmla="*/ 1393631 h 1536506"/>
              <a:gd name="connsiteX835" fmla="*/ 1173480 w 2856548"/>
              <a:gd name="connsiteY835" fmla="*/ 1376486 h 1536506"/>
              <a:gd name="connsiteX836" fmla="*/ 1122045 w 2856548"/>
              <a:gd name="connsiteY836" fmla="*/ 1446971 h 1536506"/>
              <a:gd name="connsiteX837" fmla="*/ 1119188 w 2856548"/>
              <a:gd name="connsiteY837" fmla="*/ 1451733 h 1536506"/>
              <a:gd name="connsiteX838" fmla="*/ 1073066 w 2856548"/>
              <a:gd name="connsiteY838" fmla="*/ 1495510 h 1536506"/>
              <a:gd name="connsiteX839" fmla="*/ 1052156 w 2856548"/>
              <a:gd name="connsiteY839" fmla="*/ 1511026 h 1536506"/>
              <a:gd name="connsiteX840" fmla="*/ 1010603 w 2856548"/>
              <a:gd name="connsiteY840" fmla="*/ 1528886 h 1536506"/>
              <a:gd name="connsiteX841" fmla="*/ 965835 w 2856548"/>
              <a:gd name="connsiteY841" fmla="*/ 1536506 h 1536506"/>
              <a:gd name="connsiteX842" fmla="*/ 954405 w 2856548"/>
              <a:gd name="connsiteY842" fmla="*/ 1536506 h 1536506"/>
              <a:gd name="connsiteX843" fmla="*/ 942975 w 2856548"/>
              <a:gd name="connsiteY843" fmla="*/ 1536506 h 1536506"/>
              <a:gd name="connsiteX844" fmla="*/ 920115 w 2856548"/>
              <a:gd name="connsiteY844" fmla="*/ 1533648 h 1536506"/>
              <a:gd name="connsiteX845" fmla="*/ 836295 w 2856548"/>
              <a:gd name="connsiteY845" fmla="*/ 1496501 h 1536506"/>
              <a:gd name="connsiteX846" fmla="*/ 780098 w 2856548"/>
              <a:gd name="connsiteY846" fmla="*/ 1437446 h 1536506"/>
              <a:gd name="connsiteX847" fmla="*/ 740093 w 2856548"/>
              <a:gd name="connsiteY847" fmla="*/ 1381248 h 1536506"/>
              <a:gd name="connsiteX848" fmla="*/ 704850 w 2856548"/>
              <a:gd name="connsiteY848" fmla="*/ 1337433 h 1536506"/>
              <a:gd name="connsiteX849" fmla="*/ 670799 w 2856548"/>
              <a:gd name="connsiteY849" fmla="*/ 1313501 h 1536506"/>
              <a:gd name="connsiteX850" fmla="*/ 640128 w 2856548"/>
              <a:gd name="connsiteY850" fmla="*/ 1307018 h 1536506"/>
              <a:gd name="connsiteX851" fmla="*/ 641033 w 2856548"/>
              <a:gd name="connsiteY851" fmla="*/ 1306953 h 1536506"/>
              <a:gd name="connsiteX852" fmla="*/ 635318 w 2856548"/>
              <a:gd name="connsiteY852" fmla="*/ 1306001 h 1536506"/>
              <a:gd name="connsiteX853" fmla="*/ 640128 w 2856548"/>
              <a:gd name="connsiteY853" fmla="*/ 1307018 h 1536506"/>
              <a:gd name="connsiteX854" fmla="*/ 614363 w 2856548"/>
              <a:gd name="connsiteY854" fmla="*/ 1308858 h 1536506"/>
              <a:gd name="connsiteX855" fmla="*/ 587693 w 2856548"/>
              <a:gd name="connsiteY855" fmla="*/ 1319336 h 1536506"/>
              <a:gd name="connsiteX856" fmla="*/ 529590 w 2856548"/>
              <a:gd name="connsiteY856" fmla="*/ 1380296 h 1536506"/>
              <a:gd name="connsiteX857" fmla="*/ 461010 w 2856548"/>
              <a:gd name="connsiteY857" fmla="*/ 1466973 h 1536506"/>
              <a:gd name="connsiteX858" fmla="*/ 415290 w 2856548"/>
              <a:gd name="connsiteY858" fmla="*/ 1504121 h 1536506"/>
              <a:gd name="connsiteX859" fmla="*/ 364808 w 2856548"/>
              <a:gd name="connsiteY859" fmla="*/ 1525076 h 1536506"/>
              <a:gd name="connsiteX860" fmla="*/ 345758 w 2856548"/>
              <a:gd name="connsiteY860" fmla="*/ 1529838 h 1536506"/>
              <a:gd name="connsiteX861" fmla="*/ 329565 w 2856548"/>
              <a:gd name="connsiteY861" fmla="*/ 1531743 h 1536506"/>
              <a:gd name="connsiteX862" fmla="*/ 335280 w 2856548"/>
              <a:gd name="connsiteY862" fmla="*/ 1532696 h 1536506"/>
              <a:gd name="connsiteX863" fmla="*/ 288608 w 2856548"/>
              <a:gd name="connsiteY863" fmla="*/ 1529838 h 1536506"/>
              <a:gd name="connsiteX864" fmla="*/ 292418 w 2856548"/>
              <a:gd name="connsiteY864" fmla="*/ 1529838 h 1536506"/>
              <a:gd name="connsiteX865" fmla="*/ 300038 w 2856548"/>
              <a:gd name="connsiteY865" fmla="*/ 1530791 h 1536506"/>
              <a:gd name="connsiteX866" fmla="*/ 309563 w 2856548"/>
              <a:gd name="connsiteY866" fmla="*/ 1530791 h 1536506"/>
              <a:gd name="connsiteX867" fmla="*/ 330518 w 2856548"/>
              <a:gd name="connsiteY867" fmla="*/ 1530791 h 1536506"/>
              <a:gd name="connsiteX868" fmla="*/ 347663 w 2856548"/>
              <a:gd name="connsiteY868" fmla="*/ 1528886 h 1536506"/>
              <a:gd name="connsiteX869" fmla="*/ 284798 w 2856548"/>
              <a:gd name="connsiteY869" fmla="*/ 1526981 h 1536506"/>
              <a:gd name="connsiteX870" fmla="*/ 222885 w 2856548"/>
              <a:gd name="connsiteY870" fmla="*/ 1502216 h 1536506"/>
              <a:gd name="connsiteX871" fmla="*/ 174308 w 2856548"/>
              <a:gd name="connsiteY871" fmla="*/ 1461258 h 1536506"/>
              <a:gd name="connsiteX872" fmla="*/ 138113 w 2856548"/>
              <a:gd name="connsiteY872" fmla="*/ 1416491 h 1536506"/>
              <a:gd name="connsiteX873" fmla="*/ 134303 w 2856548"/>
              <a:gd name="connsiteY873" fmla="*/ 1408871 h 1536506"/>
              <a:gd name="connsiteX874" fmla="*/ 110490 w 2856548"/>
              <a:gd name="connsiteY874" fmla="*/ 1374581 h 1536506"/>
              <a:gd name="connsiteX875" fmla="*/ 120968 w 2856548"/>
              <a:gd name="connsiteY875" fmla="*/ 1388868 h 1536506"/>
              <a:gd name="connsiteX876" fmla="*/ 137160 w 2856548"/>
              <a:gd name="connsiteY876" fmla="*/ 1410776 h 1536506"/>
              <a:gd name="connsiteX877" fmla="*/ 111443 w 2856548"/>
              <a:gd name="connsiteY877" fmla="*/ 1371723 h 1536506"/>
              <a:gd name="connsiteX878" fmla="*/ 83820 w 2856548"/>
              <a:gd name="connsiteY878" fmla="*/ 1339338 h 1536506"/>
              <a:gd name="connsiteX879" fmla="*/ 79058 w 2856548"/>
              <a:gd name="connsiteY879" fmla="*/ 1333623 h 1536506"/>
              <a:gd name="connsiteX880" fmla="*/ 92393 w 2856548"/>
              <a:gd name="connsiteY880" fmla="*/ 1347911 h 1536506"/>
              <a:gd name="connsiteX881" fmla="*/ 80010 w 2856548"/>
              <a:gd name="connsiteY881" fmla="*/ 1333623 h 1536506"/>
              <a:gd name="connsiteX882" fmla="*/ 62865 w 2856548"/>
              <a:gd name="connsiteY882" fmla="*/ 1315526 h 1536506"/>
              <a:gd name="connsiteX883" fmla="*/ 74295 w 2856548"/>
              <a:gd name="connsiteY883" fmla="*/ 1324098 h 1536506"/>
              <a:gd name="connsiteX884" fmla="*/ 75248 w 2856548"/>
              <a:gd name="connsiteY884" fmla="*/ 1322193 h 1536506"/>
              <a:gd name="connsiteX885" fmla="*/ 96203 w 2856548"/>
              <a:gd name="connsiteY885" fmla="*/ 1339338 h 1536506"/>
              <a:gd name="connsiteX886" fmla="*/ 89535 w 2856548"/>
              <a:gd name="connsiteY886" fmla="*/ 1324098 h 1536506"/>
              <a:gd name="connsiteX887" fmla="*/ 50483 w 2856548"/>
              <a:gd name="connsiteY887" fmla="*/ 1295523 h 1536506"/>
              <a:gd name="connsiteX888" fmla="*/ 66675 w 2856548"/>
              <a:gd name="connsiteY888" fmla="*/ 1304096 h 1536506"/>
              <a:gd name="connsiteX889" fmla="*/ 54293 w 2856548"/>
              <a:gd name="connsiteY889" fmla="*/ 1293618 h 1536506"/>
              <a:gd name="connsiteX890" fmla="*/ 56198 w 2856548"/>
              <a:gd name="connsiteY890" fmla="*/ 1291713 h 1536506"/>
              <a:gd name="connsiteX891" fmla="*/ 49751 w 2856548"/>
              <a:gd name="connsiteY891" fmla="*/ 1288029 h 1536506"/>
              <a:gd name="connsiteX892" fmla="*/ 66675 w 2856548"/>
              <a:gd name="connsiteY892" fmla="*/ 1295523 h 1536506"/>
              <a:gd name="connsiteX893" fmla="*/ 36195 w 2856548"/>
              <a:gd name="connsiteY893" fmla="*/ 1279331 h 1536506"/>
              <a:gd name="connsiteX894" fmla="*/ 40958 w 2856548"/>
              <a:gd name="connsiteY894" fmla="*/ 1280283 h 1536506"/>
              <a:gd name="connsiteX895" fmla="*/ 58103 w 2856548"/>
              <a:gd name="connsiteY895" fmla="*/ 1287903 h 1536506"/>
              <a:gd name="connsiteX896" fmla="*/ 44768 w 2856548"/>
              <a:gd name="connsiteY896" fmla="*/ 1281236 h 1536506"/>
              <a:gd name="connsiteX897" fmla="*/ 29528 w 2856548"/>
              <a:gd name="connsiteY897" fmla="*/ 1276473 h 1536506"/>
              <a:gd name="connsiteX898" fmla="*/ 55245 w 2856548"/>
              <a:gd name="connsiteY898" fmla="*/ 1285046 h 1536506"/>
              <a:gd name="connsiteX899" fmla="*/ 56198 w 2856548"/>
              <a:gd name="connsiteY899" fmla="*/ 1283141 h 1536506"/>
              <a:gd name="connsiteX900" fmla="*/ 67628 w 2856548"/>
              <a:gd name="connsiteY900" fmla="*/ 1287903 h 1536506"/>
              <a:gd name="connsiteX901" fmla="*/ 62643 w 2856548"/>
              <a:gd name="connsiteY901" fmla="*/ 1284450 h 1536506"/>
              <a:gd name="connsiteX902" fmla="*/ 64399 w 2856548"/>
              <a:gd name="connsiteY902" fmla="*/ 1285102 h 1536506"/>
              <a:gd name="connsiteX903" fmla="*/ 71438 w 2856548"/>
              <a:gd name="connsiteY903" fmla="*/ 1288856 h 1536506"/>
              <a:gd name="connsiteX904" fmla="*/ 62865 w 2856548"/>
              <a:gd name="connsiteY904" fmla="*/ 1281236 h 1536506"/>
              <a:gd name="connsiteX905" fmla="*/ 50483 w 2856548"/>
              <a:gd name="connsiteY905" fmla="*/ 1275521 h 1536506"/>
              <a:gd name="connsiteX906" fmla="*/ 39053 w 2856548"/>
              <a:gd name="connsiteY906" fmla="*/ 1270758 h 1536506"/>
              <a:gd name="connsiteX907" fmla="*/ 52388 w 2856548"/>
              <a:gd name="connsiteY907" fmla="*/ 1275521 h 1536506"/>
              <a:gd name="connsiteX908" fmla="*/ 61913 w 2856548"/>
              <a:gd name="connsiteY908" fmla="*/ 1280283 h 1536506"/>
              <a:gd name="connsiteX909" fmla="*/ 69533 w 2856548"/>
              <a:gd name="connsiteY909" fmla="*/ 1285046 h 1536506"/>
              <a:gd name="connsiteX910" fmla="*/ 81915 w 2856548"/>
              <a:gd name="connsiteY910" fmla="*/ 1289808 h 1536506"/>
              <a:gd name="connsiteX911" fmla="*/ 71438 w 2856548"/>
              <a:gd name="connsiteY911" fmla="*/ 1282188 h 1536506"/>
              <a:gd name="connsiteX912" fmla="*/ 82868 w 2856548"/>
              <a:gd name="connsiteY912" fmla="*/ 1287903 h 1536506"/>
              <a:gd name="connsiteX913" fmla="*/ 76012 w 2856548"/>
              <a:gd name="connsiteY913" fmla="*/ 1282761 h 1536506"/>
              <a:gd name="connsiteX914" fmla="*/ 80010 w 2856548"/>
              <a:gd name="connsiteY914" fmla="*/ 1285046 h 1536506"/>
              <a:gd name="connsiteX915" fmla="*/ 63499 w 2856548"/>
              <a:gd name="connsiteY915" fmla="*/ 1274039 h 1536506"/>
              <a:gd name="connsiteX916" fmla="*/ 64700 w 2856548"/>
              <a:gd name="connsiteY916" fmla="*/ 1274599 h 1536506"/>
              <a:gd name="connsiteX917" fmla="*/ 67628 w 2856548"/>
              <a:gd name="connsiteY917" fmla="*/ 1276473 h 1536506"/>
              <a:gd name="connsiteX918" fmla="*/ 67573 w 2856548"/>
              <a:gd name="connsiteY918" fmla="*/ 1276143 h 1536506"/>
              <a:gd name="connsiteX919" fmla="*/ 91440 w 2856548"/>
              <a:gd name="connsiteY919" fmla="*/ 1292666 h 1536506"/>
              <a:gd name="connsiteX920" fmla="*/ 107633 w 2856548"/>
              <a:gd name="connsiteY920" fmla="*/ 1301238 h 1536506"/>
              <a:gd name="connsiteX921" fmla="*/ 87630 w 2856548"/>
              <a:gd name="connsiteY921" fmla="*/ 1283141 h 1536506"/>
              <a:gd name="connsiteX922" fmla="*/ 77899 w 2856548"/>
              <a:gd name="connsiteY922" fmla="*/ 1277152 h 1536506"/>
              <a:gd name="connsiteX923" fmla="*/ 80963 w 2856548"/>
              <a:gd name="connsiteY923" fmla="*/ 1278378 h 1536506"/>
              <a:gd name="connsiteX924" fmla="*/ 84773 w 2856548"/>
              <a:gd name="connsiteY924" fmla="*/ 1273616 h 1536506"/>
              <a:gd name="connsiteX925" fmla="*/ 68580 w 2856548"/>
              <a:gd name="connsiteY925" fmla="*/ 1264091 h 1536506"/>
              <a:gd name="connsiteX926" fmla="*/ 58103 w 2856548"/>
              <a:gd name="connsiteY926" fmla="*/ 1259328 h 1536506"/>
              <a:gd name="connsiteX927" fmla="*/ 49530 w 2856548"/>
              <a:gd name="connsiteY927" fmla="*/ 1256471 h 1536506"/>
              <a:gd name="connsiteX928" fmla="*/ 63818 w 2856548"/>
              <a:gd name="connsiteY928" fmla="*/ 1261233 h 1536506"/>
              <a:gd name="connsiteX929" fmla="*/ 76200 w 2856548"/>
              <a:gd name="connsiteY929" fmla="*/ 1267901 h 1536506"/>
              <a:gd name="connsiteX930" fmla="*/ 84773 w 2856548"/>
              <a:gd name="connsiteY930" fmla="*/ 1272663 h 1536506"/>
              <a:gd name="connsiteX931" fmla="*/ 40958 w 2856548"/>
              <a:gd name="connsiteY931" fmla="*/ 1249803 h 1536506"/>
              <a:gd name="connsiteX932" fmla="*/ 64770 w 2856548"/>
              <a:gd name="connsiteY932" fmla="*/ 1257423 h 1536506"/>
              <a:gd name="connsiteX933" fmla="*/ 57984 w 2856548"/>
              <a:gd name="connsiteY933" fmla="*/ 1253375 h 1536506"/>
              <a:gd name="connsiteX934" fmla="*/ 47381 w 2856548"/>
              <a:gd name="connsiteY934" fmla="*/ 1249762 h 1536506"/>
              <a:gd name="connsiteX935" fmla="*/ 59055 w 2856548"/>
              <a:gd name="connsiteY935" fmla="*/ 1251708 h 1536506"/>
              <a:gd name="connsiteX936" fmla="*/ 90488 w 2856548"/>
              <a:gd name="connsiteY936" fmla="*/ 1264091 h 1536506"/>
              <a:gd name="connsiteX937" fmla="*/ 94298 w 2856548"/>
              <a:gd name="connsiteY937" fmla="*/ 1266948 h 1536506"/>
              <a:gd name="connsiteX938" fmla="*/ 114300 w 2856548"/>
              <a:gd name="connsiteY938" fmla="*/ 1280283 h 1536506"/>
              <a:gd name="connsiteX939" fmla="*/ 124778 w 2856548"/>
              <a:gd name="connsiteY939" fmla="*/ 1286951 h 1536506"/>
              <a:gd name="connsiteX940" fmla="*/ 131445 w 2856548"/>
              <a:gd name="connsiteY940" fmla="*/ 1285998 h 1536506"/>
              <a:gd name="connsiteX941" fmla="*/ 167640 w 2856548"/>
              <a:gd name="connsiteY941" fmla="*/ 1322193 h 1536506"/>
              <a:gd name="connsiteX942" fmla="*/ 134303 w 2856548"/>
              <a:gd name="connsiteY942" fmla="*/ 1278378 h 1536506"/>
              <a:gd name="connsiteX943" fmla="*/ 161925 w 2856548"/>
              <a:gd name="connsiteY943" fmla="*/ 1306953 h 1536506"/>
              <a:gd name="connsiteX944" fmla="*/ 188595 w 2856548"/>
              <a:gd name="connsiteY944" fmla="*/ 1344101 h 1536506"/>
              <a:gd name="connsiteX945" fmla="*/ 234315 w 2856548"/>
              <a:gd name="connsiteY945" fmla="*/ 1403156 h 1536506"/>
              <a:gd name="connsiteX946" fmla="*/ 270510 w 2856548"/>
              <a:gd name="connsiteY946" fmla="*/ 1435541 h 1536506"/>
              <a:gd name="connsiteX947" fmla="*/ 315278 w 2856548"/>
              <a:gd name="connsiteY947" fmla="*/ 1447923 h 1536506"/>
              <a:gd name="connsiteX948" fmla="*/ 359093 w 2856548"/>
              <a:gd name="connsiteY948" fmla="*/ 1440065 h 1536506"/>
              <a:gd name="connsiteX949" fmla="*/ 380974 w 2856548"/>
              <a:gd name="connsiteY949" fmla="*/ 1424137 h 1536506"/>
              <a:gd name="connsiteX950" fmla="*/ 378143 w 2856548"/>
              <a:gd name="connsiteY950" fmla="*/ 1426968 h 1536506"/>
              <a:gd name="connsiteX951" fmla="*/ 386715 w 2856548"/>
              <a:gd name="connsiteY951" fmla="*/ 1420301 h 1536506"/>
              <a:gd name="connsiteX952" fmla="*/ 391478 w 2856548"/>
              <a:gd name="connsiteY952" fmla="*/ 1416491 h 1536506"/>
              <a:gd name="connsiteX953" fmla="*/ 380974 w 2856548"/>
              <a:gd name="connsiteY953" fmla="*/ 1424137 h 1536506"/>
              <a:gd name="connsiteX954" fmla="*/ 410647 w 2856548"/>
              <a:gd name="connsiteY954" fmla="*/ 1394464 h 1536506"/>
              <a:gd name="connsiteX955" fmla="*/ 443865 w 2856548"/>
              <a:gd name="connsiteY955" fmla="*/ 1349816 h 1536506"/>
              <a:gd name="connsiteX956" fmla="*/ 481965 w 2856548"/>
              <a:gd name="connsiteY956" fmla="*/ 1298381 h 1536506"/>
              <a:gd name="connsiteX957" fmla="*/ 509414 w 2856548"/>
              <a:gd name="connsiteY957" fmla="*/ 1272859 h 1536506"/>
              <a:gd name="connsiteX958" fmla="*/ 488924 w 2856548"/>
              <a:gd name="connsiteY958" fmla="*/ 1295832 h 1536506"/>
              <a:gd name="connsiteX959" fmla="*/ 482918 w 2856548"/>
              <a:gd name="connsiteY959" fmla="*/ 1302191 h 1536506"/>
              <a:gd name="connsiteX960" fmla="*/ 480868 w 2856548"/>
              <a:gd name="connsiteY960" fmla="*/ 1304865 h 1536506"/>
              <a:gd name="connsiteX961" fmla="*/ 478155 w 2856548"/>
              <a:gd name="connsiteY961" fmla="*/ 1307906 h 1536506"/>
              <a:gd name="connsiteX962" fmla="*/ 461289 w 2856548"/>
              <a:gd name="connsiteY962" fmla="*/ 1330395 h 1536506"/>
              <a:gd name="connsiteX963" fmla="*/ 455891 w 2856548"/>
              <a:gd name="connsiteY963" fmla="*/ 1337433 h 1536506"/>
              <a:gd name="connsiteX964" fmla="*/ 454225 w 2856548"/>
              <a:gd name="connsiteY964" fmla="*/ 1339814 h 1536506"/>
              <a:gd name="connsiteX965" fmla="*/ 453867 w 2856548"/>
              <a:gd name="connsiteY965" fmla="*/ 1340291 h 1536506"/>
              <a:gd name="connsiteX966" fmla="*/ 441008 w 2856548"/>
              <a:gd name="connsiteY966" fmla="*/ 1358388 h 1536506"/>
              <a:gd name="connsiteX967" fmla="*/ 446619 w 2856548"/>
              <a:gd name="connsiteY967" fmla="*/ 1350679 h 1536506"/>
              <a:gd name="connsiteX968" fmla="*/ 454225 w 2856548"/>
              <a:gd name="connsiteY968" fmla="*/ 1339814 h 1536506"/>
              <a:gd name="connsiteX969" fmla="*/ 461289 w 2856548"/>
              <a:gd name="connsiteY969" fmla="*/ 1330395 h 1536506"/>
              <a:gd name="connsiteX970" fmla="*/ 480868 w 2856548"/>
              <a:gd name="connsiteY970" fmla="*/ 1304865 h 1536506"/>
              <a:gd name="connsiteX971" fmla="*/ 488924 w 2856548"/>
              <a:gd name="connsiteY971" fmla="*/ 1295832 h 1536506"/>
              <a:gd name="connsiteX972" fmla="*/ 514001 w 2856548"/>
              <a:gd name="connsiteY972" fmla="*/ 1269280 h 1536506"/>
              <a:gd name="connsiteX973" fmla="*/ 538163 w 2856548"/>
              <a:gd name="connsiteY973" fmla="*/ 1250756 h 1536506"/>
              <a:gd name="connsiteX974" fmla="*/ 529590 w 2856548"/>
              <a:gd name="connsiteY974" fmla="*/ 1256471 h 1536506"/>
              <a:gd name="connsiteX975" fmla="*/ 515303 w 2856548"/>
              <a:gd name="connsiteY975" fmla="*/ 1267901 h 1536506"/>
              <a:gd name="connsiteX976" fmla="*/ 514001 w 2856548"/>
              <a:gd name="connsiteY976" fmla="*/ 1269280 h 1536506"/>
              <a:gd name="connsiteX977" fmla="*/ 509793 w 2856548"/>
              <a:gd name="connsiteY977" fmla="*/ 1272506 h 1536506"/>
              <a:gd name="connsiteX978" fmla="*/ 536258 w 2856548"/>
              <a:gd name="connsiteY978" fmla="*/ 1247898 h 1536506"/>
              <a:gd name="connsiteX979" fmla="*/ 612458 w 2856548"/>
              <a:gd name="connsiteY979" fmla="*/ 1220276 h 1536506"/>
              <a:gd name="connsiteX980" fmla="*/ 652463 w 2856548"/>
              <a:gd name="connsiteY980" fmla="*/ 1219323 h 1536506"/>
              <a:gd name="connsiteX981" fmla="*/ 672465 w 2856548"/>
              <a:gd name="connsiteY981" fmla="*/ 1222181 h 1536506"/>
              <a:gd name="connsiteX982" fmla="*/ 692468 w 2856548"/>
              <a:gd name="connsiteY982" fmla="*/ 1227896 h 1536506"/>
              <a:gd name="connsiteX983" fmla="*/ 762000 w 2856548"/>
              <a:gd name="connsiteY983" fmla="*/ 1269806 h 1536506"/>
              <a:gd name="connsiteX984" fmla="*/ 801040 w 2856548"/>
              <a:gd name="connsiteY984" fmla="*/ 1315092 h 1536506"/>
              <a:gd name="connsiteX985" fmla="*/ 811530 w 2856548"/>
              <a:gd name="connsiteY985" fmla="*/ 1328861 h 1536506"/>
              <a:gd name="connsiteX986" fmla="*/ 822960 w 2856548"/>
              <a:gd name="connsiteY986" fmla="*/ 1344101 h 1536506"/>
              <a:gd name="connsiteX987" fmla="*/ 879158 w 2856548"/>
              <a:gd name="connsiteY987" fmla="*/ 1415538 h 1536506"/>
              <a:gd name="connsiteX988" fmla="*/ 934403 w 2856548"/>
              <a:gd name="connsiteY988" fmla="*/ 1445066 h 1536506"/>
              <a:gd name="connsiteX989" fmla="*/ 932498 w 2856548"/>
              <a:gd name="connsiteY989" fmla="*/ 1444113 h 1536506"/>
              <a:gd name="connsiteX990" fmla="*/ 925830 w 2856548"/>
              <a:gd name="connsiteY990" fmla="*/ 1442208 h 1536506"/>
              <a:gd name="connsiteX991" fmla="*/ 937260 w 2856548"/>
              <a:gd name="connsiteY991" fmla="*/ 1444113 h 1536506"/>
              <a:gd name="connsiteX992" fmla="*/ 949643 w 2856548"/>
              <a:gd name="connsiteY992" fmla="*/ 1445066 h 1536506"/>
              <a:gd name="connsiteX993" fmla="*/ 962978 w 2856548"/>
              <a:gd name="connsiteY993" fmla="*/ 1445066 h 1536506"/>
              <a:gd name="connsiteX994" fmla="*/ 975360 w 2856548"/>
              <a:gd name="connsiteY994" fmla="*/ 1443161 h 1536506"/>
              <a:gd name="connsiteX995" fmla="*/ 1022033 w 2856548"/>
              <a:gd name="connsiteY995" fmla="*/ 1417443 h 1536506"/>
              <a:gd name="connsiteX996" fmla="*/ 1066800 w 2856548"/>
              <a:gd name="connsiteY996" fmla="*/ 1363151 h 1536506"/>
              <a:gd name="connsiteX997" fmla="*/ 1117283 w 2856548"/>
              <a:gd name="connsiteY997" fmla="*/ 1294571 h 1536506"/>
              <a:gd name="connsiteX998" fmla="*/ 1195388 w 2856548"/>
              <a:gd name="connsiteY998" fmla="*/ 1233611 h 1536506"/>
              <a:gd name="connsiteX999" fmla="*/ 1244918 w 2856548"/>
              <a:gd name="connsiteY999" fmla="*/ 1219323 h 1536506"/>
              <a:gd name="connsiteX1000" fmla="*/ 1269683 w 2856548"/>
              <a:gd name="connsiteY1000" fmla="*/ 1217418 h 1536506"/>
              <a:gd name="connsiteX1001" fmla="*/ 1666159 w 2856548"/>
              <a:gd name="connsiteY1001" fmla="*/ 1216663 h 1536506"/>
              <a:gd name="connsiteX1002" fmla="*/ 1660208 w 2856548"/>
              <a:gd name="connsiteY1002" fmla="*/ 1220276 h 1536506"/>
              <a:gd name="connsiteX1003" fmla="*/ 1658275 w 2856548"/>
              <a:gd name="connsiteY1003" fmla="*/ 1220692 h 1536506"/>
              <a:gd name="connsiteX1004" fmla="*/ 2518412 w 2856548"/>
              <a:gd name="connsiteY1004" fmla="*/ 1215513 h 1536506"/>
              <a:gd name="connsiteX1005" fmla="*/ 2501265 w 2856548"/>
              <a:gd name="connsiteY1005" fmla="*/ 1218371 h 1536506"/>
              <a:gd name="connsiteX1006" fmla="*/ 2518172 w 2856548"/>
              <a:gd name="connsiteY1006" fmla="*/ 1215513 h 1536506"/>
              <a:gd name="connsiteX1007" fmla="*/ 1870182 w 2856548"/>
              <a:gd name="connsiteY1007" fmla="*/ 1215092 h 1536506"/>
              <a:gd name="connsiteX1008" fmla="*/ 1844259 w 2856548"/>
              <a:gd name="connsiteY1008" fmla="*/ 1221459 h 1536506"/>
              <a:gd name="connsiteX1009" fmla="*/ 1853565 w 2856548"/>
              <a:gd name="connsiteY1009" fmla="*/ 1217418 h 1536506"/>
              <a:gd name="connsiteX1010" fmla="*/ 1895475 w 2856548"/>
              <a:gd name="connsiteY1010" fmla="*/ 1213608 h 1536506"/>
              <a:gd name="connsiteX1011" fmla="*/ 1912620 w 2856548"/>
              <a:gd name="connsiteY1011" fmla="*/ 1213608 h 1536506"/>
              <a:gd name="connsiteX1012" fmla="*/ 1924050 w 2856548"/>
              <a:gd name="connsiteY1012" fmla="*/ 1214561 h 1536506"/>
              <a:gd name="connsiteX1013" fmla="*/ 1935480 w 2856548"/>
              <a:gd name="connsiteY1013" fmla="*/ 1216466 h 1536506"/>
              <a:gd name="connsiteX1014" fmla="*/ 1942607 w 2856548"/>
              <a:gd name="connsiteY1014" fmla="*/ 1217689 h 1536506"/>
              <a:gd name="connsiteX1015" fmla="*/ 1907620 w 2856548"/>
              <a:gd name="connsiteY1015" fmla="*/ 1213846 h 1536506"/>
              <a:gd name="connsiteX1016" fmla="*/ 1873568 w 2856548"/>
              <a:gd name="connsiteY1016" fmla="*/ 1216466 h 1536506"/>
              <a:gd name="connsiteX1017" fmla="*/ 1827430 w 2856548"/>
              <a:gd name="connsiteY1017" fmla="*/ 1230726 h 1536506"/>
              <a:gd name="connsiteX1018" fmla="*/ 1844040 w 2856548"/>
              <a:gd name="connsiteY1018" fmla="*/ 1223133 h 1536506"/>
              <a:gd name="connsiteX1019" fmla="*/ 1868805 w 2856548"/>
              <a:gd name="connsiteY1019" fmla="*/ 1216466 h 1536506"/>
              <a:gd name="connsiteX1020" fmla="*/ 1895475 w 2856548"/>
              <a:gd name="connsiteY1020" fmla="*/ 1213608 h 1536506"/>
              <a:gd name="connsiteX1021" fmla="*/ 2534497 w 2856548"/>
              <a:gd name="connsiteY1021" fmla="*/ 1212832 h 1536506"/>
              <a:gd name="connsiteX1022" fmla="*/ 2550795 w 2856548"/>
              <a:gd name="connsiteY1022" fmla="*/ 1213608 h 1536506"/>
              <a:gd name="connsiteX1023" fmla="*/ 2561273 w 2856548"/>
              <a:gd name="connsiteY1023" fmla="*/ 1214561 h 1536506"/>
              <a:gd name="connsiteX1024" fmla="*/ 2572703 w 2856548"/>
              <a:gd name="connsiteY1024" fmla="*/ 1216466 h 1536506"/>
              <a:gd name="connsiteX1025" fmla="*/ 2628900 w 2856548"/>
              <a:gd name="connsiteY1025" fmla="*/ 1235516 h 1536506"/>
              <a:gd name="connsiteX1026" fmla="*/ 2557463 w 2856548"/>
              <a:gd name="connsiteY1026" fmla="*/ 1216466 h 1536506"/>
              <a:gd name="connsiteX1027" fmla="*/ 2509583 w 2856548"/>
              <a:gd name="connsiteY1027" fmla="*/ 1219176 h 1536506"/>
              <a:gd name="connsiteX1028" fmla="*/ 2525078 w 2856548"/>
              <a:gd name="connsiteY1028" fmla="*/ 1215513 h 1536506"/>
              <a:gd name="connsiteX1029" fmla="*/ 2518412 w 2856548"/>
              <a:gd name="connsiteY1029" fmla="*/ 1215513 h 1536506"/>
              <a:gd name="connsiteX1030" fmla="*/ 2530793 w 2856548"/>
              <a:gd name="connsiteY1030" fmla="*/ 1212656 h 1536506"/>
              <a:gd name="connsiteX1031" fmla="*/ 2534570 w 2856548"/>
              <a:gd name="connsiteY1031" fmla="*/ 1212820 h 1536506"/>
              <a:gd name="connsiteX1032" fmla="*/ 2534497 w 2856548"/>
              <a:gd name="connsiteY1032" fmla="*/ 1212832 h 1536506"/>
              <a:gd name="connsiteX1033" fmla="*/ 1928018 w 2856548"/>
              <a:gd name="connsiteY1033" fmla="*/ 1212185 h 1536506"/>
              <a:gd name="connsiteX1034" fmla="*/ 1941195 w 2856548"/>
              <a:gd name="connsiteY1034" fmla="*/ 1212656 h 1536506"/>
              <a:gd name="connsiteX1035" fmla="*/ 1992630 w 2856548"/>
              <a:gd name="connsiteY1035" fmla="*/ 1229801 h 1536506"/>
              <a:gd name="connsiteX1036" fmla="*/ 2003453 w 2856548"/>
              <a:gd name="connsiteY1036" fmla="*/ 1237180 h 1536506"/>
              <a:gd name="connsiteX1037" fmla="*/ 1948815 w 2856548"/>
              <a:gd name="connsiteY1037" fmla="*/ 1215513 h 1536506"/>
              <a:gd name="connsiteX1038" fmla="*/ 2566988 w 2856548"/>
              <a:gd name="connsiteY1038" fmla="*/ 1211703 h 1536506"/>
              <a:gd name="connsiteX1039" fmla="*/ 2603183 w 2856548"/>
              <a:gd name="connsiteY1039" fmla="*/ 1219323 h 1536506"/>
              <a:gd name="connsiteX1040" fmla="*/ 2589848 w 2856548"/>
              <a:gd name="connsiteY1040" fmla="*/ 1216466 h 1536506"/>
              <a:gd name="connsiteX1041" fmla="*/ 2574608 w 2856548"/>
              <a:gd name="connsiteY1041" fmla="*/ 1214561 h 1536506"/>
              <a:gd name="connsiteX1042" fmla="*/ 2534570 w 2856548"/>
              <a:gd name="connsiteY1042" fmla="*/ 1212820 h 1536506"/>
              <a:gd name="connsiteX1043" fmla="*/ 2535555 w 2856548"/>
              <a:gd name="connsiteY1043" fmla="*/ 1212656 h 1536506"/>
              <a:gd name="connsiteX1044" fmla="*/ 2578418 w 2856548"/>
              <a:gd name="connsiteY1044" fmla="*/ 1214561 h 1536506"/>
              <a:gd name="connsiteX1045" fmla="*/ 2566988 w 2856548"/>
              <a:gd name="connsiteY1045" fmla="*/ 1211703 h 1536506"/>
              <a:gd name="connsiteX1046" fmla="*/ 2517458 w 2856548"/>
              <a:gd name="connsiteY1046" fmla="*/ 1211703 h 1536506"/>
              <a:gd name="connsiteX1047" fmla="*/ 2479358 w 2856548"/>
              <a:gd name="connsiteY1047" fmla="*/ 1220276 h 1536506"/>
              <a:gd name="connsiteX1048" fmla="*/ 2436495 w 2856548"/>
              <a:gd name="connsiteY1048" fmla="*/ 1240278 h 1536506"/>
              <a:gd name="connsiteX1049" fmla="*/ 2470785 w 2856548"/>
              <a:gd name="connsiteY1049" fmla="*/ 1222181 h 1536506"/>
              <a:gd name="connsiteX1050" fmla="*/ 2517458 w 2856548"/>
              <a:gd name="connsiteY1050" fmla="*/ 1211703 h 1536506"/>
              <a:gd name="connsiteX1051" fmla="*/ 642938 w 2856548"/>
              <a:gd name="connsiteY1051" fmla="*/ 1211703 h 1536506"/>
              <a:gd name="connsiteX1052" fmla="*/ 697230 w 2856548"/>
              <a:gd name="connsiteY1052" fmla="*/ 1220276 h 1536506"/>
              <a:gd name="connsiteX1053" fmla="*/ 782955 w 2856548"/>
              <a:gd name="connsiteY1053" fmla="*/ 1276473 h 1536506"/>
              <a:gd name="connsiteX1054" fmla="*/ 769620 w 2856548"/>
              <a:gd name="connsiteY1054" fmla="*/ 1268853 h 1536506"/>
              <a:gd name="connsiteX1055" fmla="*/ 812483 w 2856548"/>
              <a:gd name="connsiteY1055" fmla="*/ 1317431 h 1536506"/>
              <a:gd name="connsiteX1056" fmla="*/ 857250 w 2856548"/>
              <a:gd name="connsiteY1056" fmla="*/ 1379343 h 1536506"/>
              <a:gd name="connsiteX1057" fmla="*/ 880706 w 2856548"/>
              <a:gd name="connsiteY1057" fmla="*/ 1407085 h 1536506"/>
              <a:gd name="connsiteX1058" fmla="*/ 904367 w 2856548"/>
              <a:gd name="connsiteY1058" fmla="*/ 1426550 h 1536506"/>
              <a:gd name="connsiteX1059" fmla="*/ 890165 w 2856548"/>
              <a:gd name="connsiteY1059" fmla="*/ 1417771 h 1536506"/>
              <a:gd name="connsiteX1060" fmla="*/ 888761 w 2856548"/>
              <a:gd name="connsiteY1060" fmla="*/ 1416483 h 1536506"/>
              <a:gd name="connsiteX1061" fmla="*/ 859155 w 2856548"/>
              <a:gd name="connsiteY1061" fmla="*/ 1383987 h 1536506"/>
              <a:gd name="connsiteX1062" fmla="*/ 828675 w 2856548"/>
              <a:gd name="connsiteY1062" fmla="*/ 1341243 h 1536506"/>
              <a:gd name="connsiteX1063" fmla="*/ 794385 w 2856548"/>
              <a:gd name="connsiteY1063" fmla="*/ 1295523 h 1536506"/>
              <a:gd name="connsiteX1064" fmla="*/ 748665 w 2856548"/>
              <a:gd name="connsiteY1064" fmla="*/ 1250756 h 1536506"/>
              <a:gd name="connsiteX1065" fmla="*/ 684848 w 2856548"/>
              <a:gd name="connsiteY1065" fmla="*/ 1220276 h 1536506"/>
              <a:gd name="connsiteX1066" fmla="*/ 614363 w 2856548"/>
              <a:gd name="connsiteY1066" fmla="*/ 1215513 h 1536506"/>
              <a:gd name="connsiteX1067" fmla="*/ 548640 w 2856548"/>
              <a:gd name="connsiteY1067" fmla="*/ 1237421 h 1536506"/>
              <a:gd name="connsiteX1068" fmla="*/ 515303 w 2856548"/>
              <a:gd name="connsiteY1068" fmla="*/ 1261233 h 1536506"/>
              <a:gd name="connsiteX1069" fmla="*/ 485775 w 2856548"/>
              <a:gd name="connsiteY1069" fmla="*/ 1290761 h 1536506"/>
              <a:gd name="connsiteX1070" fmla="*/ 438150 w 2856548"/>
              <a:gd name="connsiteY1070" fmla="*/ 1354578 h 1536506"/>
              <a:gd name="connsiteX1071" fmla="*/ 425762 w 2856548"/>
              <a:gd name="connsiteY1071" fmla="*/ 1370345 h 1536506"/>
              <a:gd name="connsiteX1072" fmla="*/ 399345 w 2856548"/>
              <a:gd name="connsiteY1072" fmla="*/ 1401564 h 1536506"/>
              <a:gd name="connsiteX1073" fmla="*/ 441960 w 2856548"/>
              <a:gd name="connsiteY1073" fmla="*/ 1345053 h 1536506"/>
              <a:gd name="connsiteX1074" fmla="*/ 497205 w 2856548"/>
              <a:gd name="connsiteY1074" fmla="*/ 1274568 h 1536506"/>
              <a:gd name="connsiteX1075" fmla="*/ 537210 w 2856548"/>
              <a:gd name="connsiteY1075" fmla="*/ 1241231 h 1536506"/>
              <a:gd name="connsiteX1076" fmla="*/ 588645 w 2856548"/>
              <a:gd name="connsiteY1076" fmla="*/ 1218371 h 1536506"/>
              <a:gd name="connsiteX1077" fmla="*/ 642938 w 2856548"/>
              <a:gd name="connsiteY1077" fmla="*/ 1211703 h 1536506"/>
              <a:gd name="connsiteX1078" fmla="*/ 1901190 w 2856548"/>
              <a:gd name="connsiteY1078" fmla="*/ 1210751 h 1536506"/>
              <a:gd name="connsiteX1079" fmla="*/ 1925003 w 2856548"/>
              <a:gd name="connsiteY1079" fmla="*/ 1211703 h 1536506"/>
              <a:gd name="connsiteX1080" fmla="*/ 1928018 w 2856548"/>
              <a:gd name="connsiteY1080" fmla="*/ 1212185 h 1536506"/>
              <a:gd name="connsiteX1081" fmla="*/ 1898480 w 2856548"/>
              <a:gd name="connsiteY1081" fmla="*/ 1211130 h 1536506"/>
              <a:gd name="connsiteX1082" fmla="*/ 1887855 w 2856548"/>
              <a:gd name="connsiteY1082" fmla="*/ 1210751 h 1536506"/>
              <a:gd name="connsiteX1083" fmla="*/ 1898480 w 2856548"/>
              <a:gd name="connsiteY1083" fmla="*/ 1211130 h 1536506"/>
              <a:gd name="connsiteX1084" fmla="*/ 1870182 w 2856548"/>
              <a:gd name="connsiteY1084" fmla="*/ 1215092 h 1536506"/>
              <a:gd name="connsiteX1085" fmla="*/ 1495425 w 2856548"/>
              <a:gd name="connsiteY1085" fmla="*/ 1207894 h 1536506"/>
              <a:gd name="connsiteX1086" fmla="*/ 1513519 w 2856548"/>
              <a:gd name="connsiteY1086" fmla="*/ 1215978 h 1536506"/>
              <a:gd name="connsiteX1087" fmla="*/ 1513766 w 2856548"/>
              <a:gd name="connsiteY1087" fmla="*/ 1216114 h 1536506"/>
              <a:gd name="connsiteX1088" fmla="*/ 1504818 w 2856548"/>
              <a:gd name="connsiteY1088" fmla="*/ 1212858 h 1536506"/>
              <a:gd name="connsiteX1089" fmla="*/ 1484388 w 2856548"/>
              <a:gd name="connsiteY1089" fmla="*/ 1199926 h 1536506"/>
              <a:gd name="connsiteX1090" fmla="*/ 1484619 w 2856548"/>
              <a:gd name="connsiteY1090" fmla="*/ 1200053 h 1536506"/>
              <a:gd name="connsiteX1091" fmla="*/ 1499354 w 2856548"/>
              <a:gd name="connsiteY1091" fmla="*/ 1210870 h 1536506"/>
              <a:gd name="connsiteX1092" fmla="*/ 1504818 w 2856548"/>
              <a:gd name="connsiteY1092" fmla="*/ 1212858 h 1536506"/>
              <a:gd name="connsiteX1093" fmla="*/ 1512094 w 2856548"/>
              <a:gd name="connsiteY1093" fmla="*/ 1216704 h 1536506"/>
              <a:gd name="connsiteX1094" fmla="*/ 1523048 w 2856548"/>
              <a:gd name="connsiteY1094" fmla="*/ 1221229 h 1536506"/>
              <a:gd name="connsiteX1095" fmla="*/ 1513766 w 2856548"/>
              <a:gd name="connsiteY1095" fmla="*/ 1216114 h 1536506"/>
              <a:gd name="connsiteX1096" fmla="*/ 1514076 w 2856548"/>
              <a:gd name="connsiteY1096" fmla="*/ 1216227 h 1536506"/>
              <a:gd name="connsiteX1097" fmla="*/ 1540193 w 2856548"/>
              <a:gd name="connsiteY1097" fmla="*/ 1227896 h 1536506"/>
              <a:gd name="connsiteX1098" fmla="*/ 1548351 w 2856548"/>
              <a:gd name="connsiteY1098" fmla="*/ 1228698 h 1536506"/>
              <a:gd name="connsiteX1099" fmla="*/ 1548765 w 2856548"/>
              <a:gd name="connsiteY1099" fmla="*/ 1228849 h 1536506"/>
              <a:gd name="connsiteX1100" fmla="*/ 1553289 w 2856548"/>
              <a:gd name="connsiteY1100" fmla="*/ 1229184 h 1536506"/>
              <a:gd name="connsiteX1101" fmla="*/ 1578928 w 2856548"/>
              <a:gd name="connsiteY1101" fmla="*/ 1231706 h 1536506"/>
              <a:gd name="connsiteX1102" fmla="*/ 1570673 w 2856548"/>
              <a:gd name="connsiteY1102" fmla="*/ 1231706 h 1536506"/>
              <a:gd name="connsiteX1103" fmla="*/ 1556385 w 2856548"/>
              <a:gd name="connsiteY1103" fmla="*/ 1230754 h 1536506"/>
              <a:gd name="connsiteX1104" fmla="*/ 1572578 w 2856548"/>
              <a:gd name="connsiteY1104" fmla="*/ 1232659 h 1536506"/>
              <a:gd name="connsiteX1105" fmla="*/ 1592580 w 2856548"/>
              <a:gd name="connsiteY1105" fmla="*/ 1233611 h 1536506"/>
              <a:gd name="connsiteX1106" fmla="*/ 1594950 w 2856548"/>
              <a:gd name="connsiteY1106" fmla="*/ 1233282 h 1536506"/>
              <a:gd name="connsiteX1107" fmla="*/ 1598295 w 2856548"/>
              <a:gd name="connsiteY1107" fmla="*/ 1233611 h 1536506"/>
              <a:gd name="connsiteX1108" fmla="*/ 1608669 w 2856548"/>
              <a:gd name="connsiteY1108" fmla="*/ 1231377 h 1536506"/>
              <a:gd name="connsiteX1109" fmla="*/ 1626870 w 2856548"/>
              <a:gd name="connsiteY1109" fmla="*/ 1228849 h 1536506"/>
              <a:gd name="connsiteX1110" fmla="*/ 1617308 w 2856548"/>
              <a:gd name="connsiteY1110" fmla="*/ 1229516 h 1536506"/>
              <a:gd name="connsiteX1111" fmla="*/ 1628793 w 2856548"/>
              <a:gd name="connsiteY1111" fmla="*/ 1227042 h 1536506"/>
              <a:gd name="connsiteX1112" fmla="*/ 1653540 w 2856548"/>
              <a:gd name="connsiteY1112" fmla="*/ 1222181 h 1536506"/>
              <a:gd name="connsiteX1113" fmla="*/ 1654919 w 2856548"/>
              <a:gd name="connsiteY1113" fmla="*/ 1221415 h 1536506"/>
              <a:gd name="connsiteX1114" fmla="*/ 1658275 w 2856548"/>
              <a:gd name="connsiteY1114" fmla="*/ 1220692 h 1536506"/>
              <a:gd name="connsiteX1115" fmla="*/ 1651635 w 2856548"/>
              <a:gd name="connsiteY1115" fmla="*/ 1224086 h 1536506"/>
              <a:gd name="connsiteX1116" fmla="*/ 1577340 w 2856548"/>
              <a:gd name="connsiteY1116" fmla="*/ 1234564 h 1536506"/>
              <a:gd name="connsiteX1117" fmla="*/ 1504950 w 2856548"/>
              <a:gd name="connsiteY1117" fmla="*/ 1215514 h 1536506"/>
              <a:gd name="connsiteX1118" fmla="*/ 1467882 w 2856548"/>
              <a:gd name="connsiteY1118" fmla="*/ 1187767 h 1536506"/>
              <a:gd name="connsiteX1119" fmla="*/ 1482622 w 2856548"/>
              <a:gd name="connsiteY1119" fmla="*/ 1198588 h 1536506"/>
              <a:gd name="connsiteX1120" fmla="*/ 1484388 w 2856548"/>
              <a:gd name="connsiteY1120" fmla="*/ 1199926 h 1536506"/>
              <a:gd name="connsiteX1121" fmla="*/ 1476375 w 2856548"/>
              <a:gd name="connsiteY1121" fmla="*/ 1195511 h 1536506"/>
              <a:gd name="connsiteX1122" fmla="*/ 2777488 w 2856548"/>
              <a:gd name="connsiteY1122" fmla="*/ 1185033 h 1536506"/>
              <a:gd name="connsiteX1123" fmla="*/ 2784932 w 2856548"/>
              <a:gd name="connsiteY1123" fmla="*/ 1189499 h 1536506"/>
              <a:gd name="connsiteX1124" fmla="*/ 2783205 w 2856548"/>
              <a:gd name="connsiteY1124" fmla="*/ 1188844 h 1536506"/>
              <a:gd name="connsiteX1125" fmla="*/ 2754630 w 2856548"/>
              <a:gd name="connsiteY1125" fmla="*/ 1184081 h 1536506"/>
              <a:gd name="connsiteX1126" fmla="*/ 2756404 w 2856548"/>
              <a:gd name="connsiteY1126" fmla="*/ 1184436 h 1536506"/>
              <a:gd name="connsiteX1127" fmla="*/ 2772728 w 2856548"/>
              <a:gd name="connsiteY1127" fmla="*/ 1196464 h 1536506"/>
              <a:gd name="connsiteX1128" fmla="*/ 2766060 w 2856548"/>
              <a:gd name="connsiteY1128" fmla="*/ 1191701 h 1536506"/>
              <a:gd name="connsiteX1129" fmla="*/ 2754630 w 2856548"/>
              <a:gd name="connsiteY1129" fmla="*/ 1184081 h 1536506"/>
              <a:gd name="connsiteX1130" fmla="*/ 1085850 w 2856548"/>
              <a:gd name="connsiteY1130" fmla="*/ 1183129 h 1536506"/>
              <a:gd name="connsiteX1131" fmla="*/ 1062990 w 2856548"/>
              <a:gd name="connsiteY1131" fmla="*/ 1202179 h 1536506"/>
              <a:gd name="connsiteX1132" fmla="*/ 1073067 w 2856548"/>
              <a:gd name="connsiteY1132" fmla="*/ 1192615 h 1536506"/>
              <a:gd name="connsiteX1133" fmla="*/ 1721049 w 2856548"/>
              <a:gd name="connsiteY1133" fmla="*/ 1181224 h 1536506"/>
              <a:gd name="connsiteX1134" fmla="*/ 1716405 w 2856548"/>
              <a:gd name="connsiteY1134" fmla="*/ 1185986 h 1536506"/>
              <a:gd name="connsiteX1135" fmla="*/ 1694498 w 2856548"/>
              <a:gd name="connsiteY1135" fmla="*/ 1202179 h 1536506"/>
              <a:gd name="connsiteX1136" fmla="*/ 1666159 w 2856548"/>
              <a:gd name="connsiteY1136" fmla="*/ 1216663 h 1536506"/>
              <a:gd name="connsiteX1137" fmla="*/ 1695090 w 2856548"/>
              <a:gd name="connsiteY1137" fmla="*/ 1199098 h 1536506"/>
              <a:gd name="connsiteX1138" fmla="*/ 1704975 w 2856548"/>
              <a:gd name="connsiteY1138" fmla="*/ 1193606 h 1536506"/>
              <a:gd name="connsiteX1139" fmla="*/ 1706351 w 2856548"/>
              <a:gd name="connsiteY1139" fmla="*/ 1192261 h 1536506"/>
              <a:gd name="connsiteX1140" fmla="*/ 1713548 w 2856548"/>
              <a:gd name="connsiteY1140" fmla="*/ 1187891 h 1536506"/>
              <a:gd name="connsiteX1141" fmla="*/ 1721049 w 2856548"/>
              <a:gd name="connsiteY1141" fmla="*/ 1181224 h 1536506"/>
              <a:gd name="connsiteX1142" fmla="*/ 1454993 w 2856548"/>
              <a:gd name="connsiteY1142" fmla="*/ 1177642 h 1536506"/>
              <a:gd name="connsiteX1143" fmla="*/ 1465580 w 2856548"/>
              <a:gd name="connsiteY1143" fmla="*/ 1185669 h 1536506"/>
              <a:gd name="connsiteX1144" fmla="*/ 1467882 w 2856548"/>
              <a:gd name="connsiteY1144" fmla="*/ 1187767 h 1536506"/>
              <a:gd name="connsiteX1145" fmla="*/ 1456373 w 2856548"/>
              <a:gd name="connsiteY1145" fmla="*/ 1179319 h 1536506"/>
              <a:gd name="connsiteX1146" fmla="*/ 2767013 w 2856548"/>
              <a:gd name="connsiteY1146" fmla="*/ 1176461 h 1536506"/>
              <a:gd name="connsiteX1147" fmla="*/ 2781300 w 2856548"/>
              <a:gd name="connsiteY1147" fmla="*/ 1185034 h 1536506"/>
              <a:gd name="connsiteX1148" fmla="*/ 2789873 w 2856548"/>
              <a:gd name="connsiteY1148" fmla="*/ 1187891 h 1536506"/>
              <a:gd name="connsiteX1149" fmla="*/ 2767013 w 2856548"/>
              <a:gd name="connsiteY1149" fmla="*/ 1176461 h 1536506"/>
              <a:gd name="connsiteX1150" fmla="*/ 2731101 w 2856548"/>
              <a:gd name="connsiteY1150" fmla="*/ 1173261 h 1536506"/>
              <a:gd name="connsiteX1151" fmla="*/ 2740343 w 2856548"/>
              <a:gd name="connsiteY1151" fmla="*/ 1177414 h 1536506"/>
              <a:gd name="connsiteX1152" fmla="*/ 2737485 w 2856548"/>
              <a:gd name="connsiteY1152" fmla="*/ 1180271 h 1536506"/>
              <a:gd name="connsiteX1153" fmla="*/ 2731101 w 2856548"/>
              <a:gd name="connsiteY1153" fmla="*/ 1173261 h 1536506"/>
              <a:gd name="connsiteX1154" fmla="*/ 2753678 w 2856548"/>
              <a:gd name="connsiteY1154" fmla="*/ 1161221 h 1536506"/>
              <a:gd name="connsiteX1155" fmla="*/ 2756535 w 2856548"/>
              <a:gd name="connsiteY1155" fmla="*/ 1165031 h 1536506"/>
              <a:gd name="connsiteX1156" fmla="*/ 2776538 w 2856548"/>
              <a:gd name="connsiteY1156" fmla="*/ 1179319 h 1536506"/>
              <a:gd name="connsiteX1157" fmla="*/ 2766060 w 2856548"/>
              <a:gd name="connsiteY1157" fmla="*/ 1170746 h 1536506"/>
              <a:gd name="connsiteX1158" fmla="*/ 2753678 w 2856548"/>
              <a:gd name="connsiteY1158" fmla="*/ 1161221 h 1536506"/>
              <a:gd name="connsiteX1159" fmla="*/ 1738259 w 2856548"/>
              <a:gd name="connsiteY1159" fmla="*/ 1161063 h 1536506"/>
              <a:gd name="connsiteX1160" fmla="*/ 1736408 w 2856548"/>
              <a:gd name="connsiteY1160" fmla="*/ 1163126 h 1536506"/>
              <a:gd name="connsiteX1161" fmla="*/ 1737342 w 2856548"/>
              <a:gd name="connsiteY1161" fmla="*/ 1161959 h 1536506"/>
              <a:gd name="connsiteX1162" fmla="*/ 1569406 w 2856548"/>
              <a:gd name="connsiteY1162" fmla="*/ 1140309 h 1536506"/>
              <a:gd name="connsiteX1163" fmla="*/ 1603058 w 2856548"/>
              <a:gd name="connsiteY1163" fmla="*/ 1141219 h 1536506"/>
              <a:gd name="connsiteX1164" fmla="*/ 1576388 w 2856548"/>
              <a:gd name="connsiteY1164" fmla="*/ 1142171 h 1536506"/>
              <a:gd name="connsiteX1165" fmla="*/ 1598318 w 2856548"/>
              <a:gd name="connsiteY1165" fmla="*/ 1138525 h 1536506"/>
              <a:gd name="connsiteX1166" fmla="*/ 1593533 w 2856548"/>
              <a:gd name="connsiteY1166" fmla="*/ 1139314 h 1536506"/>
              <a:gd name="connsiteX1167" fmla="*/ 1590129 w 2856548"/>
              <a:gd name="connsiteY1167" fmla="*/ 1138807 h 1536506"/>
              <a:gd name="connsiteX1168" fmla="*/ 1561281 w 2856548"/>
              <a:gd name="connsiteY1168" fmla="*/ 1138142 h 1536506"/>
              <a:gd name="connsiteX1169" fmla="*/ 1569406 w 2856548"/>
              <a:gd name="connsiteY1169" fmla="*/ 1140309 h 1536506"/>
              <a:gd name="connsiteX1170" fmla="*/ 1567815 w 2856548"/>
              <a:gd name="connsiteY1170" fmla="*/ 1140266 h 1536506"/>
              <a:gd name="connsiteX1171" fmla="*/ 1607394 w 2856548"/>
              <a:gd name="connsiteY1171" fmla="*/ 1137027 h 1536506"/>
              <a:gd name="connsiteX1172" fmla="*/ 1603058 w 2856548"/>
              <a:gd name="connsiteY1172" fmla="*/ 1138361 h 1536506"/>
              <a:gd name="connsiteX1173" fmla="*/ 1598318 w 2856548"/>
              <a:gd name="connsiteY1173" fmla="*/ 1138525 h 1536506"/>
              <a:gd name="connsiteX1174" fmla="*/ 930734 w 2856548"/>
              <a:gd name="connsiteY1174" fmla="*/ 1135791 h 1536506"/>
              <a:gd name="connsiteX1175" fmla="*/ 960120 w 2856548"/>
              <a:gd name="connsiteY1175" fmla="*/ 1139314 h 1536506"/>
              <a:gd name="connsiteX1176" fmla="*/ 935355 w 2856548"/>
              <a:gd name="connsiteY1176" fmla="*/ 1137409 h 1536506"/>
              <a:gd name="connsiteX1177" fmla="*/ 1758530 w 2856548"/>
              <a:gd name="connsiteY1177" fmla="*/ 1135474 h 1536506"/>
              <a:gd name="connsiteX1178" fmla="*/ 1757125 w 2856548"/>
              <a:gd name="connsiteY1178" fmla="*/ 1137409 h 1536506"/>
              <a:gd name="connsiteX1179" fmla="*/ 1751992 w 2856548"/>
              <a:gd name="connsiteY1179" fmla="*/ 1143647 h 1536506"/>
              <a:gd name="connsiteX1180" fmla="*/ 930286 w 2856548"/>
              <a:gd name="connsiteY1180" fmla="*/ 1134735 h 1536506"/>
              <a:gd name="connsiteX1181" fmla="*/ 953453 w 2856548"/>
              <a:gd name="connsiteY1181" fmla="*/ 1137409 h 1536506"/>
              <a:gd name="connsiteX1182" fmla="*/ 936308 w 2856548"/>
              <a:gd name="connsiteY1182" fmla="*/ 1136456 h 1536506"/>
              <a:gd name="connsiteX1183" fmla="*/ 1547813 w 2856548"/>
              <a:gd name="connsiteY1183" fmla="*/ 1134551 h 1536506"/>
              <a:gd name="connsiteX1184" fmla="*/ 1553528 w 2856548"/>
              <a:gd name="connsiteY1184" fmla="*/ 1135623 h 1536506"/>
              <a:gd name="connsiteX1185" fmla="*/ 1561281 w 2856548"/>
              <a:gd name="connsiteY1185" fmla="*/ 1138142 h 1536506"/>
              <a:gd name="connsiteX1186" fmla="*/ 926925 w 2856548"/>
              <a:gd name="connsiteY1186" fmla="*/ 1133775 h 1536506"/>
              <a:gd name="connsiteX1187" fmla="*/ 930286 w 2856548"/>
              <a:gd name="connsiteY1187" fmla="*/ 1134735 h 1536506"/>
              <a:gd name="connsiteX1188" fmla="*/ 928688 w 2856548"/>
              <a:gd name="connsiteY1188" fmla="*/ 1134551 h 1536506"/>
              <a:gd name="connsiteX1189" fmla="*/ 991557 w 2856548"/>
              <a:gd name="connsiteY1189" fmla="*/ 1132962 h 1536506"/>
              <a:gd name="connsiteX1190" fmla="*/ 985838 w 2856548"/>
              <a:gd name="connsiteY1190" fmla="*/ 1135504 h 1536506"/>
              <a:gd name="connsiteX1191" fmla="*/ 978218 w 2856548"/>
              <a:gd name="connsiteY1191" fmla="*/ 1137409 h 1536506"/>
              <a:gd name="connsiteX1192" fmla="*/ 983933 w 2856548"/>
              <a:gd name="connsiteY1192" fmla="*/ 1135504 h 1536506"/>
              <a:gd name="connsiteX1193" fmla="*/ 1550404 w 2856548"/>
              <a:gd name="connsiteY1193" fmla="*/ 1132891 h 1536506"/>
              <a:gd name="connsiteX1194" fmla="*/ 1590129 w 2856548"/>
              <a:gd name="connsiteY1194" fmla="*/ 1138807 h 1536506"/>
              <a:gd name="connsiteX1195" fmla="*/ 1575435 w 2856548"/>
              <a:gd name="connsiteY1195" fmla="*/ 1139314 h 1536506"/>
              <a:gd name="connsiteX1196" fmla="*/ 1551623 w 2856548"/>
              <a:gd name="connsiteY1196" fmla="*/ 1133599 h 1536506"/>
              <a:gd name="connsiteX1197" fmla="*/ 1763078 w 2856548"/>
              <a:gd name="connsiteY1197" fmla="*/ 1132646 h 1536506"/>
              <a:gd name="connsiteX1198" fmla="*/ 1744980 w 2856548"/>
              <a:gd name="connsiteY1198" fmla="*/ 1156459 h 1536506"/>
              <a:gd name="connsiteX1199" fmla="*/ 1747838 w 2856548"/>
              <a:gd name="connsiteY1199" fmla="*/ 1151696 h 1536506"/>
              <a:gd name="connsiteX1200" fmla="*/ 1738259 w 2856548"/>
              <a:gd name="connsiteY1200" fmla="*/ 1161063 h 1536506"/>
              <a:gd name="connsiteX1201" fmla="*/ 1752958 w 2856548"/>
              <a:gd name="connsiteY1201" fmla="*/ 1144672 h 1536506"/>
              <a:gd name="connsiteX1202" fmla="*/ 1763078 w 2856548"/>
              <a:gd name="connsiteY1202" fmla="*/ 1132646 h 1536506"/>
              <a:gd name="connsiteX1203" fmla="*/ 992505 w 2856548"/>
              <a:gd name="connsiteY1203" fmla="*/ 1132646 h 1536506"/>
              <a:gd name="connsiteX1204" fmla="*/ 991557 w 2856548"/>
              <a:gd name="connsiteY1204" fmla="*/ 1132962 h 1536506"/>
              <a:gd name="connsiteX1205" fmla="*/ 992126 w 2856548"/>
              <a:gd name="connsiteY1205" fmla="*/ 1132709 h 1536506"/>
              <a:gd name="connsiteX1206" fmla="*/ 1624953 w 2856548"/>
              <a:gd name="connsiteY1206" fmla="*/ 1131624 h 1536506"/>
              <a:gd name="connsiteX1207" fmla="*/ 1617346 w 2856548"/>
              <a:gd name="connsiteY1207" fmla="*/ 1135385 h 1536506"/>
              <a:gd name="connsiteX1208" fmla="*/ 1607394 w 2856548"/>
              <a:gd name="connsiteY1208" fmla="*/ 1137027 h 1536506"/>
              <a:gd name="connsiteX1209" fmla="*/ 366713 w 2856548"/>
              <a:gd name="connsiteY1209" fmla="*/ 1130741 h 1536506"/>
              <a:gd name="connsiteX1210" fmla="*/ 359093 w 2856548"/>
              <a:gd name="connsiteY1210" fmla="*/ 1134551 h 1536506"/>
              <a:gd name="connsiteX1211" fmla="*/ 351316 w 2856548"/>
              <a:gd name="connsiteY1211" fmla="*/ 1137144 h 1536506"/>
              <a:gd name="connsiteX1212" fmla="*/ 1544722 w 2856548"/>
              <a:gd name="connsiteY1212" fmla="*/ 1129590 h 1536506"/>
              <a:gd name="connsiteX1213" fmla="*/ 1550404 w 2856548"/>
              <a:gd name="connsiteY1213" fmla="*/ 1132891 h 1536506"/>
              <a:gd name="connsiteX1214" fmla="*/ 1548765 w 2856548"/>
              <a:gd name="connsiteY1214" fmla="*/ 1132646 h 1536506"/>
              <a:gd name="connsiteX1215" fmla="*/ 1630709 w 2856548"/>
              <a:gd name="connsiteY1215" fmla="*/ 1128779 h 1536506"/>
              <a:gd name="connsiteX1216" fmla="*/ 1627823 w 2856548"/>
              <a:gd name="connsiteY1216" fmla="*/ 1130741 h 1536506"/>
              <a:gd name="connsiteX1217" fmla="*/ 1624953 w 2856548"/>
              <a:gd name="connsiteY1217" fmla="*/ 1131624 h 1536506"/>
              <a:gd name="connsiteX1218" fmla="*/ 905459 w 2856548"/>
              <a:gd name="connsiteY1218" fmla="*/ 1124331 h 1536506"/>
              <a:gd name="connsiteX1219" fmla="*/ 926925 w 2856548"/>
              <a:gd name="connsiteY1219" fmla="*/ 1133775 h 1536506"/>
              <a:gd name="connsiteX1220" fmla="*/ 916305 w 2856548"/>
              <a:gd name="connsiteY1220" fmla="*/ 1130741 h 1536506"/>
              <a:gd name="connsiteX1221" fmla="*/ 930734 w 2856548"/>
              <a:gd name="connsiteY1221" fmla="*/ 1135791 h 1536506"/>
              <a:gd name="connsiteX1222" fmla="*/ 922378 w 2856548"/>
              <a:gd name="connsiteY1222" fmla="*/ 1134790 h 1536506"/>
              <a:gd name="connsiteX1223" fmla="*/ 904367 w 2856548"/>
              <a:gd name="connsiteY1223" fmla="*/ 1123656 h 1536506"/>
              <a:gd name="connsiteX1224" fmla="*/ 905459 w 2856548"/>
              <a:gd name="connsiteY1224" fmla="*/ 1124331 h 1536506"/>
              <a:gd name="connsiteX1225" fmla="*/ 904875 w 2856548"/>
              <a:gd name="connsiteY1225" fmla="*/ 1124074 h 1536506"/>
              <a:gd name="connsiteX1226" fmla="*/ 1649730 w 2856548"/>
              <a:gd name="connsiteY1226" fmla="*/ 1119311 h 1536506"/>
              <a:gd name="connsiteX1227" fmla="*/ 1648183 w 2856548"/>
              <a:gd name="connsiteY1227" fmla="*/ 1121669 h 1536506"/>
              <a:gd name="connsiteX1228" fmla="*/ 1644015 w 2856548"/>
              <a:gd name="connsiteY1228" fmla="*/ 1125026 h 1536506"/>
              <a:gd name="connsiteX1229" fmla="*/ 1633538 w 2856548"/>
              <a:gd name="connsiteY1229" fmla="*/ 1131694 h 1536506"/>
              <a:gd name="connsiteX1230" fmla="*/ 1624013 w 2856548"/>
              <a:gd name="connsiteY1230" fmla="*/ 1136456 h 1536506"/>
              <a:gd name="connsiteX1231" fmla="*/ 1628775 w 2856548"/>
              <a:gd name="connsiteY1231" fmla="*/ 1133599 h 1536506"/>
              <a:gd name="connsiteX1232" fmla="*/ 1620203 w 2856548"/>
              <a:gd name="connsiteY1232" fmla="*/ 1136456 h 1536506"/>
              <a:gd name="connsiteX1233" fmla="*/ 1634490 w 2856548"/>
              <a:gd name="connsiteY1233" fmla="*/ 1129789 h 1536506"/>
              <a:gd name="connsiteX1234" fmla="*/ 1639253 w 2856548"/>
              <a:gd name="connsiteY1234" fmla="*/ 1126931 h 1536506"/>
              <a:gd name="connsiteX1235" fmla="*/ 1643063 w 2856548"/>
              <a:gd name="connsiteY1235" fmla="*/ 1124074 h 1536506"/>
              <a:gd name="connsiteX1236" fmla="*/ 1649730 w 2856548"/>
              <a:gd name="connsiteY1236" fmla="*/ 1119311 h 1536506"/>
              <a:gd name="connsiteX1237" fmla="*/ 1646257 w 2856548"/>
              <a:gd name="connsiteY1237" fmla="*/ 1118206 h 1536506"/>
              <a:gd name="connsiteX1238" fmla="*/ 1638300 w 2856548"/>
              <a:gd name="connsiteY1238" fmla="*/ 1125026 h 1536506"/>
              <a:gd name="connsiteX1239" fmla="*/ 1630709 w 2856548"/>
              <a:gd name="connsiteY1239" fmla="*/ 1128779 h 1536506"/>
              <a:gd name="connsiteX1240" fmla="*/ 1655445 w 2856548"/>
              <a:gd name="connsiteY1240" fmla="*/ 1115501 h 1536506"/>
              <a:gd name="connsiteX1241" fmla="*/ 1647230 w 2856548"/>
              <a:gd name="connsiteY1241" fmla="*/ 1123121 h 1536506"/>
              <a:gd name="connsiteX1242" fmla="*/ 1648183 w 2856548"/>
              <a:gd name="connsiteY1242" fmla="*/ 1121669 h 1536506"/>
              <a:gd name="connsiteX1243" fmla="*/ 1652588 w 2856548"/>
              <a:gd name="connsiteY1243" fmla="*/ 1118121 h 1536506"/>
              <a:gd name="connsiteX1244" fmla="*/ 1655445 w 2856548"/>
              <a:gd name="connsiteY1244" fmla="*/ 1115501 h 1536506"/>
              <a:gd name="connsiteX1245" fmla="*/ 1401128 w 2856548"/>
              <a:gd name="connsiteY1245" fmla="*/ 1115501 h 1536506"/>
              <a:gd name="connsiteX1246" fmla="*/ 1443990 w 2856548"/>
              <a:gd name="connsiteY1246" fmla="*/ 1165984 h 1536506"/>
              <a:gd name="connsiteX1247" fmla="*/ 1449615 w 2856548"/>
              <a:gd name="connsiteY1247" fmla="*/ 1171112 h 1536506"/>
              <a:gd name="connsiteX1248" fmla="*/ 1454993 w 2856548"/>
              <a:gd name="connsiteY1248" fmla="*/ 1177642 h 1536506"/>
              <a:gd name="connsiteX1249" fmla="*/ 1445895 w 2856548"/>
              <a:gd name="connsiteY1249" fmla="*/ 1170746 h 1536506"/>
              <a:gd name="connsiteX1250" fmla="*/ 1401128 w 2856548"/>
              <a:gd name="connsiteY1250" fmla="*/ 1115501 h 1536506"/>
              <a:gd name="connsiteX1251" fmla="*/ 1022033 w 2856548"/>
              <a:gd name="connsiteY1251" fmla="*/ 1109786 h 1536506"/>
              <a:gd name="connsiteX1252" fmla="*/ 1012508 w 2856548"/>
              <a:gd name="connsiteY1252" fmla="*/ 1119311 h 1536506"/>
              <a:gd name="connsiteX1253" fmla="*/ 1000125 w 2856548"/>
              <a:gd name="connsiteY1253" fmla="*/ 1127884 h 1536506"/>
              <a:gd name="connsiteX1254" fmla="*/ 1007745 w 2856548"/>
              <a:gd name="connsiteY1254" fmla="*/ 1124074 h 1536506"/>
              <a:gd name="connsiteX1255" fmla="*/ 994410 w 2856548"/>
              <a:gd name="connsiteY1255" fmla="*/ 1131694 h 1536506"/>
              <a:gd name="connsiteX1256" fmla="*/ 992126 w 2856548"/>
              <a:gd name="connsiteY1256" fmla="*/ 1132709 h 1536506"/>
              <a:gd name="connsiteX1257" fmla="*/ 986790 w 2856548"/>
              <a:gd name="connsiteY1257" fmla="*/ 1133599 h 1536506"/>
              <a:gd name="connsiteX1258" fmla="*/ 979170 w 2856548"/>
              <a:gd name="connsiteY1258" fmla="*/ 1135504 h 1536506"/>
              <a:gd name="connsiteX1259" fmla="*/ 969645 w 2856548"/>
              <a:gd name="connsiteY1259" fmla="*/ 1137409 h 1536506"/>
              <a:gd name="connsiteX1260" fmla="*/ 964883 w 2856548"/>
              <a:gd name="connsiteY1260" fmla="*/ 1138361 h 1536506"/>
              <a:gd name="connsiteX1261" fmla="*/ 960120 w 2856548"/>
              <a:gd name="connsiteY1261" fmla="*/ 1138361 h 1536506"/>
              <a:gd name="connsiteX1262" fmla="*/ 989648 w 2856548"/>
              <a:gd name="connsiteY1262" fmla="*/ 1131694 h 1536506"/>
              <a:gd name="connsiteX1263" fmla="*/ 1022033 w 2856548"/>
              <a:gd name="connsiteY1263" fmla="*/ 1109786 h 1536506"/>
              <a:gd name="connsiteX1264" fmla="*/ 1656159 w 2856548"/>
              <a:gd name="connsiteY1264" fmla="*/ 1109719 h 1536506"/>
              <a:gd name="connsiteX1265" fmla="*/ 1651635 w 2856548"/>
              <a:gd name="connsiteY1265" fmla="*/ 1114549 h 1536506"/>
              <a:gd name="connsiteX1266" fmla="*/ 1646257 w 2856548"/>
              <a:gd name="connsiteY1266" fmla="*/ 1118206 h 1536506"/>
              <a:gd name="connsiteX1267" fmla="*/ 1036320 w 2856548"/>
              <a:gd name="connsiteY1267" fmla="*/ 1105024 h 1536506"/>
              <a:gd name="connsiteX1268" fmla="*/ 996315 w 2856548"/>
              <a:gd name="connsiteY1268" fmla="*/ 1136456 h 1536506"/>
              <a:gd name="connsiteX1269" fmla="*/ 1036320 w 2856548"/>
              <a:gd name="connsiteY1269" fmla="*/ 1105024 h 1536506"/>
              <a:gd name="connsiteX1270" fmla="*/ 1509713 w 2856548"/>
              <a:gd name="connsiteY1270" fmla="*/ 1103119 h 1536506"/>
              <a:gd name="connsiteX1271" fmla="*/ 1544722 w 2856548"/>
              <a:gd name="connsiteY1271" fmla="*/ 1129590 h 1536506"/>
              <a:gd name="connsiteX1272" fmla="*/ 1530311 w 2856548"/>
              <a:gd name="connsiteY1272" fmla="*/ 1121217 h 1536506"/>
              <a:gd name="connsiteX1273" fmla="*/ 1509713 w 2856548"/>
              <a:gd name="connsiteY1273" fmla="*/ 1103119 h 1536506"/>
              <a:gd name="connsiteX1274" fmla="*/ 395587 w 2856548"/>
              <a:gd name="connsiteY1274" fmla="*/ 1102765 h 1536506"/>
              <a:gd name="connsiteX1275" fmla="*/ 384810 w 2856548"/>
              <a:gd name="connsiteY1275" fmla="*/ 1115501 h 1536506"/>
              <a:gd name="connsiteX1276" fmla="*/ 362903 w 2856548"/>
              <a:gd name="connsiteY1276" fmla="*/ 1130741 h 1536506"/>
              <a:gd name="connsiteX1277" fmla="*/ 338138 w 2856548"/>
              <a:gd name="connsiteY1277" fmla="*/ 1139314 h 1536506"/>
              <a:gd name="connsiteX1278" fmla="*/ 350520 w 2856548"/>
              <a:gd name="connsiteY1278" fmla="*/ 1137409 h 1536506"/>
              <a:gd name="connsiteX1279" fmla="*/ 351316 w 2856548"/>
              <a:gd name="connsiteY1279" fmla="*/ 1137144 h 1536506"/>
              <a:gd name="connsiteX1280" fmla="*/ 345304 w 2856548"/>
              <a:gd name="connsiteY1280" fmla="*/ 1139644 h 1536506"/>
              <a:gd name="connsiteX1281" fmla="*/ 337817 w 2856548"/>
              <a:gd name="connsiteY1281" fmla="*/ 1140987 h 1536506"/>
              <a:gd name="connsiteX1282" fmla="*/ 314325 w 2856548"/>
              <a:gd name="connsiteY1282" fmla="*/ 1142171 h 1536506"/>
              <a:gd name="connsiteX1283" fmla="*/ 288608 w 2856548"/>
              <a:gd name="connsiteY1283" fmla="*/ 1136456 h 1536506"/>
              <a:gd name="connsiteX1284" fmla="*/ 267653 w 2856548"/>
              <a:gd name="connsiteY1284" fmla="*/ 1125979 h 1536506"/>
              <a:gd name="connsiteX1285" fmla="*/ 306705 w 2856548"/>
              <a:gd name="connsiteY1285" fmla="*/ 1139314 h 1536506"/>
              <a:gd name="connsiteX1286" fmla="*/ 330518 w 2856548"/>
              <a:gd name="connsiteY1286" fmla="*/ 1139314 h 1536506"/>
              <a:gd name="connsiteX1287" fmla="*/ 353378 w 2856548"/>
              <a:gd name="connsiteY1287" fmla="*/ 1133599 h 1536506"/>
              <a:gd name="connsiteX1288" fmla="*/ 374809 w 2856548"/>
              <a:gd name="connsiteY1288" fmla="*/ 1121812 h 1536506"/>
              <a:gd name="connsiteX1289" fmla="*/ 1664310 w 2856548"/>
              <a:gd name="connsiteY1289" fmla="*/ 1101016 h 1536506"/>
              <a:gd name="connsiteX1290" fmla="*/ 1658303 w 2856548"/>
              <a:gd name="connsiteY1290" fmla="*/ 1107881 h 1536506"/>
              <a:gd name="connsiteX1291" fmla="*/ 1656159 w 2856548"/>
              <a:gd name="connsiteY1291" fmla="*/ 1109719 h 1536506"/>
              <a:gd name="connsiteX1292" fmla="*/ 397441 w 2856548"/>
              <a:gd name="connsiteY1292" fmla="*/ 1100574 h 1536506"/>
              <a:gd name="connsiteX1293" fmla="*/ 396240 w 2856548"/>
              <a:gd name="connsiteY1293" fmla="*/ 1102166 h 1536506"/>
              <a:gd name="connsiteX1294" fmla="*/ 395587 w 2856548"/>
              <a:gd name="connsiteY1294" fmla="*/ 1102765 h 1536506"/>
              <a:gd name="connsiteX1295" fmla="*/ 2761675 w 2856548"/>
              <a:gd name="connsiteY1295" fmla="*/ 1099410 h 1536506"/>
              <a:gd name="connsiteX1296" fmla="*/ 2765108 w 2856548"/>
              <a:gd name="connsiteY1296" fmla="*/ 1103952 h 1536506"/>
              <a:gd name="connsiteX1297" fmla="*/ 2770823 w 2856548"/>
              <a:gd name="connsiteY1297" fmla="*/ 1112644 h 1536506"/>
              <a:gd name="connsiteX1298" fmla="*/ 2762323 w 2856548"/>
              <a:gd name="connsiteY1298" fmla="*/ 1101225 h 1536506"/>
              <a:gd name="connsiteX1299" fmla="*/ 1389698 w 2856548"/>
              <a:gd name="connsiteY1299" fmla="*/ 1098356 h 1536506"/>
              <a:gd name="connsiteX1300" fmla="*/ 1392932 w 2856548"/>
              <a:gd name="connsiteY1300" fmla="*/ 1102283 h 1536506"/>
              <a:gd name="connsiteX1301" fmla="*/ 1395413 w 2856548"/>
              <a:gd name="connsiteY1301" fmla="*/ 1105976 h 1536506"/>
              <a:gd name="connsiteX1302" fmla="*/ 1389698 w 2856548"/>
              <a:gd name="connsiteY1302" fmla="*/ 1098356 h 1536506"/>
              <a:gd name="connsiteX1303" fmla="*/ 2141361 w 2856548"/>
              <a:gd name="connsiteY1303" fmla="*/ 1090297 h 1536506"/>
              <a:gd name="connsiteX1304" fmla="*/ 2169795 w 2856548"/>
              <a:gd name="connsiteY1304" fmla="*/ 1118359 h 1536506"/>
              <a:gd name="connsiteX1305" fmla="*/ 2163128 w 2856548"/>
              <a:gd name="connsiteY1305" fmla="*/ 1112644 h 1536506"/>
              <a:gd name="connsiteX1306" fmla="*/ 2155508 w 2856548"/>
              <a:gd name="connsiteY1306" fmla="*/ 1105976 h 1536506"/>
              <a:gd name="connsiteX1307" fmla="*/ 2145269 w 2856548"/>
              <a:gd name="connsiteY1307" fmla="*/ 1095142 h 1536506"/>
              <a:gd name="connsiteX1308" fmla="*/ 1678210 w 2856548"/>
              <a:gd name="connsiteY1308" fmla="*/ 1085129 h 1536506"/>
              <a:gd name="connsiteX1309" fmla="*/ 1674495 w 2856548"/>
              <a:gd name="connsiteY1309" fmla="*/ 1090141 h 1536506"/>
              <a:gd name="connsiteX1310" fmla="*/ 1664310 w 2856548"/>
              <a:gd name="connsiteY1310" fmla="*/ 1101016 h 1536506"/>
              <a:gd name="connsiteX1311" fmla="*/ 1678727 w 2856548"/>
              <a:gd name="connsiteY1311" fmla="*/ 1084433 h 1536506"/>
              <a:gd name="connsiteX1312" fmla="*/ 1678305 w 2856548"/>
              <a:gd name="connsiteY1312" fmla="*/ 1085021 h 1536506"/>
              <a:gd name="connsiteX1313" fmla="*/ 1678210 w 2856548"/>
              <a:gd name="connsiteY1313" fmla="*/ 1085129 h 1536506"/>
              <a:gd name="connsiteX1314" fmla="*/ 2744153 w 2856548"/>
              <a:gd name="connsiteY1314" fmla="*/ 1081211 h 1536506"/>
              <a:gd name="connsiteX1315" fmla="*/ 2759393 w 2856548"/>
              <a:gd name="connsiteY1315" fmla="*/ 1101214 h 1536506"/>
              <a:gd name="connsiteX1316" fmla="*/ 2747963 w 2856548"/>
              <a:gd name="connsiteY1316" fmla="*/ 1084069 h 1536506"/>
              <a:gd name="connsiteX1317" fmla="*/ 2749868 w 2856548"/>
              <a:gd name="connsiteY1317" fmla="*/ 1087879 h 1536506"/>
              <a:gd name="connsiteX1318" fmla="*/ 2744153 w 2856548"/>
              <a:gd name="connsiteY1318" fmla="*/ 1081211 h 1536506"/>
              <a:gd name="connsiteX1319" fmla="*/ 856298 w 2856548"/>
              <a:gd name="connsiteY1319" fmla="*/ 1078354 h 1536506"/>
              <a:gd name="connsiteX1320" fmla="*/ 876300 w 2856548"/>
              <a:gd name="connsiteY1320" fmla="*/ 1102166 h 1536506"/>
              <a:gd name="connsiteX1321" fmla="*/ 888756 w 2856548"/>
              <a:gd name="connsiteY1321" fmla="*/ 1113583 h 1536506"/>
              <a:gd name="connsiteX1322" fmla="*/ 889635 w 2856548"/>
              <a:gd name="connsiteY1322" fmla="*/ 1114549 h 1536506"/>
              <a:gd name="connsiteX1323" fmla="*/ 890169 w 2856548"/>
              <a:gd name="connsiteY1323" fmla="*/ 1114879 h 1536506"/>
              <a:gd name="connsiteX1324" fmla="*/ 899160 w 2856548"/>
              <a:gd name="connsiteY1324" fmla="*/ 1123121 h 1536506"/>
              <a:gd name="connsiteX1325" fmla="*/ 877253 w 2856548"/>
              <a:gd name="connsiteY1325" fmla="*/ 1104071 h 1536506"/>
              <a:gd name="connsiteX1326" fmla="*/ 856298 w 2856548"/>
              <a:gd name="connsiteY1326" fmla="*/ 1078354 h 1536506"/>
              <a:gd name="connsiteX1327" fmla="*/ 426720 w 2856548"/>
              <a:gd name="connsiteY1327" fmla="*/ 1065971 h 1536506"/>
              <a:gd name="connsiteX1328" fmla="*/ 407670 w 2856548"/>
              <a:gd name="connsiteY1328" fmla="*/ 1091689 h 1536506"/>
              <a:gd name="connsiteX1329" fmla="*/ 394335 w 2856548"/>
              <a:gd name="connsiteY1329" fmla="*/ 1106929 h 1536506"/>
              <a:gd name="connsiteX1330" fmla="*/ 423869 w 2856548"/>
              <a:gd name="connsiteY1330" fmla="*/ 1069341 h 1536506"/>
              <a:gd name="connsiteX1331" fmla="*/ 1075373 w 2856548"/>
              <a:gd name="connsiteY1331" fmla="*/ 1045016 h 1536506"/>
              <a:gd name="connsiteX1332" fmla="*/ 1043940 w 2856548"/>
              <a:gd name="connsiteY1332" fmla="*/ 1089784 h 1536506"/>
              <a:gd name="connsiteX1333" fmla="*/ 1075373 w 2856548"/>
              <a:gd name="connsiteY1333" fmla="*/ 1045016 h 1536506"/>
              <a:gd name="connsiteX1334" fmla="*/ 2105025 w 2856548"/>
              <a:gd name="connsiteY1334" fmla="*/ 1043111 h 1536506"/>
              <a:gd name="connsiteX1335" fmla="*/ 2127885 w 2856548"/>
              <a:gd name="connsiteY1335" fmla="*/ 1073591 h 1536506"/>
              <a:gd name="connsiteX1336" fmla="*/ 2141361 w 2856548"/>
              <a:gd name="connsiteY1336" fmla="*/ 1090297 h 1536506"/>
              <a:gd name="connsiteX1337" fmla="*/ 2133481 w 2856548"/>
              <a:gd name="connsiteY1337" fmla="*/ 1082521 h 1536506"/>
              <a:gd name="connsiteX1338" fmla="*/ 2105025 w 2856548"/>
              <a:gd name="connsiteY1338" fmla="*/ 1043111 h 1536506"/>
              <a:gd name="connsiteX1339" fmla="*/ 1343165 w 2856548"/>
              <a:gd name="connsiteY1339" fmla="*/ 1041752 h 1536506"/>
              <a:gd name="connsiteX1340" fmla="*/ 1351003 w 2856548"/>
              <a:gd name="connsiteY1340" fmla="*/ 1048826 h 1536506"/>
              <a:gd name="connsiteX1341" fmla="*/ 1379220 w 2856548"/>
              <a:gd name="connsiteY1341" fmla="*/ 1086926 h 1536506"/>
              <a:gd name="connsiteX1342" fmla="*/ 1357313 w 2856548"/>
              <a:gd name="connsiteY1342" fmla="*/ 1058351 h 1536506"/>
              <a:gd name="connsiteX1343" fmla="*/ 1211580 w 2856548"/>
              <a:gd name="connsiteY1343" fmla="*/ 1030729 h 1536506"/>
              <a:gd name="connsiteX1344" fmla="*/ 1186815 w 2856548"/>
              <a:gd name="connsiteY1344" fmla="*/ 1056446 h 1536506"/>
              <a:gd name="connsiteX1345" fmla="*/ 1191697 w 2856548"/>
              <a:gd name="connsiteY1345" fmla="*/ 1050136 h 1536506"/>
              <a:gd name="connsiteX1346" fmla="*/ 1195611 w 2856548"/>
              <a:gd name="connsiteY1346" fmla="*/ 1045560 h 1536506"/>
              <a:gd name="connsiteX1347" fmla="*/ 1205227 w 2856548"/>
              <a:gd name="connsiteY1347" fmla="*/ 1036024 h 1536506"/>
              <a:gd name="connsiteX1348" fmla="*/ 1327785 w 2856548"/>
              <a:gd name="connsiteY1348" fmla="*/ 1027871 h 1536506"/>
              <a:gd name="connsiteX1349" fmla="*/ 1342192 w 2856548"/>
              <a:gd name="connsiteY1349" fmla="*/ 1040611 h 1536506"/>
              <a:gd name="connsiteX1350" fmla="*/ 1343165 w 2856548"/>
              <a:gd name="connsiteY1350" fmla="*/ 1041752 h 1536506"/>
              <a:gd name="connsiteX1351" fmla="*/ 2362200 w 2856548"/>
              <a:gd name="connsiteY1351" fmla="*/ 1025966 h 1536506"/>
              <a:gd name="connsiteX1352" fmla="*/ 2358876 w 2856548"/>
              <a:gd name="connsiteY1352" fmla="*/ 1030608 h 1536506"/>
              <a:gd name="connsiteX1353" fmla="*/ 2358358 w 2856548"/>
              <a:gd name="connsiteY1353" fmla="*/ 1031254 h 1536506"/>
              <a:gd name="connsiteX1354" fmla="*/ 2359347 w 2856548"/>
              <a:gd name="connsiteY1354" fmla="*/ 1029770 h 1536506"/>
              <a:gd name="connsiteX1355" fmla="*/ 1963103 w 2856548"/>
              <a:gd name="connsiteY1355" fmla="*/ 1023109 h 1536506"/>
              <a:gd name="connsiteX1356" fmla="*/ 1991678 w 2856548"/>
              <a:gd name="connsiteY1356" fmla="*/ 1049779 h 1536506"/>
              <a:gd name="connsiteX1357" fmla="*/ 1963103 w 2856548"/>
              <a:gd name="connsiteY1357" fmla="*/ 1023109 h 1536506"/>
              <a:gd name="connsiteX1358" fmla="*/ 2361724 w 2856548"/>
              <a:gd name="connsiteY1358" fmla="*/ 1021204 h 1536506"/>
              <a:gd name="connsiteX1359" fmla="*/ 2355533 w 2856548"/>
              <a:gd name="connsiteY1359" fmla="*/ 1029776 h 1536506"/>
              <a:gd name="connsiteX1360" fmla="*/ 2351723 w 2856548"/>
              <a:gd name="connsiteY1360" fmla="*/ 1035491 h 1536506"/>
              <a:gd name="connsiteX1361" fmla="*/ 2336483 w 2856548"/>
              <a:gd name="connsiteY1361" fmla="*/ 1058351 h 1536506"/>
              <a:gd name="connsiteX1362" fmla="*/ 2359343 w 2856548"/>
              <a:gd name="connsiteY1362" fmla="*/ 1024061 h 1536506"/>
              <a:gd name="connsiteX1363" fmla="*/ 2361724 w 2856548"/>
              <a:gd name="connsiteY1363" fmla="*/ 1021204 h 1536506"/>
              <a:gd name="connsiteX1364" fmla="*/ 1098233 w 2856548"/>
              <a:gd name="connsiteY1364" fmla="*/ 1021204 h 1536506"/>
              <a:gd name="connsiteX1365" fmla="*/ 1069658 w 2856548"/>
              <a:gd name="connsiteY1365" fmla="*/ 1063114 h 1536506"/>
              <a:gd name="connsiteX1366" fmla="*/ 1098233 w 2856548"/>
              <a:gd name="connsiteY1366" fmla="*/ 1021204 h 1536506"/>
              <a:gd name="connsiteX1367" fmla="*/ 2714976 w 2856548"/>
              <a:gd name="connsiteY1367" fmla="*/ 1019745 h 1536506"/>
              <a:gd name="connsiteX1368" fmla="*/ 2729508 w 2856548"/>
              <a:gd name="connsiteY1368" fmla="*/ 1038230 h 1536506"/>
              <a:gd name="connsiteX1369" fmla="*/ 2742248 w 2856548"/>
              <a:gd name="connsiteY1369" fmla="*/ 1056446 h 1536506"/>
              <a:gd name="connsiteX1370" fmla="*/ 2735580 w 2856548"/>
              <a:gd name="connsiteY1370" fmla="*/ 1048826 h 1536506"/>
              <a:gd name="connsiteX1371" fmla="*/ 2715470 w 2856548"/>
              <a:gd name="connsiteY1371" fmla="*/ 1020490 h 1536506"/>
              <a:gd name="connsiteX1372" fmla="*/ 1726355 w 2856548"/>
              <a:gd name="connsiteY1372" fmla="*/ 1019232 h 1536506"/>
              <a:gd name="connsiteX1373" fmla="*/ 1697355 w 2856548"/>
              <a:gd name="connsiteY1373" fmla="*/ 1059304 h 1536506"/>
              <a:gd name="connsiteX1374" fmla="*/ 1678727 w 2856548"/>
              <a:gd name="connsiteY1374" fmla="*/ 1084433 h 1536506"/>
              <a:gd name="connsiteX1375" fmla="*/ 1719263 w 2856548"/>
              <a:gd name="connsiteY1375" fmla="*/ 1027871 h 1536506"/>
              <a:gd name="connsiteX1376" fmla="*/ 2366963 w 2856548"/>
              <a:gd name="connsiteY1376" fmla="*/ 1018346 h 1536506"/>
              <a:gd name="connsiteX1377" fmla="*/ 2359347 w 2856548"/>
              <a:gd name="connsiteY1377" fmla="*/ 1029770 h 1536506"/>
              <a:gd name="connsiteX1378" fmla="*/ 2356485 w 2856548"/>
              <a:gd name="connsiteY1378" fmla="*/ 1033586 h 1536506"/>
              <a:gd name="connsiteX1379" fmla="*/ 2358358 w 2856548"/>
              <a:gd name="connsiteY1379" fmla="*/ 1031254 h 1536506"/>
              <a:gd name="connsiteX1380" fmla="*/ 2357597 w 2856548"/>
              <a:gd name="connsiteY1380" fmla="*/ 1032395 h 1536506"/>
              <a:gd name="connsiteX1381" fmla="*/ 2333958 w 2856548"/>
              <a:gd name="connsiteY1381" fmla="*/ 1065412 h 1536506"/>
              <a:gd name="connsiteX1382" fmla="*/ 2333983 w 2856548"/>
              <a:gd name="connsiteY1382" fmla="*/ 1065376 h 1536506"/>
              <a:gd name="connsiteX1383" fmla="*/ 2366963 w 2856548"/>
              <a:gd name="connsiteY1383" fmla="*/ 1018346 h 1536506"/>
              <a:gd name="connsiteX1384" fmla="*/ 806065 w 2856548"/>
              <a:gd name="connsiteY1384" fmla="*/ 1018026 h 1536506"/>
              <a:gd name="connsiteX1385" fmla="*/ 809625 w 2856548"/>
              <a:gd name="connsiteY1385" fmla="*/ 1022156 h 1536506"/>
              <a:gd name="connsiteX1386" fmla="*/ 810578 w 2856548"/>
              <a:gd name="connsiteY1386" fmla="*/ 1024061 h 1536506"/>
              <a:gd name="connsiteX1387" fmla="*/ 1273493 w 2856548"/>
              <a:gd name="connsiteY1387" fmla="*/ 1007869 h 1536506"/>
              <a:gd name="connsiteX1388" fmla="*/ 1290638 w 2856548"/>
              <a:gd name="connsiteY1388" fmla="*/ 1009774 h 1536506"/>
              <a:gd name="connsiteX1389" fmla="*/ 1284923 w 2856548"/>
              <a:gd name="connsiteY1389" fmla="*/ 1009774 h 1536506"/>
              <a:gd name="connsiteX1390" fmla="*/ 1281113 w 2856548"/>
              <a:gd name="connsiteY1390" fmla="*/ 1008821 h 1536506"/>
              <a:gd name="connsiteX1391" fmla="*/ 1276350 w 2856548"/>
              <a:gd name="connsiteY1391" fmla="*/ 1008821 h 1536506"/>
              <a:gd name="connsiteX1392" fmla="*/ 1266825 w 2856548"/>
              <a:gd name="connsiteY1392" fmla="*/ 1008821 h 1536506"/>
              <a:gd name="connsiteX1393" fmla="*/ 1258253 w 2856548"/>
              <a:gd name="connsiteY1393" fmla="*/ 1009774 h 1536506"/>
              <a:gd name="connsiteX1394" fmla="*/ 1273493 w 2856548"/>
              <a:gd name="connsiteY1394" fmla="*/ 1007869 h 1536506"/>
              <a:gd name="connsiteX1395" fmla="*/ 794385 w 2856548"/>
              <a:gd name="connsiteY1395" fmla="*/ 1003106 h 1536506"/>
              <a:gd name="connsiteX1396" fmla="*/ 800339 w 2856548"/>
              <a:gd name="connsiteY1396" fmla="*/ 1010369 h 1536506"/>
              <a:gd name="connsiteX1397" fmla="*/ 806065 w 2856548"/>
              <a:gd name="connsiteY1397" fmla="*/ 1018026 h 1536506"/>
              <a:gd name="connsiteX1398" fmla="*/ 801035 w 2856548"/>
              <a:gd name="connsiteY1398" fmla="*/ 1012191 h 1536506"/>
              <a:gd name="connsiteX1399" fmla="*/ 800100 w 2856548"/>
              <a:gd name="connsiteY1399" fmla="*/ 1010965 h 1536506"/>
              <a:gd name="connsiteX1400" fmla="*/ 794385 w 2856548"/>
              <a:gd name="connsiteY1400" fmla="*/ 1003106 h 1536506"/>
              <a:gd name="connsiteX1401" fmla="*/ 1428561 w 2856548"/>
              <a:gd name="connsiteY1401" fmla="*/ 1001616 h 1536506"/>
              <a:gd name="connsiteX1402" fmla="*/ 1442085 w 2856548"/>
              <a:gd name="connsiteY1402" fmla="*/ 1017394 h 1536506"/>
              <a:gd name="connsiteX1403" fmla="*/ 1468755 w 2856548"/>
              <a:gd name="connsiteY1403" fmla="*/ 1055494 h 1536506"/>
              <a:gd name="connsiteX1404" fmla="*/ 1424773 w 2856548"/>
              <a:gd name="connsiteY1404" fmla="*/ 992740 h 1536506"/>
              <a:gd name="connsiteX1405" fmla="*/ 1432560 w 2856548"/>
              <a:gd name="connsiteY1405" fmla="*/ 1000249 h 1536506"/>
              <a:gd name="connsiteX1406" fmla="*/ 1431608 w 2856548"/>
              <a:gd name="connsiteY1406" fmla="*/ 1001201 h 1536506"/>
              <a:gd name="connsiteX1407" fmla="*/ 1498283 w 2856548"/>
              <a:gd name="connsiteY1407" fmla="*/ 1090736 h 1536506"/>
              <a:gd name="connsiteX1408" fmla="*/ 1466850 w 2856548"/>
              <a:gd name="connsiteY1408" fmla="*/ 1049779 h 1536506"/>
              <a:gd name="connsiteX1409" fmla="*/ 1418122 w 2856548"/>
              <a:gd name="connsiteY1409" fmla="*/ 989436 h 1536506"/>
              <a:gd name="connsiteX1410" fmla="*/ 1423988 w 2856548"/>
              <a:gd name="connsiteY1410" fmla="*/ 995486 h 1536506"/>
              <a:gd name="connsiteX1411" fmla="*/ 1428561 w 2856548"/>
              <a:gd name="connsiteY1411" fmla="*/ 1001616 h 1536506"/>
              <a:gd name="connsiteX1412" fmla="*/ 49072 w 2856548"/>
              <a:gd name="connsiteY1412" fmla="*/ 984834 h 1536506"/>
              <a:gd name="connsiteX1413" fmla="*/ 49530 w 2856548"/>
              <a:gd name="connsiteY1413" fmla="*/ 985009 h 1536506"/>
              <a:gd name="connsiteX1414" fmla="*/ 49750 w 2856548"/>
              <a:gd name="connsiteY1414" fmla="*/ 985135 h 1536506"/>
              <a:gd name="connsiteX1415" fmla="*/ 42744 w 2856548"/>
              <a:gd name="connsiteY1415" fmla="*/ 982032 h 1536506"/>
              <a:gd name="connsiteX1416" fmla="*/ 49072 w 2856548"/>
              <a:gd name="connsiteY1416" fmla="*/ 984834 h 1536506"/>
              <a:gd name="connsiteX1417" fmla="*/ 42029 w 2856548"/>
              <a:gd name="connsiteY1417" fmla="*/ 982151 h 1536506"/>
              <a:gd name="connsiteX1418" fmla="*/ 38100 w 2856548"/>
              <a:gd name="connsiteY1418" fmla="*/ 982151 h 1536506"/>
              <a:gd name="connsiteX1419" fmla="*/ 42744 w 2856548"/>
              <a:gd name="connsiteY1419" fmla="*/ 982032 h 1536506"/>
              <a:gd name="connsiteX1420" fmla="*/ 2683193 w 2856548"/>
              <a:gd name="connsiteY1420" fmla="*/ 981199 h 1536506"/>
              <a:gd name="connsiteX1421" fmla="*/ 2689384 w 2856548"/>
              <a:gd name="connsiteY1421" fmla="*/ 987985 h 1536506"/>
              <a:gd name="connsiteX1422" fmla="*/ 2690367 w 2856548"/>
              <a:gd name="connsiteY1422" fmla="*/ 989354 h 1536506"/>
              <a:gd name="connsiteX1423" fmla="*/ 57150 w 2856548"/>
              <a:gd name="connsiteY1423" fmla="*/ 978341 h 1536506"/>
              <a:gd name="connsiteX1424" fmla="*/ 64890 w 2856548"/>
              <a:gd name="connsiteY1424" fmla="*/ 982389 h 1536506"/>
              <a:gd name="connsiteX1425" fmla="*/ 64402 w 2856548"/>
              <a:gd name="connsiteY1425" fmla="*/ 982209 h 1536506"/>
              <a:gd name="connsiteX1426" fmla="*/ 2684637 w 2856548"/>
              <a:gd name="connsiteY1426" fmla="*/ 972269 h 1536506"/>
              <a:gd name="connsiteX1427" fmla="*/ 2686408 w 2856548"/>
              <a:gd name="connsiteY1427" fmla="*/ 973102 h 1536506"/>
              <a:gd name="connsiteX1428" fmla="*/ 2686911 w 2856548"/>
              <a:gd name="connsiteY1428" fmla="*/ 973170 h 1536506"/>
              <a:gd name="connsiteX1429" fmla="*/ 2693909 w 2856548"/>
              <a:gd name="connsiteY1429" fmla="*/ 980960 h 1536506"/>
              <a:gd name="connsiteX1430" fmla="*/ 2707958 w 2856548"/>
              <a:gd name="connsiteY1430" fmla="*/ 999296 h 1536506"/>
              <a:gd name="connsiteX1431" fmla="*/ 2698433 w 2856548"/>
              <a:gd name="connsiteY1431" fmla="*/ 987866 h 1536506"/>
              <a:gd name="connsiteX1432" fmla="*/ 2687955 w 2856548"/>
              <a:gd name="connsiteY1432" fmla="*/ 976436 h 1536506"/>
              <a:gd name="connsiteX1433" fmla="*/ 2684637 w 2856548"/>
              <a:gd name="connsiteY1433" fmla="*/ 972269 h 1536506"/>
              <a:gd name="connsiteX1434" fmla="*/ 60008 w 2856548"/>
              <a:gd name="connsiteY1434" fmla="*/ 970721 h 1536506"/>
              <a:gd name="connsiteX1435" fmla="*/ 60960 w 2856548"/>
              <a:gd name="connsiteY1435" fmla="*/ 970721 h 1536506"/>
              <a:gd name="connsiteX1436" fmla="*/ 71914 w 2856548"/>
              <a:gd name="connsiteY1436" fmla="*/ 976793 h 1536506"/>
              <a:gd name="connsiteX1437" fmla="*/ 76010 w 2856548"/>
              <a:gd name="connsiteY1437" fmla="*/ 979865 h 1536506"/>
              <a:gd name="connsiteX1438" fmla="*/ 1766775 w 2856548"/>
              <a:gd name="connsiteY1438" fmla="*/ 969993 h 1536506"/>
              <a:gd name="connsiteX1439" fmla="*/ 1726355 w 2856548"/>
              <a:gd name="connsiteY1439" fmla="*/ 1019232 h 1536506"/>
              <a:gd name="connsiteX1440" fmla="*/ 1749743 w 2856548"/>
              <a:gd name="connsiteY1440" fmla="*/ 986914 h 1536506"/>
              <a:gd name="connsiteX1441" fmla="*/ 60325 w 2856548"/>
              <a:gd name="connsiteY1441" fmla="*/ 969663 h 1536506"/>
              <a:gd name="connsiteX1442" fmla="*/ 62865 w 2856548"/>
              <a:gd name="connsiteY1442" fmla="*/ 970721 h 1536506"/>
              <a:gd name="connsiteX1443" fmla="*/ 63501 w 2856548"/>
              <a:gd name="connsiteY1443" fmla="*/ 971144 h 1536506"/>
              <a:gd name="connsiteX1444" fmla="*/ 509790 w 2856548"/>
              <a:gd name="connsiteY1444" fmla="*/ 969614 h 1536506"/>
              <a:gd name="connsiteX1445" fmla="*/ 509416 w 2856548"/>
              <a:gd name="connsiteY1445" fmla="*/ 969962 h 1536506"/>
              <a:gd name="connsiteX1446" fmla="*/ 509588 w 2856548"/>
              <a:gd name="connsiteY1446" fmla="*/ 969769 h 1536506"/>
              <a:gd name="connsiteX1447" fmla="*/ 2681288 w 2856548"/>
              <a:gd name="connsiteY1447" fmla="*/ 966911 h 1536506"/>
              <a:gd name="connsiteX1448" fmla="*/ 2687286 w 2856548"/>
              <a:gd name="connsiteY1448" fmla="*/ 973221 h 1536506"/>
              <a:gd name="connsiteX1449" fmla="*/ 2686911 w 2856548"/>
              <a:gd name="connsiteY1449" fmla="*/ 973170 h 1536506"/>
              <a:gd name="connsiteX1450" fmla="*/ 59770 w 2856548"/>
              <a:gd name="connsiteY1450" fmla="*/ 965959 h 1536506"/>
              <a:gd name="connsiteX1451" fmla="*/ 66675 w 2856548"/>
              <a:gd name="connsiteY1451" fmla="*/ 967864 h 1536506"/>
              <a:gd name="connsiteX1452" fmla="*/ 65723 w 2856548"/>
              <a:gd name="connsiteY1452" fmla="*/ 969769 h 1536506"/>
              <a:gd name="connsiteX1453" fmla="*/ 59770 w 2856548"/>
              <a:gd name="connsiteY1453" fmla="*/ 965959 h 1536506"/>
              <a:gd name="connsiteX1454" fmla="*/ 2668905 w 2856548"/>
              <a:gd name="connsiteY1454" fmla="*/ 964054 h 1536506"/>
              <a:gd name="connsiteX1455" fmla="*/ 2686050 w 2856548"/>
              <a:gd name="connsiteY1455" fmla="*/ 980246 h 1536506"/>
              <a:gd name="connsiteX1456" fmla="*/ 2704148 w 2856548"/>
              <a:gd name="connsiteY1456" fmla="*/ 1002154 h 1536506"/>
              <a:gd name="connsiteX1457" fmla="*/ 2689860 w 2856548"/>
              <a:gd name="connsiteY1457" fmla="*/ 985009 h 1536506"/>
              <a:gd name="connsiteX1458" fmla="*/ 2668905 w 2856548"/>
              <a:gd name="connsiteY1458" fmla="*/ 964054 h 1536506"/>
              <a:gd name="connsiteX1459" fmla="*/ 40958 w 2856548"/>
              <a:gd name="connsiteY1459" fmla="*/ 962149 h 1536506"/>
              <a:gd name="connsiteX1460" fmla="*/ 52388 w 2856548"/>
              <a:gd name="connsiteY1460" fmla="*/ 965959 h 1536506"/>
              <a:gd name="connsiteX1461" fmla="*/ 60325 w 2856548"/>
              <a:gd name="connsiteY1461" fmla="*/ 969663 h 1536506"/>
              <a:gd name="connsiteX1462" fmla="*/ 51435 w 2856548"/>
              <a:gd name="connsiteY1462" fmla="*/ 965959 h 1536506"/>
              <a:gd name="connsiteX1463" fmla="*/ 40958 w 2856548"/>
              <a:gd name="connsiteY1463" fmla="*/ 962149 h 1536506"/>
              <a:gd name="connsiteX1464" fmla="*/ 1777006 w 2856548"/>
              <a:gd name="connsiteY1464" fmla="*/ 959828 h 1536506"/>
              <a:gd name="connsiteX1465" fmla="*/ 1766775 w 2856548"/>
              <a:gd name="connsiteY1465" fmla="*/ 969993 h 1536506"/>
              <a:gd name="connsiteX1466" fmla="*/ 1771650 w 2856548"/>
              <a:gd name="connsiteY1466" fmla="*/ 964054 h 1536506"/>
              <a:gd name="connsiteX1467" fmla="*/ 1385953 w 2856548"/>
              <a:gd name="connsiteY1467" fmla="*/ 955307 h 1536506"/>
              <a:gd name="connsiteX1468" fmla="*/ 1394460 w 2856548"/>
              <a:gd name="connsiteY1468" fmla="*/ 961196 h 1536506"/>
              <a:gd name="connsiteX1469" fmla="*/ 1423988 w 2856548"/>
              <a:gd name="connsiteY1469" fmla="*/ 991676 h 1536506"/>
              <a:gd name="connsiteX1470" fmla="*/ 1424773 w 2856548"/>
              <a:gd name="connsiteY1470" fmla="*/ 992740 h 1536506"/>
              <a:gd name="connsiteX1471" fmla="*/ 1402755 w 2856548"/>
              <a:gd name="connsiteY1471" fmla="*/ 971508 h 1536506"/>
              <a:gd name="connsiteX1472" fmla="*/ 1402080 w 2856548"/>
              <a:gd name="connsiteY1472" fmla="*/ 970721 h 1536506"/>
              <a:gd name="connsiteX1473" fmla="*/ 1400883 w 2856548"/>
              <a:gd name="connsiteY1473" fmla="*/ 969703 h 1536506"/>
              <a:gd name="connsiteX1474" fmla="*/ 2653395 w 2856548"/>
              <a:gd name="connsiteY1474" fmla="*/ 955271 h 1536506"/>
              <a:gd name="connsiteX1475" fmla="*/ 2662238 w 2856548"/>
              <a:gd name="connsiteY1475" fmla="*/ 962149 h 1536506"/>
              <a:gd name="connsiteX1476" fmla="*/ 2673668 w 2856548"/>
              <a:gd name="connsiteY1476" fmla="*/ 972626 h 1536506"/>
              <a:gd name="connsiteX1477" fmla="*/ 2689860 w 2856548"/>
              <a:gd name="connsiteY1477" fmla="*/ 988819 h 1536506"/>
              <a:gd name="connsiteX1478" fmla="*/ 2677960 w 2856548"/>
              <a:gd name="connsiteY1478" fmla="*/ 977871 h 1536506"/>
              <a:gd name="connsiteX1479" fmla="*/ 2667953 w 2856548"/>
              <a:gd name="connsiteY1479" fmla="*/ 967864 h 1536506"/>
              <a:gd name="connsiteX1480" fmla="*/ 2664189 w 2856548"/>
              <a:gd name="connsiteY1480" fmla="*/ 965202 h 1536506"/>
              <a:gd name="connsiteX1481" fmla="*/ 2655886 w 2856548"/>
              <a:gd name="connsiteY1481" fmla="*/ 957563 h 1536506"/>
              <a:gd name="connsiteX1482" fmla="*/ 2658428 w 2856548"/>
              <a:gd name="connsiteY1482" fmla="*/ 959291 h 1536506"/>
              <a:gd name="connsiteX1483" fmla="*/ 2654138 w 2856548"/>
              <a:gd name="connsiteY1483" fmla="*/ 955955 h 1536506"/>
              <a:gd name="connsiteX1484" fmla="*/ 1796458 w 2856548"/>
              <a:gd name="connsiteY1484" fmla="*/ 944482 h 1536506"/>
              <a:gd name="connsiteX1485" fmla="*/ 1777006 w 2856548"/>
              <a:gd name="connsiteY1485" fmla="*/ 959828 h 1536506"/>
              <a:gd name="connsiteX1486" fmla="*/ 1786295 w 2856548"/>
              <a:gd name="connsiteY1486" fmla="*/ 950600 h 1536506"/>
              <a:gd name="connsiteX1487" fmla="*/ 2442858 w 2856548"/>
              <a:gd name="connsiteY1487" fmla="*/ 942194 h 1536506"/>
              <a:gd name="connsiteX1488" fmla="*/ 2432685 w 2856548"/>
              <a:gd name="connsiteY1488" fmla="*/ 950279 h 1536506"/>
              <a:gd name="connsiteX1489" fmla="*/ 2432685 w 2856548"/>
              <a:gd name="connsiteY1489" fmla="*/ 949885 h 1536506"/>
              <a:gd name="connsiteX1490" fmla="*/ 2441258 w 2856548"/>
              <a:gd name="connsiteY1490" fmla="*/ 943099 h 1536506"/>
              <a:gd name="connsiteX1491" fmla="*/ 1365274 w 2856548"/>
              <a:gd name="connsiteY1491" fmla="*/ 940990 h 1536506"/>
              <a:gd name="connsiteX1492" fmla="*/ 1379220 w 2856548"/>
              <a:gd name="connsiteY1492" fmla="*/ 948814 h 1536506"/>
              <a:gd name="connsiteX1493" fmla="*/ 1385953 w 2856548"/>
              <a:gd name="connsiteY1493" fmla="*/ 955307 h 1536506"/>
              <a:gd name="connsiteX1494" fmla="*/ 1375168 w 2856548"/>
              <a:gd name="connsiteY1494" fmla="*/ 947840 h 1536506"/>
              <a:gd name="connsiteX1495" fmla="*/ 1375053 w 2856548"/>
              <a:gd name="connsiteY1495" fmla="*/ 947742 h 1536506"/>
              <a:gd name="connsiteX1496" fmla="*/ 1374915 w 2856548"/>
              <a:gd name="connsiteY1496" fmla="*/ 947665 h 1536506"/>
              <a:gd name="connsiteX1497" fmla="*/ 2447316 w 2856548"/>
              <a:gd name="connsiteY1497" fmla="*/ 939670 h 1536506"/>
              <a:gd name="connsiteX1498" fmla="*/ 2442858 w 2856548"/>
              <a:gd name="connsiteY1498" fmla="*/ 942194 h 1536506"/>
              <a:gd name="connsiteX1499" fmla="*/ 2444115 w 2856548"/>
              <a:gd name="connsiteY1499" fmla="*/ 941194 h 1536506"/>
              <a:gd name="connsiteX1500" fmla="*/ 1991475 w 2856548"/>
              <a:gd name="connsiteY1500" fmla="*/ 936577 h 1536506"/>
              <a:gd name="connsiteX1501" fmla="*/ 1993583 w 2856548"/>
              <a:gd name="connsiteY1501" fmla="*/ 937384 h 1536506"/>
              <a:gd name="connsiteX1502" fmla="*/ 1995971 w 2856548"/>
              <a:gd name="connsiteY1502" fmla="*/ 938999 h 1536506"/>
              <a:gd name="connsiteX1503" fmla="*/ 1991828 w 2856548"/>
              <a:gd name="connsiteY1503" fmla="*/ 936809 h 1536506"/>
              <a:gd name="connsiteX1504" fmla="*/ 728949 w 2856548"/>
              <a:gd name="connsiteY1504" fmla="*/ 936016 h 1536506"/>
              <a:gd name="connsiteX1505" fmla="*/ 743903 w 2856548"/>
              <a:gd name="connsiteY1505" fmla="*/ 943456 h 1536506"/>
              <a:gd name="connsiteX1506" fmla="*/ 781050 w 2856548"/>
              <a:gd name="connsiteY1506" fmla="*/ 975484 h 1536506"/>
              <a:gd name="connsiteX1507" fmla="*/ 769620 w 2856548"/>
              <a:gd name="connsiteY1507" fmla="*/ 965959 h 1536506"/>
              <a:gd name="connsiteX1508" fmla="*/ 812483 w 2856548"/>
              <a:gd name="connsiteY1508" fmla="*/ 1014536 h 1536506"/>
              <a:gd name="connsiteX1509" fmla="*/ 857250 w 2856548"/>
              <a:gd name="connsiteY1509" fmla="*/ 1076449 h 1536506"/>
              <a:gd name="connsiteX1510" fmla="*/ 880706 w 2856548"/>
              <a:gd name="connsiteY1510" fmla="*/ 1104190 h 1536506"/>
              <a:gd name="connsiteX1511" fmla="*/ 904367 w 2856548"/>
              <a:gd name="connsiteY1511" fmla="*/ 1123656 h 1536506"/>
              <a:gd name="connsiteX1512" fmla="*/ 890169 w 2856548"/>
              <a:gd name="connsiteY1512" fmla="*/ 1114879 h 1536506"/>
              <a:gd name="connsiteX1513" fmla="*/ 888756 w 2856548"/>
              <a:gd name="connsiteY1513" fmla="*/ 1113583 h 1536506"/>
              <a:gd name="connsiteX1514" fmla="*/ 859155 w 2856548"/>
              <a:gd name="connsiteY1514" fmla="*/ 1081092 h 1536506"/>
              <a:gd name="connsiteX1515" fmla="*/ 828675 w 2856548"/>
              <a:gd name="connsiteY1515" fmla="*/ 1038349 h 1536506"/>
              <a:gd name="connsiteX1516" fmla="*/ 794385 w 2856548"/>
              <a:gd name="connsiteY1516" fmla="*/ 992629 h 1536506"/>
              <a:gd name="connsiteX1517" fmla="*/ 748665 w 2856548"/>
              <a:gd name="connsiteY1517" fmla="*/ 947861 h 1536506"/>
              <a:gd name="connsiteX1518" fmla="*/ 0 w 2856548"/>
              <a:gd name="connsiteY1518" fmla="*/ 935479 h 1536506"/>
              <a:gd name="connsiteX1519" fmla="*/ 40005 w 2856548"/>
              <a:gd name="connsiteY1519" fmla="*/ 941194 h 1536506"/>
              <a:gd name="connsiteX1520" fmla="*/ 43815 w 2856548"/>
              <a:gd name="connsiteY1520" fmla="*/ 942781 h 1536506"/>
              <a:gd name="connsiteX1521" fmla="*/ 2003453 w 2856548"/>
              <a:gd name="connsiteY1521" fmla="*/ 935238 h 1536506"/>
              <a:gd name="connsiteX1522" fmla="*/ 2004060 w 2856548"/>
              <a:gd name="connsiteY1522" fmla="*/ 935479 h 1536506"/>
              <a:gd name="connsiteX1523" fmla="*/ 2034540 w 2856548"/>
              <a:gd name="connsiteY1523" fmla="*/ 956434 h 1536506"/>
              <a:gd name="connsiteX1524" fmla="*/ 1351508 w 2856548"/>
              <a:gd name="connsiteY1524" fmla="*/ 933267 h 1536506"/>
              <a:gd name="connsiteX1525" fmla="*/ 1357313 w 2856548"/>
              <a:gd name="connsiteY1525" fmla="*/ 935479 h 1536506"/>
              <a:gd name="connsiteX1526" fmla="*/ 1365274 w 2856548"/>
              <a:gd name="connsiteY1526" fmla="*/ 940990 h 1536506"/>
              <a:gd name="connsiteX1527" fmla="*/ 2461675 w 2856548"/>
              <a:gd name="connsiteY1527" fmla="*/ 932832 h 1536506"/>
              <a:gd name="connsiteX1528" fmla="*/ 2447316 w 2856548"/>
              <a:gd name="connsiteY1528" fmla="*/ 939670 h 1536506"/>
              <a:gd name="connsiteX1529" fmla="*/ 2453879 w 2856548"/>
              <a:gd name="connsiteY1529" fmla="*/ 935955 h 1536506"/>
              <a:gd name="connsiteX1530" fmla="*/ 2455849 w 2856548"/>
              <a:gd name="connsiteY1530" fmla="*/ 934941 h 1536506"/>
              <a:gd name="connsiteX1531" fmla="*/ 1831507 w 2856548"/>
              <a:gd name="connsiteY1531" fmla="*/ 932159 h 1536506"/>
              <a:gd name="connsiteX1532" fmla="*/ 1829711 w 2856548"/>
              <a:gd name="connsiteY1532" fmla="*/ 933245 h 1536506"/>
              <a:gd name="connsiteX1533" fmla="*/ 1825943 w 2856548"/>
              <a:gd name="connsiteY1533" fmla="*/ 934526 h 1536506"/>
              <a:gd name="connsiteX1534" fmla="*/ 1809865 w 2856548"/>
              <a:gd name="connsiteY1534" fmla="*/ 945245 h 1536506"/>
              <a:gd name="connsiteX1535" fmla="*/ 1794510 w 2856548"/>
              <a:gd name="connsiteY1535" fmla="*/ 954529 h 1536506"/>
              <a:gd name="connsiteX1536" fmla="*/ 1822133 w 2856548"/>
              <a:gd name="connsiteY1536" fmla="*/ 935479 h 1536506"/>
              <a:gd name="connsiteX1537" fmla="*/ 2462213 w 2856548"/>
              <a:gd name="connsiteY1537" fmla="*/ 931669 h 1536506"/>
              <a:gd name="connsiteX1538" fmla="*/ 2455849 w 2856548"/>
              <a:gd name="connsiteY1538" fmla="*/ 934941 h 1536506"/>
              <a:gd name="connsiteX1539" fmla="*/ 2452526 w 2856548"/>
              <a:gd name="connsiteY1539" fmla="*/ 936145 h 1536506"/>
              <a:gd name="connsiteX1540" fmla="*/ 2453270 w 2856548"/>
              <a:gd name="connsiteY1540" fmla="*/ 935733 h 1536506"/>
              <a:gd name="connsiteX1541" fmla="*/ 1981616 w 2856548"/>
              <a:gd name="connsiteY1541" fmla="*/ 931411 h 1536506"/>
              <a:gd name="connsiteX1542" fmla="*/ 1986915 w 2856548"/>
              <a:gd name="connsiteY1542" fmla="*/ 933574 h 1536506"/>
              <a:gd name="connsiteX1543" fmla="*/ 1991475 w 2856548"/>
              <a:gd name="connsiteY1543" fmla="*/ 936577 h 1536506"/>
              <a:gd name="connsiteX1544" fmla="*/ 1991160 w 2856548"/>
              <a:gd name="connsiteY1544" fmla="*/ 936456 h 1536506"/>
              <a:gd name="connsiteX1545" fmla="*/ 1602047 w 2856548"/>
              <a:gd name="connsiteY1545" fmla="*/ 929402 h 1536506"/>
              <a:gd name="connsiteX1546" fmla="*/ 1600201 w 2856548"/>
              <a:gd name="connsiteY1546" fmla="*/ 929764 h 1536506"/>
              <a:gd name="connsiteX1547" fmla="*/ 1599702 w 2856548"/>
              <a:gd name="connsiteY1547" fmla="*/ 929727 h 1536506"/>
              <a:gd name="connsiteX1548" fmla="*/ 1821541 w 2856548"/>
              <a:gd name="connsiteY1548" fmla="*/ 929382 h 1536506"/>
              <a:gd name="connsiteX1549" fmla="*/ 1818256 w 2856548"/>
              <a:gd name="connsiteY1549" fmla="*/ 931359 h 1536506"/>
              <a:gd name="connsiteX1550" fmla="*/ 1810703 w 2856548"/>
              <a:gd name="connsiteY1550" fmla="*/ 935479 h 1536506"/>
              <a:gd name="connsiteX1551" fmla="*/ 1813650 w 2856548"/>
              <a:gd name="connsiteY1551" fmla="*/ 934132 h 1536506"/>
              <a:gd name="connsiteX1552" fmla="*/ 1796458 w 2856548"/>
              <a:gd name="connsiteY1552" fmla="*/ 944482 h 1536506"/>
              <a:gd name="connsiteX1553" fmla="*/ 1808322 w 2856548"/>
              <a:gd name="connsiteY1553" fmla="*/ 935122 h 1536506"/>
              <a:gd name="connsiteX1554" fmla="*/ 1586646 w 2856548"/>
              <a:gd name="connsiteY1554" fmla="*/ 928760 h 1536506"/>
              <a:gd name="connsiteX1555" fmla="*/ 1599702 w 2856548"/>
              <a:gd name="connsiteY1555" fmla="*/ 929727 h 1536506"/>
              <a:gd name="connsiteX1556" fmla="*/ 1594951 w 2856548"/>
              <a:gd name="connsiteY1556" fmla="*/ 930387 h 1536506"/>
              <a:gd name="connsiteX1557" fmla="*/ 1578929 w 2856548"/>
              <a:gd name="connsiteY1557" fmla="*/ 928811 h 1536506"/>
              <a:gd name="connsiteX1558" fmla="*/ 1585913 w 2856548"/>
              <a:gd name="connsiteY1558" fmla="*/ 928811 h 1536506"/>
              <a:gd name="connsiteX1559" fmla="*/ 2467226 w 2856548"/>
              <a:gd name="connsiteY1559" fmla="*/ 928021 h 1536506"/>
              <a:gd name="connsiteX1560" fmla="*/ 2453270 w 2856548"/>
              <a:gd name="connsiteY1560" fmla="*/ 935733 h 1536506"/>
              <a:gd name="connsiteX1561" fmla="*/ 2451735 w 2856548"/>
              <a:gd name="connsiteY1561" fmla="*/ 936431 h 1536506"/>
              <a:gd name="connsiteX1562" fmla="*/ 2452526 w 2856548"/>
              <a:gd name="connsiteY1562" fmla="*/ 936145 h 1536506"/>
              <a:gd name="connsiteX1563" fmla="*/ 2436495 w 2856548"/>
              <a:gd name="connsiteY1563" fmla="*/ 945004 h 1536506"/>
              <a:gd name="connsiteX1564" fmla="*/ 2443163 w 2856548"/>
              <a:gd name="connsiteY1564" fmla="*/ 941194 h 1536506"/>
              <a:gd name="connsiteX1565" fmla="*/ 2457450 w 2856548"/>
              <a:gd name="connsiteY1565" fmla="*/ 932621 h 1536506"/>
              <a:gd name="connsiteX1566" fmla="*/ 1827431 w 2856548"/>
              <a:gd name="connsiteY1566" fmla="*/ 927832 h 1536506"/>
              <a:gd name="connsiteX1567" fmla="*/ 1813650 w 2856548"/>
              <a:gd name="connsiteY1567" fmla="*/ 934132 h 1536506"/>
              <a:gd name="connsiteX1568" fmla="*/ 1818256 w 2856548"/>
              <a:gd name="connsiteY1568" fmla="*/ 931359 h 1536506"/>
              <a:gd name="connsiteX1569" fmla="*/ 1821180 w 2856548"/>
              <a:gd name="connsiteY1569" fmla="*/ 929764 h 1536506"/>
              <a:gd name="connsiteX1570" fmla="*/ 710282 w 2856548"/>
              <a:gd name="connsiteY1570" fmla="*/ 926728 h 1536506"/>
              <a:gd name="connsiteX1571" fmla="*/ 718543 w 2856548"/>
              <a:gd name="connsiteY1571" fmla="*/ 929763 h 1536506"/>
              <a:gd name="connsiteX1572" fmla="*/ 728949 w 2856548"/>
              <a:gd name="connsiteY1572" fmla="*/ 936016 h 1536506"/>
              <a:gd name="connsiteX1573" fmla="*/ 1617308 w 2856548"/>
              <a:gd name="connsiteY1573" fmla="*/ 926621 h 1536506"/>
              <a:gd name="connsiteX1574" fmla="*/ 1608669 w 2856548"/>
              <a:gd name="connsiteY1574" fmla="*/ 928482 h 1536506"/>
              <a:gd name="connsiteX1575" fmla="*/ 1602047 w 2856548"/>
              <a:gd name="connsiteY1575" fmla="*/ 929402 h 1536506"/>
              <a:gd name="connsiteX1576" fmla="*/ 1615591 w 2856548"/>
              <a:gd name="connsiteY1576" fmla="*/ 926741 h 1536506"/>
              <a:gd name="connsiteX1577" fmla="*/ 1964286 w 2856548"/>
              <a:gd name="connsiteY1577" fmla="*/ 924337 h 1536506"/>
              <a:gd name="connsiteX1578" fmla="*/ 1970842 w 2856548"/>
              <a:gd name="connsiteY1578" fmla="*/ 925716 h 1536506"/>
              <a:gd name="connsiteX1579" fmla="*/ 1981616 w 2856548"/>
              <a:gd name="connsiteY1579" fmla="*/ 931411 h 1536506"/>
              <a:gd name="connsiteX1580" fmla="*/ 2479841 w 2856548"/>
              <a:gd name="connsiteY1580" fmla="*/ 923311 h 1536506"/>
              <a:gd name="connsiteX1581" fmla="*/ 2473643 w 2856548"/>
              <a:gd name="connsiteY1581" fmla="*/ 925001 h 1536506"/>
              <a:gd name="connsiteX1582" fmla="*/ 2467226 w 2856548"/>
              <a:gd name="connsiteY1582" fmla="*/ 928021 h 1536506"/>
              <a:gd name="connsiteX1583" fmla="*/ 2472690 w 2856548"/>
              <a:gd name="connsiteY1583" fmla="*/ 925001 h 1536506"/>
              <a:gd name="connsiteX1584" fmla="*/ 1325162 w 2856548"/>
              <a:gd name="connsiteY1584" fmla="*/ 923231 h 1536506"/>
              <a:gd name="connsiteX1585" fmla="*/ 1340168 w 2856548"/>
              <a:gd name="connsiteY1585" fmla="*/ 926906 h 1536506"/>
              <a:gd name="connsiteX1586" fmla="*/ 1351508 w 2856548"/>
              <a:gd name="connsiteY1586" fmla="*/ 933267 h 1536506"/>
              <a:gd name="connsiteX1587" fmla="*/ 1344533 w 2856548"/>
              <a:gd name="connsiteY1587" fmla="*/ 930610 h 1536506"/>
              <a:gd name="connsiteX1588" fmla="*/ 1343025 w 2856548"/>
              <a:gd name="connsiteY1588" fmla="*/ 929764 h 1536506"/>
              <a:gd name="connsiteX1589" fmla="*/ 1337693 w 2856548"/>
              <a:gd name="connsiteY1589" fmla="*/ 928005 h 1536506"/>
              <a:gd name="connsiteX1590" fmla="*/ 2484120 w 2856548"/>
              <a:gd name="connsiteY1590" fmla="*/ 922144 h 1536506"/>
              <a:gd name="connsiteX1591" fmla="*/ 2483472 w 2856548"/>
              <a:gd name="connsiteY1591" fmla="*/ 922453 h 1536506"/>
              <a:gd name="connsiteX1592" fmla="*/ 2479841 w 2856548"/>
              <a:gd name="connsiteY1592" fmla="*/ 923311 h 1536506"/>
              <a:gd name="connsiteX1593" fmla="*/ 1948815 w 2856548"/>
              <a:gd name="connsiteY1593" fmla="*/ 920239 h 1536506"/>
              <a:gd name="connsiteX1594" fmla="*/ 1963579 w 2856548"/>
              <a:gd name="connsiteY1594" fmla="*/ 924049 h 1536506"/>
              <a:gd name="connsiteX1595" fmla="*/ 1964286 w 2856548"/>
              <a:gd name="connsiteY1595" fmla="*/ 924337 h 1536506"/>
              <a:gd name="connsiteX1596" fmla="*/ 1953708 w 2856548"/>
              <a:gd name="connsiteY1596" fmla="*/ 922113 h 1536506"/>
              <a:gd name="connsiteX1597" fmla="*/ 1844259 w 2856548"/>
              <a:gd name="connsiteY1597" fmla="*/ 919517 h 1536506"/>
              <a:gd name="connsiteX1598" fmla="*/ 1821541 w 2856548"/>
              <a:gd name="connsiteY1598" fmla="*/ 929382 h 1536506"/>
              <a:gd name="connsiteX1599" fmla="*/ 1833563 w 2856548"/>
              <a:gd name="connsiteY1599" fmla="*/ 922144 h 1536506"/>
              <a:gd name="connsiteX1600" fmla="*/ 2550795 w 2856548"/>
              <a:gd name="connsiteY1600" fmla="*/ 919286 h 1536506"/>
              <a:gd name="connsiteX1601" fmla="*/ 2578418 w 2856548"/>
              <a:gd name="connsiteY1601" fmla="*/ 919286 h 1536506"/>
              <a:gd name="connsiteX1602" fmla="*/ 2642235 w 2856548"/>
              <a:gd name="connsiteY1602" fmla="*/ 945004 h 1536506"/>
              <a:gd name="connsiteX1603" fmla="*/ 2653395 w 2856548"/>
              <a:gd name="connsiteY1603" fmla="*/ 955271 h 1536506"/>
              <a:gd name="connsiteX1604" fmla="*/ 2645093 w 2856548"/>
              <a:gd name="connsiteY1604" fmla="*/ 948814 h 1536506"/>
              <a:gd name="connsiteX1605" fmla="*/ 2649855 w 2856548"/>
              <a:gd name="connsiteY1605" fmla="*/ 952624 h 1536506"/>
              <a:gd name="connsiteX1606" fmla="*/ 2654138 w 2856548"/>
              <a:gd name="connsiteY1606" fmla="*/ 955955 h 1536506"/>
              <a:gd name="connsiteX1607" fmla="*/ 2655886 w 2856548"/>
              <a:gd name="connsiteY1607" fmla="*/ 957563 h 1536506"/>
              <a:gd name="connsiteX1608" fmla="*/ 2631282 w 2856548"/>
              <a:gd name="connsiteY1608" fmla="*/ 940837 h 1536506"/>
              <a:gd name="connsiteX1609" fmla="*/ 2598420 w 2856548"/>
              <a:gd name="connsiteY1609" fmla="*/ 925954 h 1536506"/>
              <a:gd name="connsiteX1610" fmla="*/ 2586662 w 2856548"/>
              <a:gd name="connsiteY1610" fmla="*/ 924597 h 1536506"/>
              <a:gd name="connsiteX1611" fmla="*/ 2577465 w 2856548"/>
              <a:gd name="connsiteY1611" fmla="*/ 921191 h 1536506"/>
              <a:gd name="connsiteX1612" fmla="*/ 1867853 w 2856548"/>
              <a:gd name="connsiteY1612" fmla="*/ 919286 h 1536506"/>
              <a:gd name="connsiteX1613" fmla="*/ 1831507 w 2856548"/>
              <a:gd name="connsiteY1613" fmla="*/ 932159 h 1536506"/>
              <a:gd name="connsiteX1614" fmla="*/ 1835468 w 2856548"/>
              <a:gd name="connsiteY1614" fmla="*/ 929764 h 1536506"/>
              <a:gd name="connsiteX1615" fmla="*/ 1854518 w 2856548"/>
              <a:gd name="connsiteY1615" fmla="*/ 923096 h 1536506"/>
              <a:gd name="connsiteX1616" fmla="*/ 1867853 w 2856548"/>
              <a:gd name="connsiteY1616" fmla="*/ 919286 h 1536506"/>
              <a:gd name="connsiteX1617" fmla="*/ 1309299 w 2856548"/>
              <a:gd name="connsiteY1617" fmla="*/ 918637 h 1536506"/>
              <a:gd name="connsiteX1618" fmla="*/ 1314808 w 2856548"/>
              <a:gd name="connsiteY1618" fmla="*/ 919286 h 1536506"/>
              <a:gd name="connsiteX1619" fmla="*/ 1325162 w 2856548"/>
              <a:gd name="connsiteY1619" fmla="*/ 923231 h 1536506"/>
              <a:gd name="connsiteX1620" fmla="*/ 1317646 w 2856548"/>
              <a:gd name="connsiteY1620" fmla="*/ 921390 h 1536506"/>
              <a:gd name="connsiteX1621" fmla="*/ 686045 w 2856548"/>
              <a:gd name="connsiteY1621" fmla="*/ 917821 h 1536506"/>
              <a:gd name="connsiteX1622" fmla="*/ 695325 w 2856548"/>
              <a:gd name="connsiteY1622" fmla="*/ 919286 h 1536506"/>
              <a:gd name="connsiteX1623" fmla="*/ 710282 w 2856548"/>
              <a:gd name="connsiteY1623" fmla="*/ 926728 h 1536506"/>
              <a:gd name="connsiteX1624" fmla="*/ 2503261 w 2856548"/>
              <a:gd name="connsiteY1624" fmla="*/ 917775 h 1536506"/>
              <a:gd name="connsiteX1625" fmla="*/ 2461675 w 2856548"/>
              <a:gd name="connsiteY1625" fmla="*/ 932832 h 1536506"/>
              <a:gd name="connsiteX1626" fmla="*/ 2483472 w 2856548"/>
              <a:gd name="connsiteY1626" fmla="*/ 922453 h 1536506"/>
              <a:gd name="connsiteX1627" fmla="*/ 1301957 w 2856548"/>
              <a:gd name="connsiteY1627" fmla="*/ 917548 h 1536506"/>
              <a:gd name="connsiteX1628" fmla="*/ 1308021 w 2856548"/>
              <a:gd name="connsiteY1628" fmla="*/ 918215 h 1536506"/>
              <a:gd name="connsiteX1629" fmla="*/ 1309299 w 2856548"/>
              <a:gd name="connsiteY1629" fmla="*/ 918637 h 1536506"/>
              <a:gd name="connsiteX1630" fmla="*/ 1303706 w 2856548"/>
              <a:gd name="connsiteY1630" fmla="*/ 917977 h 1536506"/>
              <a:gd name="connsiteX1631" fmla="*/ 2524125 w 2856548"/>
              <a:gd name="connsiteY1631" fmla="*/ 917381 h 1536506"/>
              <a:gd name="connsiteX1632" fmla="*/ 2550795 w 2856548"/>
              <a:gd name="connsiteY1632" fmla="*/ 919286 h 1536506"/>
              <a:gd name="connsiteX1633" fmla="*/ 2540634 w 2856548"/>
              <a:gd name="connsiteY1633" fmla="*/ 919286 h 1536506"/>
              <a:gd name="connsiteX1634" fmla="*/ 682730 w 2856548"/>
              <a:gd name="connsiteY1634" fmla="*/ 917297 h 1536506"/>
              <a:gd name="connsiteX1635" fmla="*/ 684848 w 2856548"/>
              <a:gd name="connsiteY1635" fmla="*/ 917381 h 1536506"/>
              <a:gd name="connsiteX1636" fmla="*/ 686045 w 2856548"/>
              <a:gd name="connsiteY1636" fmla="*/ 917821 h 1536506"/>
              <a:gd name="connsiteX1637" fmla="*/ 2509581 w 2856548"/>
              <a:gd name="connsiteY1637" fmla="*/ 916282 h 1536506"/>
              <a:gd name="connsiteX1638" fmla="*/ 2503261 w 2856548"/>
              <a:gd name="connsiteY1638" fmla="*/ 917775 h 1536506"/>
              <a:gd name="connsiteX1639" fmla="*/ 2506980 w 2856548"/>
              <a:gd name="connsiteY1639" fmla="*/ 916429 h 1536506"/>
              <a:gd name="connsiteX1640" fmla="*/ 1277167 w 2856548"/>
              <a:gd name="connsiteY1640" fmla="*/ 914823 h 1536506"/>
              <a:gd name="connsiteX1641" fmla="*/ 1293495 w 2856548"/>
              <a:gd name="connsiteY1641" fmla="*/ 915476 h 1536506"/>
              <a:gd name="connsiteX1642" fmla="*/ 1301957 w 2856548"/>
              <a:gd name="connsiteY1642" fmla="*/ 917548 h 1536506"/>
              <a:gd name="connsiteX1643" fmla="*/ 1942606 w 2856548"/>
              <a:gd name="connsiteY1643" fmla="*/ 914794 h 1536506"/>
              <a:gd name="connsiteX1644" fmla="*/ 1948815 w 2856548"/>
              <a:gd name="connsiteY1644" fmla="*/ 915476 h 1536506"/>
              <a:gd name="connsiteX1645" fmla="*/ 1951435 w 2856548"/>
              <a:gd name="connsiteY1645" fmla="*/ 916310 h 1536506"/>
              <a:gd name="connsiteX1646" fmla="*/ 1274445 w 2856548"/>
              <a:gd name="connsiteY1646" fmla="*/ 914524 h 1536506"/>
              <a:gd name="connsiteX1647" fmla="*/ 1277167 w 2856548"/>
              <a:gd name="connsiteY1647" fmla="*/ 914823 h 1536506"/>
              <a:gd name="connsiteX1648" fmla="*/ 1276886 w 2856548"/>
              <a:gd name="connsiteY1648" fmla="*/ 914812 h 1536506"/>
              <a:gd name="connsiteX1649" fmla="*/ 1269683 w 2856548"/>
              <a:gd name="connsiteY1649" fmla="*/ 914524 h 1536506"/>
              <a:gd name="connsiteX1650" fmla="*/ 1276886 w 2856548"/>
              <a:gd name="connsiteY1650" fmla="*/ 914812 h 1536506"/>
              <a:gd name="connsiteX1651" fmla="*/ 1303706 w 2856548"/>
              <a:gd name="connsiteY1651" fmla="*/ 917977 h 1536506"/>
              <a:gd name="connsiteX1652" fmla="*/ 1317646 w 2856548"/>
              <a:gd name="connsiteY1652" fmla="*/ 921390 h 1536506"/>
              <a:gd name="connsiteX1653" fmla="*/ 1337693 w 2856548"/>
              <a:gd name="connsiteY1653" fmla="*/ 928005 h 1536506"/>
              <a:gd name="connsiteX1654" fmla="*/ 1344533 w 2856548"/>
              <a:gd name="connsiteY1654" fmla="*/ 930610 h 1536506"/>
              <a:gd name="connsiteX1655" fmla="*/ 1374915 w 2856548"/>
              <a:gd name="connsiteY1655" fmla="*/ 947665 h 1536506"/>
              <a:gd name="connsiteX1656" fmla="*/ 1375168 w 2856548"/>
              <a:gd name="connsiteY1656" fmla="*/ 947840 h 1536506"/>
              <a:gd name="connsiteX1657" fmla="*/ 1400883 w 2856548"/>
              <a:gd name="connsiteY1657" fmla="*/ 969703 h 1536506"/>
              <a:gd name="connsiteX1658" fmla="*/ 1402755 w 2856548"/>
              <a:gd name="connsiteY1658" fmla="*/ 971508 h 1536506"/>
              <a:gd name="connsiteX1659" fmla="*/ 1418122 w 2856548"/>
              <a:gd name="connsiteY1659" fmla="*/ 989436 h 1536506"/>
              <a:gd name="connsiteX1660" fmla="*/ 1393508 w 2856548"/>
              <a:gd name="connsiteY1660" fmla="*/ 964054 h 1536506"/>
              <a:gd name="connsiteX1661" fmla="*/ 1352550 w 2856548"/>
              <a:gd name="connsiteY1661" fmla="*/ 936431 h 1536506"/>
              <a:gd name="connsiteX1662" fmla="*/ 1404938 w 2856548"/>
              <a:gd name="connsiteY1662" fmla="*/ 976436 h 1536506"/>
              <a:gd name="connsiteX1663" fmla="*/ 1445895 w 2856548"/>
              <a:gd name="connsiteY1663" fmla="*/ 1025966 h 1536506"/>
              <a:gd name="connsiteX1664" fmla="*/ 1481138 w 2856548"/>
              <a:gd name="connsiteY1664" fmla="*/ 1075139 h 1536506"/>
              <a:gd name="connsiteX1665" fmla="*/ 1486813 w 2856548"/>
              <a:gd name="connsiteY1665" fmla="*/ 1081792 h 1536506"/>
              <a:gd name="connsiteX1666" fmla="*/ 1496378 w 2856548"/>
              <a:gd name="connsiteY1666" fmla="*/ 1094546 h 1536506"/>
              <a:gd name="connsiteX1667" fmla="*/ 1516380 w 2856548"/>
              <a:gd name="connsiteY1667" fmla="*/ 1116454 h 1536506"/>
              <a:gd name="connsiteX1668" fmla="*/ 1486813 w 2856548"/>
              <a:gd name="connsiteY1668" fmla="*/ 1081792 h 1536506"/>
              <a:gd name="connsiteX1669" fmla="*/ 1473518 w 2856548"/>
              <a:gd name="connsiteY1669" fmla="*/ 1064066 h 1536506"/>
              <a:gd name="connsiteX1670" fmla="*/ 1494473 w 2856548"/>
              <a:gd name="connsiteY1670" fmla="*/ 1089784 h 1536506"/>
              <a:gd name="connsiteX1671" fmla="*/ 1515428 w 2856548"/>
              <a:gd name="connsiteY1671" fmla="*/ 1113596 h 1536506"/>
              <a:gd name="connsiteX1672" fmla="*/ 1563053 w 2856548"/>
              <a:gd name="connsiteY1672" fmla="*/ 1142171 h 1536506"/>
              <a:gd name="connsiteX1673" fmla="*/ 1617345 w 2856548"/>
              <a:gd name="connsiteY1673" fmla="*/ 1141219 h 1536506"/>
              <a:gd name="connsiteX1674" fmla="*/ 1641158 w 2856548"/>
              <a:gd name="connsiteY1674" fmla="*/ 1130741 h 1536506"/>
              <a:gd name="connsiteX1675" fmla="*/ 1664018 w 2856548"/>
              <a:gd name="connsiteY1675" fmla="*/ 1112644 h 1536506"/>
              <a:gd name="connsiteX1676" fmla="*/ 1706880 w 2856548"/>
              <a:gd name="connsiteY1676" fmla="*/ 1058351 h 1536506"/>
              <a:gd name="connsiteX1677" fmla="*/ 1754505 w 2856548"/>
              <a:gd name="connsiteY1677" fmla="*/ 993581 h 1536506"/>
              <a:gd name="connsiteX1678" fmla="*/ 1785938 w 2856548"/>
              <a:gd name="connsiteY1678" fmla="*/ 961196 h 1536506"/>
              <a:gd name="connsiteX1679" fmla="*/ 1809865 w 2856548"/>
              <a:gd name="connsiteY1679" fmla="*/ 945245 h 1536506"/>
              <a:gd name="connsiteX1680" fmla="*/ 1829711 w 2856548"/>
              <a:gd name="connsiteY1680" fmla="*/ 933245 h 1536506"/>
              <a:gd name="connsiteX1681" fmla="*/ 1873568 w 2856548"/>
              <a:gd name="connsiteY1681" fmla="*/ 918334 h 1536506"/>
              <a:gd name="connsiteX1682" fmla="*/ 1922145 w 2856548"/>
              <a:gd name="connsiteY1682" fmla="*/ 915476 h 1536506"/>
              <a:gd name="connsiteX1683" fmla="*/ 1953708 w 2856548"/>
              <a:gd name="connsiteY1683" fmla="*/ 922113 h 1536506"/>
              <a:gd name="connsiteX1684" fmla="*/ 1991160 w 2856548"/>
              <a:gd name="connsiteY1684" fmla="*/ 936456 h 1536506"/>
              <a:gd name="connsiteX1685" fmla="*/ 1991828 w 2856548"/>
              <a:gd name="connsiteY1685" fmla="*/ 936809 h 1536506"/>
              <a:gd name="connsiteX1686" fmla="*/ 2025968 w 2856548"/>
              <a:gd name="connsiteY1686" fmla="*/ 959291 h 1536506"/>
              <a:gd name="connsiteX1687" fmla="*/ 1995971 w 2856548"/>
              <a:gd name="connsiteY1687" fmla="*/ 938999 h 1536506"/>
              <a:gd name="connsiteX1688" fmla="*/ 2014538 w 2856548"/>
              <a:gd name="connsiteY1688" fmla="*/ 948814 h 1536506"/>
              <a:gd name="connsiteX1689" fmla="*/ 2051685 w 2856548"/>
              <a:gd name="connsiteY1689" fmla="*/ 981199 h 1536506"/>
              <a:gd name="connsiteX1690" fmla="*/ 2130743 w 2856548"/>
              <a:gd name="connsiteY1690" fmla="*/ 1085974 h 1536506"/>
              <a:gd name="connsiteX1691" fmla="*/ 2166938 w 2856548"/>
              <a:gd name="connsiteY1691" fmla="*/ 1123121 h 1536506"/>
              <a:gd name="connsiteX1692" fmla="*/ 2206943 w 2856548"/>
              <a:gd name="connsiteY1692" fmla="*/ 1140266 h 1536506"/>
              <a:gd name="connsiteX1693" fmla="*/ 2251710 w 2856548"/>
              <a:gd name="connsiteY1693" fmla="*/ 1138361 h 1536506"/>
              <a:gd name="connsiteX1694" fmla="*/ 2290763 w 2856548"/>
              <a:gd name="connsiteY1694" fmla="*/ 1116454 h 1536506"/>
              <a:gd name="connsiteX1695" fmla="*/ 2326482 w 2856548"/>
              <a:gd name="connsiteY1695" fmla="*/ 1075853 h 1536506"/>
              <a:gd name="connsiteX1696" fmla="*/ 2333958 w 2856548"/>
              <a:gd name="connsiteY1696" fmla="*/ 1065412 h 1536506"/>
              <a:gd name="connsiteX1697" fmla="*/ 2312044 w 2856548"/>
              <a:gd name="connsiteY1697" fmla="*/ 1096935 h 1536506"/>
              <a:gd name="connsiteX1698" fmla="*/ 2310872 w 2856548"/>
              <a:gd name="connsiteY1698" fmla="*/ 1098265 h 1536506"/>
              <a:gd name="connsiteX1699" fmla="*/ 2298145 w 2856548"/>
              <a:gd name="connsiteY1699" fmla="*/ 1111215 h 1536506"/>
              <a:gd name="connsiteX1700" fmla="*/ 2283143 w 2856548"/>
              <a:gd name="connsiteY1700" fmla="*/ 1125026 h 1536506"/>
              <a:gd name="connsiteX1701" fmla="*/ 2300481 w 2856548"/>
              <a:gd name="connsiteY1701" fmla="*/ 1110054 h 1536506"/>
              <a:gd name="connsiteX1702" fmla="*/ 2310872 w 2856548"/>
              <a:gd name="connsiteY1702" fmla="*/ 1098265 h 1536506"/>
              <a:gd name="connsiteX1703" fmla="*/ 2311718 w 2856548"/>
              <a:gd name="connsiteY1703" fmla="*/ 1097404 h 1536506"/>
              <a:gd name="connsiteX1704" fmla="*/ 2312044 w 2856548"/>
              <a:gd name="connsiteY1704" fmla="*/ 1096935 h 1536506"/>
              <a:gd name="connsiteX1705" fmla="*/ 2315409 w 2856548"/>
              <a:gd name="connsiteY1705" fmla="*/ 1093118 h 1536506"/>
              <a:gd name="connsiteX1706" fmla="*/ 2329815 w 2856548"/>
              <a:gd name="connsiteY1706" fmla="*/ 1075496 h 1536506"/>
              <a:gd name="connsiteX1707" fmla="*/ 2344103 w 2856548"/>
              <a:gd name="connsiteY1707" fmla="*/ 1053589 h 1536506"/>
              <a:gd name="connsiteX1708" fmla="*/ 2360295 w 2856548"/>
              <a:gd name="connsiteY1708" fmla="*/ 1029776 h 1536506"/>
              <a:gd name="connsiteX1709" fmla="*/ 2358390 w 2856548"/>
              <a:gd name="connsiteY1709" fmla="*/ 1032634 h 1536506"/>
              <a:gd name="connsiteX1710" fmla="*/ 2333625 w 2856548"/>
              <a:gd name="connsiteY1710" fmla="*/ 1066924 h 1536506"/>
              <a:gd name="connsiteX1711" fmla="*/ 2350294 w 2856548"/>
              <a:gd name="connsiteY1711" fmla="*/ 1043349 h 1536506"/>
              <a:gd name="connsiteX1712" fmla="*/ 2357597 w 2856548"/>
              <a:gd name="connsiteY1712" fmla="*/ 1032395 h 1536506"/>
              <a:gd name="connsiteX1713" fmla="*/ 2358876 w 2856548"/>
              <a:gd name="connsiteY1713" fmla="*/ 1030608 h 1536506"/>
              <a:gd name="connsiteX1714" fmla="*/ 2406968 w 2856548"/>
              <a:gd name="connsiteY1714" fmla="*/ 970721 h 1536506"/>
              <a:gd name="connsiteX1715" fmla="*/ 2432685 w 2856548"/>
              <a:gd name="connsiteY1715" fmla="*/ 950279 h 1536506"/>
              <a:gd name="connsiteX1716" fmla="*/ 2432685 w 2856548"/>
              <a:gd name="connsiteY1716" fmla="*/ 951671 h 1536506"/>
              <a:gd name="connsiteX1717" fmla="*/ 2506980 w 2856548"/>
              <a:gd name="connsiteY1717" fmla="*/ 919286 h 1536506"/>
              <a:gd name="connsiteX1718" fmla="*/ 2540634 w 2856548"/>
              <a:gd name="connsiteY1718" fmla="*/ 919286 h 1536506"/>
              <a:gd name="connsiteX1719" fmla="*/ 2586662 w 2856548"/>
              <a:gd name="connsiteY1719" fmla="*/ 924597 h 1536506"/>
              <a:gd name="connsiteX1720" fmla="*/ 2628900 w 2856548"/>
              <a:gd name="connsiteY1720" fmla="*/ 940241 h 1536506"/>
              <a:gd name="connsiteX1721" fmla="*/ 2664189 w 2856548"/>
              <a:gd name="connsiteY1721" fmla="*/ 965202 h 1536506"/>
              <a:gd name="connsiteX1722" fmla="*/ 2677960 w 2856548"/>
              <a:gd name="connsiteY1722" fmla="*/ 977871 h 1536506"/>
              <a:gd name="connsiteX1723" fmla="*/ 2692718 w 2856548"/>
              <a:gd name="connsiteY1723" fmla="*/ 992629 h 1536506"/>
              <a:gd name="connsiteX1724" fmla="*/ 2690367 w 2856548"/>
              <a:gd name="connsiteY1724" fmla="*/ 989354 h 1536506"/>
              <a:gd name="connsiteX1725" fmla="*/ 2708434 w 2856548"/>
              <a:gd name="connsiteY1725" fmla="*/ 1009893 h 1536506"/>
              <a:gd name="connsiteX1726" fmla="*/ 2714976 w 2856548"/>
              <a:gd name="connsiteY1726" fmla="*/ 1019745 h 1536506"/>
              <a:gd name="connsiteX1727" fmla="*/ 2714625 w 2856548"/>
              <a:gd name="connsiteY1727" fmla="*/ 1019299 h 1536506"/>
              <a:gd name="connsiteX1728" fmla="*/ 2715470 w 2856548"/>
              <a:gd name="connsiteY1728" fmla="*/ 1020490 h 1536506"/>
              <a:gd name="connsiteX1729" fmla="*/ 2727960 w 2856548"/>
              <a:gd name="connsiteY1729" fmla="*/ 1039301 h 1536506"/>
              <a:gd name="connsiteX1730" fmla="*/ 2703195 w 2856548"/>
              <a:gd name="connsiteY1730" fmla="*/ 1005011 h 1536506"/>
              <a:gd name="connsiteX1731" fmla="*/ 2722245 w 2856548"/>
              <a:gd name="connsiteY1731" fmla="*/ 1032634 h 1536506"/>
              <a:gd name="connsiteX1732" fmla="*/ 2733675 w 2856548"/>
              <a:gd name="connsiteY1732" fmla="*/ 1052636 h 1536506"/>
              <a:gd name="connsiteX1733" fmla="*/ 2761298 w 2856548"/>
              <a:gd name="connsiteY1733" fmla="*/ 1090736 h 1536506"/>
              <a:gd name="connsiteX1734" fmla="*/ 2751773 w 2856548"/>
              <a:gd name="connsiteY1734" fmla="*/ 1076449 h 1536506"/>
              <a:gd name="connsiteX1735" fmla="*/ 2728913 w 2856548"/>
              <a:gd name="connsiteY1735" fmla="*/ 1044064 h 1536506"/>
              <a:gd name="connsiteX1736" fmla="*/ 2737485 w 2856548"/>
              <a:gd name="connsiteY1736" fmla="*/ 1054541 h 1536506"/>
              <a:gd name="connsiteX1737" fmla="*/ 2732723 w 2856548"/>
              <a:gd name="connsiteY1737" fmla="*/ 1046921 h 1536506"/>
              <a:gd name="connsiteX1738" fmla="*/ 2774633 w 2856548"/>
              <a:gd name="connsiteY1738" fmla="*/ 1104071 h 1536506"/>
              <a:gd name="connsiteX1739" fmla="*/ 2765108 w 2856548"/>
              <a:gd name="connsiteY1739" fmla="*/ 1096451 h 1536506"/>
              <a:gd name="connsiteX1740" fmla="*/ 2788920 w 2856548"/>
              <a:gd name="connsiteY1740" fmla="*/ 1125979 h 1536506"/>
              <a:gd name="connsiteX1741" fmla="*/ 2793683 w 2856548"/>
              <a:gd name="connsiteY1741" fmla="*/ 1131694 h 1536506"/>
              <a:gd name="connsiteX1742" fmla="*/ 2797493 w 2856548"/>
              <a:gd name="connsiteY1742" fmla="*/ 1135504 h 1536506"/>
              <a:gd name="connsiteX1743" fmla="*/ 2800350 w 2856548"/>
              <a:gd name="connsiteY1743" fmla="*/ 1141219 h 1536506"/>
              <a:gd name="connsiteX1744" fmla="*/ 2791778 w 2856548"/>
              <a:gd name="connsiteY1744" fmla="*/ 1133599 h 1536506"/>
              <a:gd name="connsiteX1745" fmla="*/ 2784158 w 2856548"/>
              <a:gd name="connsiteY1745" fmla="*/ 1125026 h 1536506"/>
              <a:gd name="connsiteX1746" fmla="*/ 2761298 w 2856548"/>
              <a:gd name="connsiteY1746" fmla="*/ 1098356 h 1536506"/>
              <a:gd name="connsiteX1747" fmla="*/ 2761675 w 2856548"/>
              <a:gd name="connsiteY1747" fmla="*/ 1099410 h 1536506"/>
              <a:gd name="connsiteX1748" fmla="*/ 2753678 w 2856548"/>
              <a:gd name="connsiteY1748" fmla="*/ 1088831 h 1536506"/>
              <a:gd name="connsiteX1749" fmla="*/ 2732723 w 2856548"/>
              <a:gd name="connsiteY1749" fmla="*/ 1057399 h 1536506"/>
              <a:gd name="connsiteX1750" fmla="*/ 2751058 w 2856548"/>
              <a:gd name="connsiteY1750" fmla="*/ 1086093 h 1536506"/>
              <a:gd name="connsiteX1751" fmla="*/ 2762323 w 2856548"/>
              <a:gd name="connsiteY1751" fmla="*/ 1101225 h 1536506"/>
              <a:gd name="connsiteX1752" fmla="*/ 2764275 w 2856548"/>
              <a:gd name="connsiteY1752" fmla="*/ 1106691 h 1536506"/>
              <a:gd name="connsiteX1753" fmla="*/ 2782253 w 2856548"/>
              <a:gd name="connsiteY1753" fmla="*/ 1127884 h 1536506"/>
              <a:gd name="connsiteX1754" fmla="*/ 2775585 w 2856548"/>
              <a:gd name="connsiteY1754" fmla="*/ 1123121 h 1536506"/>
              <a:gd name="connsiteX1755" fmla="*/ 2762250 w 2856548"/>
              <a:gd name="connsiteY1755" fmla="*/ 1108834 h 1536506"/>
              <a:gd name="connsiteX1756" fmla="*/ 2752725 w 2856548"/>
              <a:gd name="connsiteY1756" fmla="*/ 1095499 h 1536506"/>
              <a:gd name="connsiteX1757" fmla="*/ 2768918 w 2856548"/>
              <a:gd name="connsiteY1757" fmla="*/ 1119311 h 1536506"/>
              <a:gd name="connsiteX1758" fmla="*/ 2763679 w 2856548"/>
              <a:gd name="connsiteY1758" fmla="*/ 1115978 h 1536506"/>
              <a:gd name="connsiteX1759" fmla="*/ 2762175 w 2856548"/>
              <a:gd name="connsiteY1759" fmla="*/ 1115676 h 1536506"/>
              <a:gd name="connsiteX1760" fmla="*/ 2762250 w 2856548"/>
              <a:gd name="connsiteY1760" fmla="*/ 1115501 h 1536506"/>
              <a:gd name="connsiteX1761" fmla="*/ 2759775 w 2856548"/>
              <a:gd name="connsiteY1761" fmla="*/ 1113026 h 1536506"/>
              <a:gd name="connsiteX1762" fmla="*/ 2753678 w 2856548"/>
              <a:gd name="connsiteY1762" fmla="*/ 1103119 h 1536506"/>
              <a:gd name="connsiteX1763" fmla="*/ 2746058 w 2856548"/>
              <a:gd name="connsiteY1763" fmla="*/ 1090736 h 1536506"/>
              <a:gd name="connsiteX1764" fmla="*/ 2748915 w 2856548"/>
              <a:gd name="connsiteY1764" fmla="*/ 1099309 h 1536506"/>
              <a:gd name="connsiteX1765" fmla="*/ 2755583 w 2856548"/>
              <a:gd name="connsiteY1765" fmla="*/ 1108834 h 1536506"/>
              <a:gd name="connsiteX1766" fmla="*/ 2759775 w 2856548"/>
              <a:gd name="connsiteY1766" fmla="*/ 1113026 h 1536506"/>
              <a:gd name="connsiteX1767" fmla="*/ 2761298 w 2856548"/>
              <a:gd name="connsiteY1767" fmla="*/ 1115501 h 1536506"/>
              <a:gd name="connsiteX1768" fmla="*/ 2762175 w 2856548"/>
              <a:gd name="connsiteY1768" fmla="*/ 1115676 h 1536506"/>
              <a:gd name="connsiteX1769" fmla="*/ 2761179 w 2856548"/>
              <a:gd name="connsiteY1769" fmla="*/ 1118001 h 1536506"/>
              <a:gd name="connsiteX1770" fmla="*/ 2776538 w 2856548"/>
              <a:gd name="connsiteY1770" fmla="*/ 1135504 h 1536506"/>
              <a:gd name="connsiteX1771" fmla="*/ 2778443 w 2856548"/>
              <a:gd name="connsiteY1771" fmla="*/ 1140266 h 1536506"/>
              <a:gd name="connsiteX1772" fmla="*/ 2776538 w 2856548"/>
              <a:gd name="connsiteY1772" fmla="*/ 1140266 h 1536506"/>
              <a:gd name="connsiteX1773" fmla="*/ 2765108 w 2856548"/>
              <a:gd name="connsiteY1773" fmla="*/ 1129789 h 1536506"/>
              <a:gd name="connsiteX1774" fmla="*/ 2784158 w 2856548"/>
              <a:gd name="connsiteY1774" fmla="*/ 1152649 h 1536506"/>
              <a:gd name="connsiteX1775" fmla="*/ 2779395 w 2856548"/>
              <a:gd name="connsiteY1775" fmla="*/ 1150744 h 1536506"/>
              <a:gd name="connsiteX1776" fmla="*/ 2769870 w 2856548"/>
              <a:gd name="connsiteY1776" fmla="*/ 1143124 h 1536506"/>
              <a:gd name="connsiteX1777" fmla="*/ 2777490 w 2856548"/>
              <a:gd name="connsiteY1777" fmla="*/ 1154554 h 1536506"/>
              <a:gd name="connsiteX1778" fmla="*/ 2753678 w 2856548"/>
              <a:gd name="connsiteY1778" fmla="*/ 1134551 h 1536506"/>
              <a:gd name="connsiteX1779" fmla="*/ 2760345 w 2856548"/>
              <a:gd name="connsiteY1779" fmla="*/ 1143124 h 1536506"/>
              <a:gd name="connsiteX1780" fmla="*/ 2771775 w 2856548"/>
              <a:gd name="connsiteY1780" fmla="*/ 1153601 h 1536506"/>
              <a:gd name="connsiteX1781" fmla="*/ 2776538 w 2856548"/>
              <a:gd name="connsiteY1781" fmla="*/ 1161221 h 1536506"/>
              <a:gd name="connsiteX1782" fmla="*/ 2808923 w 2856548"/>
              <a:gd name="connsiteY1782" fmla="*/ 1178366 h 1536506"/>
              <a:gd name="connsiteX1783" fmla="*/ 2800350 w 2856548"/>
              <a:gd name="connsiteY1783" fmla="*/ 1175509 h 1536506"/>
              <a:gd name="connsiteX1784" fmla="*/ 2784158 w 2856548"/>
              <a:gd name="connsiteY1784" fmla="*/ 1167889 h 1536506"/>
              <a:gd name="connsiteX1785" fmla="*/ 2807970 w 2856548"/>
              <a:gd name="connsiteY1785" fmla="*/ 1181224 h 1536506"/>
              <a:gd name="connsiteX1786" fmla="*/ 2786063 w 2856548"/>
              <a:gd name="connsiteY1786" fmla="*/ 1172651 h 1536506"/>
              <a:gd name="connsiteX1787" fmla="*/ 2807018 w 2856548"/>
              <a:gd name="connsiteY1787" fmla="*/ 1188844 h 1536506"/>
              <a:gd name="connsiteX1788" fmla="*/ 2819400 w 2856548"/>
              <a:gd name="connsiteY1788" fmla="*/ 1195511 h 1536506"/>
              <a:gd name="connsiteX1789" fmla="*/ 2847023 w 2856548"/>
              <a:gd name="connsiteY1789" fmla="*/ 1201226 h 1536506"/>
              <a:gd name="connsiteX1790" fmla="*/ 2856548 w 2856548"/>
              <a:gd name="connsiteY1790" fmla="*/ 1204084 h 1536506"/>
              <a:gd name="connsiteX1791" fmla="*/ 2839403 w 2856548"/>
              <a:gd name="connsiteY1791" fmla="*/ 1203131 h 1536506"/>
              <a:gd name="connsiteX1792" fmla="*/ 2822258 w 2856548"/>
              <a:gd name="connsiteY1792" fmla="*/ 1200274 h 1536506"/>
              <a:gd name="connsiteX1793" fmla="*/ 2842260 w 2856548"/>
              <a:gd name="connsiteY1793" fmla="*/ 1205036 h 1536506"/>
              <a:gd name="connsiteX1794" fmla="*/ 2817495 w 2856548"/>
              <a:gd name="connsiteY1794" fmla="*/ 1200274 h 1536506"/>
              <a:gd name="connsiteX1795" fmla="*/ 2796540 w 2856548"/>
              <a:gd name="connsiteY1795" fmla="*/ 1196464 h 1536506"/>
              <a:gd name="connsiteX1796" fmla="*/ 2784932 w 2856548"/>
              <a:gd name="connsiteY1796" fmla="*/ 1189499 h 1536506"/>
              <a:gd name="connsiteX1797" fmla="*/ 2790111 w 2856548"/>
              <a:gd name="connsiteY1797" fmla="*/ 1191463 h 1536506"/>
              <a:gd name="connsiteX1798" fmla="*/ 2784158 w 2856548"/>
              <a:gd name="connsiteY1798" fmla="*/ 1186939 h 1536506"/>
              <a:gd name="connsiteX1799" fmla="*/ 2774633 w 2856548"/>
              <a:gd name="connsiteY1799" fmla="*/ 1183129 h 1536506"/>
              <a:gd name="connsiteX1800" fmla="*/ 2777488 w 2856548"/>
              <a:gd name="connsiteY1800" fmla="*/ 1185033 h 1536506"/>
              <a:gd name="connsiteX1801" fmla="*/ 2753678 w 2856548"/>
              <a:gd name="connsiteY1801" fmla="*/ 1170746 h 1536506"/>
              <a:gd name="connsiteX1802" fmla="*/ 2728913 w 2856548"/>
              <a:gd name="connsiteY1802" fmla="*/ 1150744 h 1536506"/>
              <a:gd name="connsiteX1803" fmla="*/ 2746058 w 2856548"/>
              <a:gd name="connsiteY1803" fmla="*/ 1168841 h 1536506"/>
              <a:gd name="connsiteX1804" fmla="*/ 2747010 w 2856548"/>
              <a:gd name="connsiteY1804" fmla="*/ 1167889 h 1536506"/>
              <a:gd name="connsiteX1805" fmla="*/ 2761298 w 2856548"/>
              <a:gd name="connsiteY1805" fmla="*/ 1179319 h 1536506"/>
              <a:gd name="connsiteX1806" fmla="*/ 2762250 w 2856548"/>
              <a:gd name="connsiteY1806" fmla="*/ 1182176 h 1536506"/>
              <a:gd name="connsiteX1807" fmla="*/ 2794635 w 2856548"/>
              <a:gd name="connsiteY1807" fmla="*/ 1201226 h 1536506"/>
              <a:gd name="connsiteX1808" fmla="*/ 2766060 w 2856548"/>
              <a:gd name="connsiteY1808" fmla="*/ 1185986 h 1536506"/>
              <a:gd name="connsiteX1809" fmla="*/ 2751773 w 2856548"/>
              <a:gd name="connsiteY1809" fmla="*/ 1178366 h 1536506"/>
              <a:gd name="connsiteX1810" fmla="*/ 2758202 w 2856548"/>
              <a:gd name="connsiteY1810" fmla="*/ 1184795 h 1536506"/>
              <a:gd name="connsiteX1811" fmla="*/ 2756404 w 2856548"/>
              <a:gd name="connsiteY1811" fmla="*/ 1184436 h 1536506"/>
              <a:gd name="connsiteX1812" fmla="*/ 2736533 w 2856548"/>
              <a:gd name="connsiteY1812" fmla="*/ 1169794 h 1536506"/>
              <a:gd name="connsiteX1813" fmla="*/ 2709863 w 2856548"/>
              <a:gd name="connsiteY1813" fmla="*/ 1141219 h 1536506"/>
              <a:gd name="connsiteX1814" fmla="*/ 2706053 w 2856548"/>
              <a:gd name="connsiteY1814" fmla="*/ 1138361 h 1536506"/>
              <a:gd name="connsiteX1815" fmla="*/ 2707958 w 2856548"/>
              <a:gd name="connsiteY1815" fmla="*/ 1143124 h 1536506"/>
              <a:gd name="connsiteX1816" fmla="*/ 2695575 w 2856548"/>
              <a:gd name="connsiteY1816" fmla="*/ 1127884 h 1536506"/>
              <a:gd name="connsiteX1817" fmla="*/ 2706053 w 2856548"/>
              <a:gd name="connsiteY1817" fmla="*/ 1145029 h 1536506"/>
              <a:gd name="connsiteX1818" fmla="*/ 2682240 w 2856548"/>
              <a:gd name="connsiteY1818" fmla="*/ 1112644 h 1536506"/>
              <a:gd name="connsiteX1819" fmla="*/ 2660333 w 2856548"/>
              <a:gd name="connsiteY1819" fmla="*/ 1080259 h 1536506"/>
              <a:gd name="connsiteX1820" fmla="*/ 2668905 w 2856548"/>
              <a:gd name="connsiteY1820" fmla="*/ 1090736 h 1536506"/>
              <a:gd name="connsiteX1821" fmla="*/ 2629853 w 2856548"/>
              <a:gd name="connsiteY1821" fmla="*/ 1043111 h 1536506"/>
              <a:gd name="connsiteX1822" fmla="*/ 2586990 w 2856548"/>
              <a:gd name="connsiteY1822" fmla="*/ 1010726 h 1536506"/>
              <a:gd name="connsiteX1823" fmla="*/ 2575560 w 2856548"/>
              <a:gd name="connsiteY1823" fmla="*/ 1005011 h 1536506"/>
              <a:gd name="connsiteX1824" fmla="*/ 2570798 w 2856548"/>
              <a:gd name="connsiteY1824" fmla="*/ 1003106 h 1536506"/>
              <a:gd name="connsiteX1825" fmla="*/ 2566035 w 2856548"/>
              <a:gd name="connsiteY1825" fmla="*/ 1002154 h 1536506"/>
              <a:gd name="connsiteX1826" fmla="*/ 2564130 w 2856548"/>
              <a:gd name="connsiteY1826" fmla="*/ 1003106 h 1536506"/>
              <a:gd name="connsiteX1827" fmla="*/ 2539365 w 2856548"/>
              <a:gd name="connsiteY1827" fmla="*/ 1000249 h 1536506"/>
              <a:gd name="connsiteX1828" fmla="*/ 2531745 w 2856548"/>
              <a:gd name="connsiteY1828" fmla="*/ 1000249 h 1536506"/>
              <a:gd name="connsiteX1829" fmla="*/ 2525078 w 2856548"/>
              <a:gd name="connsiteY1829" fmla="*/ 1001201 h 1536506"/>
              <a:gd name="connsiteX1830" fmla="*/ 2518410 w 2856548"/>
              <a:gd name="connsiteY1830" fmla="*/ 1002154 h 1536506"/>
              <a:gd name="connsiteX1831" fmla="*/ 2510790 w 2856548"/>
              <a:gd name="connsiteY1831" fmla="*/ 1004059 h 1536506"/>
              <a:gd name="connsiteX1832" fmla="*/ 2486978 w 2856548"/>
              <a:gd name="connsiteY1832" fmla="*/ 1016441 h 1536506"/>
              <a:gd name="connsiteX1833" fmla="*/ 2514600 w 2856548"/>
              <a:gd name="connsiteY1833" fmla="*/ 1005011 h 1536506"/>
              <a:gd name="connsiteX1834" fmla="*/ 2506028 w 2856548"/>
              <a:gd name="connsiteY1834" fmla="*/ 1008821 h 1536506"/>
              <a:gd name="connsiteX1835" fmla="*/ 2493645 w 2856548"/>
              <a:gd name="connsiteY1835" fmla="*/ 1015489 h 1536506"/>
              <a:gd name="connsiteX1836" fmla="*/ 2465070 w 2856548"/>
              <a:gd name="connsiteY1836" fmla="*/ 1039301 h 1536506"/>
              <a:gd name="connsiteX1837" fmla="*/ 2467928 w 2856548"/>
              <a:gd name="connsiteY1837" fmla="*/ 1035491 h 1536506"/>
              <a:gd name="connsiteX1838" fmla="*/ 2457450 w 2856548"/>
              <a:gd name="connsiteY1838" fmla="*/ 1046921 h 1536506"/>
              <a:gd name="connsiteX1839" fmla="*/ 2463165 w 2856548"/>
              <a:gd name="connsiteY1839" fmla="*/ 1041206 h 1536506"/>
              <a:gd name="connsiteX1840" fmla="*/ 2417445 w 2856548"/>
              <a:gd name="connsiteY1840" fmla="*/ 1103119 h 1536506"/>
              <a:gd name="connsiteX1841" fmla="*/ 2354580 w 2856548"/>
              <a:gd name="connsiteY1841" fmla="*/ 1178366 h 1536506"/>
              <a:gd name="connsiteX1842" fmla="*/ 2306003 w 2856548"/>
              <a:gd name="connsiteY1842" fmla="*/ 1211704 h 1536506"/>
              <a:gd name="connsiteX1843" fmla="*/ 2246948 w 2856548"/>
              <a:gd name="connsiteY1843" fmla="*/ 1228849 h 1536506"/>
              <a:gd name="connsiteX1844" fmla="*/ 2186940 w 2856548"/>
              <a:gd name="connsiteY1844" fmla="*/ 1226944 h 1536506"/>
              <a:gd name="connsiteX1845" fmla="*/ 2128838 w 2856548"/>
              <a:gd name="connsiteY1845" fmla="*/ 1204084 h 1536506"/>
              <a:gd name="connsiteX1846" fmla="*/ 2134553 w 2856548"/>
              <a:gd name="connsiteY1846" fmla="*/ 1205989 h 1536506"/>
              <a:gd name="connsiteX1847" fmla="*/ 2098358 w 2856548"/>
              <a:gd name="connsiteY1847" fmla="*/ 1179319 h 1536506"/>
              <a:gd name="connsiteX1848" fmla="*/ 2081213 w 2856548"/>
              <a:gd name="connsiteY1848" fmla="*/ 1162174 h 1536506"/>
              <a:gd name="connsiteX1849" fmla="*/ 2083118 w 2856548"/>
              <a:gd name="connsiteY1849" fmla="*/ 1165031 h 1536506"/>
              <a:gd name="connsiteX1850" fmla="*/ 2114550 w 2856548"/>
              <a:gd name="connsiteY1850" fmla="*/ 1193606 h 1536506"/>
              <a:gd name="connsiteX1851" fmla="*/ 2087880 w 2856548"/>
              <a:gd name="connsiteY1851" fmla="*/ 1171699 h 1536506"/>
              <a:gd name="connsiteX1852" fmla="*/ 2057400 w 2856548"/>
              <a:gd name="connsiteY1852" fmla="*/ 1137409 h 1536506"/>
              <a:gd name="connsiteX1853" fmla="*/ 2052638 w 2856548"/>
              <a:gd name="connsiteY1853" fmla="*/ 1127884 h 1536506"/>
              <a:gd name="connsiteX1854" fmla="*/ 2014538 w 2856548"/>
              <a:gd name="connsiteY1854" fmla="*/ 1076449 h 1536506"/>
              <a:gd name="connsiteX1855" fmla="*/ 2030730 w 2856548"/>
              <a:gd name="connsiteY1855" fmla="*/ 1097404 h 1536506"/>
              <a:gd name="connsiteX1856" fmla="*/ 2005965 w 2856548"/>
              <a:gd name="connsiteY1856" fmla="*/ 1062161 h 1536506"/>
              <a:gd name="connsiteX1857" fmla="*/ 2012633 w 2856548"/>
              <a:gd name="connsiteY1857" fmla="*/ 1072639 h 1536506"/>
              <a:gd name="connsiteX1858" fmla="*/ 1997393 w 2856548"/>
              <a:gd name="connsiteY1858" fmla="*/ 1053589 h 1536506"/>
              <a:gd name="connsiteX1859" fmla="*/ 2000250 w 2856548"/>
              <a:gd name="connsiteY1859" fmla="*/ 1056446 h 1536506"/>
              <a:gd name="connsiteX1860" fmla="*/ 1966913 w 2856548"/>
              <a:gd name="connsiteY1860" fmla="*/ 1022156 h 1536506"/>
              <a:gd name="connsiteX1861" fmla="*/ 1934528 w 2856548"/>
              <a:gd name="connsiteY1861" fmla="*/ 1005011 h 1536506"/>
              <a:gd name="connsiteX1862" fmla="*/ 1934528 w 2856548"/>
              <a:gd name="connsiteY1862" fmla="*/ 1005964 h 1536506"/>
              <a:gd name="connsiteX1863" fmla="*/ 1924342 w 2856548"/>
              <a:gd name="connsiteY1863" fmla="*/ 1003781 h 1536506"/>
              <a:gd name="connsiteX1864" fmla="*/ 1929765 w 2856548"/>
              <a:gd name="connsiteY1864" fmla="*/ 1004059 h 1536506"/>
              <a:gd name="connsiteX1865" fmla="*/ 1923330 w 2856548"/>
              <a:gd name="connsiteY1865" fmla="*/ 1003564 h 1536506"/>
              <a:gd name="connsiteX1866" fmla="*/ 1921193 w 2856548"/>
              <a:gd name="connsiteY1866" fmla="*/ 1003106 h 1536506"/>
              <a:gd name="connsiteX1867" fmla="*/ 1905000 w 2856548"/>
              <a:gd name="connsiteY1867" fmla="*/ 1002154 h 1536506"/>
              <a:gd name="connsiteX1868" fmla="*/ 1923330 w 2856548"/>
              <a:gd name="connsiteY1868" fmla="*/ 1003564 h 1536506"/>
              <a:gd name="connsiteX1869" fmla="*/ 1924342 w 2856548"/>
              <a:gd name="connsiteY1869" fmla="*/ 1003781 h 1536506"/>
              <a:gd name="connsiteX1870" fmla="*/ 1892618 w 2856548"/>
              <a:gd name="connsiteY1870" fmla="*/ 1002154 h 1536506"/>
              <a:gd name="connsiteX1871" fmla="*/ 1885001 w 2856548"/>
              <a:gd name="connsiteY1871" fmla="*/ 1004772 h 1536506"/>
              <a:gd name="connsiteX1872" fmla="*/ 1886903 w 2856548"/>
              <a:gd name="connsiteY1872" fmla="*/ 1004059 h 1536506"/>
              <a:gd name="connsiteX1873" fmla="*/ 1873568 w 2856548"/>
              <a:gd name="connsiteY1873" fmla="*/ 1007869 h 1536506"/>
              <a:gd name="connsiteX1874" fmla="*/ 1862138 w 2856548"/>
              <a:gd name="connsiteY1874" fmla="*/ 1012631 h 1536506"/>
              <a:gd name="connsiteX1875" fmla="*/ 1885001 w 2856548"/>
              <a:gd name="connsiteY1875" fmla="*/ 1004772 h 1536506"/>
              <a:gd name="connsiteX1876" fmla="*/ 1864043 w 2856548"/>
              <a:gd name="connsiteY1876" fmla="*/ 1012631 h 1536506"/>
              <a:gd name="connsiteX1877" fmla="*/ 1839278 w 2856548"/>
              <a:gd name="connsiteY1877" fmla="*/ 1030729 h 1536506"/>
              <a:gd name="connsiteX1878" fmla="*/ 1835468 w 2856548"/>
              <a:gd name="connsiteY1878" fmla="*/ 1032634 h 1536506"/>
              <a:gd name="connsiteX1879" fmla="*/ 1823085 w 2856548"/>
              <a:gd name="connsiteY1879" fmla="*/ 1045969 h 1536506"/>
              <a:gd name="connsiteX1880" fmla="*/ 1821180 w 2856548"/>
              <a:gd name="connsiteY1880" fmla="*/ 1049779 h 1536506"/>
              <a:gd name="connsiteX1881" fmla="*/ 1795463 w 2856548"/>
              <a:gd name="connsiteY1881" fmla="*/ 1085021 h 1536506"/>
              <a:gd name="connsiteX1882" fmla="*/ 1767840 w 2856548"/>
              <a:gd name="connsiteY1882" fmla="*/ 1124074 h 1536506"/>
              <a:gd name="connsiteX1883" fmla="*/ 1785938 w 2856548"/>
              <a:gd name="connsiteY1883" fmla="*/ 1097404 h 1536506"/>
              <a:gd name="connsiteX1884" fmla="*/ 1766888 w 2856548"/>
              <a:gd name="connsiteY1884" fmla="*/ 1125026 h 1536506"/>
              <a:gd name="connsiteX1885" fmla="*/ 1758530 w 2856548"/>
              <a:gd name="connsiteY1885" fmla="*/ 1135474 h 1536506"/>
              <a:gd name="connsiteX1886" fmla="*/ 1771650 w 2856548"/>
              <a:gd name="connsiteY1886" fmla="*/ 1117406 h 1536506"/>
              <a:gd name="connsiteX1887" fmla="*/ 1738313 w 2856548"/>
              <a:gd name="connsiteY1887" fmla="*/ 1160269 h 1536506"/>
              <a:gd name="connsiteX1888" fmla="*/ 1751992 w 2856548"/>
              <a:gd name="connsiteY1888" fmla="*/ 1143647 h 1536506"/>
              <a:gd name="connsiteX1889" fmla="*/ 1737342 w 2856548"/>
              <a:gd name="connsiteY1889" fmla="*/ 1161959 h 1536506"/>
              <a:gd name="connsiteX1890" fmla="*/ 1706351 w 2856548"/>
              <a:gd name="connsiteY1890" fmla="*/ 1192261 h 1536506"/>
              <a:gd name="connsiteX1891" fmla="*/ 1695090 w 2856548"/>
              <a:gd name="connsiteY1891" fmla="*/ 1199098 h 1536506"/>
              <a:gd name="connsiteX1892" fmla="*/ 1654919 w 2856548"/>
              <a:gd name="connsiteY1892" fmla="*/ 1221415 h 1536506"/>
              <a:gd name="connsiteX1893" fmla="*/ 1628793 w 2856548"/>
              <a:gd name="connsiteY1893" fmla="*/ 1227042 h 1536506"/>
              <a:gd name="connsiteX1894" fmla="*/ 1615590 w 2856548"/>
              <a:gd name="connsiteY1894" fmla="*/ 1229636 h 1536506"/>
              <a:gd name="connsiteX1895" fmla="*/ 1586645 w 2856548"/>
              <a:gd name="connsiteY1895" fmla="*/ 1231655 h 1536506"/>
              <a:gd name="connsiteX1896" fmla="*/ 1553289 w 2856548"/>
              <a:gd name="connsiteY1896" fmla="*/ 1229184 h 1536506"/>
              <a:gd name="connsiteX1897" fmla="*/ 1548351 w 2856548"/>
              <a:gd name="connsiteY1897" fmla="*/ 1228698 h 1536506"/>
              <a:gd name="connsiteX1898" fmla="*/ 1514076 w 2856548"/>
              <a:gd name="connsiteY1898" fmla="*/ 1216227 h 1536506"/>
              <a:gd name="connsiteX1899" fmla="*/ 1513519 w 2856548"/>
              <a:gd name="connsiteY1899" fmla="*/ 1215978 h 1536506"/>
              <a:gd name="connsiteX1900" fmla="*/ 1484619 w 2856548"/>
              <a:gd name="connsiteY1900" fmla="*/ 1200053 h 1536506"/>
              <a:gd name="connsiteX1901" fmla="*/ 1482622 w 2856548"/>
              <a:gd name="connsiteY1901" fmla="*/ 1198588 h 1536506"/>
              <a:gd name="connsiteX1902" fmla="*/ 1465580 w 2856548"/>
              <a:gd name="connsiteY1902" fmla="*/ 1185669 h 1536506"/>
              <a:gd name="connsiteX1903" fmla="*/ 1449615 w 2856548"/>
              <a:gd name="connsiteY1903" fmla="*/ 1171112 h 1536506"/>
              <a:gd name="connsiteX1904" fmla="*/ 1392932 w 2856548"/>
              <a:gd name="connsiteY1904" fmla="*/ 1102283 h 1536506"/>
              <a:gd name="connsiteX1905" fmla="*/ 1369577 w 2856548"/>
              <a:gd name="connsiteY1905" fmla="*/ 1067519 h 1536506"/>
              <a:gd name="connsiteX1906" fmla="*/ 1343025 w 2856548"/>
              <a:gd name="connsiteY1906" fmla="*/ 1035491 h 1536506"/>
              <a:gd name="connsiteX1907" fmla="*/ 1283018 w 2856548"/>
              <a:gd name="connsiteY1907" fmla="*/ 1005011 h 1536506"/>
              <a:gd name="connsiteX1908" fmla="*/ 1248728 w 2856548"/>
              <a:gd name="connsiteY1908" fmla="*/ 1007869 h 1536506"/>
              <a:gd name="connsiteX1909" fmla="*/ 1218248 w 2856548"/>
              <a:gd name="connsiteY1909" fmla="*/ 1023109 h 1536506"/>
              <a:gd name="connsiteX1910" fmla="*/ 1205227 w 2856548"/>
              <a:gd name="connsiteY1910" fmla="*/ 1036024 h 1536506"/>
              <a:gd name="connsiteX1911" fmla="*/ 1200150 w 2856548"/>
              <a:gd name="connsiteY1911" fmla="*/ 1040254 h 1536506"/>
              <a:gd name="connsiteX1912" fmla="*/ 1195611 w 2856548"/>
              <a:gd name="connsiteY1912" fmla="*/ 1045560 h 1536506"/>
              <a:gd name="connsiteX1913" fmla="*/ 1189197 w 2856548"/>
              <a:gd name="connsiteY1913" fmla="*/ 1051922 h 1536506"/>
              <a:gd name="connsiteX1914" fmla="*/ 1160145 w 2856548"/>
              <a:gd name="connsiteY1914" fmla="*/ 1090736 h 1536506"/>
              <a:gd name="connsiteX1915" fmla="*/ 1173480 w 2856548"/>
              <a:gd name="connsiteY1915" fmla="*/ 1073591 h 1536506"/>
              <a:gd name="connsiteX1916" fmla="*/ 1122045 w 2856548"/>
              <a:gd name="connsiteY1916" fmla="*/ 1144076 h 1536506"/>
              <a:gd name="connsiteX1917" fmla="*/ 1119188 w 2856548"/>
              <a:gd name="connsiteY1917" fmla="*/ 1148839 h 1536506"/>
              <a:gd name="connsiteX1918" fmla="*/ 1073067 w 2856548"/>
              <a:gd name="connsiteY1918" fmla="*/ 1192615 h 1536506"/>
              <a:gd name="connsiteX1919" fmla="*/ 1052156 w 2856548"/>
              <a:gd name="connsiteY1919" fmla="*/ 1208132 h 1536506"/>
              <a:gd name="connsiteX1920" fmla="*/ 1010603 w 2856548"/>
              <a:gd name="connsiteY1920" fmla="*/ 1225991 h 1536506"/>
              <a:gd name="connsiteX1921" fmla="*/ 965835 w 2856548"/>
              <a:gd name="connsiteY1921" fmla="*/ 1233611 h 1536506"/>
              <a:gd name="connsiteX1922" fmla="*/ 954405 w 2856548"/>
              <a:gd name="connsiteY1922" fmla="*/ 1233611 h 1536506"/>
              <a:gd name="connsiteX1923" fmla="*/ 942975 w 2856548"/>
              <a:gd name="connsiteY1923" fmla="*/ 1233611 h 1536506"/>
              <a:gd name="connsiteX1924" fmla="*/ 920115 w 2856548"/>
              <a:gd name="connsiteY1924" fmla="*/ 1230754 h 1536506"/>
              <a:gd name="connsiteX1925" fmla="*/ 836295 w 2856548"/>
              <a:gd name="connsiteY1925" fmla="*/ 1193606 h 1536506"/>
              <a:gd name="connsiteX1926" fmla="*/ 780098 w 2856548"/>
              <a:gd name="connsiteY1926" fmla="*/ 1134551 h 1536506"/>
              <a:gd name="connsiteX1927" fmla="*/ 740093 w 2856548"/>
              <a:gd name="connsiteY1927" fmla="*/ 1078354 h 1536506"/>
              <a:gd name="connsiteX1928" fmla="*/ 704850 w 2856548"/>
              <a:gd name="connsiteY1928" fmla="*/ 1034539 h 1536506"/>
              <a:gd name="connsiteX1929" fmla="*/ 670799 w 2856548"/>
              <a:gd name="connsiteY1929" fmla="*/ 1010607 h 1536506"/>
              <a:gd name="connsiteX1930" fmla="*/ 640131 w 2856548"/>
              <a:gd name="connsiteY1930" fmla="*/ 1004123 h 1536506"/>
              <a:gd name="connsiteX1931" fmla="*/ 641033 w 2856548"/>
              <a:gd name="connsiteY1931" fmla="*/ 1004059 h 1536506"/>
              <a:gd name="connsiteX1932" fmla="*/ 635318 w 2856548"/>
              <a:gd name="connsiteY1932" fmla="*/ 1003106 h 1536506"/>
              <a:gd name="connsiteX1933" fmla="*/ 640131 w 2856548"/>
              <a:gd name="connsiteY1933" fmla="*/ 1004123 h 1536506"/>
              <a:gd name="connsiteX1934" fmla="*/ 614363 w 2856548"/>
              <a:gd name="connsiteY1934" fmla="*/ 1005964 h 1536506"/>
              <a:gd name="connsiteX1935" fmla="*/ 587693 w 2856548"/>
              <a:gd name="connsiteY1935" fmla="*/ 1016441 h 1536506"/>
              <a:gd name="connsiteX1936" fmla="*/ 529590 w 2856548"/>
              <a:gd name="connsiteY1936" fmla="*/ 1077401 h 1536506"/>
              <a:gd name="connsiteX1937" fmla="*/ 461010 w 2856548"/>
              <a:gd name="connsiteY1937" fmla="*/ 1164079 h 1536506"/>
              <a:gd name="connsiteX1938" fmla="*/ 415290 w 2856548"/>
              <a:gd name="connsiteY1938" fmla="*/ 1201226 h 1536506"/>
              <a:gd name="connsiteX1939" fmla="*/ 364808 w 2856548"/>
              <a:gd name="connsiteY1939" fmla="*/ 1222181 h 1536506"/>
              <a:gd name="connsiteX1940" fmla="*/ 345758 w 2856548"/>
              <a:gd name="connsiteY1940" fmla="*/ 1226944 h 1536506"/>
              <a:gd name="connsiteX1941" fmla="*/ 329565 w 2856548"/>
              <a:gd name="connsiteY1941" fmla="*/ 1228849 h 1536506"/>
              <a:gd name="connsiteX1942" fmla="*/ 335280 w 2856548"/>
              <a:gd name="connsiteY1942" fmla="*/ 1229801 h 1536506"/>
              <a:gd name="connsiteX1943" fmla="*/ 288608 w 2856548"/>
              <a:gd name="connsiteY1943" fmla="*/ 1226944 h 1536506"/>
              <a:gd name="connsiteX1944" fmla="*/ 292418 w 2856548"/>
              <a:gd name="connsiteY1944" fmla="*/ 1226944 h 1536506"/>
              <a:gd name="connsiteX1945" fmla="*/ 300038 w 2856548"/>
              <a:gd name="connsiteY1945" fmla="*/ 1227896 h 1536506"/>
              <a:gd name="connsiteX1946" fmla="*/ 309563 w 2856548"/>
              <a:gd name="connsiteY1946" fmla="*/ 1227896 h 1536506"/>
              <a:gd name="connsiteX1947" fmla="*/ 330518 w 2856548"/>
              <a:gd name="connsiteY1947" fmla="*/ 1227896 h 1536506"/>
              <a:gd name="connsiteX1948" fmla="*/ 347663 w 2856548"/>
              <a:gd name="connsiteY1948" fmla="*/ 1225991 h 1536506"/>
              <a:gd name="connsiteX1949" fmla="*/ 284798 w 2856548"/>
              <a:gd name="connsiteY1949" fmla="*/ 1224086 h 1536506"/>
              <a:gd name="connsiteX1950" fmla="*/ 222885 w 2856548"/>
              <a:gd name="connsiteY1950" fmla="*/ 1199321 h 1536506"/>
              <a:gd name="connsiteX1951" fmla="*/ 174308 w 2856548"/>
              <a:gd name="connsiteY1951" fmla="*/ 1158364 h 1536506"/>
              <a:gd name="connsiteX1952" fmla="*/ 138113 w 2856548"/>
              <a:gd name="connsiteY1952" fmla="*/ 1113596 h 1536506"/>
              <a:gd name="connsiteX1953" fmla="*/ 134303 w 2856548"/>
              <a:gd name="connsiteY1953" fmla="*/ 1105976 h 1536506"/>
              <a:gd name="connsiteX1954" fmla="*/ 110490 w 2856548"/>
              <a:gd name="connsiteY1954" fmla="*/ 1071686 h 1536506"/>
              <a:gd name="connsiteX1955" fmla="*/ 120968 w 2856548"/>
              <a:gd name="connsiteY1955" fmla="*/ 1085974 h 1536506"/>
              <a:gd name="connsiteX1956" fmla="*/ 137160 w 2856548"/>
              <a:gd name="connsiteY1956" fmla="*/ 1107881 h 1536506"/>
              <a:gd name="connsiteX1957" fmla="*/ 111443 w 2856548"/>
              <a:gd name="connsiteY1957" fmla="*/ 1068829 h 1536506"/>
              <a:gd name="connsiteX1958" fmla="*/ 83820 w 2856548"/>
              <a:gd name="connsiteY1958" fmla="*/ 1036444 h 1536506"/>
              <a:gd name="connsiteX1959" fmla="*/ 79058 w 2856548"/>
              <a:gd name="connsiteY1959" fmla="*/ 1030729 h 1536506"/>
              <a:gd name="connsiteX1960" fmla="*/ 92393 w 2856548"/>
              <a:gd name="connsiteY1960" fmla="*/ 1045016 h 1536506"/>
              <a:gd name="connsiteX1961" fmla="*/ 80010 w 2856548"/>
              <a:gd name="connsiteY1961" fmla="*/ 1030729 h 1536506"/>
              <a:gd name="connsiteX1962" fmla="*/ 62865 w 2856548"/>
              <a:gd name="connsiteY1962" fmla="*/ 1012631 h 1536506"/>
              <a:gd name="connsiteX1963" fmla="*/ 74295 w 2856548"/>
              <a:gd name="connsiteY1963" fmla="*/ 1021204 h 1536506"/>
              <a:gd name="connsiteX1964" fmla="*/ 75248 w 2856548"/>
              <a:gd name="connsiteY1964" fmla="*/ 1019299 h 1536506"/>
              <a:gd name="connsiteX1965" fmla="*/ 96203 w 2856548"/>
              <a:gd name="connsiteY1965" fmla="*/ 1036444 h 1536506"/>
              <a:gd name="connsiteX1966" fmla="*/ 89535 w 2856548"/>
              <a:gd name="connsiteY1966" fmla="*/ 1021204 h 1536506"/>
              <a:gd name="connsiteX1967" fmla="*/ 50483 w 2856548"/>
              <a:gd name="connsiteY1967" fmla="*/ 992629 h 1536506"/>
              <a:gd name="connsiteX1968" fmla="*/ 66675 w 2856548"/>
              <a:gd name="connsiteY1968" fmla="*/ 1001201 h 1536506"/>
              <a:gd name="connsiteX1969" fmla="*/ 54293 w 2856548"/>
              <a:gd name="connsiteY1969" fmla="*/ 990724 h 1536506"/>
              <a:gd name="connsiteX1970" fmla="*/ 56198 w 2856548"/>
              <a:gd name="connsiteY1970" fmla="*/ 988819 h 1536506"/>
              <a:gd name="connsiteX1971" fmla="*/ 49750 w 2856548"/>
              <a:gd name="connsiteY1971" fmla="*/ 985135 h 1536506"/>
              <a:gd name="connsiteX1972" fmla="*/ 66675 w 2856548"/>
              <a:gd name="connsiteY1972" fmla="*/ 992629 h 1536506"/>
              <a:gd name="connsiteX1973" fmla="*/ 36195 w 2856548"/>
              <a:gd name="connsiteY1973" fmla="*/ 976436 h 1536506"/>
              <a:gd name="connsiteX1974" fmla="*/ 40958 w 2856548"/>
              <a:gd name="connsiteY1974" fmla="*/ 977389 h 1536506"/>
              <a:gd name="connsiteX1975" fmla="*/ 58103 w 2856548"/>
              <a:gd name="connsiteY1975" fmla="*/ 985009 h 1536506"/>
              <a:gd name="connsiteX1976" fmla="*/ 44768 w 2856548"/>
              <a:gd name="connsiteY1976" fmla="*/ 978341 h 1536506"/>
              <a:gd name="connsiteX1977" fmla="*/ 29528 w 2856548"/>
              <a:gd name="connsiteY1977" fmla="*/ 973579 h 1536506"/>
              <a:gd name="connsiteX1978" fmla="*/ 55245 w 2856548"/>
              <a:gd name="connsiteY1978" fmla="*/ 982151 h 1536506"/>
              <a:gd name="connsiteX1979" fmla="*/ 56198 w 2856548"/>
              <a:gd name="connsiteY1979" fmla="*/ 980246 h 1536506"/>
              <a:gd name="connsiteX1980" fmla="*/ 67628 w 2856548"/>
              <a:gd name="connsiteY1980" fmla="*/ 985009 h 1536506"/>
              <a:gd name="connsiteX1981" fmla="*/ 62643 w 2856548"/>
              <a:gd name="connsiteY1981" fmla="*/ 981556 h 1536506"/>
              <a:gd name="connsiteX1982" fmla="*/ 64402 w 2856548"/>
              <a:gd name="connsiteY1982" fmla="*/ 982209 h 1536506"/>
              <a:gd name="connsiteX1983" fmla="*/ 71438 w 2856548"/>
              <a:gd name="connsiteY1983" fmla="*/ 985961 h 1536506"/>
              <a:gd name="connsiteX1984" fmla="*/ 62865 w 2856548"/>
              <a:gd name="connsiteY1984" fmla="*/ 978341 h 1536506"/>
              <a:gd name="connsiteX1985" fmla="*/ 50483 w 2856548"/>
              <a:gd name="connsiteY1985" fmla="*/ 972626 h 1536506"/>
              <a:gd name="connsiteX1986" fmla="*/ 39053 w 2856548"/>
              <a:gd name="connsiteY1986" fmla="*/ 967864 h 1536506"/>
              <a:gd name="connsiteX1987" fmla="*/ 52388 w 2856548"/>
              <a:gd name="connsiteY1987" fmla="*/ 972626 h 1536506"/>
              <a:gd name="connsiteX1988" fmla="*/ 61913 w 2856548"/>
              <a:gd name="connsiteY1988" fmla="*/ 977389 h 1536506"/>
              <a:gd name="connsiteX1989" fmla="*/ 69533 w 2856548"/>
              <a:gd name="connsiteY1989" fmla="*/ 982151 h 1536506"/>
              <a:gd name="connsiteX1990" fmla="*/ 81915 w 2856548"/>
              <a:gd name="connsiteY1990" fmla="*/ 986914 h 1536506"/>
              <a:gd name="connsiteX1991" fmla="*/ 71438 w 2856548"/>
              <a:gd name="connsiteY1991" fmla="*/ 979294 h 1536506"/>
              <a:gd name="connsiteX1992" fmla="*/ 82868 w 2856548"/>
              <a:gd name="connsiteY1992" fmla="*/ 985009 h 1536506"/>
              <a:gd name="connsiteX1993" fmla="*/ 76010 w 2856548"/>
              <a:gd name="connsiteY1993" fmla="*/ 979865 h 1536506"/>
              <a:gd name="connsiteX1994" fmla="*/ 80010 w 2856548"/>
              <a:gd name="connsiteY1994" fmla="*/ 982151 h 1536506"/>
              <a:gd name="connsiteX1995" fmla="*/ 63501 w 2856548"/>
              <a:gd name="connsiteY1995" fmla="*/ 971144 h 1536506"/>
              <a:gd name="connsiteX1996" fmla="*/ 66675 w 2856548"/>
              <a:gd name="connsiteY1996" fmla="*/ 972626 h 1536506"/>
              <a:gd name="connsiteX1997" fmla="*/ 91440 w 2856548"/>
              <a:gd name="connsiteY1997" fmla="*/ 989771 h 1536506"/>
              <a:gd name="connsiteX1998" fmla="*/ 107633 w 2856548"/>
              <a:gd name="connsiteY1998" fmla="*/ 998344 h 1536506"/>
              <a:gd name="connsiteX1999" fmla="*/ 87630 w 2856548"/>
              <a:gd name="connsiteY1999" fmla="*/ 980246 h 1536506"/>
              <a:gd name="connsiteX2000" fmla="*/ 75248 w 2856548"/>
              <a:gd name="connsiteY2000" fmla="*/ 972626 h 1536506"/>
              <a:gd name="connsiteX2001" fmla="*/ 66675 w 2856548"/>
              <a:gd name="connsiteY2001" fmla="*/ 967864 h 1536506"/>
              <a:gd name="connsiteX2002" fmla="*/ 57150 w 2856548"/>
              <a:gd name="connsiteY2002" fmla="*/ 963101 h 1536506"/>
              <a:gd name="connsiteX2003" fmla="*/ 45720 w 2856548"/>
              <a:gd name="connsiteY2003" fmla="*/ 958339 h 1536506"/>
              <a:gd name="connsiteX2004" fmla="*/ 79058 w 2856548"/>
              <a:gd name="connsiteY2004" fmla="*/ 971674 h 1536506"/>
              <a:gd name="connsiteX2005" fmla="*/ 82868 w 2856548"/>
              <a:gd name="connsiteY2005" fmla="*/ 966911 h 1536506"/>
              <a:gd name="connsiteX2006" fmla="*/ 66675 w 2856548"/>
              <a:gd name="connsiteY2006" fmla="*/ 957386 h 1536506"/>
              <a:gd name="connsiteX2007" fmla="*/ 56198 w 2856548"/>
              <a:gd name="connsiteY2007" fmla="*/ 952624 h 1536506"/>
              <a:gd name="connsiteX2008" fmla="*/ 47625 w 2856548"/>
              <a:gd name="connsiteY2008" fmla="*/ 949766 h 1536506"/>
              <a:gd name="connsiteX2009" fmla="*/ 61913 w 2856548"/>
              <a:gd name="connsiteY2009" fmla="*/ 954529 h 1536506"/>
              <a:gd name="connsiteX2010" fmla="*/ 74295 w 2856548"/>
              <a:gd name="connsiteY2010" fmla="*/ 961196 h 1536506"/>
              <a:gd name="connsiteX2011" fmla="*/ 82868 w 2856548"/>
              <a:gd name="connsiteY2011" fmla="*/ 965959 h 1536506"/>
              <a:gd name="connsiteX2012" fmla="*/ 39053 w 2856548"/>
              <a:gd name="connsiteY2012" fmla="*/ 943099 h 1536506"/>
              <a:gd name="connsiteX2013" fmla="*/ 62865 w 2856548"/>
              <a:gd name="connsiteY2013" fmla="*/ 950719 h 1536506"/>
              <a:gd name="connsiteX2014" fmla="*/ 43815 w 2856548"/>
              <a:gd name="connsiteY2014" fmla="*/ 942781 h 1536506"/>
              <a:gd name="connsiteX2015" fmla="*/ 57150 w 2856548"/>
              <a:gd name="connsiteY2015" fmla="*/ 945004 h 1536506"/>
              <a:gd name="connsiteX2016" fmla="*/ 88583 w 2856548"/>
              <a:gd name="connsiteY2016" fmla="*/ 957386 h 1536506"/>
              <a:gd name="connsiteX2017" fmla="*/ 92393 w 2856548"/>
              <a:gd name="connsiteY2017" fmla="*/ 960244 h 1536506"/>
              <a:gd name="connsiteX2018" fmla="*/ 112395 w 2856548"/>
              <a:gd name="connsiteY2018" fmla="*/ 973579 h 1536506"/>
              <a:gd name="connsiteX2019" fmla="*/ 122873 w 2856548"/>
              <a:gd name="connsiteY2019" fmla="*/ 980246 h 1536506"/>
              <a:gd name="connsiteX2020" fmla="*/ 129540 w 2856548"/>
              <a:gd name="connsiteY2020" fmla="*/ 979294 h 1536506"/>
              <a:gd name="connsiteX2021" fmla="*/ 167640 w 2856548"/>
              <a:gd name="connsiteY2021" fmla="*/ 1019299 h 1536506"/>
              <a:gd name="connsiteX2022" fmla="*/ 134303 w 2856548"/>
              <a:gd name="connsiteY2022" fmla="*/ 975484 h 1536506"/>
              <a:gd name="connsiteX2023" fmla="*/ 161925 w 2856548"/>
              <a:gd name="connsiteY2023" fmla="*/ 1004059 h 1536506"/>
              <a:gd name="connsiteX2024" fmla="*/ 188595 w 2856548"/>
              <a:gd name="connsiteY2024" fmla="*/ 1041206 h 1536506"/>
              <a:gd name="connsiteX2025" fmla="*/ 234315 w 2856548"/>
              <a:gd name="connsiteY2025" fmla="*/ 1100261 h 1536506"/>
              <a:gd name="connsiteX2026" fmla="*/ 270510 w 2856548"/>
              <a:gd name="connsiteY2026" fmla="*/ 1132646 h 1536506"/>
              <a:gd name="connsiteX2027" fmla="*/ 315278 w 2856548"/>
              <a:gd name="connsiteY2027" fmla="*/ 1145029 h 1536506"/>
              <a:gd name="connsiteX2028" fmla="*/ 337817 w 2856548"/>
              <a:gd name="connsiteY2028" fmla="*/ 1140987 h 1536506"/>
              <a:gd name="connsiteX2029" fmla="*/ 342662 w 2856548"/>
              <a:gd name="connsiteY2029" fmla="*/ 1140742 h 1536506"/>
              <a:gd name="connsiteX2030" fmla="*/ 345304 w 2856548"/>
              <a:gd name="connsiteY2030" fmla="*/ 1139644 h 1536506"/>
              <a:gd name="connsiteX2031" fmla="*/ 359093 w 2856548"/>
              <a:gd name="connsiteY2031" fmla="*/ 1137171 h 1536506"/>
              <a:gd name="connsiteX2032" fmla="*/ 380977 w 2856548"/>
              <a:gd name="connsiteY2032" fmla="*/ 1121241 h 1536506"/>
              <a:gd name="connsiteX2033" fmla="*/ 378143 w 2856548"/>
              <a:gd name="connsiteY2033" fmla="*/ 1124074 h 1536506"/>
              <a:gd name="connsiteX2034" fmla="*/ 386715 w 2856548"/>
              <a:gd name="connsiteY2034" fmla="*/ 1117406 h 1536506"/>
              <a:gd name="connsiteX2035" fmla="*/ 391478 w 2856548"/>
              <a:gd name="connsiteY2035" fmla="*/ 1113596 h 1536506"/>
              <a:gd name="connsiteX2036" fmla="*/ 380977 w 2856548"/>
              <a:gd name="connsiteY2036" fmla="*/ 1121241 h 1536506"/>
              <a:gd name="connsiteX2037" fmla="*/ 410647 w 2856548"/>
              <a:gd name="connsiteY2037" fmla="*/ 1091569 h 1536506"/>
              <a:gd name="connsiteX2038" fmla="*/ 443865 w 2856548"/>
              <a:gd name="connsiteY2038" fmla="*/ 1046921 h 1536506"/>
              <a:gd name="connsiteX2039" fmla="*/ 481965 w 2856548"/>
              <a:gd name="connsiteY2039" fmla="*/ 995486 h 1536506"/>
              <a:gd name="connsiteX2040" fmla="*/ 509416 w 2856548"/>
              <a:gd name="connsiteY2040" fmla="*/ 969962 h 1536506"/>
              <a:gd name="connsiteX2041" fmla="*/ 488930 w 2856548"/>
              <a:gd name="connsiteY2041" fmla="*/ 992931 h 1536506"/>
              <a:gd name="connsiteX2042" fmla="*/ 482918 w 2856548"/>
              <a:gd name="connsiteY2042" fmla="*/ 999296 h 1536506"/>
              <a:gd name="connsiteX2043" fmla="*/ 480868 w 2856548"/>
              <a:gd name="connsiteY2043" fmla="*/ 1001970 h 1536506"/>
              <a:gd name="connsiteX2044" fmla="*/ 478155 w 2856548"/>
              <a:gd name="connsiteY2044" fmla="*/ 1005011 h 1536506"/>
              <a:gd name="connsiteX2045" fmla="*/ 461288 w 2856548"/>
              <a:gd name="connsiteY2045" fmla="*/ 1027502 h 1536506"/>
              <a:gd name="connsiteX2046" fmla="*/ 455891 w 2856548"/>
              <a:gd name="connsiteY2046" fmla="*/ 1034539 h 1536506"/>
              <a:gd name="connsiteX2047" fmla="*/ 454225 w 2856548"/>
              <a:gd name="connsiteY2047" fmla="*/ 1036918 h 1536506"/>
              <a:gd name="connsiteX2048" fmla="*/ 453867 w 2856548"/>
              <a:gd name="connsiteY2048" fmla="*/ 1037396 h 1536506"/>
              <a:gd name="connsiteX2049" fmla="*/ 441008 w 2856548"/>
              <a:gd name="connsiteY2049" fmla="*/ 1055494 h 1536506"/>
              <a:gd name="connsiteX2050" fmla="*/ 446619 w 2856548"/>
              <a:gd name="connsiteY2050" fmla="*/ 1047785 h 1536506"/>
              <a:gd name="connsiteX2051" fmla="*/ 454225 w 2856548"/>
              <a:gd name="connsiteY2051" fmla="*/ 1036918 h 1536506"/>
              <a:gd name="connsiteX2052" fmla="*/ 461288 w 2856548"/>
              <a:gd name="connsiteY2052" fmla="*/ 1027502 h 1536506"/>
              <a:gd name="connsiteX2053" fmla="*/ 480868 w 2856548"/>
              <a:gd name="connsiteY2053" fmla="*/ 1001970 h 1536506"/>
              <a:gd name="connsiteX2054" fmla="*/ 488930 w 2856548"/>
              <a:gd name="connsiteY2054" fmla="*/ 992931 h 1536506"/>
              <a:gd name="connsiteX2055" fmla="*/ 513998 w 2856548"/>
              <a:gd name="connsiteY2055" fmla="*/ 966388 h 1536506"/>
              <a:gd name="connsiteX2056" fmla="*/ 538163 w 2856548"/>
              <a:gd name="connsiteY2056" fmla="*/ 947861 h 1536506"/>
              <a:gd name="connsiteX2057" fmla="*/ 529590 w 2856548"/>
              <a:gd name="connsiteY2057" fmla="*/ 953576 h 1536506"/>
              <a:gd name="connsiteX2058" fmla="*/ 515303 w 2856548"/>
              <a:gd name="connsiteY2058" fmla="*/ 965006 h 1536506"/>
              <a:gd name="connsiteX2059" fmla="*/ 513998 w 2856548"/>
              <a:gd name="connsiteY2059" fmla="*/ 966388 h 1536506"/>
              <a:gd name="connsiteX2060" fmla="*/ 509790 w 2856548"/>
              <a:gd name="connsiteY2060" fmla="*/ 969614 h 1536506"/>
              <a:gd name="connsiteX2061" fmla="*/ 536258 w 2856548"/>
              <a:gd name="connsiteY2061" fmla="*/ 945004 h 1536506"/>
              <a:gd name="connsiteX2062" fmla="*/ 612458 w 2856548"/>
              <a:gd name="connsiteY2062" fmla="*/ 917381 h 1536506"/>
              <a:gd name="connsiteX2063" fmla="*/ 652463 w 2856548"/>
              <a:gd name="connsiteY2063" fmla="*/ 916429 h 1536506"/>
              <a:gd name="connsiteX2064" fmla="*/ 672465 w 2856548"/>
              <a:gd name="connsiteY2064" fmla="*/ 919286 h 1536506"/>
              <a:gd name="connsiteX2065" fmla="*/ 692468 w 2856548"/>
              <a:gd name="connsiteY2065" fmla="*/ 925001 h 1536506"/>
              <a:gd name="connsiteX2066" fmla="*/ 762000 w 2856548"/>
              <a:gd name="connsiteY2066" fmla="*/ 966911 h 1536506"/>
              <a:gd name="connsiteX2067" fmla="*/ 801035 w 2856548"/>
              <a:gd name="connsiteY2067" fmla="*/ 1012191 h 1536506"/>
              <a:gd name="connsiteX2068" fmla="*/ 811530 w 2856548"/>
              <a:gd name="connsiteY2068" fmla="*/ 1025966 h 1536506"/>
              <a:gd name="connsiteX2069" fmla="*/ 822960 w 2856548"/>
              <a:gd name="connsiteY2069" fmla="*/ 1041206 h 1536506"/>
              <a:gd name="connsiteX2070" fmla="*/ 879158 w 2856548"/>
              <a:gd name="connsiteY2070" fmla="*/ 1112644 h 1536506"/>
              <a:gd name="connsiteX2071" fmla="*/ 934403 w 2856548"/>
              <a:gd name="connsiteY2071" fmla="*/ 1142171 h 1536506"/>
              <a:gd name="connsiteX2072" fmla="*/ 932498 w 2856548"/>
              <a:gd name="connsiteY2072" fmla="*/ 1141219 h 1536506"/>
              <a:gd name="connsiteX2073" fmla="*/ 925830 w 2856548"/>
              <a:gd name="connsiteY2073" fmla="*/ 1139314 h 1536506"/>
              <a:gd name="connsiteX2074" fmla="*/ 937260 w 2856548"/>
              <a:gd name="connsiteY2074" fmla="*/ 1141219 h 1536506"/>
              <a:gd name="connsiteX2075" fmla="*/ 949643 w 2856548"/>
              <a:gd name="connsiteY2075" fmla="*/ 1142171 h 1536506"/>
              <a:gd name="connsiteX2076" fmla="*/ 962978 w 2856548"/>
              <a:gd name="connsiteY2076" fmla="*/ 1142171 h 1536506"/>
              <a:gd name="connsiteX2077" fmla="*/ 975360 w 2856548"/>
              <a:gd name="connsiteY2077" fmla="*/ 1140266 h 1536506"/>
              <a:gd name="connsiteX2078" fmla="*/ 1022033 w 2856548"/>
              <a:gd name="connsiteY2078" fmla="*/ 1114549 h 1536506"/>
              <a:gd name="connsiteX2079" fmla="*/ 1066800 w 2856548"/>
              <a:gd name="connsiteY2079" fmla="*/ 1060256 h 1536506"/>
              <a:gd name="connsiteX2080" fmla="*/ 1117283 w 2856548"/>
              <a:gd name="connsiteY2080" fmla="*/ 991676 h 1536506"/>
              <a:gd name="connsiteX2081" fmla="*/ 1195388 w 2856548"/>
              <a:gd name="connsiteY2081" fmla="*/ 930716 h 1536506"/>
              <a:gd name="connsiteX2082" fmla="*/ 1244918 w 2856548"/>
              <a:gd name="connsiteY2082" fmla="*/ 916429 h 1536506"/>
              <a:gd name="connsiteX2083" fmla="*/ 1269683 w 2856548"/>
              <a:gd name="connsiteY2083" fmla="*/ 914524 h 1536506"/>
              <a:gd name="connsiteX2084" fmla="*/ 1666156 w 2856548"/>
              <a:gd name="connsiteY2084" fmla="*/ 913770 h 1536506"/>
              <a:gd name="connsiteX2085" fmla="*/ 1660208 w 2856548"/>
              <a:gd name="connsiteY2085" fmla="*/ 917381 h 1536506"/>
              <a:gd name="connsiteX2086" fmla="*/ 1658277 w 2856548"/>
              <a:gd name="connsiteY2086" fmla="*/ 917797 h 1536506"/>
              <a:gd name="connsiteX2087" fmla="*/ 1870182 w 2856548"/>
              <a:gd name="connsiteY2087" fmla="*/ 913150 h 1536506"/>
              <a:gd name="connsiteX2088" fmla="*/ 1844259 w 2856548"/>
              <a:gd name="connsiteY2088" fmla="*/ 919517 h 1536506"/>
              <a:gd name="connsiteX2089" fmla="*/ 1853565 w 2856548"/>
              <a:gd name="connsiteY2089" fmla="*/ 915476 h 1536506"/>
              <a:gd name="connsiteX2090" fmla="*/ 2518172 w 2856548"/>
              <a:gd name="connsiteY2090" fmla="*/ 912619 h 1536506"/>
              <a:gd name="connsiteX2091" fmla="*/ 2518409 w 2856548"/>
              <a:gd name="connsiteY2091" fmla="*/ 912619 h 1536506"/>
              <a:gd name="connsiteX2092" fmla="*/ 2501265 w 2856548"/>
              <a:gd name="connsiteY2092" fmla="*/ 915476 h 1536506"/>
              <a:gd name="connsiteX2093" fmla="*/ 2518172 w 2856548"/>
              <a:gd name="connsiteY2093" fmla="*/ 912619 h 1536506"/>
              <a:gd name="connsiteX2094" fmla="*/ 1895475 w 2856548"/>
              <a:gd name="connsiteY2094" fmla="*/ 910714 h 1536506"/>
              <a:gd name="connsiteX2095" fmla="*/ 1912620 w 2856548"/>
              <a:gd name="connsiteY2095" fmla="*/ 910714 h 1536506"/>
              <a:gd name="connsiteX2096" fmla="*/ 1924050 w 2856548"/>
              <a:gd name="connsiteY2096" fmla="*/ 911666 h 1536506"/>
              <a:gd name="connsiteX2097" fmla="*/ 1935480 w 2856548"/>
              <a:gd name="connsiteY2097" fmla="*/ 913571 h 1536506"/>
              <a:gd name="connsiteX2098" fmla="*/ 1942606 w 2856548"/>
              <a:gd name="connsiteY2098" fmla="*/ 914794 h 1536506"/>
              <a:gd name="connsiteX2099" fmla="*/ 1907620 w 2856548"/>
              <a:gd name="connsiteY2099" fmla="*/ 910952 h 1536506"/>
              <a:gd name="connsiteX2100" fmla="*/ 1873568 w 2856548"/>
              <a:gd name="connsiteY2100" fmla="*/ 913571 h 1536506"/>
              <a:gd name="connsiteX2101" fmla="*/ 1827431 w 2856548"/>
              <a:gd name="connsiteY2101" fmla="*/ 927832 h 1536506"/>
              <a:gd name="connsiteX2102" fmla="*/ 1844040 w 2856548"/>
              <a:gd name="connsiteY2102" fmla="*/ 920239 h 1536506"/>
              <a:gd name="connsiteX2103" fmla="*/ 1868805 w 2856548"/>
              <a:gd name="connsiteY2103" fmla="*/ 913571 h 1536506"/>
              <a:gd name="connsiteX2104" fmla="*/ 1895475 w 2856548"/>
              <a:gd name="connsiteY2104" fmla="*/ 910714 h 1536506"/>
              <a:gd name="connsiteX2105" fmla="*/ 641033 w 2856548"/>
              <a:gd name="connsiteY2105" fmla="*/ 910714 h 1536506"/>
              <a:gd name="connsiteX2106" fmla="*/ 682730 w 2856548"/>
              <a:gd name="connsiteY2106" fmla="*/ 917297 h 1536506"/>
              <a:gd name="connsiteX2107" fmla="*/ 612458 w 2856548"/>
              <a:gd name="connsiteY2107" fmla="*/ 914524 h 1536506"/>
              <a:gd name="connsiteX2108" fmla="*/ 546735 w 2856548"/>
              <a:gd name="connsiteY2108" fmla="*/ 936431 h 1536506"/>
              <a:gd name="connsiteX2109" fmla="*/ 513398 w 2856548"/>
              <a:gd name="connsiteY2109" fmla="*/ 960244 h 1536506"/>
              <a:gd name="connsiteX2110" fmla="*/ 483870 w 2856548"/>
              <a:gd name="connsiteY2110" fmla="*/ 989771 h 1536506"/>
              <a:gd name="connsiteX2111" fmla="*/ 436245 w 2856548"/>
              <a:gd name="connsiteY2111" fmla="*/ 1053589 h 1536506"/>
              <a:gd name="connsiteX2112" fmla="*/ 423869 w 2856548"/>
              <a:gd name="connsiteY2112" fmla="*/ 1069341 h 1536506"/>
              <a:gd name="connsiteX2113" fmla="*/ 397441 w 2856548"/>
              <a:gd name="connsiteY2113" fmla="*/ 1100574 h 1536506"/>
              <a:gd name="connsiteX2114" fmla="*/ 440055 w 2856548"/>
              <a:gd name="connsiteY2114" fmla="*/ 1044064 h 1536506"/>
              <a:gd name="connsiteX2115" fmla="*/ 495300 w 2856548"/>
              <a:gd name="connsiteY2115" fmla="*/ 973579 h 1536506"/>
              <a:gd name="connsiteX2116" fmla="*/ 535305 w 2856548"/>
              <a:gd name="connsiteY2116" fmla="*/ 940241 h 1536506"/>
              <a:gd name="connsiteX2117" fmla="*/ 586740 w 2856548"/>
              <a:gd name="connsiteY2117" fmla="*/ 917381 h 1536506"/>
              <a:gd name="connsiteX2118" fmla="*/ 641033 w 2856548"/>
              <a:gd name="connsiteY2118" fmla="*/ 910714 h 1536506"/>
              <a:gd name="connsiteX2119" fmla="*/ 1928018 w 2856548"/>
              <a:gd name="connsiteY2119" fmla="*/ 910243 h 1536506"/>
              <a:gd name="connsiteX2120" fmla="*/ 1941195 w 2856548"/>
              <a:gd name="connsiteY2120" fmla="*/ 910714 h 1536506"/>
              <a:gd name="connsiteX2121" fmla="*/ 1992630 w 2856548"/>
              <a:gd name="connsiteY2121" fmla="*/ 927859 h 1536506"/>
              <a:gd name="connsiteX2122" fmla="*/ 2003453 w 2856548"/>
              <a:gd name="connsiteY2122" fmla="*/ 935238 h 1536506"/>
              <a:gd name="connsiteX2123" fmla="*/ 1948815 w 2856548"/>
              <a:gd name="connsiteY2123" fmla="*/ 913571 h 1536506"/>
              <a:gd name="connsiteX2124" fmla="*/ 2534497 w 2856548"/>
              <a:gd name="connsiteY2124" fmla="*/ 909937 h 1536506"/>
              <a:gd name="connsiteX2125" fmla="*/ 2550795 w 2856548"/>
              <a:gd name="connsiteY2125" fmla="*/ 910714 h 1536506"/>
              <a:gd name="connsiteX2126" fmla="*/ 2561273 w 2856548"/>
              <a:gd name="connsiteY2126" fmla="*/ 911666 h 1536506"/>
              <a:gd name="connsiteX2127" fmla="*/ 2572703 w 2856548"/>
              <a:gd name="connsiteY2127" fmla="*/ 913571 h 1536506"/>
              <a:gd name="connsiteX2128" fmla="*/ 2628900 w 2856548"/>
              <a:gd name="connsiteY2128" fmla="*/ 932621 h 1536506"/>
              <a:gd name="connsiteX2129" fmla="*/ 2557463 w 2856548"/>
              <a:gd name="connsiteY2129" fmla="*/ 913571 h 1536506"/>
              <a:gd name="connsiteX2130" fmla="*/ 2509581 w 2856548"/>
              <a:gd name="connsiteY2130" fmla="*/ 916282 h 1536506"/>
              <a:gd name="connsiteX2131" fmla="*/ 2525078 w 2856548"/>
              <a:gd name="connsiteY2131" fmla="*/ 912619 h 1536506"/>
              <a:gd name="connsiteX2132" fmla="*/ 2518409 w 2856548"/>
              <a:gd name="connsiteY2132" fmla="*/ 912619 h 1536506"/>
              <a:gd name="connsiteX2133" fmla="*/ 2530793 w 2856548"/>
              <a:gd name="connsiteY2133" fmla="*/ 909761 h 1536506"/>
              <a:gd name="connsiteX2134" fmla="*/ 2534570 w 2856548"/>
              <a:gd name="connsiteY2134" fmla="*/ 909925 h 1536506"/>
              <a:gd name="connsiteX2135" fmla="*/ 2534497 w 2856548"/>
              <a:gd name="connsiteY2135" fmla="*/ 909937 h 1536506"/>
              <a:gd name="connsiteX2136" fmla="*/ 2566988 w 2856548"/>
              <a:gd name="connsiteY2136" fmla="*/ 908809 h 1536506"/>
              <a:gd name="connsiteX2137" fmla="*/ 2603183 w 2856548"/>
              <a:gd name="connsiteY2137" fmla="*/ 916429 h 1536506"/>
              <a:gd name="connsiteX2138" fmla="*/ 2589848 w 2856548"/>
              <a:gd name="connsiteY2138" fmla="*/ 913571 h 1536506"/>
              <a:gd name="connsiteX2139" fmla="*/ 2574608 w 2856548"/>
              <a:gd name="connsiteY2139" fmla="*/ 911666 h 1536506"/>
              <a:gd name="connsiteX2140" fmla="*/ 2534570 w 2856548"/>
              <a:gd name="connsiteY2140" fmla="*/ 909925 h 1536506"/>
              <a:gd name="connsiteX2141" fmla="*/ 2535555 w 2856548"/>
              <a:gd name="connsiteY2141" fmla="*/ 909761 h 1536506"/>
              <a:gd name="connsiteX2142" fmla="*/ 2578418 w 2856548"/>
              <a:gd name="connsiteY2142" fmla="*/ 911666 h 1536506"/>
              <a:gd name="connsiteX2143" fmla="*/ 2566988 w 2856548"/>
              <a:gd name="connsiteY2143" fmla="*/ 908809 h 1536506"/>
              <a:gd name="connsiteX2144" fmla="*/ 2517458 w 2856548"/>
              <a:gd name="connsiteY2144" fmla="*/ 908809 h 1536506"/>
              <a:gd name="connsiteX2145" fmla="*/ 2479358 w 2856548"/>
              <a:gd name="connsiteY2145" fmla="*/ 917381 h 1536506"/>
              <a:gd name="connsiteX2146" fmla="*/ 2436495 w 2856548"/>
              <a:gd name="connsiteY2146" fmla="*/ 937384 h 1536506"/>
              <a:gd name="connsiteX2147" fmla="*/ 2470785 w 2856548"/>
              <a:gd name="connsiteY2147" fmla="*/ 919286 h 1536506"/>
              <a:gd name="connsiteX2148" fmla="*/ 2517458 w 2856548"/>
              <a:gd name="connsiteY2148" fmla="*/ 908809 h 1536506"/>
              <a:gd name="connsiteX2149" fmla="*/ 1901190 w 2856548"/>
              <a:gd name="connsiteY2149" fmla="*/ 908809 h 1536506"/>
              <a:gd name="connsiteX2150" fmla="*/ 1925003 w 2856548"/>
              <a:gd name="connsiteY2150" fmla="*/ 909761 h 1536506"/>
              <a:gd name="connsiteX2151" fmla="*/ 1928018 w 2856548"/>
              <a:gd name="connsiteY2151" fmla="*/ 910243 h 1536506"/>
              <a:gd name="connsiteX2152" fmla="*/ 1898480 w 2856548"/>
              <a:gd name="connsiteY2152" fmla="*/ 909188 h 1536506"/>
              <a:gd name="connsiteX2153" fmla="*/ 1887855 w 2856548"/>
              <a:gd name="connsiteY2153" fmla="*/ 908809 h 1536506"/>
              <a:gd name="connsiteX2154" fmla="*/ 1898480 w 2856548"/>
              <a:gd name="connsiteY2154" fmla="*/ 909188 h 1536506"/>
              <a:gd name="connsiteX2155" fmla="*/ 1870182 w 2856548"/>
              <a:gd name="connsiteY2155" fmla="*/ 913150 h 1536506"/>
              <a:gd name="connsiteX2156" fmla="*/ 1495426 w 2856548"/>
              <a:gd name="connsiteY2156" fmla="*/ 904999 h 1536506"/>
              <a:gd name="connsiteX2157" fmla="*/ 1513518 w 2856548"/>
              <a:gd name="connsiteY2157" fmla="*/ 913082 h 1536506"/>
              <a:gd name="connsiteX2158" fmla="*/ 1513764 w 2856548"/>
              <a:gd name="connsiteY2158" fmla="*/ 913218 h 1536506"/>
              <a:gd name="connsiteX2159" fmla="*/ 1504818 w 2856548"/>
              <a:gd name="connsiteY2159" fmla="*/ 909963 h 1536506"/>
              <a:gd name="connsiteX2160" fmla="*/ 1484389 w 2856548"/>
              <a:gd name="connsiteY2160" fmla="*/ 897031 h 1536506"/>
              <a:gd name="connsiteX2161" fmla="*/ 1484619 w 2856548"/>
              <a:gd name="connsiteY2161" fmla="*/ 897158 h 1536506"/>
              <a:gd name="connsiteX2162" fmla="*/ 1499355 w 2856548"/>
              <a:gd name="connsiteY2162" fmla="*/ 907975 h 1536506"/>
              <a:gd name="connsiteX2163" fmla="*/ 1504818 w 2856548"/>
              <a:gd name="connsiteY2163" fmla="*/ 909963 h 1536506"/>
              <a:gd name="connsiteX2164" fmla="*/ 1512095 w 2856548"/>
              <a:gd name="connsiteY2164" fmla="*/ 913809 h 1536506"/>
              <a:gd name="connsiteX2165" fmla="*/ 1523048 w 2856548"/>
              <a:gd name="connsiteY2165" fmla="*/ 918334 h 1536506"/>
              <a:gd name="connsiteX2166" fmla="*/ 1513764 w 2856548"/>
              <a:gd name="connsiteY2166" fmla="*/ 913218 h 1536506"/>
              <a:gd name="connsiteX2167" fmla="*/ 1514075 w 2856548"/>
              <a:gd name="connsiteY2167" fmla="*/ 913331 h 1536506"/>
              <a:gd name="connsiteX2168" fmla="*/ 1540193 w 2856548"/>
              <a:gd name="connsiteY2168" fmla="*/ 925001 h 1536506"/>
              <a:gd name="connsiteX2169" fmla="*/ 1548353 w 2856548"/>
              <a:gd name="connsiteY2169" fmla="*/ 925804 h 1536506"/>
              <a:gd name="connsiteX2170" fmla="*/ 1548766 w 2856548"/>
              <a:gd name="connsiteY2170" fmla="*/ 925954 h 1536506"/>
              <a:gd name="connsiteX2171" fmla="*/ 1553286 w 2856548"/>
              <a:gd name="connsiteY2171" fmla="*/ 926289 h 1536506"/>
              <a:gd name="connsiteX2172" fmla="*/ 1578929 w 2856548"/>
              <a:gd name="connsiteY2172" fmla="*/ 928811 h 1536506"/>
              <a:gd name="connsiteX2173" fmla="*/ 1570673 w 2856548"/>
              <a:gd name="connsiteY2173" fmla="*/ 928811 h 1536506"/>
              <a:gd name="connsiteX2174" fmla="*/ 1556386 w 2856548"/>
              <a:gd name="connsiteY2174" fmla="*/ 927859 h 1536506"/>
              <a:gd name="connsiteX2175" fmla="*/ 1572578 w 2856548"/>
              <a:gd name="connsiteY2175" fmla="*/ 929764 h 1536506"/>
              <a:gd name="connsiteX2176" fmla="*/ 1592581 w 2856548"/>
              <a:gd name="connsiteY2176" fmla="*/ 930716 h 1536506"/>
              <a:gd name="connsiteX2177" fmla="*/ 1594951 w 2856548"/>
              <a:gd name="connsiteY2177" fmla="*/ 930387 h 1536506"/>
              <a:gd name="connsiteX2178" fmla="*/ 1598296 w 2856548"/>
              <a:gd name="connsiteY2178" fmla="*/ 930716 h 1536506"/>
              <a:gd name="connsiteX2179" fmla="*/ 1608669 w 2856548"/>
              <a:gd name="connsiteY2179" fmla="*/ 928482 h 1536506"/>
              <a:gd name="connsiteX2180" fmla="*/ 1626871 w 2856548"/>
              <a:gd name="connsiteY2180" fmla="*/ 925954 h 1536506"/>
              <a:gd name="connsiteX2181" fmla="*/ 1617308 w 2856548"/>
              <a:gd name="connsiteY2181" fmla="*/ 926621 h 1536506"/>
              <a:gd name="connsiteX2182" fmla="*/ 1628789 w 2856548"/>
              <a:gd name="connsiteY2182" fmla="*/ 924148 h 1536506"/>
              <a:gd name="connsiteX2183" fmla="*/ 1653541 w 2856548"/>
              <a:gd name="connsiteY2183" fmla="*/ 919286 h 1536506"/>
              <a:gd name="connsiteX2184" fmla="*/ 1654920 w 2856548"/>
              <a:gd name="connsiteY2184" fmla="*/ 918520 h 1536506"/>
              <a:gd name="connsiteX2185" fmla="*/ 1658277 w 2856548"/>
              <a:gd name="connsiteY2185" fmla="*/ 917797 h 1536506"/>
              <a:gd name="connsiteX2186" fmla="*/ 1651636 w 2856548"/>
              <a:gd name="connsiteY2186" fmla="*/ 921191 h 1536506"/>
              <a:gd name="connsiteX2187" fmla="*/ 1577341 w 2856548"/>
              <a:gd name="connsiteY2187" fmla="*/ 931669 h 1536506"/>
              <a:gd name="connsiteX2188" fmla="*/ 1504951 w 2856548"/>
              <a:gd name="connsiteY2188" fmla="*/ 912619 h 1536506"/>
              <a:gd name="connsiteX2189" fmla="*/ 1467886 w 2856548"/>
              <a:gd name="connsiteY2189" fmla="*/ 884875 h 1536506"/>
              <a:gd name="connsiteX2190" fmla="*/ 1482638 w 2856548"/>
              <a:gd name="connsiteY2190" fmla="*/ 895704 h 1536506"/>
              <a:gd name="connsiteX2191" fmla="*/ 1484389 w 2856548"/>
              <a:gd name="connsiteY2191" fmla="*/ 897031 h 1536506"/>
              <a:gd name="connsiteX2192" fmla="*/ 1476376 w 2856548"/>
              <a:gd name="connsiteY2192" fmla="*/ 892616 h 1536506"/>
              <a:gd name="connsiteX2193" fmla="*/ 2774633 w 2856548"/>
              <a:gd name="connsiteY2193" fmla="*/ 881186 h 1536506"/>
              <a:gd name="connsiteX2194" fmla="*/ 2777380 w 2856548"/>
              <a:gd name="connsiteY2194" fmla="*/ 882072 h 1536506"/>
              <a:gd name="connsiteX2195" fmla="*/ 2787320 w 2856548"/>
              <a:gd name="connsiteY2195" fmla="*/ 888036 h 1536506"/>
              <a:gd name="connsiteX2196" fmla="*/ 2783206 w 2856548"/>
              <a:gd name="connsiteY2196" fmla="*/ 886901 h 1536506"/>
              <a:gd name="connsiteX2197" fmla="*/ 2774633 w 2856548"/>
              <a:gd name="connsiteY2197" fmla="*/ 881186 h 1536506"/>
              <a:gd name="connsiteX2198" fmla="*/ 2754631 w 2856548"/>
              <a:gd name="connsiteY2198" fmla="*/ 881186 h 1536506"/>
              <a:gd name="connsiteX2199" fmla="*/ 2756404 w 2856548"/>
              <a:gd name="connsiteY2199" fmla="*/ 881541 h 1536506"/>
              <a:gd name="connsiteX2200" fmla="*/ 2772728 w 2856548"/>
              <a:gd name="connsiteY2200" fmla="*/ 893569 h 1536506"/>
              <a:gd name="connsiteX2201" fmla="*/ 2766061 w 2856548"/>
              <a:gd name="connsiteY2201" fmla="*/ 888806 h 1536506"/>
              <a:gd name="connsiteX2202" fmla="*/ 2754631 w 2856548"/>
              <a:gd name="connsiteY2202" fmla="*/ 881186 h 1536506"/>
              <a:gd name="connsiteX2203" fmla="*/ 1085851 w 2856548"/>
              <a:gd name="connsiteY2203" fmla="*/ 880234 h 1536506"/>
              <a:gd name="connsiteX2204" fmla="*/ 1062991 w 2856548"/>
              <a:gd name="connsiteY2204" fmla="*/ 899284 h 1536506"/>
              <a:gd name="connsiteX2205" fmla="*/ 1073067 w 2856548"/>
              <a:gd name="connsiteY2205" fmla="*/ 889720 h 1536506"/>
              <a:gd name="connsiteX2206" fmla="*/ 1721050 w 2856548"/>
              <a:gd name="connsiteY2206" fmla="*/ 878329 h 1536506"/>
              <a:gd name="connsiteX2207" fmla="*/ 1716406 w 2856548"/>
              <a:gd name="connsiteY2207" fmla="*/ 883091 h 1536506"/>
              <a:gd name="connsiteX2208" fmla="*/ 1694498 w 2856548"/>
              <a:gd name="connsiteY2208" fmla="*/ 899284 h 1536506"/>
              <a:gd name="connsiteX2209" fmla="*/ 1666156 w 2856548"/>
              <a:gd name="connsiteY2209" fmla="*/ 913770 h 1536506"/>
              <a:gd name="connsiteX2210" fmla="*/ 1695079 w 2856548"/>
              <a:gd name="connsiteY2210" fmla="*/ 896209 h 1536506"/>
              <a:gd name="connsiteX2211" fmla="*/ 1704976 w 2856548"/>
              <a:gd name="connsiteY2211" fmla="*/ 890711 h 1536506"/>
              <a:gd name="connsiteX2212" fmla="*/ 1706354 w 2856548"/>
              <a:gd name="connsiteY2212" fmla="*/ 889364 h 1536506"/>
              <a:gd name="connsiteX2213" fmla="*/ 1713548 w 2856548"/>
              <a:gd name="connsiteY2213" fmla="*/ 884996 h 1536506"/>
              <a:gd name="connsiteX2214" fmla="*/ 1721050 w 2856548"/>
              <a:gd name="connsiteY2214" fmla="*/ 878329 h 1536506"/>
              <a:gd name="connsiteX2215" fmla="*/ 1454991 w 2856548"/>
              <a:gd name="connsiteY2215" fmla="*/ 874745 h 1536506"/>
              <a:gd name="connsiteX2216" fmla="*/ 1465581 w 2856548"/>
              <a:gd name="connsiteY2216" fmla="*/ 882774 h 1536506"/>
              <a:gd name="connsiteX2217" fmla="*/ 1467886 w 2856548"/>
              <a:gd name="connsiteY2217" fmla="*/ 884875 h 1536506"/>
              <a:gd name="connsiteX2218" fmla="*/ 1456373 w 2856548"/>
              <a:gd name="connsiteY2218" fmla="*/ 876424 h 1536506"/>
              <a:gd name="connsiteX2219" fmla="*/ 2767013 w 2856548"/>
              <a:gd name="connsiteY2219" fmla="*/ 873566 h 1536506"/>
              <a:gd name="connsiteX2220" fmla="*/ 2781301 w 2856548"/>
              <a:gd name="connsiteY2220" fmla="*/ 882139 h 1536506"/>
              <a:gd name="connsiteX2221" fmla="*/ 2789873 w 2856548"/>
              <a:gd name="connsiteY2221" fmla="*/ 884996 h 1536506"/>
              <a:gd name="connsiteX2222" fmla="*/ 2767013 w 2856548"/>
              <a:gd name="connsiteY2222" fmla="*/ 873566 h 1536506"/>
              <a:gd name="connsiteX2223" fmla="*/ 2731101 w 2856548"/>
              <a:gd name="connsiteY2223" fmla="*/ 870366 h 1536506"/>
              <a:gd name="connsiteX2224" fmla="*/ 2740343 w 2856548"/>
              <a:gd name="connsiteY2224" fmla="*/ 874519 h 1536506"/>
              <a:gd name="connsiteX2225" fmla="*/ 2737486 w 2856548"/>
              <a:gd name="connsiteY2225" fmla="*/ 877376 h 1536506"/>
              <a:gd name="connsiteX2226" fmla="*/ 2731101 w 2856548"/>
              <a:gd name="connsiteY2226" fmla="*/ 870366 h 1536506"/>
              <a:gd name="connsiteX2227" fmla="*/ 2753678 w 2856548"/>
              <a:gd name="connsiteY2227" fmla="*/ 858326 h 1536506"/>
              <a:gd name="connsiteX2228" fmla="*/ 2756536 w 2856548"/>
              <a:gd name="connsiteY2228" fmla="*/ 862136 h 1536506"/>
              <a:gd name="connsiteX2229" fmla="*/ 2776538 w 2856548"/>
              <a:gd name="connsiteY2229" fmla="*/ 876424 h 1536506"/>
              <a:gd name="connsiteX2230" fmla="*/ 2766061 w 2856548"/>
              <a:gd name="connsiteY2230" fmla="*/ 867851 h 1536506"/>
              <a:gd name="connsiteX2231" fmla="*/ 2753678 w 2856548"/>
              <a:gd name="connsiteY2231" fmla="*/ 858326 h 1536506"/>
              <a:gd name="connsiteX2232" fmla="*/ 1738257 w 2856548"/>
              <a:gd name="connsiteY2232" fmla="*/ 858169 h 1536506"/>
              <a:gd name="connsiteX2233" fmla="*/ 1736408 w 2856548"/>
              <a:gd name="connsiteY2233" fmla="*/ 860231 h 1536506"/>
              <a:gd name="connsiteX2234" fmla="*/ 1737341 w 2856548"/>
              <a:gd name="connsiteY2234" fmla="*/ 859065 h 1536506"/>
              <a:gd name="connsiteX2235" fmla="*/ 1569406 w 2856548"/>
              <a:gd name="connsiteY2235" fmla="*/ 837414 h 1536506"/>
              <a:gd name="connsiteX2236" fmla="*/ 1603058 w 2856548"/>
              <a:gd name="connsiteY2236" fmla="*/ 838324 h 1536506"/>
              <a:gd name="connsiteX2237" fmla="*/ 1576388 w 2856548"/>
              <a:gd name="connsiteY2237" fmla="*/ 839276 h 1536506"/>
              <a:gd name="connsiteX2238" fmla="*/ 1598318 w 2856548"/>
              <a:gd name="connsiteY2238" fmla="*/ 835630 h 1536506"/>
              <a:gd name="connsiteX2239" fmla="*/ 1593533 w 2856548"/>
              <a:gd name="connsiteY2239" fmla="*/ 836419 h 1536506"/>
              <a:gd name="connsiteX2240" fmla="*/ 1590130 w 2856548"/>
              <a:gd name="connsiteY2240" fmla="*/ 835912 h 1536506"/>
              <a:gd name="connsiteX2241" fmla="*/ 1561285 w 2856548"/>
              <a:gd name="connsiteY2241" fmla="*/ 835248 h 1536506"/>
              <a:gd name="connsiteX2242" fmla="*/ 1569406 w 2856548"/>
              <a:gd name="connsiteY2242" fmla="*/ 837414 h 1536506"/>
              <a:gd name="connsiteX2243" fmla="*/ 1567816 w 2856548"/>
              <a:gd name="connsiteY2243" fmla="*/ 837371 h 1536506"/>
              <a:gd name="connsiteX2244" fmla="*/ 1607394 w 2856548"/>
              <a:gd name="connsiteY2244" fmla="*/ 834132 h 1536506"/>
              <a:gd name="connsiteX2245" fmla="*/ 1603058 w 2856548"/>
              <a:gd name="connsiteY2245" fmla="*/ 835466 h 1536506"/>
              <a:gd name="connsiteX2246" fmla="*/ 1598318 w 2856548"/>
              <a:gd name="connsiteY2246" fmla="*/ 835630 h 1536506"/>
              <a:gd name="connsiteX2247" fmla="*/ 930735 w 2856548"/>
              <a:gd name="connsiteY2247" fmla="*/ 832896 h 1536506"/>
              <a:gd name="connsiteX2248" fmla="*/ 960121 w 2856548"/>
              <a:gd name="connsiteY2248" fmla="*/ 836419 h 1536506"/>
              <a:gd name="connsiteX2249" fmla="*/ 935356 w 2856548"/>
              <a:gd name="connsiteY2249" fmla="*/ 834514 h 1536506"/>
              <a:gd name="connsiteX2250" fmla="*/ 1758536 w 2856548"/>
              <a:gd name="connsiteY2250" fmla="*/ 832572 h 1536506"/>
              <a:gd name="connsiteX2251" fmla="*/ 1757125 w 2856548"/>
              <a:gd name="connsiteY2251" fmla="*/ 834514 h 1536506"/>
              <a:gd name="connsiteX2252" fmla="*/ 1751979 w 2856548"/>
              <a:gd name="connsiteY2252" fmla="*/ 840768 h 1536506"/>
              <a:gd name="connsiteX2253" fmla="*/ 930287 w 2856548"/>
              <a:gd name="connsiteY2253" fmla="*/ 831840 h 1536506"/>
              <a:gd name="connsiteX2254" fmla="*/ 953453 w 2856548"/>
              <a:gd name="connsiteY2254" fmla="*/ 834514 h 1536506"/>
              <a:gd name="connsiteX2255" fmla="*/ 936308 w 2856548"/>
              <a:gd name="connsiteY2255" fmla="*/ 833561 h 1536506"/>
              <a:gd name="connsiteX2256" fmla="*/ 1547813 w 2856548"/>
              <a:gd name="connsiteY2256" fmla="*/ 831656 h 1536506"/>
              <a:gd name="connsiteX2257" fmla="*/ 1553529 w 2856548"/>
              <a:gd name="connsiteY2257" fmla="*/ 832728 h 1536506"/>
              <a:gd name="connsiteX2258" fmla="*/ 1561285 w 2856548"/>
              <a:gd name="connsiteY2258" fmla="*/ 835248 h 1536506"/>
              <a:gd name="connsiteX2259" fmla="*/ 991549 w 2856548"/>
              <a:gd name="connsiteY2259" fmla="*/ 831023 h 1536506"/>
              <a:gd name="connsiteX2260" fmla="*/ 987892 w 2856548"/>
              <a:gd name="connsiteY2260" fmla="*/ 832648 h 1536506"/>
              <a:gd name="connsiteX2261" fmla="*/ 984746 w 2856548"/>
              <a:gd name="connsiteY2261" fmla="*/ 833834 h 1536506"/>
              <a:gd name="connsiteX2262" fmla="*/ 978218 w 2856548"/>
              <a:gd name="connsiteY2262" fmla="*/ 835466 h 1536506"/>
              <a:gd name="connsiteX2263" fmla="*/ 983933 w 2856548"/>
              <a:gd name="connsiteY2263" fmla="*/ 833561 h 1536506"/>
              <a:gd name="connsiteX2264" fmla="*/ 926924 w 2856548"/>
              <a:gd name="connsiteY2264" fmla="*/ 830880 h 1536506"/>
              <a:gd name="connsiteX2265" fmla="*/ 930287 w 2856548"/>
              <a:gd name="connsiteY2265" fmla="*/ 831840 h 1536506"/>
              <a:gd name="connsiteX2266" fmla="*/ 928688 w 2856548"/>
              <a:gd name="connsiteY2266" fmla="*/ 831656 h 1536506"/>
              <a:gd name="connsiteX2267" fmla="*/ 992506 w 2856548"/>
              <a:gd name="connsiteY2267" fmla="*/ 830704 h 1536506"/>
              <a:gd name="connsiteX2268" fmla="*/ 991549 w 2856548"/>
              <a:gd name="connsiteY2268" fmla="*/ 831023 h 1536506"/>
              <a:gd name="connsiteX2269" fmla="*/ 992123 w 2856548"/>
              <a:gd name="connsiteY2269" fmla="*/ 830768 h 1536506"/>
              <a:gd name="connsiteX2270" fmla="*/ 1550404 w 2856548"/>
              <a:gd name="connsiteY2270" fmla="*/ 829995 h 1536506"/>
              <a:gd name="connsiteX2271" fmla="*/ 1590130 w 2856548"/>
              <a:gd name="connsiteY2271" fmla="*/ 835912 h 1536506"/>
              <a:gd name="connsiteX2272" fmla="*/ 1575436 w 2856548"/>
              <a:gd name="connsiteY2272" fmla="*/ 836419 h 1536506"/>
              <a:gd name="connsiteX2273" fmla="*/ 1551623 w 2856548"/>
              <a:gd name="connsiteY2273" fmla="*/ 830704 h 1536506"/>
              <a:gd name="connsiteX2274" fmla="*/ 1763078 w 2856548"/>
              <a:gd name="connsiteY2274" fmla="*/ 829751 h 1536506"/>
              <a:gd name="connsiteX2275" fmla="*/ 1744981 w 2856548"/>
              <a:gd name="connsiteY2275" fmla="*/ 853564 h 1536506"/>
              <a:gd name="connsiteX2276" fmla="*/ 1747838 w 2856548"/>
              <a:gd name="connsiteY2276" fmla="*/ 848801 h 1536506"/>
              <a:gd name="connsiteX2277" fmla="*/ 1738257 w 2856548"/>
              <a:gd name="connsiteY2277" fmla="*/ 858169 h 1536506"/>
              <a:gd name="connsiteX2278" fmla="*/ 1752958 w 2856548"/>
              <a:gd name="connsiteY2278" fmla="*/ 841776 h 1536506"/>
              <a:gd name="connsiteX2279" fmla="*/ 1763078 w 2856548"/>
              <a:gd name="connsiteY2279" fmla="*/ 829751 h 1536506"/>
              <a:gd name="connsiteX2280" fmla="*/ 1624955 w 2856548"/>
              <a:gd name="connsiteY2280" fmla="*/ 828729 h 1536506"/>
              <a:gd name="connsiteX2281" fmla="*/ 1617346 w 2856548"/>
              <a:gd name="connsiteY2281" fmla="*/ 832490 h 1536506"/>
              <a:gd name="connsiteX2282" fmla="*/ 1607394 w 2856548"/>
              <a:gd name="connsiteY2282" fmla="*/ 834132 h 1536506"/>
              <a:gd name="connsiteX2283" fmla="*/ 366713 w 2856548"/>
              <a:gd name="connsiteY2283" fmla="*/ 827846 h 1536506"/>
              <a:gd name="connsiteX2284" fmla="*/ 359093 w 2856548"/>
              <a:gd name="connsiteY2284" fmla="*/ 831656 h 1536506"/>
              <a:gd name="connsiteX2285" fmla="*/ 351315 w 2856548"/>
              <a:gd name="connsiteY2285" fmla="*/ 834250 h 1536506"/>
              <a:gd name="connsiteX2286" fmla="*/ 1544725 w 2856548"/>
              <a:gd name="connsiteY2286" fmla="*/ 826696 h 1536506"/>
              <a:gd name="connsiteX2287" fmla="*/ 1550404 w 2856548"/>
              <a:gd name="connsiteY2287" fmla="*/ 829995 h 1536506"/>
              <a:gd name="connsiteX2288" fmla="*/ 1548766 w 2856548"/>
              <a:gd name="connsiteY2288" fmla="*/ 829752 h 1536506"/>
              <a:gd name="connsiteX2289" fmla="*/ 1630707 w 2856548"/>
              <a:gd name="connsiteY2289" fmla="*/ 825885 h 1536506"/>
              <a:gd name="connsiteX2290" fmla="*/ 1627823 w 2856548"/>
              <a:gd name="connsiteY2290" fmla="*/ 827846 h 1536506"/>
              <a:gd name="connsiteX2291" fmla="*/ 1624955 w 2856548"/>
              <a:gd name="connsiteY2291" fmla="*/ 828729 h 1536506"/>
              <a:gd name="connsiteX2292" fmla="*/ 905459 w 2856548"/>
              <a:gd name="connsiteY2292" fmla="*/ 821435 h 1536506"/>
              <a:gd name="connsiteX2293" fmla="*/ 926924 w 2856548"/>
              <a:gd name="connsiteY2293" fmla="*/ 830880 h 1536506"/>
              <a:gd name="connsiteX2294" fmla="*/ 916306 w 2856548"/>
              <a:gd name="connsiteY2294" fmla="*/ 827846 h 1536506"/>
              <a:gd name="connsiteX2295" fmla="*/ 930735 w 2856548"/>
              <a:gd name="connsiteY2295" fmla="*/ 832896 h 1536506"/>
              <a:gd name="connsiteX2296" fmla="*/ 922378 w 2856548"/>
              <a:gd name="connsiteY2296" fmla="*/ 831895 h 1536506"/>
              <a:gd name="connsiteX2297" fmla="*/ 904368 w 2856548"/>
              <a:gd name="connsiteY2297" fmla="*/ 820761 h 1536506"/>
              <a:gd name="connsiteX2298" fmla="*/ 905459 w 2856548"/>
              <a:gd name="connsiteY2298" fmla="*/ 821435 h 1536506"/>
              <a:gd name="connsiteX2299" fmla="*/ 904876 w 2856548"/>
              <a:gd name="connsiteY2299" fmla="*/ 821179 h 1536506"/>
              <a:gd name="connsiteX2300" fmla="*/ 1649731 w 2856548"/>
              <a:gd name="connsiteY2300" fmla="*/ 816416 h 1536506"/>
              <a:gd name="connsiteX2301" fmla="*/ 1648184 w 2856548"/>
              <a:gd name="connsiteY2301" fmla="*/ 818774 h 1536506"/>
              <a:gd name="connsiteX2302" fmla="*/ 1644016 w 2856548"/>
              <a:gd name="connsiteY2302" fmla="*/ 822131 h 1536506"/>
              <a:gd name="connsiteX2303" fmla="*/ 1633538 w 2856548"/>
              <a:gd name="connsiteY2303" fmla="*/ 828799 h 1536506"/>
              <a:gd name="connsiteX2304" fmla="*/ 1624013 w 2856548"/>
              <a:gd name="connsiteY2304" fmla="*/ 833561 h 1536506"/>
              <a:gd name="connsiteX2305" fmla="*/ 1628776 w 2856548"/>
              <a:gd name="connsiteY2305" fmla="*/ 830704 h 1536506"/>
              <a:gd name="connsiteX2306" fmla="*/ 1620203 w 2856548"/>
              <a:gd name="connsiteY2306" fmla="*/ 833561 h 1536506"/>
              <a:gd name="connsiteX2307" fmla="*/ 1634491 w 2856548"/>
              <a:gd name="connsiteY2307" fmla="*/ 826894 h 1536506"/>
              <a:gd name="connsiteX2308" fmla="*/ 1639253 w 2856548"/>
              <a:gd name="connsiteY2308" fmla="*/ 824036 h 1536506"/>
              <a:gd name="connsiteX2309" fmla="*/ 1643063 w 2856548"/>
              <a:gd name="connsiteY2309" fmla="*/ 821179 h 1536506"/>
              <a:gd name="connsiteX2310" fmla="*/ 1649731 w 2856548"/>
              <a:gd name="connsiteY2310" fmla="*/ 816416 h 1536506"/>
              <a:gd name="connsiteX2311" fmla="*/ 1646256 w 2856548"/>
              <a:gd name="connsiteY2311" fmla="*/ 815312 h 1536506"/>
              <a:gd name="connsiteX2312" fmla="*/ 1638301 w 2856548"/>
              <a:gd name="connsiteY2312" fmla="*/ 822131 h 1536506"/>
              <a:gd name="connsiteX2313" fmla="*/ 1630707 w 2856548"/>
              <a:gd name="connsiteY2313" fmla="*/ 825885 h 1536506"/>
              <a:gd name="connsiteX2314" fmla="*/ 1655446 w 2856548"/>
              <a:gd name="connsiteY2314" fmla="*/ 812606 h 1536506"/>
              <a:gd name="connsiteX2315" fmla="*/ 1647231 w 2856548"/>
              <a:gd name="connsiteY2315" fmla="*/ 820226 h 1536506"/>
              <a:gd name="connsiteX2316" fmla="*/ 1648184 w 2856548"/>
              <a:gd name="connsiteY2316" fmla="*/ 818774 h 1536506"/>
              <a:gd name="connsiteX2317" fmla="*/ 1652588 w 2856548"/>
              <a:gd name="connsiteY2317" fmla="*/ 815226 h 1536506"/>
              <a:gd name="connsiteX2318" fmla="*/ 1655446 w 2856548"/>
              <a:gd name="connsiteY2318" fmla="*/ 812606 h 1536506"/>
              <a:gd name="connsiteX2319" fmla="*/ 1401128 w 2856548"/>
              <a:gd name="connsiteY2319" fmla="*/ 812606 h 1536506"/>
              <a:gd name="connsiteX2320" fmla="*/ 1443991 w 2856548"/>
              <a:gd name="connsiteY2320" fmla="*/ 863089 h 1536506"/>
              <a:gd name="connsiteX2321" fmla="*/ 1449611 w 2856548"/>
              <a:gd name="connsiteY2321" fmla="*/ 868213 h 1536506"/>
              <a:gd name="connsiteX2322" fmla="*/ 1454991 w 2856548"/>
              <a:gd name="connsiteY2322" fmla="*/ 874745 h 1536506"/>
              <a:gd name="connsiteX2323" fmla="*/ 1445896 w 2856548"/>
              <a:gd name="connsiteY2323" fmla="*/ 867851 h 1536506"/>
              <a:gd name="connsiteX2324" fmla="*/ 1401128 w 2856548"/>
              <a:gd name="connsiteY2324" fmla="*/ 812606 h 1536506"/>
              <a:gd name="connsiteX2325" fmla="*/ 1022033 w 2856548"/>
              <a:gd name="connsiteY2325" fmla="*/ 807844 h 1536506"/>
              <a:gd name="connsiteX2326" fmla="*/ 1012508 w 2856548"/>
              <a:gd name="connsiteY2326" fmla="*/ 817369 h 1536506"/>
              <a:gd name="connsiteX2327" fmla="*/ 1000126 w 2856548"/>
              <a:gd name="connsiteY2327" fmla="*/ 825941 h 1536506"/>
              <a:gd name="connsiteX2328" fmla="*/ 1011437 w 2856548"/>
              <a:gd name="connsiteY2328" fmla="*/ 818321 h 1536506"/>
              <a:gd name="connsiteX2329" fmla="*/ 1007877 w 2856548"/>
              <a:gd name="connsiteY2329" fmla="*/ 821996 h 1536506"/>
              <a:gd name="connsiteX2330" fmla="*/ 1007498 w 2856548"/>
              <a:gd name="connsiteY2330" fmla="*/ 822273 h 1536506"/>
              <a:gd name="connsiteX2331" fmla="*/ 994411 w 2856548"/>
              <a:gd name="connsiteY2331" fmla="*/ 829751 h 1536506"/>
              <a:gd name="connsiteX2332" fmla="*/ 992123 w 2856548"/>
              <a:gd name="connsiteY2332" fmla="*/ 830768 h 1536506"/>
              <a:gd name="connsiteX2333" fmla="*/ 986791 w 2856548"/>
              <a:gd name="connsiteY2333" fmla="*/ 831656 h 1536506"/>
              <a:gd name="connsiteX2334" fmla="*/ 979171 w 2856548"/>
              <a:gd name="connsiteY2334" fmla="*/ 833561 h 1536506"/>
              <a:gd name="connsiteX2335" fmla="*/ 969646 w 2856548"/>
              <a:gd name="connsiteY2335" fmla="*/ 835466 h 1536506"/>
              <a:gd name="connsiteX2336" fmla="*/ 964883 w 2856548"/>
              <a:gd name="connsiteY2336" fmla="*/ 836419 h 1536506"/>
              <a:gd name="connsiteX2337" fmla="*/ 960121 w 2856548"/>
              <a:gd name="connsiteY2337" fmla="*/ 836419 h 1536506"/>
              <a:gd name="connsiteX2338" fmla="*/ 989648 w 2856548"/>
              <a:gd name="connsiteY2338" fmla="*/ 829751 h 1536506"/>
              <a:gd name="connsiteX2339" fmla="*/ 1022033 w 2856548"/>
              <a:gd name="connsiteY2339" fmla="*/ 807844 h 1536506"/>
              <a:gd name="connsiteX2340" fmla="*/ 1656164 w 2856548"/>
              <a:gd name="connsiteY2340" fmla="*/ 806820 h 1536506"/>
              <a:gd name="connsiteX2341" fmla="*/ 1651636 w 2856548"/>
              <a:gd name="connsiteY2341" fmla="*/ 811654 h 1536506"/>
              <a:gd name="connsiteX2342" fmla="*/ 1646256 w 2856548"/>
              <a:gd name="connsiteY2342" fmla="*/ 815312 h 1536506"/>
              <a:gd name="connsiteX2343" fmla="*/ 1036321 w 2856548"/>
              <a:gd name="connsiteY2343" fmla="*/ 802129 h 1536506"/>
              <a:gd name="connsiteX2344" fmla="*/ 996316 w 2856548"/>
              <a:gd name="connsiteY2344" fmla="*/ 833561 h 1536506"/>
              <a:gd name="connsiteX2345" fmla="*/ 1036321 w 2856548"/>
              <a:gd name="connsiteY2345" fmla="*/ 802129 h 1536506"/>
              <a:gd name="connsiteX2346" fmla="*/ 1509713 w 2856548"/>
              <a:gd name="connsiteY2346" fmla="*/ 800224 h 1536506"/>
              <a:gd name="connsiteX2347" fmla="*/ 1544725 w 2856548"/>
              <a:gd name="connsiteY2347" fmla="*/ 826696 h 1536506"/>
              <a:gd name="connsiteX2348" fmla="*/ 1530311 w 2856548"/>
              <a:gd name="connsiteY2348" fmla="*/ 818321 h 1536506"/>
              <a:gd name="connsiteX2349" fmla="*/ 1509713 w 2856548"/>
              <a:gd name="connsiteY2349" fmla="*/ 800224 h 1536506"/>
              <a:gd name="connsiteX2350" fmla="*/ 395588 w 2856548"/>
              <a:gd name="connsiteY2350" fmla="*/ 799870 h 1536506"/>
              <a:gd name="connsiteX2351" fmla="*/ 384811 w 2856548"/>
              <a:gd name="connsiteY2351" fmla="*/ 812606 h 1536506"/>
              <a:gd name="connsiteX2352" fmla="*/ 362903 w 2856548"/>
              <a:gd name="connsiteY2352" fmla="*/ 827846 h 1536506"/>
              <a:gd name="connsiteX2353" fmla="*/ 338138 w 2856548"/>
              <a:gd name="connsiteY2353" fmla="*/ 836419 h 1536506"/>
              <a:gd name="connsiteX2354" fmla="*/ 350521 w 2856548"/>
              <a:gd name="connsiteY2354" fmla="*/ 834514 h 1536506"/>
              <a:gd name="connsiteX2355" fmla="*/ 351315 w 2856548"/>
              <a:gd name="connsiteY2355" fmla="*/ 834250 h 1536506"/>
              <a:gd name="connsiteX2356" fmla="*/ 345305 w 2856548"/>
              <a:gd name="connsiteY2356" fmla="*/ 836749 h 1536506"/>
              <a:gd name="connsiteX2357" fmla="*/ 337817 w 2856548"/>
              <a:gd name="connsiteY2357" fmla="*/ 838092 h 1536506"/>
              <a:gd name="connsiteX2358" fmla="*/ 314326 w 2856548"/>
              <a:gd name="connsiteY2358" fmla="*/ 839276 h 1536506"/>
              <a:gd name="connsiteX2359" fmla="*/ 288608 w 2856548"/>
              <a:gd name="connsiteY2359" fmla="*/ 833561 h 1536506"/>
              <a:gd name="connsiteX2360" fmla="*/ 267653 w 2856548"/>
              <a:gd name="connsiteY2360" fmla="*/ 823084 h 1536506"/>
              <a:gd name="connsiteX2361" fmla="*/ 306706 w 2856548"/>
              <a:gd name="connsiteY2361" fmla="*/ 836419 h 1536506"/>
              <a:gd name="connsiteX2362" fmla="*/ 330518 w 2856548"/>
              <a:gd name="connsiteY2362" fmla="*/ 836419 h 1536506"/>
              <a:gd name="connsiteX2363" fmla="*/ 353378 w 2856548"/>
              <a:gd name="connsiteY2363" fmla="*/ 830704 h 1536506"/>
              <a:gd name="connsiteX2364" fmla="*/ 374810 w 2856548"/>
              <a:gd name="connsiteY2364" fmla="*/ 818917 h 1536506"/>
              <a:gd name="connsiteX2365" fmla="*/ 1664301 w 2856548"/>
              <a:gd name="connsiteY2365" fmla="*/ 798132 h 1536506"/>
              <a:gd name="connsiteX2366" fmla="*/ 1658303 w 2856548"/>
              <a:gd name="connsiteY2366" fmla="*/ 804986 h 1536506"/>
              <a:gd name="connsiteX2367" fmla="*/ 1656164 w 2856548"/>
              <a:gd name="connsiteY2367" fmla="*/ 806820 h 1536506"/>
              <a:gd name="connsiteX2368" fmla="*/ 397442 w 2856548"/>
              <a:gd name="connsiteY2368" fmla="*/ 797679 h 1536506"/>
              <a:gd name="connsiteX2369" fmla="*/ 396241 w 2856548"/>
              <a:gd name="connsiteY2369" fmla="*/ 799271 h 1536506"/>
              <a:gd name="connsiteX2370" fmla="*/ 395588 w 2856548"/>
              <a:gd name="connsiteY2370" fmla="*/ 799870 h 1536506"/>
              <a:gd name="connsiteX2371" fmla="*/ 2761674 w 2856548"/>
              <a:gd name="connsiteY2371" fmla="*/ 796514 h 1536506"/>
              <a:gd name="connsiteX2372" fmla="*/ 2765109 w 2856548"/>
              <a:gd name="connsiteY2372" fmla="*/ 801057 h 1536506"/>
              <a:gd name="connsiteX2373" fmla="*/ 2770823 w 2856548"/>
              <a:gd name="connsiteY2373" fmla="*/ 809749 h 1536506"/>
              <a:gd name="connsiteX2374" fmla="*/ 2762323 w 2856548"/>
              <a:gd name="connsiteY2374" fmla="*/ 798329 h 1536506"/>
              <a:gd name="connsiteX2375" fmla="*/ 1389698 w 2856548"/>
              <a:gd name="connsiteY2375" fmla="*/ 795461 h 1536506"/>
              <a:gd name="connsiteX2376" fmla="*/ 1392932 w 2856548"/>
              <a:gd name="connsiteY2376" fmla="*/ 799388 h 1536506"/>
              <a:gd name="connsiteX2377" fmla="*/ 1395413 w 2856548"/>
              <a:gd name="connsiteY2377" fmla="*/ 803081 h 1536506"/>
              <a:gd name="connsiteX2378" fmla="*/ 1389698 w 2856548"/>
              <a:gd name="connsiteY2378" fmla="*/ 795461 h 1536506"/>
              <a:gd name="connsiteX2379" fmla="*/ 2141361 w 2856548"/>
              <a:gd name="connsiteY2379" fmla="*/ 787402 h 1536506"/>
              <a:gd name="connsiteX2380" fmla="*/ 2169796 w 2856548"/>
              <a:gd name="connsiteY2380" fmla="*/ 815464 h 1536506"/>
              <a:gd name="connsiteX2381" fmla="*/ 2163128 w 2856548"/>
              <a:gd name="connsiteY2381" fmla="*/ 809749 h 1536506"/>
              <a:gd name="connsiteX2382" fmla="*/ 2155508 w 2856548"/>
              <a:gd name="connsiteY2382" fmla="*/ 803081 h 1536506"/>
              <a:gd name="connsiteX2383" fmla="*/ 2145269 w 2856548"/>
              <a:gd name="connsiteY2383" fmla="*/ 792246 h 1536506"/>
              <a:gd name="connsiteX2384" fmla="*/ 1678212 w 2856548"/>
              <a:gd name="connsiteY2384" fmla="*/ 782234 h 1536506"/>
              <a:gd name="connsiteX2385" fmla="*/ 1674496 w 2856548"/>
              <a:gd name="connsiteY2385" fmla="*/ 787246 h 1536506"/>
              <a:gd name="connsiteX2386" fmla="*/ 1664301 w 2856548"/>
              <a:gd name="connsiteY2386" fmla="*/ 798132 h 1536506"/>
              <a:gd name="connsiteX2387" fmla="*/ 1678727 w 2856548"/>
              <a:gd name="connsiteY2387" fmla="*/ 781539 h 1536506"/>
              <a:gd name="connsiteX2388" fmla="*/ 1678306 w 2856548"/>
              <a:gd name="connsiteY2388" fmla="*/ 782126 h 1536506"/>
              <a:gd name="connsiteX2389" fmla="*/ 1678212 w 2856548"/>
              <a:gd name="connsiteY2389" fmla="*/ 782234 h 1536506"/>
              <a:gd name="connsiteX2390" fmla="*/ 2744153 w 2856548"/>
              <a:gd name="connsiteY2390" fmla="*/ 778316 h 1536506"/>
              <a:gd name="connsiteX2391" fmla="*/ 2759393 w 2856548"/>
              <a:gd name="connsiteY2391" fmla="*/ 798319 h 1536506"/>
              <a:gd name="connsiteX2392" fmla="*/ 2747963 w 2856548"/>
              <a:gd name="connsiteY2392" fmla="*/ 781174 h 1536506"/>
              <a:gd name="connsiteX2393" fmla="*/ 2749868 w 2856548"/>
              <a:gd name="connsiteY2393" fmla="*/ 784984 h 1536506"/>
              <a:gd name="connsiteX2394" fmla="*/ 2744153 w 2856548"/>
              <a:gd name="connsiteY2394" fmla="*/ 778316 h 1536506"/>
              <a:gd name="connsiteX2395" fmla="*/ 856298 w 2856548"/>
              <a:gd name="connsiteY2395" fmla="*/ 775459 h 1536506"/>
              <a:gd name="connsiteX2396" fmla="*/ 876301 w 2856548"/>
              <a:gd name="connsiteY2396" fmla="*/ 799271 h 1536506"/>
              <a:gd name="connsiteX2397" fmla="*/ 888756 w 2856548"/>
              <a:gd name="connsiteY2397" fmla="*/ 810688 h 1536506"/>
              <a:gd name="connsiteX2398" fmla="*/ 889636 w 2856548"/>
              <a:gd name="connsiteY2398" fmla="*/ 811654 h 1536506"/>
              <a:gd name="connsiteX2399" fmla="*/ 890170 w 2856548"/>
              <a:gd name="connsiteY2399" fmla="*/ 811984 h 1536506"/>
              <a:gd name="connsiteX2400" fmla="*/ 899161 w 2856548"/>
              <a:gd name="connsiteY2400" fmla="*/ 820226 h 1536506"/>
              <a:gd name="connsiteX2401" fmla="*/ 877253 w 2856548"/>
              <a:gd name="connsiteY2401" fmla="*/ 801176 h 1536506"/>
              <a:gd name="connsiteX2402" fmla="*/ 856298 w 2856548"/>
              <a:gd name="connsiteY2402" fmla="*/ 775459 h 1536506"/>
              <a:gd name="connsiteX2403" fmla="*/ 426721 w 2856548"/>
              <a:gd name="connsiteY2403" fmla="*/ 763076 h 1536506"/>
              <a:gd name="connsiteX2404" fmla="*/ 407671 w 2856548"/>
              <a:gd name="connsiteY2404" fmla="*/ 788794 h 1536506"/>
              <a:gd name="connsiteX2405" fmla="*/ 394336 w 2856548"/>
              <a:gd name="connsiteY2405" fmla="*/ 804034 h 1536506"/>
              <a:gd name="connsiteX2406" fmla="*/ 423870 w 2856548"/>
              <a:gd name="connsiteY2406" fmla="*/ 766446 h 1536506"/>
              <a:gd name="connsiteX2407" fmla="*/ 1075373 w 2856548"/>
              <a:gd name="connsiteY2407" fmla="*/ 742121 h 1536506"/>
              <a:gd name="connsiteX2408" fmla="*/ 1043941 w 2856548"/>
              <a:gd name="connsiteY2408" fmla="*/ 786889 h 1536506"/>
              <a:gd name="connsiteX2409" fmla="*/ 1075373 w 2856548"/>
              <a:gd name="connsiteY2409" fmla="*/ 742121 h 1536506"/>
              <a:gd name="connsiteX2410" fmla="*/ 2105026 w 2856548"/>
              <a:gd name="connsiteY2410" fmla="*/ 740216 h 1536506"/>
              <a:gd name="connsiteX2411" fmla="*/ 2127886 w 2856548"/>
              <a:gd name="connsiteY2411" fmla="*/ 770696 h 1536506"/>
              <a:gd name="connsiteX2412" fmla="*/ 2141361 w 2856548"/>
              <a:gd name="connsiteY2412" fmla="*/ 787402 h 1536506"/>
              <a:gd name="connsiteX2413" fmla="*/ 2133482 w 2856548"/>
              <a:gd name="connsiteY2413" fmla="*/ 779626 h 1536506"/>
              <a:gd name="connsiteX2414" fmla="*/ 2105026 w 2856548"/>
              <a:gd name="connsiteY2414" fmla="*/ 740216 h 1536506"/>
              <a:gd name="connsiteX2415" fmla="*/ 1343163 w 2856548"/>
              <a:gd name="connsiteY2415" fmla="*/ 738855 h 1536506"/>
              <a:gd name="connsiteX2416" fmla="*/ 1351003 w 2856548"/>
              <a:gd name="connsiteY2416" fmla="*/ 745931 h 1536506"/>
              <a:gd name="connsiteX2417" fmla="*/ 1379221 w 2856548"/>
              <a:gd name="connsiteY2417" fmla="*/ 784031 h 1536506"/>
              <a:gd name="connsiteX2418" fmla="*/ 1357313 w 2856548"/>
              <a:gd name="connsiteY2418" fmla="*/ 755456 h 1536506"/>
              <a:gd name="connsiteX2419" fmla="*/ 1211581 w 2856548"/>
              <a:gd name="connsiteY2419" fmla="*/ 727834 h 1536506"/>
              <a:gd name="connsiteX2420" fmla="*/ 1186816 w 2856548"/>
              <a:gd name="connsiteY2420" fmla="*/ 753551 h 1536506"/>
              <a:gd name="connsiteX2421" fmla="*/ 1191698 w 2856548"/>
              <a:gd name="connsiteY2421" fmla="*/ 747241 h 1536506"/>
              <a:gd name="connsiteX2422" fmla="*/ 1195614 w 2856548"/>
              <a:gd name="connsiteY2422" fmla="*/ 742663 h 1536506"/>
              <a:gd name="connsiteX2423" fmla="*/ 1205223 w 2856548"/>
              <a:gd name="connsiteY2423" fmla="*/ 733133 h 1536506"/>
              <a:gd name="connsiteX2424" fmla="*/ 1327786 w 2856548"/>
              <a:gd name="connsiteY2424" fmla="*/ 724976 h 1536506"/>
              <a:gd name="connsiteX2425" fmla="*/ 1342192 w 2856548"/>
              <a:gd name="connsiteY2425" fmla="*/ 737716 h 1536506"/>
              <a:gd name="connsiteX2426" fmla="*/ 1343163 w 2856548"/>
              <a:gd name="connsiteY2426" fmla="*/ 738855 h 1536506"/>
              <a:gd name="connsiteX2427" fmla="*/ 2362201 w 2856548"/>
              <a:gd name="connsiteY2427" fmla="*/ 723071 h 1536506"/>
              <a:gd name="connsiteX2428" fmla="*/ 2358877 w 2856548"/>
              <a:gd name="connsiteY2428" fmla="*/ 727714 h 1536506"/>
              <a:gd name="connsiteX2429" fmla="*/ 2358354 w 2856548"/>
              <a:gd name="connsiteY2429" fmla="*/ 728364 h 1536506"/>
              <a:gd name="connsiteX2430" fmla="*/ 2359341 w 2856548"/>
              <a:gd name="connsiteY2430" fmla="*/ 726884 h 1536506"/>
              <a:gd name="connsiteX2431" fmla="*/ 1963103 w 2856548"/>
              <a:gd name="connsiteY2431" fmla="*/ 721166 h 1536506"/>
              <a:gd name="connsiteX2432" fmla="*/ 1991678 w 2856548"/>
              <a:gd name="connsiteY2432" fmla="*/ 747836 h 1536506"/>
              <a:gd name="connsiteX2433" fmla="*/ 1963103 w 2856548"/>
              <a:gd name="connsiteY2433" fmla="*/ 721166 h 1536506"/>
              <a:gd name="connsiteX2434" fmla="*/ 2361725 w 2856548"/>
              <a:gd name="connsiteY2434" fmla="*/ 718309 h 1536506"/>
              <a:gd name="connsiteX2435" fmla="*/ 2355533 w 2856548"/>
              <a:gd name="connsiteY2435" fmla="*/ 726881 h 1536506"/>
              <a:gd name="connsiteX2436" fmla="*/ 2351723 w 2856548"/>
              <a:gd name="connsiteY2436" fmla="*/ 732596 h 1536506"/>
              <a:gd name="connsiteX2437" fmla="*/ 2336483 w 2856548"/>
              <a:gd name="connsiteY2437" fmla="*/ 755456 h 1536506"/>
              <a:gd name="connsiteX2438" fmla="*/ 2359343 w 2856548"/>
              <a:gd name="connsiteY2438" fmla="*/ 721166 h 1536506"/>
              <a:gd name="connsiteX2439" fmla="*/ 2361725 w 2856548"/>
              <a:gd name="connsiteY2439" fmla="*/ 718309 h 1536506"/>
              <a:gd name="connsiteX2440" fmla="*/ 1098233 w 2856548"/>
              <a:gd name="connsiteY2440" fmla="*/ 718309 h 1536506"/>
              <a:gd name="connsiteX2441" fmla="*/ 1069658 w 2856548"/>
              <a:gd name="connsiteY2441" fmla="*/ 760219 h 1536506"/>
              <a:gd name="connsiteX2442" fmla="*/ 1098233 w 2856548"/>
              <a:gd name="connsiteY2442" fmla="*/ 718309 h 1536506"/>
              <a:gd name="connsiteX2443" fmla="*/ 2715014 w 2856548"/>
              <a:gd name="connsiteY2443" fmla="*/ 716907 h 1536506"/>
              <a:gd name="connsiteX2444" fmla="*/ 2729509 w 2856548"/>
              <a:gd name="connsiteY2444" fmla="*/ 735692 h 1536506"/>
              <a:gd name="connsiteX2445" fmla="*/ 2742248 w 2856548"/>
              <a:gd name="connsiteY2445" fmla="*/ 753551 h 1536506"/>
              <a:gd name="connsiteX2446" fmla="*/ 2735581 w 2856548"/>
              <a:gd name="connsiteY2446" fmla="*/ 745931 h 1536506"/>
              <a:gd name="connsiteX2447" fmla="*/ 2715467 w 2856548"/>
              <a:gd name="connsiteY2447" fmla="*/ 717588 h 1536506"/>
              <a:gd name="connsiteX2448" fmla="*/ 1726358 w 2856548"/>
              <a:gd name="connsiteY2448" fmla="*/ 716333 h 1536506"/>
              <a:gd name="connsiteX2449" fmla="*/ 1697356 w 2856548"/>
              <a:gd name="connsiteY2449" fmla="*/ 756409 h 1536506"/>
              <a:gd name="connsiteX2450" fmla="*/ 1678727 w 2856548"/>
              <a:gd name="connsiteY2450" fmla="*/ 781539 h 1536506"/>
              <a:gd name="connsiteX2451" fmla="*/ 1719263 w 2856548"/>
              <a:gd name="connsiteY2451" fmla="*/ 724976 h 1536506"/>
              <a:gd name="connsiteX2452" fmla="*/ 2366963 w 2856548"/>
              <a:gd name="connsiteY2452" fmla="*/ 715451 h 1536506"/>
              <a:gd name="connsiteX2453" fmla="*/ 2359341 w 2856548"/>
              <a:gd name="connsiteY2453" fmla="*/ 726884 h 1536506"/>
              <a:gd name="connsiteX2454" fmla="*/ 2356486 w 2856548"/>
              <a:gd name="connsiteY2454" fmla="*/ 730691 h 1536506"/>
              <a:gd name="connsiteX2455" fmla="*/ 2358354 w 2856548"/>
              <a:gd name="connsiteY2455" fmla="*/ 728364 h 1536506"/>
              <a:gd name="connsiteX2456" fmla="*/ 2357589 w 2856548"/>
              <a:gd name="connsiteY2456" fmla="*/ 729513 h 1536506"/>
              <a:gd name="connsiteX2457" fmla="*/ 2333952 w 2856548"/>
              <a:gd name="connsiteY2457" fmla="*/ 762525 h 1536506"/>
              <a:gd name="connsiteX2458" fmla="*/ 2333983 w 2856548"/>
              <a:gd name="connsiteY2458" fmla="*/ 762481 h 1536506"/>
              <a:gd name="connsiteX2459" fmla="*/ 2366963 w 2856548"/>
              <a:gd name="connsiteY2459" fmla="*/ 715451 h 1536506"/>
              <a:gd name="connsiteX2460" fmla="*/ 806060 w 2856548"/>
              <a:gd name="connsiteY2460" fmla="*/ 715125 h 1536506"/>
              <a:gd name="connsiteX2461" fmla="*/ 809626 w 2856548"/>
              <a:gd name="connsiteY2461" fmla="*/ 719261 h 1536506"/>
              <a:gd name="connsiteX2462" fmla="*/ 810578 w 2856548"/>
              <a:gd name="connsiteY2462" fmla="*/ 721166 h 1536506"/>
              <a:gd name="connsiteX2463" fmla="*/ 1273493 w 2856548"/>
              <a:gd name="connsiteY2463" fmla="*/ 704974 h 1536506"/>
              <a:gd name="connsiteX2464" fmla="*/ 1290638 w 2856548"/>
              <a:gd name="connsiteY2464" fmla="*/ 706879 h 1536506"/>
              <a:gd name="connsiteX2465" fmla="*/ 1284923 w 2856548"/>
              <a:gd name="connsiteY2465" fmla="*/ 706879 h 1536506"/>
              <a:gd name="connsiteX2466" fmla="*/ 1281113 w 2856548"/>
              <a:gd name="connsiteY2466" fmla="*/ 705926 h 1536506"/>
              <a:gd name="connsiteX2467" fmla="*/ 1276351 w 2856548"/>
              <a:gd name="connsiteY2467" fmla="*/ 705926 h 1536506"/>
              <a:gd name="connsiteX2468" fmla="*/ 1266826 w 2856548"/>
              <a:gd name="connsiteY2468" fmla="*/ 705926 h 1536506"/>
              <a:gd name="connsiteX2469" fmla="*/ 1258253 w 2856548"/>
              <a:gd name="connsiteY2469" fmla="*/ 706879 h 1536506"/>
              <a:gd name="connsiteX2470" fmla="*/ 1273493 w 2856548"/>
              <a:gd name="connsiteY2470" fmla="*/ 704974 h 1536506"/>
              <a:gd name="connsiteX2471" fmla="*/ 794386 w 2856548"/>
              <a:gd name="connsiteY2471" fmla="*/ 700211 h 1536506"/>
              <a:gd name="connsiteX2472" fmla="*/ 800339 w 2856548"/>
              <a:gd name="connsiteY2472" fmla="*/ 707474 h 1536506"/>
              <a:gd name="connsiteX2473" fmla="*/ 806060 w 2856548"/>
              <a:gd name="connsiteY2473" fmla="*/ 715125 h 1536506"/>
              <a:gd name="connsiteX2474" fmla="*/ 801036 w 2856548"/>
              <a:gd name="connsiteY2474" fmla="*/ 709296 h 1536506"/>
              <a:gd name="connsiteX2475" fmla="*/ 800101 w 2856548"/>
              <a:gd name="connsiteY2475" fmla="*/ 708070 h 1536506"/>
              <a:gd name="connsiteX2476" fmla="*/ 794386 w 2856548"/>
              <a:gd name="connsiteY2476" fmla="*/ 700211 h 1536506"/>
              <a:gd name="connsiteX2477" fmla="*/ 1428555 w 2856548"/>
              <a:gd name="connsiteY2477" fmla="*/ 698713 h 1536506"/>
              <a:gd name="connsiteX2478" fmla="*/ 1442086 w 2856548"/>
              <a:gd name="connsiteY2478" fmla="*/ 714499 h 1536506"/>
              <a:gd name="connsiteX2479" fmla="*/ 1468756 w 2856548"/>
              <a:gd name="connsiteY2479" fmla="*/ 752599 h 1536506"/>
              <a:gd name="connsiteX2480" fmla="*/ 1424771 w 2856548"/>
              <a:gd name="connsiteY2480" fmla="*/ 689842 h 1536506"/>
              <a:gd name="connsiteX2481" fmla="*/ 1432561 w 2856548"/>
              <a:gd name="connsiteY2481" fmla="*/ 697354 h 1536506"/>
              <a:gd name="connsiteX2482" fmla="*/ 1431608 w 2856548"/>
              <a:gd name="connsiteY2482" fmla="*/ 698306 h 1536506"/>
              <a:gd name="connsiteX2483" fmla="*/ 1498283 w 2856548"/>
              <a:gd name="connsiteY2483" fmla="*/ 787841 h 1536506"/>
              <a:gd name="connsiteX2484" fmla="*/ 1466851 w 2856548"/>
              <a:gd name="connsiteY2484" fmla="*/ 746884 h 1536506"/>
              <a:gd name="connsiteX2485" fmla="*/ 1418130 w 2856548"/>
              <a:gd name="connsiteY2485" fmla="*/ 686550 h 1536506"/>
              <a:gd name="connsiteX2486" fmla="*/ 1423988 w 2856548"/>
              <a:gd name="connsiteY2486" fmla="*/ 692591 h 1536506"/>
              <a:gd name="connsiteX2487" fmla="*/ 1428555 w 2856548"/>
              <a:gd name="connsiteY2487" fmla="*/ 698713 h 1536506"/>
              <a:gd name="connsiteX2488" fmla="*/ 50976 w 2856548"/>
              <a:gd name="connsiteY2488" fmla="*/ 685749 h 1536506"/>
              <a:gd name="connsiteX2489" fmla="*/ 51436 w 2856548"/>
              <a:gd name="connsiteY2489" fmla="*/ 685924 h 1536506"/>
              <a:gd name="connsiteX2490" fmla="*/ 56198 w 2856548"/>
              <a:gd name="connsiteY2490" fmla="*/ 685924 h 1536506"/>
              <a:gd name="connsiteX2491" fmla="*/ 54717 w 2856548"/>
              <a:gd name="connsiteY2491" fmla="*/ 687405 h 1536506"/>
              <a:gd name="connsiteX2492" fmla="*/ 44649 w 2856548"/>
              <a:gd name="connsiteY2492" fmla="*/ 682947 h 1536506"/>
              <a:gd name="connsiteX2493" fmla="*/ 50976 w 2856548"/>
              <a:gd name="connsiteY2493" fmla="*/ 685749 h 1536506"/>
              <a:gd name="connsiteX2494" fmla="*/ 43935 w 2856548"/>
              <a:gd name="connsiteY2494" fmla="*/ 683066 h 1536506"/>
              <a:gd name="connsiteX2495" fmla="*/ 40006 w 2856548"/>
              <a:gd name="connsiteY2495" fmla="*/ 683066 h 1536506"/>
              <a:gd name="connsiteX2496" fmla="*/ 44649 w 2856548"/>
              <a:gd name="connsiteY2496" fmla="*/ 682947 h 1536506"/>
              <a:gd name="connsiteX2497" fmla="*/ 46919 w 2856548"/>
              <a:gd name="connsiteY2497" fmla="*/ 681059 h 1536506"/>
              <a:gd name="connsiteX2498" fmla="*/ 56060 w 2856548"/>
              <a:gd name="connsiteY2498" fmla="*/ 684902 h 1536506"/>
              <a:gd name="connsiteX2499" fmla="*/ 59922 w 2856548"/>
              <a:gd name="connsiteY2499" fmla="*/ 686833 h 1536506"/>
              <a:gd name="connsiteX2500" fmla="*/ 59936 w 2856548"/>
              <a:gd name="connsiteY2500" fmla="*/ 686844 h 1536506"/>
              <a:gd name="connsiteX2501" fmla="*/ 58103 w 2856548"/>
              <a:gd name="connsiteY2501" fmla="*/ 679256 h 1536506"/>
              <a:gd name="connsiteX2502" fmla="*/ 65843 w 2856548"/>
              <a:gd name="connsiteY2502" fmla="*/ 683304 h 1536506"/>
              <a:gd name="connsiteX2503" fmla="*/ 65355 w 2856548"/>
              <a:gd name="connsiteY2503" fmla="*/ 683124 h 1536506"/>
              <a:gd name="connsiteX2504" fmla="*/ 2683193 w 2856548"/>
              <a:gd name="connsiteY2504" fmla="*/ 678304 h 1536506"/>
              <a:gd name="connsiteX2505" fmla="*/ 2689385 w 2856548"/>
              <a:gd name="connsiteY2505" fmla="*/ 685090 h 1536506"/>
              <a:gd name="connsiteX2506" fmla="*/ 2690367 w 2856548"/>
              <a:gd name="connsiteY2506" fmla="*/ 686459 h 1536506"/>
              <a:gd name="connsiteX2507" fmla="*/ 39759 w 2856548"/>
              <a:gd name="connsiteY2507" fmla="*/ 678048 h 1536506"/>
              <a:gd name="connsiteX2508" fmla="*/ 40146 w 2856548"/>
              <a:gd name="connsiteY2508" fmla="*/ 678169 h 1536506"/>
              <a:gd name="connsiteX2509" fmla="*/ 42863 w 2856548"/>
              <a:gd name="connsiteY2509" fmla="*/ 679256 h 1536506"/>
              <a:gd name="connsiteX2510" fmla="*/ 46919 w 2856548"/>
              <a:gd name="connsiteY2510" fmla="*/ 681059 h 1536506"/>
              <a:gd name="connsiteX2511" fmla="*/ 61913 w 2856548"/>
              <a:gd name="connsiteY2511" fmla="*/ 671636 h 1536506"/>
              <a:gd name="connsiteX2512" fmla="*/ 62866 w 2856548"/>
              <a:gd name="connsiteY2512" fmla="*/ 671636 h 1536506"/>
              <a:gd name="connsiteX2513" fmla="*/ 73820 w 2856548"/>
              <a:gd name="connsiteY2513" fmla="*/ 677708 h 1536506"/>
              <a:gd name="connsiteX2514" fmla="*/ 77913 w 2856548"/>
              <a:gd name="connsiteY2514" fmla="*/ 680779 h 1536506"/>
              <a:gd name="connsiteX2515" fmla="*/ 62227 w 2856548"/>
              <a:gd name="connsiteY2515" fmla="*/ 670576 h 1536506"/>
              <a:gd name="connsiteX2516" fmla="*/ 64771 w 2856548"/>
              <a:gd name="connsiteY2516" fmla="*/ 671636 h 1536506"/>
              <a:gd name="connsiteX2517" fmla="*/ 65407 w 2856548"/>
              <a:gd name="connsiteY2517" fmla="*/ 672060 h 1536506"/>
              <a:gd name="connsiteX2518" fmla="*/ 2684637 w 2856548"/>
              <a:gd name="connsiteY2518" fmla="*/ 669374 h 1536506"/>
              <a:gd name="connsiteX2519" fmla="*/ 2686408 w 2856548"/>
              <a:gd name="connsiteY2519" fmla="*/ 670207 h 1536506"/>
              <a:gd name="connsiteX2520" fmla="*/ 2686911 w 2856548"/>
              <a:gd name="connsiteY2520" fmla="*/ 670276 h 1536506"/>
              <a:gd name="connsiteX2521" fmla="*/ 2693909 w 2856548"/>
              <a:gd name="connsiteY2521" fmla="*/ 678065 h 1536506"/>
              <a:gd name="connsiteX2522" fmla="*/ 2707958 w 2856548"/>
              <a:gd name="connsiteY2522" fmla="*/ 696401 h 1536506"/>
              <a:gd name="connsiteX2523" fmla="*/ 2698433 w 2856548"/>
              <a:gd name="connsiteY2523" fmla="*/ 684971 h 1536506"/>
              <a:gd name="connsiteX2524" fmla="*/ 2687956 w 2856548"/>
              <a:gd name="connsiteY2524" fmla="*/ 673541 h 1536506"/>
              <a:gd name="connsiteX2525" fmla="*/ 2684637 w 2856548"/>
              <a:gd name="connsiteY2525" fmla="*/ 669374 h 1536506"/>
              <a:gd name="connsiteX2526" fmla="*/ 1766779 w 2856548"/>
              <a:gd name="connsiteY2526" fmla="*/ 667095 h 1536506"/>
              <a:gd name="connsiteX2527" fmla="*/ 1726358 w 2856548"/>
              <a:gd name="connsiteY2527" fmla="*/ 716333 h 1536506"/>
              <a:gd name="connsiteX2528" fmla="*/ 1749743 w 2856548"/>
              <a:gd name="connsiteY2528" fmla="*/ 684019 h 1536506"/>
              <a:gd name="connsiteX2529" fmla="*/ 509793 w 2856548"/>
              <a:gd name="connsiteY2529" fmla="*/ 666717 h 1536506"/>
              <a:gd name="connsiteX2530" fmla="*/ 509414 w 2856548"/>
              <a:gd name="connsiteY2530" fmla="*/ 667070 h 1536506"/>
              <a:gd name="connsiteX2531" fmla="*/ 509588 w 2856548"/>
              <a:gd name="connsiteY2531" fmla="*/ 666874 h 1536506"/>
              <a:gd name="connsiteX2532" fmla="*/ 2681288 w 2856548"/>
              <a:gd name="connsiteY2532" fmla="*/ 664016 h 1536506"/>
              <a:gd name="connsiteX2533" fmla="*/ 2687286 w 2856548"/>
              <a:gd name="connsiteY2533" fmla="*/ 670326 h 1536506"/>
              <a:gd name="connsiteX2534" fmla="*/ 2686911 w 2856548"/>
              <a:gd name="connsiteY2534" fmla="*/ 670276 h 1536506"/>
              <a:gd name="connsiteX2535" fmla="*/ 42863 w 2856548"/>
              <a:gd name="connsiteY2535" fmla="*/ 663064 h 1536506"/>
              <a:gd name="connsiteX2536" fmla="*/ 54293 w 2856548"/>
              <a:gd name="connsiteY2536" fmla="*/ 666874 h 1536506"/>
              <a:gd name="connsiteX2537" fmla="*/ 62227 w 2856548"/>
              <a:gd name="connsiteY2537" fmla="*/ 670576 h 1536506"/>
              <a:gd name="connsiteX2538" fmla="*/ 53341 w 2856548"/>
              <a:gd name="connsiteY2538" fmla="*/ 666874 h 1536506"/>
              <a:gd name="connsiteX2539" fmla="*/ 42863 w 2856548"/>
              <a:gd name="connsiteY2539" fmla="*/ 663064 h 1536506"/>
              <a:gd name="connsiteX2540" fmla="*/ 2668906 w 2856548"/>
              <a:gd name="connsiteY2540" fmla="*/ 662111 h 1536506"/>
              <a:gd name="connsiteX2541" fmla="*/ 2686051 w 2856548"/>
              <a:gd name="connsiteY2541" fmla="*/ 678304 h 1536506"/>
              <a:gd name="connsiteX2542" fmla="*/ 2704148 w 2856548"/>
              <a:gd name="connsiteY2542" fmla="*/ 700211 h 1536506"/>
              <a:gd name="connsiteX2543" fmla="*/ 2689861 w 2856548"/>
              <a:gd name="connsiteY2543" fmla="*/ 683066 h 1536506"/>
              <a:gd name="connsiteX2544" fmla="*/ 2668906 w 2856548"/>
              <a:gd name="connsiteY2544" fmla="*/ 662111 h 1536506"/>
              <a:gd name="connsiteX2545" fmla="*/ 1777004 w 2856548"/>
              <a:gd name="connsiteY2545" fmla="*/ 656936 h 1536506"/>
              <a:gd name="connsiteX2546" fmla="*/ 1766779 w 2856548"/>
              <a:gd name="connsiteY2546" fmla="*/ 667095 h 1536506"/>
              <a:gd name="connsiteX2547" fmla="*/ 1771651 w 2856548"/>
              <a:gd name="connsiteY2547" fmla="*/ 661159 h 1536506"/>
              <a:gd name="connsiteX2548" fmla="*/ 1385955 w 2856548"/>
              <a:gd name="connsiteY2548" fmla="*/ 652412 h 1536506"/>
              <a:gd name="connsiteX2549" fmla="*/ 1394461 w 2856548"/>
              <a:gd name="connsiteY2549" fmla="*/ 658301 h 1536506"/>
              <a:gd name="connsiteX2550" fmla="*/ 1423988 w 2856548"/>
              <a:gd name="connsiteY2550" fmla="*/ 688781 h 1536506"/>
              <a:gd name="connsiteX2551" fmla="*/ 1424771 w 2856548"/>
              <a:gd name="connsiteY2551" fmla="*/ 689842 h 1536506"/>
              <a:gd name="connsiteX2552" fmla="*/ 1402756 w 2856548"/>
              <a:gd name="connsiteY2552" fmla="*/ 668613 h 1536506"/>
              <a:gd name="connsiteX2553" fmla="*/ 1402081 w 2856548"/>
              <a:gd name="connsiteY2553" fmla="*/ 667826 h 1536506"/>
              <a:gd name="connsiteX2554" fmla="*/ 1400884 w 2856548"/>
              <a:gd name="connsiteY2554" fmla="*/ 666808 h 1536506"/>
              <a:gd name="connsiteX2555" fmla="*/ 2653401 w 2856548"/>
              <a:gd name="connsiteY2555" fmla="*/ 652381 h 1536506"/>
              <a:gd name="connsiteX2556" fmla="*/ 2662238 w 2856548"/>
              <a:gd name="connsiteY2556" fmla="*/ 659254 h 1536506"/>
              <a:gd name="connsiteX2557" fmla="*/ 2673668 w 2856548"/>
              <a:gd name="connsiteY2557" fmla="*/ 669731 h 1536506"/>
              <a:gd name="connsiteX2558" fmla="*/ 2689861 w 2856548"/>
              <a:gd name="connsiteY2558" fmla="*/ 685924 h 1536506"/>
              <a:gd name="connsiteX2559" fmla="*/ 2677949 w 2856548"/>
              <a:gd name="connsiteY2559" fmla="*/ 674965 h 1536506"/>
              <a:gd name="connsiteX2560" fmla="*/ 2667953 w 2856548"/>
              <a:gd name="connsiteY2560" fmla="*/ 664969 h 1536506"/>
              <a:gd name="connsiteX2561" fmla="*/ 2664193 w 2856548"/>
              <a:gd name="connsiteY2561" fmla="*/ 662309 h 1536506"/>
              <a:gd name="connsiteX2562" fmla="*/ 2655890 w 2856548"/>
              <a:gd name="connsiteY2562" fmla="*/ 654671 h 1536506"/>
              <a:gd name="connsiteX2563" fmla="*/ 2658428 w 2856548"/>
              <a:gd name="connsiteY2563" fmla="*/ 656396 h 1536506"/>
              <a:gd name="connsiteX2564" fmla="*/ 2654142 w 2856548"/>
              <a:gd name="connsiteY2564" fmla="*/ 653062 h 1536506"/>
              <a:gd name="connsiteX2565" fmla="*/ 1796461 w 2856548"/>
              <a:gd name="connsiteY2565" fmla="*/ 641585 h 1536506"/>
              <a:gd name="connsiteX2566" fmla="*/ 1777004 w 2856548"/>
              <a:gd name="connsiteY2566" fmla="*/ 656936 h 1536506"/>
              <a:gd name="connsiteX2567" fmla="*/ 1786296 w 2856548"/>
              <a:gd name="connsiteY2567" fmla="*/ 647705 h 1536506"/>
              <a:gd name="connsiteX2568" fmla="*/ 2442729 w 2856548"/>
              <a:gd name="connsiteY2568" fmla="*/ 639402 h 1536506"/>
              <a:gd name="connsiteX2569" fmla="*/ 2432686 w 2856548"/>
              <a:gd name="connsiteY2569" fmla="*/ 647384 h 1536506"/>
              <a:gd name="connsiteX2570" fmla="*/ 2432686 w 2856548"/>
              <a:gd name="connsiteY2570" fmla="*/ 646990 h 1536506"/>
              <a:gd name="connsiteX2571" fmla="*/ 2441258 w 2856548"/>
              <a:gd name="connsiteY2571" fmla="*/ 640204 h 1536506"/>
              <a:gd name="connsiteX2572" fmla="*/ 1365272 w 2856548"/>
              <a:gd name="connsiteY2572" fmla="*/ 638094 h 1536506"/>
              <a:gd name="connsiteX2573" fmla="*/ 1379221 w 2856548"/>
              <a:gd name="connsiteY2573" fmla="*/ 645919 h 1536506"/>
              <a:gd name="connsiteX2574" fmla="*/ 1385955 w 2856548"/>
              <a:gd name="connsiteY2574" fmla="*/ 652412 h 1536506"/>
              <a:gd name="connsiteX2575" fmla="*/ 1375169 w 2856548"/>
              <a:gd name="connsiteY2575" fmla="*/ 644945 h 1536506"/>
              <a:gd name="connsiteX2576" fmla="*/ 1375054 w 2856548"/>
              <a:gd name="connsiteY2576" fmla="*/ 644847 h 1536506"/>
              <a:gd name="connsiteX2577" fmla="*/ 1374915 w 2856548"/>
              <a:gd name="connsiteY2577" fmla="*/ 644769 h 1536506"/>
              <a:gd name="connsiteX2578" fmla="*/ 2858 w 2856548"/>
              <a:gd name="connsiteY2578" fmla="*/ 636394 h 1536506"/>
              <a:gd name="connsiteX2579" fmla="*/ 43816 w 2856548"/>
              <a:gd name="connsiteY2579" fmla="*/ 642109 h 1536506"/>
              <a:gd name="connsiteX2580" fmla="*/ 48261 w 2856548"/>
              <a:gd name="connsiteY2580" fmla="*/ 643961 h 1536506"/>
              <a:gd name="connsiteX2581" fmla="*/ 2449113 w 2856548"/>
              <a:gd name="connsiteY2581" fmla="*/ 635920 h 1536506"/>
              <a:gd name="connsiteX2582" fmla="*/ 2442729 w 2856548"/>
              <a:gd name="connsiteY2582" fmla="*/ 639402 h 1536506"/>
              <a:gd name="connsiteX2583" fmla="*/ 2444116 w 2856548"/>
              <a:gd name="connsiteY2583" fmla="*/ 638299 h 1536506"/>
              <a:gd name="connsiteX2584" fmla="*/ 1991477 w 2856548"/>
              <a:gd name="connsiteY2584" fmla="*/ 633682 h 1536506"/>
              <a:gd name="connsiteX2585" fmla="*/ 1993583 w 2856548"/>
              <a:gd name="connsiteY2585" fmla="*/ 634489 h 1536506"/>
              <a:gd name="connsiteX2586" fmla="*/ 1995969 w 2856548"/>
              <a:gd name="connsiteY2586" fmla="*/ 636103 h 1536506"/>
              <a:gd name="connsiteX2587" fmla="*/ 1991831 w 2856548"/>
              <a:gd name="connsiteY2587" fmla="*/ 633915 h 1536506"/>
              <a:gd name="connsiteX2588" fmla="*/ 728947 w 2856548"/>
              <a:gd name="connsiteY2588" fmla="*/ 633119 h 1536506"/>
              <a:gd name="connsiteX2589" fmla="*/ 743904 w 2856548"/>
              <a:gd name="connsiteY2589" fmla="*/ 640561 h 1536506"/>
              <a:gd name="connsiteX2590" fmla="*/ 781051 w 2856548"/>
              <a:gd name="connsiteY2590" fmla="*/ 672589 h 1536506"/>
              <a:gd name="connsiteX2591" fmla="*/ 769621 w 2856548"/>
              <a:gd name="connsiteY2591" fmla="*/ 663064 h 1536506"/>
              <a:gd name="connsiteX2592" fmla="*/ 812483 w 2856548"/>
              <a:gd name="connsiteY2592" fmla="*/ 711641 h 1536506"/>
              <a:gd name="connsiteX2593" fmla="*/ 857251 w 2856548"/>
              <a:gd name="connsiteY2593" fmla="*/ 773554 h 1536506"/>
              <a:gd name="connsiteX2594" fmla="*/ 880706 w 2856548"/>
              <a:gd name="connsiteY2594" fmla="*/ 801295 h 1536506"/>
              <a:gd name="connsiteX2595" fmla="*/ 904368 w 2856548"/>
              <a:gd name="connsiteY2595" fmla="*/ 820761 h 1536506"/>
              <a:gd name="connsiteX2596" fmla="*/ 890170 w 2856548"/>
              <a:gd name="connsiteY2596" fmla="*/ 811984 h 1536506"/>
              <a:gd name="connsiteX2597" fmla="*/ 888756 w 2856548"/>
              <a:gd name="connsiteY2597" fmla="*/ 810688 h 1536506"/>
              <a:gd name="connsiteX2598" fmla="*/ 859156 w 2856548"/>
              <a:gd name="connsiteY2598" fmla="*/ 778197 h 1536506"/>
              <a:gd name="connsiteX2599" fmla="*/ 828676 w 2856548"/>
              <a:gd name="connsiteY2599" fmla="*/ 735454 h 1536506"/>
              <a:gd name="connsiteX2600" fmla="*/ 794386 w 2856548"/>
              <a:gd name="connsiteY2600" fmla="*/ 689734 h 1536506"/>
              <a:gd name="connsiteX2601" fmla="*/ 748666 w 2856548"/>
              <a:gd name="connsiteY2601" fmla="*/ 644966 h 1536506"/>
              <a:gd name="connsiteX2602" fmla="*/ 2003454 w 2856548"/>
              <a:gd name="connsiteY2602" fmla="*/ 632343 h 1536506"/>
              <a:gd name="connsiteX2603" fmla="*/ 2004061 w 2856548"/>
              <a:gd name="connsiteY2603" fmla="*/ 632584 h 1536506"/>
              <a:gd name="connsiteX2604" fmla="*/ 2034541 w 2856548"/>
              <a:gd name="connsiteY2604" fmla="*/ 653539 h 1536506"/>
              <a:gd name="connsiteX2605" fmla="*/ 1351508 w 2856548"/>
              <a:gd name="connsiteY2605" fmla="*/ 630373 h 1536506"/>
              <a:gd name="connsiteX2606" fmla="*/ 1357313 w 2856548"/>
              <a:gd name="connsiteY2606" fmla="*/ 632584 h 1536506"/>
              <a:gd name="connsiteX2607" fmla="*/ 1365272 w 2856548"/>
              <a:gd name="connsiteY2607" fmla="*/ 638094 h 1536506"/>
              <a:gd name="connsiteX2608" fmla="*/ 2461676 w 2856548"/>
              <a:gd name="connsiteY2608" fmla="*/ 629937 h 1536506"/>
              <a:gd name="connsiteX2609" fmla="*/ 2449113 w 2856548"/>
              <a:gd name="connsiteY2609" fmla="*/ 635920 h 1536506"/>
              <a:gd name="connsiteX2610" fmla="*/ 2456931 w 2856548"/>
              <a:gd name="connsiteY2610" fmla="*/ 631655 h 1536506"/>
              <a:gd name="connsiteX2611" fmla="*/ 1983342 w 2856548"/>
              <a:gd name="connsiteY2611" fmla="*/ 629428 h 1536506"/>
              <a:gd name="connsiteX2612" fmla="*/ 1986916 w 2856548"/>
              <a:gd name="connsiteY2612" fmla="*/ 630679 h 1536506"/>
              <a:gd name="connsiteX2613" fmla="*/ 1991477 w 2856548"/>
              <a:gd name="connsiteY2613" fmla="*/ 633682 h 1536506"/>
              <a:gd name="connsiteX2614" fmla="*/ 1991161 w 2856548"/>
              <a:gd name="connsiteY2614" fmla="*/ 633561 h 1536506"/>
              <a:gd name="connsiteX2615" fmla="*/ 1831508 w 2856548"/>
              <a:gd name="connsiteY2615" fmla="*/ 629264 h 1536506"/>
              <a:gd name="connsiteX2616" fmla="*/ 1829712 w 2856548"/>
              <a:gd name="connsiteY2616" fmla="*/ 630350 h 1536506"/>
              <a:gd name="connsiteX2617" fmla="*/ 1825943 w 2856548"/>
              <a:gd name="connsiteY2617" fmla="*/ 631631 h 1536506"/>
              <a:gd name="connsiteX2618" fmla="*/ 1809859 w 2856548"/>
              <a:gd name="connsiteY2618" fmla="*/ 642354 h 1536506"/>
              <a:gd name="connsiteX2619" fmla="*/ 1794511 w 2856548"/>
              <a:gd name="connsiteY2619" fmla="*/ 651634 h 1536506"/>
              <a:gd name="connsiteX2620" fmla="*/ 1822133 w 2856548"/>
              <a:gd name="connsiteY2620" fmla="*/ 632584 h 1536506"/>
              <a:gd name="connsiteX2621" fmla="*/ 2462213 w 2856548"/>
              <a:gd name="connsiteY2621" fmla="*/ 628774 h 1536506"/>
              <a:gd name="connsiteX2622" fmla="*/ 2456931 w 2856548"/>
              <a:gd name="connsiteY2622" fmla="*/ 631655 h 1536506"/>
              <a:gd name="connsiteX2623" fmla="*/ 2452527 w 2856548"/>
              <a:gd name="connsiteY2623" fmla="*/ 633250 h 1536506"/>
              <a:gd name="connsiteX2624" fmla="*/ 2453272 w 2856548"/>
              <a:gd name="connsiteY2624" fmla="*/ 632838 h 1536506"/>
              <a:gd name="connsiteX2625" fmla="*/ 306076 w 2856548"/>
              <a:gd name="connsiteY2625" fmla="*/ 626869 h 1536506"/>
              <a:gd name="connsiteX2626" fmla="*/ 311468 w 2856548"/>
              <a:gd name="connsiteY2626" fmla="*/ 626869 h 1536506"/>
              <a:gd name="connsiteX2627" fmla="*/ 331380 w 2856548"/>
              <a:gd name="connsiteY2627" fmla="*/ 626869 h 1536506"/>
              <a:gd name="connsiteX2628" fmla="*/ 331947 w 2856548"/>
              <a:gd name="connsiteY2628" fmla="*/ 628060 h 1536506"/>
              <a:gd name="connsiteX2629" fmla="*/ 337186 w 2856548"/>
              <a:gd name="connsiteY2629" fmla="*/ 628774 h 1536506"/>
              <a:gd name="connsiteX2630" fmla="*/ 1602047 w 2856548"/>
              <a:gd name="connsiteY2630" fmla="*/ 626506 h 1536506"/>
              <a:gd name="connsiteX2631" fmla="*/ 1600201 w 2856548"/>
              <a:gd name="connsiteY2631" fmla="*/ 626869 h 1536506"/>
              <a:gd name="connsiteX2632" fmla="*/ 1599702 w 2856548"/>
              <a:gd name="connsiteY2632" fmla="*/ 626832 h 1536506"/>
              <a:gd name="connsiteX2633" fmla="*/ 1821538 w 2856548"/>
              <a:gd name="connsiteY2633" fmla="*/ 626488 h 1536506"/>
              <a:gd name="connsiteX2634" fmla="*/ 1818250 w 2856548"/>
              <a:gd name="connsiteY2634" fmla="*/ 628468 h 1536506"/>
              <a:gd name="connsiteX2635" fmla="*/ 1810703 w 2856548"/>
              <a:gd name="connsiteY2635" fmla="*/ 632584 h 1536506"/>
              <a:gd name="connsiteX2636" fmla="*/ 1813651 w 2856548"/>
              <a:gd name="connsiteY2636" fmla="*/ 631237 h 1536506"/>
              <a:gd name="connsiteX2637" fmla="*/ 1796461 w 2856548"/>
              <a:gd name="connsiteY2637" fmla="*/ 641585 h 1536506"/>
              <a:gd name="connsiteX2638" fmla="*/ 1808323 w 2856548"/>
              <a:gd name="connsiteY2638" fmla="*/ 632227 h 1536506"/>
              <a:gd name="connsiteX2639" fmla="*/ 297978 w 2856548"/>
              <a:gd name="connsiteY2639" fmla="*/ 626373 h 1536506"/>
              <a:gd name="connsiteX2640" fmla="*/ 306076 w 2856548"/>
              <a:gd name="connsiteY2640" fmla="*/ 626869 h 1536506"/>
              <a:gd name="connsiteX2641" fmla="*/ 301943 w 2856548"/>
              <a:gd name="connsiteY2641" fmla="*/ 626869 h 1536506"/>
              <a:gd name="connsiteX2642" fmla="*/ 290513 w 2856548"/>
              <a:gd name="connsiteY2642" fmla="*/ 625916 h 1536506"/>
              <a:gd name="connsiteX2643" fmla="*/ 294323 w 2856548"/>
              <a:gd name="connsiteY2643" fmla="*/ 625916 h 1536506"/>
              <a:gd name="connsiteX2644" fmla="*/ 297978 w 2856548"/>
              <a:gd name="connsiteY2644" fmla="*/ 626373 h 1536506"/>
              <a:gd name="connsiteX2645" fmla="*/ 1586646 w 2856548"/>
              <a:gd name="connsiteY2645" fmla="*/ 625865 h 1536506"/>
              <a:gd name="connsiteX2646" fmla="*/ 1599702 w 2856548"/>
              <a:gd name="connsiteY2646" fmla="*/ 626832 h 1536506"/>
              <a:gd name="connsiteX2647" fmla="*/ 1594951 w 2856548"/>
              <a:gd name="connsiteY2647" fmla="*/ 627492 h 1536506"/>
              <a:gd name="connsiteX2648" fmla="*/ 1578929 w 2856548"/>
              <a:gd name="connsiteY2648" fmla="*/ 625916 h 1536506"/>
              <a:gd name="connsiteX2649" fmla="*/ 1585913 w 2856548"/>
              <a:gd name="connsiteY2649" fmla="*/ 625916 h 1536506"/>
              <a:gd name="connsiteX2650" fmla="*/ 2467230 w 2856548"/>
              <a:gd name="connsiteY2650" fmla="*/ 625124 h 1536506"/>
              <a:gd name="connsiteX2651" fmla="*/ 2453272 w 2856548"/>
              <a:gd name="connsiteY2651" fmla="*/ 632838 h 1536506"/>
              <a:gd name="connsiteX2652" fmla="*/ 2451736 w 2856548"/>
              <a:gd name="connsiteY2652" fmla="*/ 633536 h 1536506"/>
              <a:gd name="connsiteX2653" fmla="*/ 2452527 w 2856548"/>
              <a:gd name="connsiteY2653" fmla="*/ 633250 h 1536506"/>
              <a:gd name="connsiteX2654" fmla="*/ 2436496 w 2856548"/>
              <a:gd name="connsiteY2654" fmla="*/ 642109 h 1536506"/>
              <a:gd name="connsiteX2655" fmla="*/ 2443163 w 2856548"/>
              <a:gd name="connsiteY2655" fmla="*/ 638299 h 1536506"/>
              <a:gd name="connsiteX2656" fmla="*/ 2457451 w 2856548"/>
              <a:gd name="connsiteY2656" fmla="*/ 629726 h 1536506"/>
              <a:gd name="connsiteX2657" fmla="*/ 1827431 w 2856548"/>
              <a:gd name="connsiteY2657" fmla="*/ 624937 h 1536506"/>
              <a:gd name="connsiteX2658" fmla="*/ 1813651 w 2856548"/>
              <a:gd name="connsiteY2658" fmla="*/ 631237 h 1536506"/>
              <a:gd name="connsiteX2659" fmla="*/ 1818250 w 2856548"/>
              <a:gd name="connsiteY2659" fmla="*/ 628468 h 1536506"/>
              <a:gd name="connsiteX2660" fmla="*/ 1821181 w 2856548"/>
              <a:gd name="connsiteY2660" fmla="*/ 626869 h 1536506"/>
              <a:gd name="connsiteX2661" fmla="*/ 330194 w 2856548"/>
              <a:gd name="connsiteY2661" fmla="*/ 624377 h 1536506"/>
              <a:gd name="connsiteX2662" fmla="*/ 349568 w 2856548"/>
              <a:gd name="connsiteY2662" fmla="*/ 624964 h 1536506"/>
              <a:gd name="connsiteX2663" fmla="*/ 332423 w 2856548"/>
              <a:gd name="connsiteY2663" fmla="*/ 626869 h 1536506"/>
              <a:gd name="connsiteX2664" fmla="*/ 331380 w 2856548"/>
              <a:gd name="connsiteY2664" fmla="*/ 626869 h 1536506"/>
              <a:gd name="connsiteX2665" fmla="*/ 710285 w 2856548"/>
              <a:gd name="connsiteY2665" fmla="*/ 623834 h 1536506"/>
              <a:gd name="connsiteX2666" fmla="*/ 718543 w 2856548"/>
              <a:gd name="connsiteY2666" fmla="*/ 626868 h 1536506"/>
              <a:gd name="connsiteX2667" fmla="*/ 728947 w 2856548"/>
              <a:gd name="connsiteY2667" fmla="*/ 633119 h 1536506"/>
              <a:gd name="connsiteX2668" fmla="*/ 1617308 w 2856548"/>
              <a:gd name="connsiteY2668" fmla="*/ 623726 h 1536506"/>
              <a:gd name="connsiteX2669" fmla="*/ 1608669 w 2856548"/>
              <a:gd name="connsiteY2669" fmla="*/ 625587 h 1536506"/>
              <a:gd name="connsiteX2670" fmla="*/ 1602047 w 2856548"/>
              <a:gd name="connsiteY2670" fmla="*/ 626506 h 1536506"/>
              <a:gd name="connsiteX2671" fmla="*/ 1615591 w 2856548"/>
              <a:gd name="connsiteY2671" fmla="*/ 623846 h 1536506"/>
              <a:gd name="connsiteX2672" fmla="*/ 2479840 w 2856548"/>
              <a:gd name="connsiteY2672" fmla="*/ 620416 h 1536506"/>
              <a:gd name="connsiteX2673" fmla="*/ 2473643 w 2856548"/>
              <a:gd name="connsiteY2673" fmla="*/ 622106 h 1536506"/>
              <a:gd name="connsiteX2674" fmla="*/ 2467230 w 2856548"/>
              <a:gd name="connsiteY2674" fmla="*/ 625124 h 1536506"/>
              <a:gd name="connsiteX2675" fmla="*/ 2472691 w 2856548"/>
              <a:gd name="connsiteY2675" fmla="*/ 622106 h 1536506"/>
              <a:gd name="connsiteX2676" fmla="*/ 1325163 w 2856548"/>
              <a:gd name="connsiteY2676" fmla="*/ 620336 h 1536506"/>
              <a:gd name="connsiteX2677" fmla="*/ 1340168 w 2856548"/>
              <a:gd name="connsiteY2677" fmla="*/ 624011 h 1536506"/>
              <a:gd name="connsiteX2678" fmla="*/ 1351508 w 2856548"/>
              <a:gd name="connsiteY2678" fmla="*/ 630373 h 1536506"/>
              <a:gd name="connsiteX2679" fmla="*/ 1344536 w 2856548"/>
              <a:gd name="connsiteY2679" fmla="*/ 627716 h 1536506"/>
              <a:gd name="connsiteX2680" fmla="*/ 1343026 w 2856548"/>
              <a:gd name="connsiteY2680" fmla="*/ 626869 h 1536506"/>
              <a:gd name="connsiteX2681" fmla="*/ 1337689 w 2856548"/>
              <a:gd name="connsiteY2681" fmla="*/ 625108 h 1536506"/>
              <a:gd name="connsiteX2682" fmla="*/ 1954864 w 2856548"/>
              <a:gd name="connsiteY2682" fmla="*/ 619461 h 1536506"/>
              <a:gd name="connsiteX2683" fmla="*/ 1970843 w 2856548"/>
              <a:gd name="connsiteY2683" fmla="*/ 622821 h 1536506"/>
              <a:gd name="connsiteX2684" fmla="*/ 1983342 w 2856548"/>
              <a:gd name="connsiteY2684" fmla="*/ 629428 h 1536506"/>
              <a:gd name="connsiteX2685" fmla="*/ 2484121 w 2856548"/>
              <a:gd name="connsiteY2685" fmla="*/ 619249 h 1536506"/>
              <a:gd name="connsiteX2686" fmla="*/ 2483473 w 2856548"/>
              <a:gd name="connsiteY2686" fmla="*/ 619558 h 1536506"/>
              <a:gd name="connsiteX2687" fmla="*/ 2479840 w 2856548"/>
              <a:gd name="connsiteY2687" fmla="*/ 620416 h 1536506"/>
              <a:gd name="connsiteX2688" fmla="*/ 1948816 w 2856548"/>
              <a:gd name="connsiteY2688" fmla="*/ 617344 h 1536506"/>
              <a:gd name="connsiteX2689" fmla="*/ 1954864 w 2856548"/>
              <a:gd name="connsiteY2689" fmla="*/ 619461 h 1536506"/>
              <a:gd name="connsiteX2690" fmla="*/ 1953709 w 2856548"/>
              <a:gd name="connsiteY2690" fmla="*/ 619218 h 1536506"/>
              <a:gd name="connsiteX2691" fmla="*/ 1844261 w 2856548"/>
              <a:gd name="connsiteY2691" fmla="*/ 616621 h 1536506"/>
              <a:gd name="connsiteX2692" fmla="*/ 1821538 w 2856548"/>
              <a:gd name="connsiteY2692" fmla="*/ 626488 h 1536506"/>
              <a:gd name="connsiteX2693" fmla="*/ 1833563 w 2856548"/>
              <a:gd name="connsiteY2693" fmla="*/ 619249 h 1536506"/>
              <a:gd name="connsiteX2694" fmla="*/ 2550796 w 2856548"/>
              <a:gd name="connsiteY2694" fmla="*/ 616391 h 1536506"/>
              <a:gd name="connsiteX2695" fmla="*/ 2578418 w 2856548"/>
              <a:gd name="connsiteY2695" fmla="*/ 616391 h 1536506"/>
              <a:gd name="connsiteX2696" fmla="*/ 2642236 w 2856548"/>
              <a:gd name="connsiteY2696" fmla="*/ 642109 h 1536506"/>
              <a:gd name="connsiteX2697" fmla="*/ 2653401 w 2856548"/>
              <a:gd name="connsiteY2697" fmla="*/ 652381 h 1536506"/>
              <a:gd name="connsiteX2698" fmla="*/ 2645093 w 2856548"/>
              <a:gd name="connsiteY2698" fmla="*/ 645919 h 1536506"/>
              <a:gd name="connsiteX2699" fmla="*/ 2649856 w 2856548"/>
              <a:gd name="connsiteY2699" fmla="*/ 649729 h 1536506"/>
              <a:gd name="connsiteX2700" fmla="*/ 2654142 w 2856548"/>
              <a:gd name="connsiteY2700" fmla="*/ 653062 h 1536506"/>
              <a:gd name="connsiteX2701" fmla="*/ 2655890 w 2856548"/>
              <a:gd name="connsiteY2701" fmla="*/ 654671 h 1536506"/>
              <a:gd name="connsiteX2702" fmla="*/ 2631282 w 2856548"/>
              <a:gd name="connsiteY2702" fmla="*/ 637942 h 1536506"/>
              <a:gd name="connsiteX2703" fmla="*/ 2598421 w 2856548"/>
              <a:gd name="connsiteY2703" fmla="*/ 623059 h 1536506"/>
              <a:gd name="connsiteX2704" fmla="*/ 2586663 w 2856548"/>
              <a:gd name="connsiteY2704" fmla="*/ 621702 h 1536506"/>
              <a:gd name="connsiteX2705" fmla="*/ 2577466 w 2856548"/>
              <a:gd name="connsiteY2705" fmla="*/ 618296 h 1536506"/>
              <a:gd name="connsiteX2706" fmla="*/ 1867853 w 2856548"/>
              <a:gd name="connsiteY2706" fmla="*/ 616391 h 1536506"/>
              <a:gd name="connsiteX2707" fmla="*/ 1831508 w 2856548"/>
              <a:gd name="connsiteY2707" fmla="*/ 629264 h 1536506"/>
              <a:gd name="connsiteX2708" fmla="*/ 1835468 w 2856548"/>
              <a:gd name="connsiteY2708" fmla="*/ 626869 h 1536506"/>
              <a:gd name="connsiteX2709" fmla="*/ 1854518 w 2856548"/>
              <a:gd name="connsiteY2709" fmla="*/ 620201 h 1536506"/>
              <a:gd name="connsiteX2710" fmla="*/ 1867853 w 2856548"/>
              <a:gd name="connsiteY2710" fmla="*/ 616391 h 1536506"/>
              <a:gd name="connsiteX2711" fmla="*/ 1309300 w 2856548"/>
              <a:gd name="connsiteY2711" fmla="*/ 615742 h 1536506"/>
              <a:gd name="connsiteX2712" fmla="*/ 1314808 w 2856548"/>
              <a:gd name="connsiteY2712" fmla="*/ 616392 h 1536506"/>
              <a:gd name="connsiteX2713" fmla="*/ 1325163 w 2856548"/>
              <a:gd name="connsiteY2713" fmla="*/ 620336 h 1536506"/>
              <a:gd name="connsiteX2714" fmla="*/ 1317648 w 2856548"/>
              <a:gd name="connsiteY2714" fmla="*/ 618496 h 1536506"/>
              <a:gd name="connsiteX2715" fmla="*/ 686044 w 2856548"/>
              <a:gd name="connsiteY2715" fmla="*/ 614926 h 1536506"/>
              <a:gd name="connsiteX2716" fmla="*/ 695326 w 2856548"/>
              <a:gd name="connsiteY2716" fmla="*/ 616391 h 1536506"/>
              <a:gd name="connsiteX2717" fmla="*/ 710285 w 2856548"/>
              <a:gd name="connsiteY2717" fmla="*/ 623834 h 1536506"/>
              <a:gd name="connsiteX2718" fmla="*/ 2503263 w 2856548"/>
              <a:gd name="connsiteY2718" fmla="*/ 614880 h 1536506"/>
              <a:gd name="connsiteX2719" fmla="*/ 2461676 w 2856548"/>
              <a:gd name="connsiteY2719" fmla="*/ 629937 h 1536506"/>
              <a:gd name="connsiteX2720" fmla="*/ 2483473 w 2856548"/>
              <a:gd name="connsiteY2720" fmla="*/ 619558 h 1536506"/>
              <a:gd name="connsiteX2721" fmla="*/ 1301957 w 2856548"/>
              <a:gd name="connsiteY2721" fmla="*/ 614653 h 1536506"/>
              <a:gd name="connsiteX2722" fmla="*/ 1308022 w 2856548"/>
              <a:gd name="connsiteY2722" fmla="*/ 615320 h 1536506"/>
              <a:gd name="connsiteX2723" fmla="*/ 1309300 w 2856548"/>
              <a:gd name="connsiteY2723" fmla="*/ 615742 h 1536506"/>
              <a:gd name="connsiteX2724" fmla="*/ 1303707 w 2856548"/>
              <a:gd name="connsiteY2724" fmla="*/ 615082 h 1536506"/>
              <a:gd name="connsiteX2725" fmla="*/ 2524126 w 2856548"/>
              <a:gd name="connsiteY2725" fmla="*/ 614486 h 1536506"/>
              <a:gd name="connsiteX2726" fmla="*/ 2550796 w 2856548"/>
              <a:gd name="connsiteY2726" fmla="*/ 616391 h 1536506"/>
              <a:gd name="connsiteX2727" fmla="*/ 2540635 w 2856548"/>
              <a:gd name="connsiteY2727" fmla="*/ 616391 h 1536506"/>
              <a:gd name="connsiteX2728" fmla="*/ 682731 w 2856548"/>
              <a:gd name="connsiteY2728" fmla="*/ 614402 h 1536506"/>
              <a:gd name="connsiteX2729" fmla="*/ 684848 w 2856548"/>
              <a:gd name="connsiteY2729" fmla="*/ 614486 h 1536506"/>
              <a:gd name="connsiteX2730" fmla="*/ 686044 w 2856548"/>
              <a:gd name="connsiteY2730" fmla="*/ 614926 h 1536506"/>
              <a:gd name="connsiteX2731" fmla="*/ 2509581 w 2856548"/>
              <a:gd name="connsiteY2731" fmla="*/ 613387 h 1536506"/>
              <a:gd name="connsiteX2732" fmla="*/ 2503263 w 2856548"/>
              <a:gd name="connsiteY2732" fmla="*/ 614880 h 1536506"/>
              <a:gd name="connsiteX2733" fmla="*/ 2506981 w 2856548"/>
              <a:gd name="connsiteY2733" fmla="*/ 613534 h 1536506"/>
              <a:gd name="connsiteX2734" fmla="*/ 1277169 w 2856548"/>
              <a:gd name="connsiteY2734" fmla="*/ 611928 h 1536506"/>
              <a:gd name="connsiteX2735" fmla="*/ 1293496 w 2856548"/>
              <a:gd name="connsiteY2735" fmla="*/ 612581 h 1536506"/>
              <a:gd name="connsiteX2736" fmla="*/ 1301957 w 2856548"/>
              <a:gd name="connsiteY2736" fmla="*/ 614653 h 1536506"/>
              <a:gd name="connsiteX2737" fmla="*/ 1942606 w 2856548"/>
              <a:gd name="connsiteY2737" fmla="*/ 611899 h 1536506"/>
              <a:gd name="connsiteX2738" fmla="*/ 1948816 w 2856548"/>
              <a:gd name="connsiteY2738" fmla="*/ 612581 h 1536506"/>
              <a:gd name="connsiteX2739" fmla="*/ 1951435 w 2856548"/>
              <a:gd name="connsiteY2739" fmla="*/ 613415 h 1536506"/>
              <a:gd name="connsiteX2740" fmla="*/ 1274446 w 2856548"/>
              <a:gd name="connsiteY2740" fmla="*/ 611629 h 1536506"/>
              <a:gd name="connsiteX2741" fmla="*/ 1277169 w 2856548"/>
              <a:gd name="connsiteY2741" fmla="*/ 611928 h 1536506"/>
              <a:gd name="connsiteX2742" fmla="*/ 1276887 w 2856548"/>
              <a:gd name="connsiteY2742" fmla="*/ 611917 h 1536506"/>
              <a:gd name="connsiteX2743" fmla="*/ 1269683 w 2856548"/>
              <a:gd name="connsiteY2743" fmla="*/ 611629 h 1536506"/>
              <a:gd name="connsiteX2744" fmla="*/ 1276887 w 2856548"/>
              <a:gd name="connsiteY2744" fmla="*/ 611917 h 1536506"/>
              <a:gd name="connsiteX2745" fmla="*/ 1303707 w 2856548"/>
              <a:gd name="connsiteY2745" fmla="*/ 615082 h 1536506"/>
              <a:gd name="connsiteX2746" fmla="*/ 1317648 w 2856548"/>
              <a:gd name="connsiteY2746" fmla="*/ 618496 h 1536506"/>
              <a:gd name="connsiteX2747" fmla="*/ 1337689 w 2856548"/>
              <a:gd name="connsiteY2747" fmla="*/ 625108 h 1536506"/>
              <a:gd name="connsiteX2748" fmla="*/ 1344536 w 2856548"/>
              <a:gd name="connsiteY2748" fmla="*/ 627716 h 1536506"/>
              <a:gd name="connsiteX2749" fmla="*/ 1374915 w 2856548"/>
              <a:gd name="connsiteY2749" fmla="*/ 644769 h 1536506"/>
              <a:gd name="connsiteX2750" fmla="*/ 1375169 w 2856548"/>
              <a:gd name="connsiteY2750" fmla="*/ 644945 h 1536506"/>
              <a:gd name="connsiteX2751" fmla="*/ 1400884 w 2856548"/>
              <a:gd name="connsiteY2751" fmla="*/ 666808 h 1536506"/>
              <a:gd name="connsiteX2752" fmla="*/ 1402756 w 2856548"/>
              <a:gd name="connsiteY2752" fmla="*/ 668613 h 1536506"/>
              <a:gd name="connsiteX2753" fmla="*/ 1418130 w 2856548"/>
              <a:gd name="connsiteY2753" fmla="*/ 686550 h 1536506"/>
              <a:gd name="connsiteX2754" fmla="*/ 1393508 w 2856548"/>
              <a:gd name="connsiteY2754" fmla="*/ 661159 h 1536506"/>
              <a:gd name="connsiteX2755" fmla="*/ 1352551 w 2856548"/>
              <a:gd name="connsiteY2755" fmla="*/ 633536 h 1536506"/>
              <a:gd name="connsiteX2756" fmla="*/ 1404938 w 2856548"/>
              <a:gd name="connsiteY2756" fmla="*/ 673541 h 1536506"/>
              <a:gd name="connsiteX2757" fmla="*/ 1445896 w 2856548"/>
              <a:gd name="connsiteY2757" fmla="*/ 723071 h 1536506"/>
              <a:gd name="connsiteX2758" fmla="*/ 1481139 w 2856548"/>
              <a:gd name="connsiteY2758" fmla="*/ 772244 h 1536506"/>
              <a:gd name="connsiteX2759" fmla="*/ 1486806 w 2856548"/>
              <a:gd name="connsiteY2759" fmla="*/ 778888 h 1536506"/>
              <a:gd name="connsiteX2760" fmla="*/ 1496378 w 2856548"/>
              <a:gd name="connsiteY2760" fmla="*/ 791651 h 1536506"/>
              <a:gd name="connsiteX2761" fmla="*/ 1516381 w 2856548"/>
              <a:gd name="connsiteY2761" fmla="*/ 813559 h 1536506"/>
              <a:gd name="connsiteX2762" fmla="*/ 1486806 w 2856548"/>
              <a:gd name="connsiteY2762" fmla="*/ 778888 h 1536506"/>
              <a:gd name="connsiteX2763" fmla="*/ 1473518 w 2856548"/>
              <a:gd name="connsiteY2763" fmla="*/ 761171 h 1536506"/>
              <a:gd name="connsiteX2764" fmla="*/ 1494473 w 2856548"/>
              <a:gd name="connsiteY2764" fmla="*/ 786889 h 1536506"/>
              <a:gd name="connsiteX2765" fmla="*/ 1515428 w 2856548"/>
              <a:gd name="connsiteY2765" fmla="*/ 810701 h 1536506"/>
              <a:gd name="connsiteX2766" fmla="*/ 1563053 w 2856548"/>
              <a:gd name="connsiteY2766" fmla="*/ 839276 h 1536506"/>
              <a:gd name="connsiteX2767" fmla="*/ 1617346 w 2856548"/>
              <a:gd name="connsiteY2767" fmla="*/ 838324 h 1536506"/>
              <a:gd name="connsiteX2768" fmla="*/ 1641158 w 2856548"/>
              <a:gd name="connsiteY2768" fmla="*/ 827846 h 1536506"/>
              <a:gd name="connsiteX2769" fmla="*/ 1664018 w 2856548"/>
              <a:gd name="connsiteY2769" fmla="*/ 809749 h 1536506"/>
              <a:gd name="connsiteX2770" fmla="*/ 1706881 w 2856548"/>
              <a:gd name="connsiteY2770" fmla="*/ 755456 h 1536506"/>
              <a:gd name="connsiteX2771" fmla="*/ 1754506 w 2856548"/>
              <a:gd name="connsiteY2771" fmla="*/ 690686 h 1536506"/>
              <a:gd name="connsiteX2772" fmla="*/ 1785938 w 2856548"/>
              <a:gd name="connsiteY2772" fmla="*/ 658301 h 1536506"/>
              <a:gd name="connsiteX2773" fmla="*/ 1809859 w 2856548"/>
              <a:gd name="connsiteY2773" fmla="*/ 642354 h 1536506"/>
              <a:gd name="connsiteX2774" fmla="*/ 1829712 w 2856548"/>
              <a:gd name="connsiteY2774" fmla="*/ 630350 h 1536506"/>
              <a:gd name="connsiteX2775" fmla="*/ 1873568 w 2856548"/>
              <a:gd name="connsiteY2775" fmla="*/ 615439 h 1536506"/>
              <a:gd name="connsiteX2776" fmla="*/ 1922146 w 2856548"/>
              <a:gd name="connsiteY2776" fmla="*/ 612581 h 1536506"/>
              <a:gd name="connsiteX2777" fmla="*/ 1953709 w 2856548"/>
              <a:gd name="connsiteY2777" fmla="*/ 619218 h 1536506"/>
              <a:gd name="connsiteX2778" fmla="*/ 1991161 w 2856548"/>
              <a:gd name="connsiteY2778" fmla="*/ 633561 h 1536506"/>
              <a:gd name="connsiteX2779" fmla="*/ 1991831 w 2856548"/>
              <a:gd name="connsiteY2779" fmla="*/ 633915 h 1536506"/>
              <a:gd name="connsiteX2780" fmla="*/ 2025968 w 2856548"/>
              <a:gd name="connsiteY2780" fmla="*/ 656396 h 1536506"/>
              <a:gd name="connsiteX2781" fmla="*/ 1995969 w 2856548"/>
              <a:gd name="connsiteY2781" fmla="*/ 636103 h 1536506"/>
              <a:gd name="connsiteX2782" fmla="*/ 2014538 w 2856548"/>
              <a:gd name="connsiteY2782" fmla="*/ 645919 h 1536506"/>
              <a:gd name="connsiteX2783" fmla="*/ 2051686 w 2856548"/>
              <a:gd name="connsiteY2783" fmla="*/ 678304 h 1536506"/>
              <a:gd name="connsiteX2784" fmla="*/ 2130743 w 2856548"/>
              <a:gd name="connsiteY2784" fmla="*/ 783079 h 1536506"/>
              <a:gd name="connsiteX2785" fmla="*/ 2166938 w 2856548"/>
              <a:gd name="connsiteY2785" fmla="*/ 820226 h 1536506"/>
              <a:gd name="connsiteX2786" fmla="*/ 2206943 w 2856548"/>
              <a:gd name="connsiteY2786" fmla="*/ 837371 h 1536506"/>
              <a:gd name="connsiteX2787" fmla="*/ 2251711 w 2856548"/>
              <a:gd name="connsiteY2787" fmla="*/ 835466 h 1536506"/>
              <a:gd name="connsiteX2788" fmla="*/ 2290763 w 2856548"/>
              <a:gd name="connsiteY2788" fmla="*/ 813559 h 1536506"/>
              <a:gd name="connsiteX2789" fmla="*/ 2326482 w 2856548"/>
              <a:gd name="connsiteY2789" fmla="*/ 772958 h 1536506"/>
              <a:gd name="connsiteX2790" fmla="*/ 2333952 w 2856548"/>
              <a:gd name="connsiteY2790" fmla="*/ 762525 h 1536506"/>
              <a:gd name="connsiteX2791" fmla="*/ 2312041 w 2856548"/>
              <a:gd name="connsiteY2791" fmla="*/ 794044 h 1536506"/>
              <a:gd name="connsiteX2792" fmla="*/ 2310879 w 2856548"/>
              <a:gd name="connsiteY2792" fmla="*/ 795363 h 1536506"/>
              <a:gd name="connsiteX2793" fmla="*/ 2298146 w 2856548"/>
              <a:gd name="connsiteY2793" fmla="*/ 808320 h 1536506"/>
              <a:gd name="connsiteX2794" fmla="*/ 2283143 w 2856548"/>
              <a:gd name="connsiteY2794" fmla="*/ 822131 h 1536506"/>
              <a:gd name="connsiteX2795" fmla="*/ 2300482 w 2856548"/>
              <a:gd name="connsiteY2795" fmla="*/ 807159 h 1536506"/>
              <a:gd name="connsiteX2796" fmla="*/ 2310879 w 2856548"/>
              <a:gd name="connsiteY2796" fmla="*/ 795363 h 1536506"/>
              <a:gd name="connsiteX2797" fmla="*/ 2311718 w 2856548"/>
              <a:gd name="connsiteY2797" fmla="*/ 794509 h 1536506"/>
              <a:gd name="connsiteX2798" fmla="*/ 2312041 w 2856548"/>
              <a:gd name="connsiteY2798" fmla="*/ 794044 h 1536506"/>
              <a:gd name="connsiteX2799" fmla="*/ 2315410 w 2856548"/>
              <a:gd name="connsiteY2799" fmla="*/ 790223 h 1536506"/>
              <a:gd name="connsiteX2800" fmla="*/ 2329816 w 2856548"/>
              <a:gd name="connsiteY2800" fmla="*/ 772601 h 1536506"/>
              <a:gd name="connsiteX2801" fmla="*/ 2344103 w 2856548"/>
              <a:gd name="connsiteY2801" fmla="*/ 750694 h 1536506"/>
              <a:gd name="connsiteX2802" fmla="*/ 2360296 w 2856548"/>
              <a:gd name="connsiteY2802" fmla="*/ 726881 h 1536506"/>
              <a:gd name="connsiteX2803" fmla="*/ 2358391 w 2856548"/>
              <a:gd name="connsiteY2803" fmla="*/ 729739 h 1536506"/>
              <a:gd name="connsiteX2804" fmla="*/ 2333626 w 2856548"/>
              <a:gd name="connsiteY2804" fmla="*/ 764029 h 1536506"/>
              <a:gd name="connsiteX2805" fmla="*/ 2350295 w 2856548"/>
              <a:gd name="connsiteY2805" fmla="*/ 740454 h 1536506"/>
              <a:gd name="connsiteX2806" fmla="*/ 2357589 w 2856548"/>
              <a:gd name="connsiteY2806" fmla="*/ 729513 h 1536506"/>
              <a:gd name="connsiteX2807" fmla="*/ 2358877 w 2856548"/>
              <a:gd name="connsiteY2807" fmla="*/ 727714 h 1536506"/>
              <a:gd name="connsiteX2808" fmla="*/ 2406968 w 2856548"/>
              <a:gd name="connsiteY2808" fmla="*/ 667826 h 1536506"/>
              <a:gd name="connsiteX2809" fmla="*/ 2432686 w 2856548"/>
              <a:gd name="connsiteY2809" fmla="*/ 647384 h 1536506"/>
              <a:gd name="connsiteX2810" fmla="*/ 2432686 w 2856548"/>
              <a:gd name="connsiteY2810" fmla="*/ 648776 h 1536506"/>
              <a:gd name="connsiteX2811" fmla="*/ 2506981 w 2856548"/>
              <a:gd name="connsiteY2811" fmla="*/ 616391 h 1536506"/>
              <a:gd name="connsiteX2812" fmla="*/ 2540635 w 2856548"/>
              <a:gd name="connsiteY2812" fmla="*/ 616391 h 1536506"/>
              <a:gd name="connsiteX2813" fmla="*/ 2586663 w 2856548"/>
              <a:gd name="connsiteY2813" fmla="*/ 621702 h 1536506"/>
              <a:gd name="connsiteX2814" fmla="*/ 2628901 w 2856548"/>
              <a:gd name="connsiteY2814" fmla="*/ 637346 h 1536506"/>
              <a:gd name="connsiteX2815" fmla="*/ 2664193 w 2856548"/>
              <a:gd name="connsiteY2815" fmla="*/ 662309 h 1536506"/>
              <a:gd name="connsiteX2816" fmla="*/ 2677949 w 2856548"/>
              <a:gd name="connsiteY2816" fmla="*/ 674965 h 1536506"/>
              <a:gd name="connsiteX2817" fmla="*/ 2692718 w 2856548"/>
              <a:gd name="connsiteY2817" fmla="*/ 689734 h 1536506"/>
              <a:gd name="connsiteX2818" fmla="*/ 2690367 w 2856548"/>
              <a:gd name="connsiteY2818" fmla="*/ 686459 h 1536506"/>
              <a:gd name="connsiteX2819" fmla="*/ 2708435 w 2856548"/>
              <a:gd name="connsiteY2819" fmla="*/ 706998 h 1536506"/>
              <a:gd name="connsiteX2820" fmla="*/ 2715014 w 2856548"/>
              <a:gd name="connsiteY2820" fmla="*/ 716907 h 1536506"/>
              <a:gd name="connsiteX2821" fmla="*/ 2714626 w 2856548"/>
              <a:gd name="connsiteY2821" fmla="*/ 716404 h 1536506"/>
              <a:gd name="connsiteX2822" fmla="*/ 2715467 w 2856548"/>
              <a:gd name="connsiteY2822" fmla="*/ 717588 h 1536506"/>
              <a:gd name="connsiteX2823" fmla="*/ 2727961 w 2856548"/>
              <a:gd name="connsiteY2823" fmla="*/ 736406 h 1536506"/>
              <a:gd name="connsiteX2824" fmla="*/ 2703196 w 2856548"/>
              <a:gd name="connsiteY2824" fmla="*/ 702116 h 1536506"/>
              <a:gd name="connsiteX2825" fmla="*/ 2722246 w 2856548"/>
              <a:gd name="connsiteY2825" fmla="*/ 729739 h 1536506"/>
              <a:gd name="connsiteX2826" fmla="*/ 2733676 w 2856548"/>
              <a:gd name="connsiteY2826" fmla="*/ 749741 h 1536506"/>
              <a:gd name="connsiteX2827" fmla="*/ 2761298 w 2856548"/>
              <a:gd name="connsiteY2827" fmla="*/ 787841 h 1536506"/>
              <a:gd name="connsiteX2828" fmla="*/ 2751773 w 2856548"/>
              <a:gd name="connsiteY2828" fmla="*/ 773554 h 1536506"/>
              <a:gd name="connsiteX2829" fmla="*/ 2728913 w 2856548"/>
              <a:gd name="connsiteY2829" fmla="*/ 741169 h 1536506"/>
              <a:gd name="connsiteX2830" fmla="*/ 2737486 w 2856548"/>
              <a:gd name="connsiteY2830" fmla="*/ 751646 h 1536506"/>
              <a:gd name="connsiteX2831" fmla="*/ 2732723 w 2856548"/>
              <a:gd name="connsiteY2831" fmla="*/ 744026 h 1536506"/>
              <a:gd name="connsiteX2832" fmla="*/ 2774633 w 2856548"/>
              <a:gd name="connsiteY2832" fmla="*/ 801176 h 1536506"/>
              <a:gd name="connsiteX2833" fmla="*/ 2765108 w 2856548"/>
              <a:gd name="connsiteY2833" fmla="*/ 793556 h 1536506"/>
              <a:gd name="connsiteX2834" fmla="*/ 2788921 w 2856548"/>
              <a:gd name="connsiteY2834" fmla="*/ 823084 h 1536506"/>
              <a:gd name="connsiteX2835" fmla="*/ 2793683 w 2856548"/>
              <a:gd name="connsiteY2835" fmla="*/ 828799 h 1536506"/>
              <a:gd name="connsiteX2836" fmla="*/ 2797493 w 2856548"/>
              <a:gd name="connsiteY2836" fmla="*/ 832609 h 1536506"/>
              <a:gd name="connsiteX2837" fmla="*/ 2800351 w 2856548"/>
              <a:gd name="connsiteY2837" fmla="*/ 838324 h 1536506"/>
              <a:gd name="connsiteX2838" fmla="*/ 2791778 w 2856548"/>
              <a:gd name="connsiteY2838" fmla="*/ 830704 h 1536506"/>
              <a:gd name="connsiteX2839" fmla="*/ 2784158 w 2856548"/>
              <a:gd name="connsiteY2839" fmla="*/ 822131 h 1536506"/>
              <a:gd name="connsiteX2840" fmla="*/ 2761298 w 2856548"/>
              <a:gd name="connsiteY2840" fmla="*/ 795461 h 1536506"/>
              <a:gd name="connsiteX2841" fmla="*/ 2761674 w 2856548"/>
              <a:gd name="connsiteY2841" fmla="*/ 796514 h 1536506"/>
              <a:gd name="connsiteX2842" fmla="*/ 2753678 w 2856548"/>
              <a:gd name="connsiteY2842" fmla="*/ 785936 h 1536506"/>
              <a:gd name="connsiteX2843" fmla="*/ 2732723 w 2856548"/>
              <a:gd name="connsiteY2843" fmla="*/ 754504 h 1536506"/>
              <a:gd name="connsiteX2844" fmla="*/ 2751059 w 2856548"/>
              <a:gd name="connsiteY2844" fmla="*/ 783198 h 1536506"/>
              <a:gd name="connsiteX2845" fmla="*/ 2762323 w 2856548"/>
              <a:gd name="connsiteY2845" fmla="*/ 798329 h 1536506"/>
              <a:gd name="connsiteX2846" fmla="*/ 2764275 w 2856548"/>
              <a:gd name="connsiteY2846" fmla="*/ 803796 h 1536506"/>
              <a:gd name="connsiteX2847" fmla="*/ 2782253 w 2856548"/>
              <a:gd name="connsiteY2847" fmla="*/ 824989 h 1536506"/>
              <a:gd name="connsiteX2848" fmla="*/ 2775586 w 2856548"/>
              <a:gd name="connsiteY2848" fmla="*/ 820226 h 1536506"/>
              <a:gd name="connsiteX2849" fmla="*/ 2762251 w 2856548"/>
              <a:gd name="connsiteY2849" fmla="*/ 805939 h 1536506"/>
              <a:gd name="connsiteX2850" fmla="*/ 2752726 w 2856548"/>
              <a:gd name="connsiteY2850" fmla="*/ 792604 h 1536506"/>
              <a:gd name="connsiteX2851" fmla="*/ 2768918 w 2856548"/>
              <a:gd name="connsiteY2851" fmla="*/ 816416 h 1536506"/>
              <a:gd name="connsiteX2852" fmla="*/ 2763680 w 2856548"/>
              <a:gd name="connsiteY2852" fmla="*/ 813083 h 1536506"/>
              <a:gd name="connsiteX2853" fmla="*/ 2762176 w 2856548"/>
              <a:gd name="connsiteY2853" fmla="*/ 812782 h 1536506"/>
              <a:gd name="connsiteX2854" fmla="*/ 2762251 w 2856548"/>
              <a:gd name="connsiteY2854" fmla="*/ 812606 h 1536506"/>
              <a:gd name="connsiteX2855" fmla="*/ 2759774 w 2856548"/>
              <a:gd name="connsiteY2855" fmla="*/ 810129 h 1536506"/>
              <a:gd name="connsiteX2856" fmla="*/ 2753678 w 2856548"/>
              <a:gd name="connsiteY2856" fmla="*/ 800224 h 1536506"/>
              <a:gd name="connsiteX2857" fmla="*/ 2746058 w 2856548"/>
              <a:gd name="connsiteY2857" fmla="*/ 787841 h 1536506"/>
              <a:gd name="connsiteX2858" fmla="*/ 2748916 w 2856548"/>
              <a:gd name="connsiteY2858" fmla="*/ 796414 h 1536506"/>
              <a:gd name="connsiteX2859" fmla="*/ 2755583 w 2856548"/>
              <a:gd name="connsiteY2859" fmla="*/ 805939 h 1536506"/>
              <a:gd name="connsiteX2860" fmla="*/ 2759774 w 2856548"/>
              <a:gd name="connsiteY2860" fmla="*/ 810129 h 1536506"/>
              <a:gd name="connsiteX2861" fmla="*/ 2761298 w 2856548"/>
              <a:gd name="connsiteY2861" fmla="*/ 812606 h 1536506"/>
              <a:gd name="connsiteX2862" fmla="*/ 2762176 w 2856548"/>
              <a:gd name="connsiteY2862" fmla="*/ 812782 h 1536506"/>
              <a:gd name="connsiteX2863" fmla="*/ 2761179 w 2856548"/>
              <a:gd name="connsiteY2863" fmla="*/ 815106 h 1536506"/>
              <a:gd name="connsiteX2864" fmla="*/ 2776538 w 2856548"/>
              <a:gd name="connsiteY2864" fmla="*/ 832609 h 1536506"/>
              <a:gd name="connsiteX2865" fmla="*/ 2778443 w 2856548"/>
              <a:gd name="connsiteY2865" fmla="*/ 837371 h 1536506"/>
              <a:gd name="connsiteX2866" fmla="*/ 2776538 w 2856548"/>
              <a:gd name="connsiteY2866" fmla="*/ 837371 h 1536506"/>
              <a:gd name="connsiteX2867" fmla="*/ 2765108 w 2856548"/>
              <a:gd name="connsiteY2867" fmla="*/ 826894 h 1536506"/>
              <a:gd name="connsiteX2868" fmla="*/ 2784158 w 2856548"/>
              <a:gd name="connsiteY2868" fmla="*/ 849754 h 1536506"/>
              <a:gd name="connsiteX2869" fmla="*/ 2779396 w 2856548"/>
              <a:gd name="connsiteY2869" fmla="*/ 847849 h 1536506"/>
              <a:gd name="connsiteX2870" fmla="*/ 2769871 w 2856548"/>
              <a:gd name="connsiteY2870" fmla="*/ 840229 h 1536506"/>
              <a:gd name="connsiteX2871" fmla="*/ 2777491 w 2856548"/>
              <a:gd name="connsiteY2871" fmla="*/ 851659 h 1536506"/>
              <a:gd name="connsiteX2872" fmla="*/ 2753678 w 2856548"/>
              <a:gd name="connsiteY2872" fmla="*/ 831656 h 1536506"/>
              <a:gd name="connsiteX2873" fmla="*/ 2760346 w 2856548"/>
              <a:gd name="connsiteY2873" fmla="*/ 840229 h 1536506"/>
              <a:gd name="connsiteX2874" fmla="*/ 2771776 w 2856548"/>
              <a:gd name="connsiteY2874" fmla="*/ 850706 h 1536506"/>
              <a:gd name="connsiteX2875" fmla="*/ 2776538 w 2856548"/>
              <a:gd name="connsiteY2875" fmla="*/ 858326 h 1536506"/>
              <a:gd name="connsiteX2876" fmla="*/ 2808923 w 2856548"/>
              <a:gd name="connsiteY2876" fmla="*/ 875471 h 1536506"/>
              <a:gd name="connsiteX2877" fmla="*/ 2800351 w 2856548"/>
              <a:gd name="connsiteY2877" fmla="*/ 872614 h 1536506"/>
              <a:gd name="connsiteX2878" fmla="*/ 2784158 w 2856548"/>
              <a:gd name="connsiteY2878" fmla="*/ 864994 h 1536506"/>
              <a:gd name="connsiteX2879" fmla="*/ 2807971 w 2856548"/>
              <a:gd name="connsiteY2879" fmla="*/ 878329 h 1536506"/>
              <a:gd name="connsiteX2880" fmla="*/ 2786063 w 2856548"/>
              <a:gd name="connsiteY2880" fmla="*/ 869756 h 1536506"/>
              <a:gd name="connsiteX2881" fmla="*/ 2807018 w 2856548"/>
              <a:gd name="connsiteY2881" fmla="*/ 885949 h 1536506"/>
              <a:gd name="connsiteX2882" fmla="*/ 2819401 w 2856548"/>
              <a:gd name="connsiteY2882" fmla="*/ 892616 h 1536506"/>
              <a:gd name="connsiteX2883" fmla="*/ 2847023 w 2856548"/>
              <a:gd name="connsiteY2883" fmla="*/ 898331 h 1536506"/>
              <a:gd name="connsiteX2884" fmla="*/ 2856548 w 2856548"/>
              <a:gd name="connsiteY2884" fmla="*/ 901189 h 1536506"/>
              <a:gd name="connsiteX2885" fmla="*/ 2839403 w 2856548"/>
              <a:gd name="connsiteY2885" fmla="*/ 900236 h 1536506"/>
              <a:gd name="connsiteX2886" fmla="*/ 2822258 w 2856548"/>
              <a:gd name="connsiteY2886" fmla="*/ 897379 h 1536506"/>
              <a:gd name="connsiteX2887" fmla="*/ 2842261 w 2856548"/>
              <a:gd name="connsiteY2887" fmla="*/ 902141 h 1536506"/>
              <a:gd name="connsiteX2888" fmla="*/ 2817496 w 2856548"/>
              <a:gd name="connsiteY2888" fmla="*/ 897379 h 1536506"/>
              <a:gd name="connsiteX2889" fmla="*/ 2796541 w 2856548"/>
              <a:gd name="connsiteY2889" fmla="*/ 893569 h 1536506"/>
              <a:gd name="connsiteX2890" fmla="*/ 2787320 w 2856548"/>
              <a:gd name="connsiteY2890" fmla="*/ 888036 h 1536506"/>
              <a:gd name="connsiteX2891" fmla="*/ 2790112 w 2856548"/>
              <a:gd name="connsiteY2891" fmla="*/ 888806 h 1536506"/>
              <a:gd name="connsiteX2892" fmla="*/ 2784158 w 2856548"/>
              <a:gd name="connsiteY2892" fmla="*/ 884996 h 1536506"/>
              <a:gd name="connsiteX2893" fmla="*/ 2778324 w 2856548"/>
              <a:gd name="connsiteY2893" fmla="*/ 882377 h 1536506"/>
              <a:gd name="connsiteX2894" fmla="*/ 2777380 w 2856548"/>
              <a:gd name="connsiteY2894" fmla="*/ 882072 h 1536506"/>
              <a:gd name="connsiteX2895" fmla="*/ 2753678 w 2856548"/>
              <a:gd name="connsiteY2895" fmla="*/ 867851 h 1536506"/>
              <a:gd name="connsiteX2896" fmla="*/ 2728913 w 2856548"/>
              <a:gd name="connsiteY2896" fmla="*/ 847849 h 1536506"/>
              <a:gd name="connsiteX2897" fmla="*/ 2746058 w 2856548"/>
              <a:gd name="connsiteY2897" fmla="*/ 865946 h 1536506"/>
              <a:gd name="connsiteX2898" fmla="*/ 2747011 w 2856548"/>
              <a:gd name="connsiteY2898" fmla="*/ 864994 h 1536506"/>
              <a:gd name="connsiteX2899" fmla="*/ 2761298 w 2856548"/>
              <a:gd name="connsiteY2899" fmla="*/ 876424 h 1536506"/>
              <a:gd name="connsiteX2900" fmla="*/ 2762251 w 2856548"/>
              <a:gd name="connsiteY2900" fmla="*/ 879281 h 1536506"/>
              <a:gd name="connsiteX2901" fmla="*/ 2794636 w 2856548"/>
              <a:gd name="connsiteY2901" fmla="*/ 898331 h 1536506"/>
              <a:gd name="connsiteX2902" fmla="*/ 2766061 w 2856548"/>
              <a:gd name="connsiteY2902" fmla="*/ 883091 h 1536506"/>
              <a:gd name="connsiteX2903" fmla="*/ 2751773 w 2856548"/>
              <a:gd name="connsiteY2903" fmla="*/ 875471 h 1536506"/>
              <a:gd name="connsiteX2904" fmla="*/ 2758203 w 2856548"/>
              <a:gd name="connsiteY2904" fmla="*/ 881900 h 1536506"/>
              <a:gd name="connsiteX2905" fmla="*/ 2756404 w 2856548"/>
              <a:gd name="connsiteY2905" fmla="*/ 881541 h 1536506"/>
              <a:gd name="connsiteX2906" fmla="*/ 2736533 w 2856548"/>
              <a:gd name="connsiteY2906" fmla="*/ 866899 h 1536506"/>
              <a:gd name="connsiteX2907" fmla="*/ 2709863 w 2856548"/>
              <a:gd name="connsiteY2907" fmla="*/ 838324 h 1536506"/>
              <a:gd name="connsiteX2908" fmla="*/ 2706053 w 2856548"/>
              <a:gd name="connsiteY2908" fmla="*/ 835466 h 1536506"/>
              <a:gd name="connsiteX2909" fmla="*/ 2707958 w 2856548"/>
              <a:gd name="connsiteY2909" fmla="*/ 840229 h 1536506"/>
              <a:gd name="connsiteX2910" fmla="*/ 2695576 w 2856548"/>
              <a:gd name="connsiteY2910" fmla="*/ 824989 h 1536506"/>
              <a:gd name="connsiteX2911" fmla="*/ 2706053 w 2856548"/>
              <a:gd name="connsiteY2911" fmla="*/ 842134 h 1536506"/>
              <a:gd name="connsiteX2912" fmla="*/ 2682241 w 2856548"/>
              <a:gd name="connsiteY2912" fmla="*/ 809749 h 1536506"/>
              <a:gd name="connsiteX2913" fmla="*/ 2660333 w 2856548"/>
              <a:gd name="connsiteY2913" fmla="*/ 777364 h 1536506"/>
              <a:gd name="connsiteX2914" fmla="*/ 2668906 w 2856548"/>
              <a:gd name="connsiteY2914" fmla="*/ 787841 h 1536506"/>
              <a:gd name="connsiteX2915" fmla="*/ 2629853 w 2856548"/>
              <a:gd name="connsiteY2915" fmla="*/ 740216 h 1536506"/>
              <a:gd name="connsiteX2916" fmla="*/ 2586991 w 2856548"/>
              <a:gd name="connsiteY2916" fmla="*/ 707831 h 1536506"/>
              <a:gd name="connsiteX2917" fmla="*/ 2575561 w 2856548"/>
              <a:gd name="connsiteY2917" fmla="*/ 702116 h 1536506"/>
              <a:gd name="connsiteX2918" fmla="*/ 2570798 w 2856548"/>
              <a:gd name="connsiteY2918" fmla="*/ 700211 h 1536506"/>
              <a:gd name="connsiteX2919" fmla="*/ 2566036 w 2856548"/>
              <a:gd name="connsiteY2919" fmla="*/ 699259 h 1536506"/>
              <a:gd name="connsiteX2920" fmla="*/ 2564131 w 2856548"/>
              <a:gd name="connsiteY2920" fmla="*/ 700211 h 1536506"/>
              <a:gd name="connsiteX2921" fmla="*/ 2539366 w 2856548"/>
              <a:gd name="connsiteY2921" fmla="*/ 697354 h 1536506"/>
              <a:gd name="connsiteX2922" fmla="*/ 2531746 w 2856548"/>
              <a:gd name="connsiteY2922" fmla="*/ 697354 h 1536506"/>
              <a:gd name="connsiteX2923" fmla="*/ 2525078 w 2856548"/>
              <a:gd name="connsiteY2923" fmla="*/ 698306 h 1536506"/>
              <a:gd name="connsiteX2924" fmla="*/ 2518411 w 2856548"/>
              <a:gd name="connsiteY2924" fmla="*/ 699259 h 1536506"/>
              <a:gd name="connsiteX2925" fmla="*/ 2510791 w 2856548"/>
              <a:gd name="connsiteY2925" fmla="*/ 701164 h 1536506"/>
              <a:gd name="connsiteX2926" fmla="*/ 2486978 w 2856548"/>
              <a:gd name="connsiteY2926" fmla="*/ 713546 h 1536506"/>
              <a:gd name="connsiteX2927" fmla="*/ 2514601 w 2856548"/>
              <a:gd name="connsiteY2927" fmla="*/ 702116 h 1536506"/>
              <a:gd name="connsiteX2928" fmla="*/ 2506028 w 2856548"/>
              <a:gd name="connsiteY2928" fmla="*/ 705926 h 1536506"/>
              <a:gd name="connsiteX2929" fmla="*/ 2493646 w 2856548"/>
              <a:gd name="connsiteY2929" fmla="*/ 712594 h 1536506"/>
              <a:gd name="connsiteX2930" fmla="*/ 2465071 w 2856548"/>
              <a:gd name="connsiteY2930" fmla="*/ 736406 h 1536506"/>
              <a:gd name="connsiteX2931" fmla="*/ 2467928 w 2856548"/>
              <a:gd name="connsiteY2931" fmla="*/ 732596 h 1536506"/>
              <a:gd name="connsiteX2932" fmla="*/ 2457451 w 2856548"/>
              <a:gd name="connsiteY2932" fmla="*/ 744026 h 1536506"/>
              <a:gd name="connsiteX2933" fmla="*/ 2463166 w 2856548"/>
              <a:gd name="connsiteY2933" fmla="*/ 738311 h 1536506"/>
              <a:gd name="connsiteX2934" fmla="*/ 2417446 w 2856548"/>
              <a:gd name="connsiteY2934" fmla="*/ 800224 h 1536506"/>
              <a:gd name="connsiteX2935" fmla="*/ 2354581 w 2856548"/>
              <a:gd name="connsiteY2935" fmla="*/ 875471 h 1536506"/>
              <a:gd name="connsiteX2936" fmla="*/ 2306003 w 2856548"/>
              <a:gd name="connsiteY2936" fmla="*/ 908809 h 1536506"/>
              <a:gd name="connsiteX2937" fmla="*/ 2246948 w 2856548"/>
              <a:gd name="connsiteY2937" fmla="*/ 925954 h 1536506"/>
              <a:gd name="connsiteX2938" fmla="*/ 2186941 w 2856548"/>
              <a:gd name="connsiteY2938" fmla="*/ 924049 h 1536506"/>
              <a:gd name="connsiteX2939" fmla="*/ 2128838 w 2856548"/>
              <a:gd name="connsiteY2939" fmla="*/ 901189 h 1536506"/>
              <a:gd name="connsiteX2940" fmla="*/ 2134553 w 2856548"/>
              <a:gd name="connsiteY2940" fmla="*/ 903094 h 1536506"/>
              <a:gd name="connsiteX2941" fmla="*/ 2098358 w 2856548"/>
              <a:gd name="connsiteY2941" fmla="*/ 876424 h 1536506"/>
              <a:gd name="connsiteX2942" fmla="*/ 2081213 w 2856548"/>
              <a:gd name="connsiteY2942" fmla="*/ 859279 h 1536506"/>
              <a:gd name="connsiteX2943" fmla="*/ 2083118 w 2856548"/>
              <a:gd name="connsiteY2943" fmla="*/ 862136 h 1536506"/>
              <a:gd name="connsiteX2944" fmla="*/ 2114551 w 2856548"/>
              <a:gd name="connsiteY2944" fmla="*/ 890711 h 1536506"/>
              <a:gd name="connsiteX2945" fmla="*/ 2087881 w 2856548"/>
              <a:gd name="connsiteY2945" fmla="*/ 868804 h 1536506"/>
              <a:gd name="connsiteX2946" fmla="*/ 2057401 w 2856548"/>
              <a:gd name="connsiteY2946" fmla="*/ 834514 h 1536506"/>
              <a:gd name="connsiteX2947" fmla="*/ 2052638 w 2856548"/>
              <a:gd name="connsiteY2947" fmla="*/ 824989 h 1536506"/>
              <a:gd name="connsiteX2948" fmla="*/ 2014538 w 2856548"/>
              <a:gd name="connsiteY2948" fmla="*/ 773554 h 1536506"/>
              <a:gd name="connsiteX2949" fmla="*/ 2030731 w 2856548"/>
              <a:gd name="connsiteY2949" fmla="*/ 794509 h 1536506"/>
              <a:gd name="connsiteX2950" fmla="*/ 2005966 w 2856548"/>
              <a:gd name="connsiteY2950" fmla="*/ 759266 h 1536506"/>
              <a:gd name="connsiteX2951" fmla="*/ 2012633 w 2856548"/>
              <a:gd name="connsiteY2951" fmla="*/ 769744 h 1536506"/>
              <a:gd name="connsiteX2952" fmla="*/ 1997393 w 2856548"/>
              <a:gd name="connsiteY2952" fmla="*/ 750694 h 1536506"/>
              <a:gd name="connsiteX2953" fmla="*/ 2000251 w 2856548"/>
              <a:gd name="connsiteY2953" fmla="*/ 753551 h 1536506"/>
              <a:gd name="connsiteX2954" fmla="*/ 1966913 w 2856548"/>
              <a:gd name="connsiteY2954" fmla="*/ 719261 h 1536506"/>
              <a:gd name="connsiteX2955" fmla="*/ 1934528 w 2856548"/>
              <a:gd name="connsiteY2955" fmla="*/ 702116 h 1536506"/>
              <a:gd name="connsiteX2956" fmla="*/ 1934528 w 2856548"/>
              <a:gd name="connsiteY2956" fmla="*/ 703069 h 1536506"/>
              <a:gd name="connsiteX2957" fmla="*/ 1924342 w 2856548"/>
              <a:gd name="connsiteY2957" fmla="*/ 700886 h 1536506"/>
              <a:gd name="connsiteX2958" fmla="*/ 1929766 w 2856548"/>
              <a:gd name="connsiteY2958" fmla="*/ 701164 h 1536506"/>
              <a:gd name="connsiteX2959" fmla="*/ 1923330 w 2856548"/>
              <a:gd name="connsiteY2959" fmla="*/ 700669 h 1536506"/>
              <a:gd name="connsiteX2960" fmla="*/ 1921193 w 2856548"/>
              <a:gd name="connsiteY2960" fmla="*/ 700211 h 1536506"/>
              <a:gd name="connsiteX2961" fmla="*/ 1905001 w 2856548"/>
              <a:gd name="connsiteY2961" fmla="*/ 699259 h 1536506"/>
              <a:gd name="connsiteX2962" fmla="*/ 1923330 w 2856548"/>
              <a:gd name="connsiteY2962" fmla="*/ 700669 h 1536506"/>
              <a:gd name="connsiteX2963" fmla="*/ 1924342 w 2856548"/>
              <a:gd name="connsiteY2963" fmla="*/ 700886 h 1536506"/>
              <a:gd name="connsiteX2964" fmla="*/ 1892618 w 2856548"/>
              <a:gd name="connsiteY2964" fmla="*/ 699259 h 1536506"/>
              <a:gd name="connsiteX2965" fmla="*/ 1885001 w 2856548"/>
              <a:gd name="connsiteY2965" fmla="*/ 701877 h 1536506"/>
              <a:gd name="connsiteX2966" fmla="*/ 1886903 w 2856548"/>
              <a:gd name="connsiteY2966" fmla="*/ 701164 h 1536506"/>
              <a:gd name="connsiteX2967" fmla="*/ 1873568 w 2856548"/>
              <a:gd name="connsiteY2967" fmla="*/ 704974 h 1536506"/>
              <a:gd name="connsiteX2968" fmla="*/ 1862138 w 2856548"/>
              <a:gd name="connsiteY2968" fmla="*/ 709736 h 1536506"/>
              <a:gd name="connsiteX2969" fmla="*/ 1885001 w 2856548"/>
              <a:gd name="connsiteY2969" fmla="*/ 701877 h 1536506"/>
              <a:gd name="connsiteX2970" fmla="*/ 1864043 w 2856548"/>
              <a:gd name="connsiteY2970" fmla="*/ 709736 h 1536506"/>
              <a:gd name="connsiteX2971" fmla="*/ 1839278 w 2856548"/>
              <a:gd name="connsiteY2971" fmla="*/ 727834 h 1536506"/>
              <a:gd name="connsiteX2972" fmla="*/ 1835468 w 2856548"/>
              <a:gd name="connsiteY2972" fmla="*/ 729739 h 1536506"/>
              <a:gd name="connsiteX2973" fmla="*/ 1823086 w 2856548"/>
              <a:gd name="connsiteY2973" fmla="*/ 743074 h 1536506"/>
              <a:gd name="connsiteX2974" fmla="*/ 1821181 w 2856548"/>
              <a:gd name="connsiteY2974" fmla="*/ 746884 h 1536506"/>
              <a:gd name="connsiteX2975" fmla="*/ 1795463 w 2856548"/>
              <a:gd name="connsiteY2975" fmla="*/ 782126 h 1536506"/>
              <a:gd name="connsiteX2976" fmla="*/ 1767841 w 2856548"/>
              <a:gd name="connsiteY2976" fmla="*/ 821179 h 1536506"/>
              <a:gd name="connsiteX2977" fmla="*/ 1785938 w 2856548"/>
              <a:gd name="connsiteY2977" fmla="*/ 794509 h 1536506"/>
              <a:gd name="connsiteX2978" fmla="*/ 1766888 w 2856548"/>
              <a:gd name="connsiteY2978" fmla="*/ 822131 h 1536506"/>
              <a:gd name="connsiteX2979" fmla="*/ 1758536 w 2856548"/>
              <a:gd name="connsiteY2979" fmla="*/ 832572 h 1536506"/>
              <a:gd name="connsiteX2980" fmla="*/ 1771651 w 2856548"/>
              <a:gd name="connsiteY2980" fmla="*/ 814511 h 1536506"/>
              <a:gd name="connsiteX2981" fmla="*/ 1738313 w 2856548"/>
              <a:gd name="connsiteY2981" fmla="*/ 857374 h 1536506"/>
              <a:gd name="connsiteX2982" fmla="*/ 1751979 w 2856548"/>
              <a:gd name="connsiteY2982" fmla="*/ 840768 h 1536506"/>
              <a:gd name="connsiteX2983" fmla="*/ 1737341 w 2856548"/>
              <a:gd name="connsiteY2983" fmla="*/ 859065 h 1536506"/>
              <a:gd name="connsiteX2984" fmla="*/ 1706354 w 2856548"/>
              <a:gd name="connsiteY2984" fmla="*/ 889364 h 1536506"/>
              <a:gd name="connsiteX2985" fmla="*/ 1695079 w 2856548"/>
              <a:gd name="connsiteY2985" fmla="*/ 896209 h 1536506"/>
              <a:gd name="connsiteX2986" fmla="*/ 1654920 w 2856548"/>
              <a:gd name="connsiteY2986" fmla="*/ 918520 h 1536506"/>
              <a:gd name="connsiteX2987" fmla="*/ 1628789 w 2856548"/>
              <a:gd name="connsiteY2987" fmla="*/ 924148 h 1536506"/>
              <a:gd name="connsiteX2988" fmla="*/ 1615591 w 2856548"/>
              <a:gd name="connsiteY2988" fmla="*/ 926741 h 1536506"/>
              <a:gd name="connsiteX2989" fmla="*/ 1586646 w 2856548"/>
              <a:gd name="connsiteY2989" fmla="*/ 928760 h 1536506"/>
              <a:gd name="connsiteX2990" fmla="*/ 1553286 w 2856548"/>
              <a:gd name="connsiteY2990" fmla="*/ 926289 h 1536506"/>
              <a:gd name="connsiteX2991" fmla="*/ 1548353 w 2856548"/>
              <a:gd name="connsiteY2991" fmla="*/ 925804 h 1536506"/>
              <a:gd name="connsiteX2992" fmla="*/ 1514075 w 2856548"/>
              <a:gd name="connsiteY2992" fmla="*/ 913331 h 1536506"/>
              <a:gd name="connsiteX2993" fmla="*/ 1513518 w 2856548"/>
              <a:gd name="connsiteY2993" fmla="*/ 913082 h 1536506"/>
              <a:gd name="connsiteX2994" fmla="*/ 1484619 w 2856548"/>
              <a:gd name="connsiteY2994" fmla="*/ 897158 h 1536506"/>
              <a:gd name="connsiteX2995" fmla="*/ 1482638 w 2856548"/>
              <a:gd name="connsiteY2995" fmla="*/ 895704 h 1536506"/>
              <a:gd name="connsiteX2996" fmla="*/ 1465581 w 2856548"/>
              <a:gd name="connsiteY2996" fmla="*/ 882774 h 1536506"/>
              <a:gd name="connsiteX2997" fmla="*/ 1449611 w 2856548"/>
              <a:gd name="connsiteY2997" fmla="*/ 868213 h 1536506"/>
              <a:gd name="connsiteX2998" fmla="*/ 1392932 w 2856548"/>
              <a:gd name="connsiteY2998" fmla="*/ 799388 h 1536506"/>
              <a:gd name="connsiteX2999" fmla="*/ 1369577 w 2856548"/>
              <a:gd name="connsiteY2999" fmla="*/ 764624 h 1536506"/>
              <a:gd name="connsiteX3000" fmla="*/ 1343026 w 2856548"/>
              <a:gd name="connsiteY3000" fmla="*/ 732596 h 1536506"/>
              <a:gd name="connsiteX3001" fmla="*/ 1283018 w 2856548"/>
              <a:gd name="connsiteY3001" fmla="*/ 702116 h 1536506"/>
              <a:gd name="connsiteX3002" fmla="*/ 1248728 w 2856548"/>
              <a:gd name="connsiteY3002" fmla="*/ 704974 h 1536506"/>
              <a:gd name="connsiteX3003" fmla="*/ 1218248 w 2856548"/>
              <a:gd name="connsiteY3003" fmla="*/ 720214 h 1536506"/>
              <a:gd name="connsiteX3004" fmla="*/ 1205223 w 2856548"/>
              <a:gd name="connsiteY3004" fmla="*/ 733133 h 1536506"/>
              <a:gd name="connsiteX3005" fmla="*/ 1200151 w 2856548"/>
              <a:gd name="connsiteY3005" fmla="*/ 737359 h 1536506"/>
              <a:gd name="connsiteX3006" fmla="*/ 1195614 w 2856548"/>
              <a:gd name="connsiteY3006" fmla="*/ 742663 h 1536506"/>
              <a:gd name="connsiteX3007" fmla="*/ 1189197 w 2856548"/>
              <a:gd name="connsiteY3007" fmla="*/ 749027 h 1536506"/>
              <a:gd name="connsiteX3008" fmla="*/ 1160146 w 2856548"/>
              <a:gd name="connsiteY3008" fmla="*/ 787841 h 1536506"/>
              <a:gd name="connsiteX3009" fmla="*/ 1173481 w 2856548"/>
              <a:gd name="connsiteY3009" fmla="*/ 770696 h 1536506"/>
              <a:gd name="connsiteX3010" fmla="*/ 1122046 w 2856548"/>
              <a:gd name="connsiteY3010" fmla="*/ 841181 h 1536506"/>
              <a:gd name="connsiteX3011" fmla="*/ 1119188 w 2856548"/>
              <a:gd name="connsiteY3011" fmla="*/ 845944 h 1536506"/>
              <a:gd name="connsiteX3012" fmla="*/ 1073067 w 2856548"/>
              <a:gd name="connsiteY3012" fmla="*/ 889720 h 1536506"/>
              <a:gd name="connsiteX3013" fmla="*/ 1052157 w 2856548"/>
              <a:gd name="connsiteY3013" fmla="*/ 905237 h 1536506"/>
              <a:gd name="connsiteX3014" fmla="*/ 1010603 w 2856548"/>
              <a:gd name="connsiteY3014" fmla="*/ 923096 h 1536506"/>
              <a:gd name="connsiteX3015" fmla="*/ 965836 w 2856548"/>
              <a:gd name="connsiteY3015" fmla="*/ 930716 h 1536506"/>
              <a:gd name="connsiteX3016" fmla="*/ 954406 w 2856548"/>
              <a:gd name="connsiteY3016" fmla="*/ 930716 h 1536506"/>
              <a:gd name="connsiteX3017" fmla="*/ 942976 w 2856548"/>
              <a:gd name="connsiteY3017" fmla="*/ 930716 h 1536506"/>
              <a:gd name="connsiteX3018" fmla="*/ 920116 w 2856548"/>
              <a:gd name="connsiteY3018" fmla="*/ 927859 h 1536506"/>
              <a:gd name="connsiteX3019" fmla="*/ 836296 w 2856548"/>
              <a:gd name="connsiteY3019" fmla="*/ 890711 h 1536506"/>
              <a:gd name="connsiteX3020" fmla="*/ 780098 w 2856548"/>
              <a:gd name="connsiteY3020" fmla="*/ 831656 h 1536506"/>
              <a:gd name="connsiteX3021" fmla="*/ 740093 w 2856548"/>
              <a:gd name="connsiteY3021" fmla="*/ 775459 h 1536506"/>
              <a:gd name="connsiteX3022" fmla="*/ 704851 w 2856548"/>
              <a:gd name="connsiteY3022" fmla="*/ 731644 h 1536506"/>
              <a:gd name="connsiteX3023" fmla="*/ 670799 w 2856548"/>
              <a:gd name="connsiteY3023" fmla="*/ 707712 h 1536506"/>
              <a:gd name="connsiteX3024" fmla="*/ 640131 w 2856548"/>
              <a:gd name="connsiteY3024" fmla="*/ 701228 h 1536506"/>
              <a:gd name="connsiteX3025" fmla="*/ 641033 w 2856548"/>
              <a:gd name="connsiteY3025" fmla="*/ 701164 h 1536506"/>
              <a:gd name="connsiteX3026" fmla="*/ 635318 w 2856548"/>
              <a:gd name="connsiteY3026" fmla="*/ 700211 h 1536506"/>
              <a:gd name="connsiteX3027" fmla="*/ 640131 w 2856548"/>
              <a:gd name="connsiteY3027" fmla="*/ 701228 h 1536506"/>
              <a:gd name="connsiteX3028" fmla="*/ 614363 w 2856548"/>
              <a:gd name="connsiteY3028" fmla="*/ 703069 h 1536506"/>
              <a:gd name="connsiteX3029" fmla="*/ 587693 w 2856548"/>
              <a:gd name="connsiteY3029" fmla="*/ 713546 h 1536506"/>
              <a:gd name="connsiteX3030" fmla="*/ 529591 w 2856548"/>
              <a:gd name="connsiteY3030" fmla="*/ 774506 h 1536506"/>
              <a:gd name="connsiteX3031" fmla="*/ 461011 w 2856548"/>
              <a:gd name="connsiteY3031" fmla="*/ 861184 h 1536506"/>
              <a:gd name="connsiteX3032" fmla="*/ 415291 w 2856548"/>
              <a:gd name="connsiteY3032" fmla="*/ 898331 h 1536506"/>
              <a:gd name="connsiteX3033" fmla="*/ 364808 w 2856548"/>
              <a:gd name="connsiteY3033" fmla="*/ 919286 h 1536506"/>
              <a:gd name="connsiteX3034" fmla="*/ 345758 w 2856548"/>
              <a:gd name="connsiteY3034" fmla="*/ 924049 h 1536506"/>
              <a:gd name="connsiteX3035" fmla="*/ 329566 w 2856548"/>
              <a:gd name="connsiteY3035" fmla="*/ 925954 h 1536506"/>
              <a:gd name="connsiteX3036" fmla="*/ 335281 w 2856548"/>
              <a:gd name="connsiteY3036" fmla="*/ 926906 h 1536506"/>
              <a:gd name="connsiteX3037" fmla="*/ 288608 w 2856548"/>
              <a:gd name="connsiteY3037" fmla="*/ 924049 h 1536506"/>
              <a:gd name="connsiteX3038" fmla="*/ 292418 w 2856548"/>
              <a:gd name="connsiteY3038" fmla="*/ 924049 h 1536506"/>
              <a:gd name="connsiteX3039" fmla="*/ 300038 w 2856548"/>
              <a:gd name="connsiteY3039" fmla="*/ 925001 h 1536506"/>
              <a:gd name="connsiteX3040" fmla="*/ 309563 w 2856548"/>
              <a:gd name="connsiteY3040" fmla="*/ 925001 h 1536506"/>
              <a:gd name="connsiteX3041" fmla="*/ 330518 w 2856548"/>
              <a:gd name="connsiteY3041" fmla="*/ 925001 h 1536506"/>
              <a:gd name="connsiteX3042" fmla="*/ 347663 w 2856548"/>
              <a:gd name="connsiteY3042" fmla="*/ 923096 h 1536506"/>
              <a:gd name="connsiteX3043" fmla="*/ 284798 w 2856548"/>
              <a:gd name="connsiteY3043" fmla="*/ 921191 h 1536506"/>
              <a:gd name="connsiteX3044" fmla="*/ 222886 w 2856548"/>
              <a:gd name="connsiteY3044" fmla="*/ 896426 h 1536506"/>
              <a:gd name="connsiteX3045" fmla="*/ 174308 w 2856548"/>
              <a:gd name="connsiteY3045" fmla="*/ 855469 h 1536506"/>
              <a:gd name="connsiteX3046" fmla="*/ 138113 w 2856548"/>
              <a:gd name="connsiteY3046" fmla="*/ 810701 h 1536506"/>
              <a:gd name="connsiteX3047" fmla="*/ 134303 w 2856548"/>
              <a:gd name="connsiteY3047" fmla="*/ 803081 h 1536506"/>
              <a:gd name="connsiteX3048" fmla="*/ 110491 w 2856548"/>
              <a:gd name="connsiteY3048" fmla="*/ 768791 h 1536506"/>
              <a:gd name="connsiteX3049" fmla="*/ 120968 w 2856548"/>
              <a:gd name="connsiteY3049" fmla="*/ 783079 h 1536506"/>
              <a:gd name="connsiteX3050" fmla="*/ 137161 w 2856548"/>
              <a:gd name="connsiteY3050" fmla="*/ 804986 h 1536506"/>
              <a:gd name="connsiteX3051" fmla="*/ 111443 w 2856548"/>
              <a:gd name="connsiteY3051" fmla="*/ 765934 h 1536506"/>
              <a:gd name="connsiteX3052" fmla="*/ 83821 w 2856548"/>
              <a:gd name="connsiteY3052" fmla="*/ 733549 h 1536506"/>
              <a:gd name="connsiteX3053" fmla="*/ 79058 w 2856548"/>
              <a:gd name="connsiteY3053" fmla="*/ 727834 h 1536506"/>
              <a:gd name="connsiteX3054" fmla="*/ 92393 w 2856548"/>
              <a:gd name="connsiteY3054" fmla="*/ 742121 h 1536506"/>
              <a:gd name="connsiteX3055" fmla="*/ 80011 w 2856548"/>
              <a:gd name="connsiteY3055" fmla="*/ 727834 h 1536506"/>
              <a:gd name="connsiteX3056" fmla="*/ 62866 w 2856548"/>
              <a:gd name="connsiteY3056" fmla="*/ 709736 h 1536506"/>
              <a:gd name="connsiteX3057" fmla="*/ 74296 w 2856548"/>
              <a:gd name="connsiteY3057" fmla="*/ 718309 h 1536506"/>
              <a:gd name="connsiteX3058" fmla="*/ 75248 w 2856548"/>
              <a:gd name="connsiteY3058" fmla="*/ 716404 h 1536506"/>
              <a:gd name="connsiteX3059" fmla="*/ 96203 w 2856548"/>
              <a:gd name="connsiteY3059" fmla="*/ 733549 h 1536506"/>
              <a:gd name="connsiteX3060" fmla="*/ 89536 w 2856548"/>
              <a:gd name="connsiteY3060" fmla="*/ 718309 h 1536506"/>
              <a:gd name="connsiteX3061" fmla="*/ 50483 w 2856548"/>
              <a:gd name="connsiteY3061" fmla="*/ 689734 h 1536506"/>
              <a:gd name="connsiteX3062" fmla="*/ 66676 w 2856548"/>
              <a:gd name="connsiteY3062" fmla="*/ 698306 h 1536506"/>
              <a:gd name="connsiteX3063" fmla="*/ 54293 w 2856548"/>
              <a:gd name="connsiteY3063" fmla="*/ 687829 h 1536506"/>
              <a:gd name="connsiteX3064" fmla="*/ 54717 w 2856548"/>
              <a:gd name="connsiteY3064" fmla="*/ 687405 h 1536506"/>
              <a:gd name="connsiteX3065" fmla="*/ 68581 w 2856548"/>
              <a:gd name="connsiteY3065" fmla="*/ 693544 h 1536506"/>
              <a:gd name="connsiteX3066" fmla="*/ 59936 w 2856548"/>
              <a:gd name="connsiteY3066" fmla="*/ 686844 h 1536506"/>
              <a:gd name="connsiteX3067" fmla="*/ 60008 w 2856548"/>
              <a:gd name="connsiteY3067" fmla="*/ 686876 h 1536506"/>
              <a:gd name="connsiteX3068" fmla="*/ 59922 w 2856548"/>
              <a:gd name="connsiteY3068" fmla="*/ 686833 h 1536506"/>
              <a:gd name="connsiteX3069" fmla="*/ 59056 w 2856548"/>
              <a:gd name="connsiteY3069" fmla="*/ 686162 h 1536506"/>
              <a:gd name="connsiteX3070" fmla="*/ 56060 w 2856548"/>
              <a:gd name="connsiteY3070" fmla="*/ 684902 h 1536506"/>
              <a:gd name="connsiteX3071" fmla="*/ 46673 w 2856548"/>
              <a:gd name="connsiteY3071" fmla="*/ 680209 h 1536506"/>
              <a:gd name="connsiteX3072" fmla="*/ 40146 w 2856548"/>
              <a:gd name="connsiteY3072" fmla="*/ 678169 h 1536506"/>
              <a:gd name="connsiteX3073" fmla="*/ 38101 w 2856548"/>
              <a:gd name="connsiteY3073" fmla="*/ 677351 h 1536506"/>
              <a:gd name="connsiteX3074" fmla="*/ 39759 w 2856548"/>
              <a:gd name="connsiteY3074" fmla="*/ 678048 h 1536506"/>
              <a:gd name="connsiteX3075" fmla="*/ 31433 w 2856548"/>
              <a:gd name="connsiteY3075" fmla="*/ 675446 h 1536506"/>
              <a:gd name="connsiteX3076" fmla="*/ 57151 w 2856548"/>
              <a:gd name="connsiteY3076" fmla="*/ 684019 h 1536506"/>
              <a:gd name="connsiteX3077" fmla="*/ 58103 w 2856548"/>
              <a:gd name="connsiteY3077" fmla="*/ 682114 h 1536506"/>
              <a:gd name="connsiteX3078" fmla="*/ 68581 w 2856548"/>
              <a:gd name="connsiteY3078" fmla="*/ 685924 h 1536506"/>
              <a:gd name="connsiteX3079" fmla="*/ 63596 w 2856548"/>
              <a:gd name="connsiteY3079" fmla="*/ 682471 h 1536506"/>
              <a:gd name="connsiteX3080" fmla="*/ 65355 w 2856548"/>
              <a:gd name="connsiteY3080" fmla="*/ 683124 h 1536506"/>
              <a:gd name="connsiteX3081" fmla="*/ 72391 w 2856548"/>
              <a:gd name="connsiteY3081" fmla="*/ 686876 h 1536506"/>
              <a:gd name="connsiteX3082" fmla="*/ 63818 w 2856548"/>
              <a:gd name="connsiteY3082" fmla="*/ 679256 h 1536506"/>
              <a:gd name="connsiteX3083" fmla="*/ 51436 w 2856548"/>
              <a:gd name="connsiteY3083" fmla="*/ 673541 h 1536506"/>
              <a:gd name="connsiteX3084" fmla="*/ 40006 w 2856548"/>
              <a:gd name="connsiteY3084" fmla="*/ 668779 h 1536506"/>
              <a:gd name="connsiteX3085" fmla="*/ 53341 w 2856548"/>
              <a:gd name="connsiteY3085" fmla="*/ 673541 h 1536506"/>
              <a:gd name="connsiteX3086" fmla="*/ 62866 w 2856548"/>
              <a:gd name="connsiteY3086" fmla="*/ 678304 h 1536506"/>
              <a:gd name="connsiteX3087" fmla="*/ 70486 w 2856548"/>
              <a:gd name="connsiteY3087" fmla="*/ 683066 h 1536506"/>
              <a:gd name="connsiteX3088" fmla="*/ 82868 w 2856548"/>
              <a:gd name="connsiteY3088" fmla="*/ 687829 h 1536506"/>
              <a:gd name="connsiteX3089" fmla="*/ 72391 w 2856548"/>
              <a:gd name="connsiteY3089" fmla="*/ 680209 h 1536506"/>
              <a:gd name="connsiteX3090" fmla="*/ 84773 w 2856548"/>
              <a:gd name="connsiteY3090" fmla="*/ 685924 h 1536506"/>
              <a:gd name="connsiteX3091" fmla="*/ 77913 w 2856548"/>
              <a:gd name="connsiteY3091" fmla="*/ 680779 h 1536506"/>
              <a:gd name="connsiteX3092" fmla="*/ 81916 w 2856548"/>
              <a:gd name="connsiteY3092" fmla="*/ 683066 h 1536506"/>
              <a:gd name="connsiteX3093" fmla="*/ 65407 w 2856548"/>
              <a:gd name="connsiteY3093" fmla="*/ 672060 h 1536506"/>
              <a:gd name="connsiteX3094" fmla="*/ 68581 w 2856548"/>
              <a:gd name="connsiteY3094" fmla="*/ 673541 h 1536506"/>
              <a:gd name="connsiteX3095" fmla="*/ 93346 w 2856548"/>
              <a:gd name="connsiteY3095" fmla="*/ 690686 h 1536506"/>
              <a:gd name="connsiteX3096" fmla="*/ 109538 w 2856548"/>
              <a:gd name="connsiteY3096" fmla="*/ 699259 h 1536506"/>
              <a:gd name="connsiteX3097" fmla="*/ 89536 w 2856548"/>
              <a:gd name="connsiteY3097" fmla="*/ 681161 h 1536506"/>
              <a:gd name="connsiteX3098" fmla="*/ 77153 w 2856548"/>
              <a:gd name="connsiteY3098" fmla="*/ 673541 h 1536506"/>
              <a:gd name="connsiteX3099" fmla="*/ 68581 w 2856548"/>
              <a:gd name="connsiteY3099" fmla="*/ 668779 h 1536506"/>
              <a:gd name="connsiteX3100" fmla="*/ 59056 w 2856548"/>
              <a:gd name="connsiteY3100" fmla="*/ 664016 h 1536506"/>
              <a:gd name="connsiteX3101" fmla="*/ 47626 w 2856548"/>
              <a:gd name="connsiteY3101" fmla="*/ 659254 h 1536506"/>
              <a:gd name="connsiteX3102" fmla="*/ 80963 w 2856548"/>
              <a:gd name="connsiteY3102" fmla="*/ 672589 h 1536506"/>
              <a:gd name="connsiteX3103" fmla="*/ 84773 w 2856548"/>
              <a:gd name="connsiteY3103" fmla="*/ 667826 h 1536506"/>
              <a:gd name="connsiteX3104" fmla="*/ 68581 w 2856548"/>
              <a:gd name="connsiteY3104" fmla="*/ 658301 h 1536506"/>
              <a:gd name="connsiteX3105" fmla="*/ 58103 w 2856548"/>
              <a:gd name="connsiteY3105" fmla="*/ 653539 h 1536506"/>
              <a:gd name="connsiteX3106" fmla="*/ 49531 w 2856548"/>
              <a:gd name="connsiteY3106" fmla="*/ 650681 h 1536506"/>
              <a:gd name="connsiteX3107" fmla="*/ 63818 w 2856548"/>
              <a:gd name="connsiteY3107" fmla="*/ 655444 h 1536506"/>
              <a:gd name="connsiteX3108" fmla="*/ 78106 w 2856548"/>
              <a:gd name="connsiteY3108" fmla="*/ 662111 h 1536506"/>
              <a:gd name="connsiteX3109" fmla="*/ 86678 w 2856548"/>
              <a:gd name="connsiteY3109" fmla="*/ 666874 h 1536506"/>
              <a:gd name="connsiteX3110" fmla="*/ 42863 w 2856548"/>
              <a:gd name="connsiteY3110" fmla="*/ 644014 h 1536506"/>
              <a:gd name="connsiteX3111" fmla="*/ 66676 w 2856548"/>
              <a:gd name="connsiteY3111" fmla="*/ 651634 h 1536506"/>
              <a:gd name="connsiteX3112" fmla="*/ 48261 w 2856548"/>
              <a:gd name="connsiteY3112" fmla="*/ 643961 h 1536506"/>
              <a:gd name="connsiteX3113" fmla="*/ 60008 w 2856548"/>
              <a:gd name="connsiteY3113" fmla="*/ 645919 h 1536506"/>
              <a:gd name="connsiteX3114" fmla="*/ 91441 w 2856548"/>
              <a:gd name="connsiteY3114" fmla="*/ 658301 h 1536506"/>
              <a:gd name="connsiteX3115" fmla="*/ 95251 w 2856548"/>
              <a:gd name="connsiteY3115" fmla="*/ 661159 h 1536506"/>
              <a:gd name="connsiteX3116" fmla="*/ 115253 w 2856548"/>
              <a:gd name="connsiteY3116" fmla="*/ 674494 h 1536506"/>
              <a:gd name="connsiteX3117" fmla="*/ 125731 w 2856548"/>
              <a:gd name="connsiteY3117" fmla="*/ 681161 h 1536506"/>
              <a:gd name="connsiteX3118" fmla="*/ 132398 w 2856548"/>
              <a:gd name="connsiteY3118" fmla="*/ 680209 h 1536506"/>
              <a:gd name="connsiteX3119" fmla="*/ 167641 w 2856548"/>
              <a:gd name="connsiteY3119" fmla="*/ 716404 h 1536506"/>
              <a:gd name="connsiteX3120" fmla="*/ 134303 w 2856548"/>
              <a:gd name="connsiteY3120" fmla="*/ 672589 h 1536506"/>
              <a:gd name="connsiteX3121" fmla="*/ 161926 w 2856548"/>
              <a:gd name="connsiteY3121" fmla="*/ 701164 h 1536506"/>
              <a:gd name="connsiteX3122" fmla="*/ 188596 w 2856548"/>
              <a:gd name="connsiteY3122" fmla="*/ 738311 h 1536506"/>
              <a:gd name="connsiteX3123" fmla="*/ 234316 w 2856548"/>
              <a:gd name="connsiteY3123" fmla="*/ 797366 h 1536506"/>
              <a:gd name="connsiteX3124" fmla="*/ 270511 w 2856548"/>
              <a:gd name="connsiteY3124" fmla="*/ 829751 h 1536506"/>
              <a:gd name="connsiteX3125" fmla="*/ 315278 w 2856548"/>
              <a:gd name="connsiteY3125" fmla="*/ 842134 h 1536506"/>
              <a:gd name="connsiteX3126" fmla="*/ 337817 w 2856548"/>
              <a:gd name="connsiteY3126" fmla="*/ 838092 h 1536506"/>
              <a:gd name="connsiteX3127" fmla="*/ 342663 w 2856548"/>
              <a:gd name="connsiteY3127" fmla="*/ 837847 h 1536506"/>
              <a:gd name="connsiteX3128" fmla="*/ 345305 w 2856548"/>
              <a:gd name="connsiteY3128" fmla="*/ 836749 h 1536506"/>
              <a:gd name="connsiteX3129" fmla="*/ 359094 w 2856548"/>
              <a:gd name="connsiteY3129" fmla="*/ 834276 h 1536506"/>
              <a:gd name="connsiteX3130" fmla="*/ 380976 w 2856548"/>
              <a:gd name="connsiteY3130" fmla="*/ 818346 h 1536506"/>
              <a:gd name="connsiteX3131" fmla="*/ 378143 w 2856548"/>
              <a:gd name="connsiteY3131" fmla="*/ 821179 h 1536506"/>
              <a:gd name="connsiteX3132" fmla="*/ 386716 w 2856548"/>
              <a:gd name="connsiteY3132" fmla="*/ 814511 h 1536506"/>
              <a:gd name="connsiteX3133" fmla="*/ 391478 w 2856548"/>
              <a:gd name="connsiteY3133" fmla="*/ 810701 h 1536506"/>
              <a:gd name="connsiteX3134" fmla="*/ 380976 w 2856548"/>
              <a:gd name="connsiteY3134" fmla="*/ 818346 h 1536506"/>
              <a:gd name="connsiteX3135" fmla="*/ 410648 w 2856548"/>
              <a:gd name="connsiteY3135" fmla="*/ 788675 h 1536506"/>
              <a:gd name="connsiteX3136" fmla="*/ 443866 w 2856548"/>
              <a:gd name="connsiteY3136" fmla="*/ 744026 h 1536506"/>
              <a:gd name="connsiteX3137" fmla="*/ 481966 w 2856548"/>
              <a:gd name="connsiteY3137" fmla="*/ 692591 h 1536506"/>
              <a:gd name="connsiteX3138" fmla="*/ 509414 w 2856548"/>
              <a:gd name="connsiteY3138" fmla="*/ 667070 h 1536506"/>
              <a:gd name="connsiteX3139" fmla="*/ 488942 w 2856548"/>
              <a:gd name="connsiteY3139" fmla="*/ 690023 h 1536506"/>
              <a:gd name="connsiteX3140" fmla="*/ 482918 w 2856548"/>
              <a:gd name="connsiteY3140" fmla="*/ 696401 h 1536506"/>
              <a:gd name="connsiteX3141" fmla="*/ 480862 w 2856548"/>
              <a:gd name="connsiteY3141" fmla="*/ 699082 h 1536506"/>
              <a:gd name="connsiteX3142" fmla="*/ 478156 w 2856548"/>
              <a:gd name="connsiteY3142" fmla="*/ 702116 h 1536506"/>
              <a:gd name="connsiteX3143" fmla="*/ 461305 w 2856548"/>
              <a:gd name="connsiteY3143" fmla="*/ 724585 h 1536506"/>
              <a:gd name="connsiteX3144" fmla="*/ 455891 w 2856548"/>
              <a:gd name="connsiteY3144" fmla="*/ 731644 h 1536506"/>
              <a:gd name="connsiteX3145" fmla="*/ 454224 w 2856548"/>
              <a:gd name="connsiteY3145" fmla="*/ 734026 h 1536506"/>
              <a:gd name="connsiteX3146" fmla="*/ 453867 w 2856548"/>
              <a:gd name="connsiteY3146" fmla="*/ 734501 h 1536506"/>
              <a:gd name="connsiteX3147" fmla="*/ 441008 w 2856548"/>
              <a:gd name="connsiteY3147" fmla="*/ 752599 h 1536506"/>
              <a:gd name="connsiteX3148" fmla="*/ 446619 w 2856548"/>
              <a:gd name="connsiteY3148" fmla="*/ 744890 h 1536506"/>
              <a:gd name="connsiteX3149" fmla="*/ 454224 w 2856548"/>
              <a:gd name="connsiteY3149" fmla="*/ 734026 h 1536506"/>
              <a:gd name="connsiteX3150" fmla="*/ 461305 w 2856548"/>
              <a:gd name="connsiteY3150" fmla="*/ 724585 h 1536506"/>
              <a:gd name="connsiteX3151" fmla="*/ 480862 w 2856548"/>
              <a:gd name="connsiteY3151" fmla="*/ 699082 h 1536506"/>
              <a:gd name="connsiteX3152" fmla="*/ 488942 w 2856548"/>
              <a:gd name="connsiteY3152" fmla="*/ 690023 h 1536506"/>
              <a:gd name="connsiteX3153" fmla="*/ 513998 w 2856548"/>
              <a:gd name="connsiteY3153" fmla="*/ 663493 h 1536506"/>
              <a:gd name="connsiteX3154" fmla="*/ 538163 w 2856548"/>
              <a:gd name="connsiteY3154" fmla="*/ 644966 h 1536506"/>
              <a:gd name="connsiteX3155" fmla="*/ 529591 w 2856548"/>
              <a:gd name="connsiteY3155" fmla="*/ 650681 h 1536506"/>
              <a:gd name="connsiteX3156" fmla="*/ 515303 w 2856548"/>
              <a:gd name="connsiteY3156" fmla="*/ 662111 h 1536506"/>
              <a:gd name="connsiteX3157" fmla="*/ 513998 w 2856548"/>
              <a:gd name="connsiteY3157" fmla="*/ 663493 h 1536506"/>
              <a:gd name="connsiteX3158" fmla="*/ 509793 w 2856548"/>
              <a:gd name="connsiteY3158" fmla="*/ 666717 h 1536506"/>
              <a:gd name="connsiteX3159" fmla="*/ 536258 w 2856548"/>
              <a:gd name="connsiteY3159" fmla="*/ 642109 h 1536506"/>
              <a:gd name="connsiteX3160" fmla="*/ 612458 w 2856548"/>
              <a:gd name="connsiteY3160" fmla="*/ 614486 h 1536506"/>
              <a:gd name="connsiteX3161" fmla="*/ 652463 w 2856548"/>
              <a:gd name="connsiteY3161" fmla="*/ 613534 h 1536506"/>
              <a:gd name="connsiteX3162" fmla="*/ 672466 w 2856548"/>
              <a:gd name="connsiteY3162" fmla="*/ 616391 h 1536506"/>
              <a:gd name="connsiteX3163" fmla="*/ 692468 w 2856548"/>
              <a:gd name="connsiteY3163" fmla="*/ 622106 h 1536506"/>
              <a:gd name="connsiteX3164" fmla="*/ 762001 w 2856548"/>
              <a:gd name="connsiteY3164" fmla="*/ 664016 h 1536506"/>
              <a:gd name="connsiteX3165" fmla="*/ 801036 w 2856548"/>
              <a:gd name="connsiteY3165" fmla="*/ 709296 h 1536506"/>
              <a:gd name="connsiteX3166" fmla="*/ 811531 w 2856548"/>
              <a:gd name="connsiteY3166" fmla="*/ 723071 h 1536506"/>
              <a:gd name="connsiteX3167" fmla="*/ 822961 w 2856548"/>
              <a:gd name="connsiteY3167" fmla="*/ 738311 h 1536506"/>
              <a:gd name="connsiteX3168" fmla="*/ 879158 w 2856548"/>
              <a:gd name="connsiteY3168" fmla="*/ 809749 h 1536506"/>
              <a:gd name="connsiteX3169" fmla="*/ 934403 w 2856548"/>
              <a:gd name="connsiteY3169" fmla="*/ 839276 h 1536506"/>
              <a:gd name="connsiteX3170" fmla="*/ 932498 w 2856548"/>
              <a:gd name="connsiteY3170" fmla="*/ 838324 h 1536506"/>
              <a:gd name="connsiteX3171" fmla="*/ 925831 w 2856548"/>
              <a:gd name="connsiteY3171" fmla="*/ 836419 h 1536506"/>
              <a:gd name="connsiteX3172" fmla="*/ 937261 w 2856548"/>
              <a:gd name="connsiteY3172" fmla="*/ 838324 h 1536506"/>
              <a:gd name="connsiteX3173" fmla="*/ 949643 w 2856548"/>
              <a:gd name="connsiteY3173" fmla="*/ 839276 h 1536506"/>
              <a:gd name="connsiteX3174" fmla="*/ 962978 w 2856548"/>
              <a:gd name="connsiteY3174" fmla="*/ 839276 h 1536506"/>
              <a:gd name="connsiteX3175" fmla="*/ 975361 w 2856548"/>
              <a:gd name="connsiteY3175" fmla="*/ 837371 h 1536506"/>
              <a:gd name="connsiteX3176" fmla="*/ 984746 w 2856548"/>
              <a:gd name="connsiteY3176" fmla="*/ 833834 h 1536506"/>
              <a:gd name="connsiteX3177" fmla="*/ 985838 w 2856548"/>
              <a:gd name="connsiteY3177" fmla="*/ 833561 h 1536506"/>
              <a:gd name="connsiteX3178" fmla="*/ 987892 w 2856548"/>
              <a:gd name="connsiteY3178" fmla="*/ 832648 h 1536506"/>
              <a:gd name="connsiteX3179" fmla="*/ 999054 w 2856548"/>
              <a:gd name="connsiteY3179" fmla="*/ 828441 h 1536506"/>
              <a:gd name="connsiteX3180" fmla="*/ 1007498 w 2856548"/>
              <a:gd name="connsiteY3180" fmla="*/ 822273 h 1536506"/>
              <a:gd name="connsiteX3181" fmla="*/ 1007746 w 2856548"/>
              <a:gd name="connsiteY3181" fmla="*/ 822131 h 1536506"/>
              <a:gd name="connsiteX3182" fmla="*/ 1007877 w 2856548"/>
              <a:gd name="connsiteY3182" fmla="*/ 821996 h 1536506"/>
              <a:gd name="connsiteX3183" fmla="*/ 1022033 w 2856548"/>
              <a:gd name="connsiteY3183" fmla="*/ 811654 h 1536506"/>
              <a:gd name="connsiteX3184" fmla="*/ 1066801 w 2856548"/>
              <a:gd name="connsiteY3184" fmla="*/ 757361 h 1536506"/>
              <a:gd name="connsiteX3185" fmla="*/ 1117283 w 2856548"/>
              <a:gd name="connsiteY3185" fmla="*/ 688781 h 1536506"/>
              <a:gd name="connsiteX3186" fmla="*/ 1195388 w 2856548"/>
              <a:gd name="connsiteY3186" fmla="*/ 627821 h 1536506"/>
              <a:gd name="connsiteX3187" fmla="*/ 1244918 w 2856548"/>
              <a:gd name="connsiteY3187" fmla="*/ 613534 h 1536506"/>
              <a:gd name="connsiteX3188" fmla="*/ 1269683 w 2856548"/>
              <a:gd name="connsiteY3188" fmla="*/ 611629 h 1536506"/>
              <a:gd name="connsiteX3189" fmla="*/ 1666156 w 2856548"/>
              <a:gd name="connsiteY3189" fmla="*/ 610875 h 1536506"/>
              <a:gd name="connsiteX3190" fmla="*/ 1660208 w 2856548"/>
              <a:gd name="connsiteY3190" fmla="*/ 614486 h 1536506"/>
              <a:gd name="connsiteX3191" fmla="*/ 1658277 w 2856548"/>
              <a:gd name="connsiteY3191" fmla="*/ 614902 h 1536506"/>
              <a:gd name="connsiteX3192" fmla="*/ 1870182 w 2856548"/>
              <a:gd name="connsiteY3192" fmla="*/ 610255 h 1536506"/>
              <a:gd name="connsiteX3193" fmla="*/ 1844261 w 2856548"/>
              <a:gd name="connsiteY3193" fmla="*/ 616621 h 1536506"/>
              <a:gd name="connsiteX3194" fmla="*/ 1853566 w 2856548"/>
              <a:gd name="connsiteY3194" fmla="*/ 612581 h 1536506"/>
              <a:gd name="connsiteX3195" fmla="*/ 2518173 w 2856548"/>
              <a:gd name="connsiteY3195" fmla="*/ 609724 h 1536506"/>
              <a:gd name="connsiteX3196" fmla="*/ 2518410 w 2856548"/>
              <a:gd name="connsiteY3196" fmla="*/ 609724 h 1536506"/>
              <a:gd name="connsiteX3197" fmla="*/ 2501266 w 2856548"/>
              <a:gd name="connsiteY3197" fmla="*/ 612581 h 1536506"/>
              <a:gd name="connsiteX3198" fmla="*/ 2518173 w 2856548"/>
              <a:gd name="connsiteY3198" fmla="*/ 609724 h 1536506"/>
              <a:gd name="connsiteX3199" fmla="*/ 1895476 w 2856548"/>
              <a:gd name="connsiteY3199" fmla="*/ 607819 h 1536506"/>
              <a:gd name="connsiteX3200" fmla="*/ 1912621 w 2856548"/>
              <a:gd name="connsiteY3200" fmla="*/ 607819 h 1536506"/>
              <a:gd name="connsiteX3201" fmla="*/ 1924051 w 2856548"/>
              <a:gd name="connsiteY3201" fmla="*/ 608771 h 1536506"/>
              <a:gd name="connsiteX3202" fmla="*/ 1935481 w 2856548"/>
              <a:gd name="connsiteY3202" fmla="*/ 610676 h 1536506"/>
              <a:gd name="connsiteX3203" fmla="*/ 1942606 w 2856548"/>
              <a:gd name="connsiteY3203" fmla="*/ 611899 h 1536506"/>
              <a:gd name="connsiteX3204" fmla="*/ 1907620 w 2856548"/>
              <a:gd name="connsiteY3204" fmla="*/ 608057 h 1536506"/>
              <a:gd name="connsiteX3205" fmla="*/ 1873568 w 2856548"/>
              <a:gd name="connsiteY3205" fmla="*/ 610676 h 1536506"/>
              <a:gd name="connsiteX3206" fmla="*/ 1827431 w 2856548"/>
              <a:gd name="connsiteY3206" fmla="*/ 624937 h 1536506"/>
              <a:gd name="connsiteX3207" fmla="*/ 1844041 w 2856548"/>
              <a:gd name="connsiteY3207" fmla="*/ 617344 h 1536506"/>
              <a:gd name="connsiteX3208" fmla="*/ 1868806 w 2856548"/>
              <a:gd name="connsiteY3208" fmla="*/ 610676 h 1536506"/>
              <a:gd name="connsiteX3209" fmla="*/ 1895476 w 2856548"/>
              <a:gd name="connsiteY3209" fmla="*/ 607819 h 1536506"/>
              <a:gd name="connsiteX3210" fmla="*/ 641033 w 2856548"/>
              <a:gd name="connsiteY3210" fmla="*/ 607819 h 1536506"/>
              <a:gd name="connsiteX3211" fmla="*/ 682731 w 2856548"/>
              <a:gd name="connsiteY3211" fmla="*/ 614402 h 1536506"/>
              <a:gd name="connsiteX3212" fmla="*/ 612458 w 2856548"/>
              <a:gd name="connsiteY3212" fmla="*/ 611629 h 1536506"/>
              <a:gd name="connsiteX3213" fmla="*/ 546736 w 2856548"/>
              <a:gd name="connsiteY3213" fmla="*/ 633536 h 1536506"/>
              <a:gd name="connsiteX3214" fmla="*/ 513398 w 2856548"/>
              <a:gd name="connsiteY3214" fmla="*/ 657349 h 1536506"/>
              <a:gd name="connsiteX3215" fmla="*/ 483871 w 2856548"/>
              <a:gd name="connsiteY3215" fmla="*/ 686876 h 1536506"/>
              <a:gd name="connsiteX3216" fmla="*/ 436246 w 2856548"/>
              <a:gd name="connsiteY3216" fmla="*/ 750694 h 1536506"/>
              <a:gd name="connsiteX3217" fmla="*/ 423870 w 2856548"/>
              <a:gd name="connsiteY3217" fmla="*/ 766446 h 1536506"/>
              <a:gd name="connsiteX3218" fmla="*/ 397442 w 2856548"/>
              <a:gd name="connsiteY3218" fmla="*/ 797679 h 1536506"/>
              <a:gd name="connsiteX3219" fmla="*/ 440056 w 2856548"/>
              <a:gd name="connsiteY3219" fmla="*/ 741169 h 1536506"/>
              <a:gd name="connsiteX3220" fmla="*/ 495301 w 2856548"/>
              <a:gd name="connsiteY3220" fmla="*/ 670684 h 1536506"/>
              <a:gd name="connsiteX3221" fmla="*/ 535306 w 2856548"/>
              <a:gd name="connsiteY3221" fmla="*/ 637346 h 1536506"/>
              <a:gd name="connsiteX3222" fmla="*/ 586741 w 2856548"/>
              <a:gd name="connsiteY3222" fmla="*/ 614486 h 1536506"/>
              <a:gd name="connsiteX3223" fmla="*/ 641033 w 2856548"/>
              <a:gd name="connsiteY3223" fmla="*/ 607819 h 1536506"/>
              <a:gd name="connsiteX3224" fmla="*/ 1928018 w 2856548"/>
              <a:gd name="connsiteY3224" fmla="*/ 607348 h 1536506"/>
              <a:gd name="connsiteX3225" fmla="*/ 1941196 w 2856548"/>
              <a:gd name="connsiteY3225" fmla="*/ 607819 h 1536506"/>
              <a:gd name="connsiteX3226" fmla="*/ 1992631 w 2856548"/>
              <a:gd name="connsiteY3226" fmla="*/ 624964 h 1536506"/>
              <a:gd name="connsiteX3227" fmla="*/ 2003454 w 2856548"/>
              <a:gd name="connsiteY3227" fmla="*/ 632343 h 1536506"/>
              <a:gd name="connsiteX3228" fmla="*/ 1948816 w 2856548"/>
              <a:gd name="connsiteY3228" fmla="*/ 610676 h 1536506"/>
              <a:gd name="connsiteX3229" fmla="*/ 2534497 w 2856548"/>
              <a:gd name="connsiteY3229" fmla="*/ 607042 h 1536506"/>
              <a:gd name="connsiteX3230" fmla="*/ 2550796 w 2856548"/>
              <a:gd name="connsiteY3230" fmla="*/ 607819 h 1536506"/>
              <a:gd name="connsiteX3231" fmla="*/ 2561273 w 2856548"/>
              <a:gd name="connsiteY3231" fmla="*/ 608771 h 1536506"/>
              <a:gd name="connsiteX3232" fmla="*/ 2572703 w 2856548"/>
              <a:gd name="connsiteY3232" fmla="*/ 610676 h 1536506"/>
              <a:gd name="connsiteX3233" fmla="*/ 2628901 w 2856548"/>
              <a:gd name="connsiteY3233" fmla="*/ 629726 h 1536506"/>
              <a:gd name="connsiteX3234" fmla="*/ 2557463 w 2856548"/>
              <a:gd name="connsiteY3234" fmla="*/ 610676 h 1536506"/>
              <a:gd name="connsiteX3235" fmla="*/ 2509581 w 2856548"/>
              <a:gd name="connsiteY3235" fmla="*/ 613387 h 1536506"/>
              <a:gd name="connsiteX3236" fmla="*/ 2525078 w 2856548"/>
              <a:gd name="connsiteY3236" fmla="*/ 609724 h 1536506"/>
              <a:gd name="connsiteX3237" fmla="*/ 2518410 w 2856548"/>
              <a:gd name="connsiteY3237" fmla="*/ 609724 h 1536506"/>
              <a:gd name="connsiteX3238" fmla="*/ 2530793 w 2856548"/>
              <a:gd name="connsiteY3238" fmla="*/ 606866 h 1536506"/>
              <a:gd name="connsiteX3239" fmla="*/ 2534571 w 2856548"/>
              <a:gd name="connsiteY3239" fmla="*/ 607030 h 1536506"/>
              <a:gd name="connsiteX3240" fmla="*/ 2534497 w 2856548"/>
              <a:gd name="connsiteY3240" fmla="*/ 607042 h 1536506"/>
              <a:gd name="connsiteX3241" fmla="*/ 2566988 w 2856548"/>
              <a:gd name="connsiteY3241" fmla="*/ 605914 h 1536506"/>
              <a:gd name="connsiteX3242" fmla="*/ 2603183 w 2856548"/>
              <a:gd name="connsiteY3242" fmla="*/ 613534 h 1536506"/>
              <a:gd name="connsiteX3243" fmla="*/ 2589848 w 2856548"/>
              <a:gd name="connsiteY3243" fmla="*/ 610676 h 1536506"/>
              <a:gd name="connsiteX3244" fmla="*/ 2574608 w 2856548"/>
              <a:gd name="connsiteY3244" fmla="*/ 608771 h 1536506"/>
              <a:gd name="connsiteX3245" fmla="*/ 2534571 w 2856548"/>
              <a:gd name="connsiteY3245" fmla="*/ 607030 h 1536506"/>
              <a:gd name="connsiteX3246" fmla="*/ 2535556 w 2856548"/>
              <a:gd name="connsiteY3246" fmla="*/ 606866 h 1536506"/>
              <a:gd name="connsiteX3247" fmla="*/ 2578418 w 2856548"/>
              <a:gd name="connsiteY3247" fmla="*/ 608771 h 1536506"/>
              <a:gd name="connsiteX3248" fmla="*/ 2566988 w 2856548"/>
              <a:gd name="connsiteY3248" fmla="*/ 605914 h 1536506"/>
              <a:gd name="connsiteX3249" fmla="*/ 2517458 w 2856548"/>
              <a:gd name="connsiteY3249" fmla="*/ 605914 h 1536506"/>
              <a:gd name="connsiteX3250" fmla="*/ 2479358 w 2856548"/>
              <a:gd name="connsiteY3250" fmla="*/ 614486 h 1536506"/>
              <a:gd name="connsiteX3251" fmla="*/ 2436496 w 2856548"/>
              <a:gd name="connsiteY3251" fmla="*/ 634489 h 1536506"/>
              <a:gd name="connsiteX3252" fmla="*/ 2470786 w 2856548"/>
              <a:gd name="connsiteY3252" fmla="*/ 616391 h 1536506"/>
              <a:gd name="connsiteX3253" fmla="*/ 2517458 w 2856548"/>
              <a:gd name="connsiteY3253" fmla="*/ 605914 h 1536506"/>
              <a:gd name="connsiteX3254" fmla="*/ 1901191 w 2856548"/>
              <a:gd name="connsiteY3254" fmla="*/ 605914 h 1536506"/>
              <a:gd name="connsiteX3255" fmla="*/ 1925003 w 2856548"/>
              <a:gd name="connsiteY3255" fmla="*/ 606866 h 1536506"/>
              <a:gd name="connsiteX3256" fmla="*/ 1928018 w 2856548"/>
              <a:gd name="connsiteY3256" fmla="*/ 607348 h 1536506"/>
              <a:gd name="connsiteX3257" fmla="*/ 1898481 w 2856548"/>
              <a:gd name="connsiteY3257" fmla="*/ 606293 h 1536506"/>
              <a:gd name="connsiteX3258" fmla="*/ 1887856 w 2856548"/>
              <a:gd name="connsiteY3258" fmla="*/ 605914 h 1536506"/>
              <a:gd name="connsiteX3259" fmla="*/ 1898481 w 2856548"/>
              <a:gd name="connsiteY3259" fmla="*/ 606293 h 1536506"/>
              <a:gd name="connsiteX3260" fmla="*/ 1870182 w 2856548"/>
              <a:gd name="connsiteY3260" fmla="*/ 610255 h 1536506"/>
              <a:gd name="connsiteX3261" fmla="*/ 1495426 w 2856548"/>
              <a:gd name="connsiteY3261" fmla="*/ 602104 h 1536506"/>
              <a:gd name="connsiteX3262" fmla="*/ 1513518 w 2856548"/>
              <a:gd name="connsiteY3262" fmla="*/ 610187 h 1536506"/>
              <a:gd name="connsiteX3263" fmla="*/ 1513764 w 2856548"/>
              <a:gd name="connsiteY3263" fmla="*/ 610323 h 1536506"/>
              <a:gd name="connsiteX3264" fmla="*/ 1504818 w 2856548"/>
              <a:gd name="connsiteY3264" fmla="*/ 607068 h 1536506"/>
              <a:gd name="connsiteX3265" fmla="*/ 1484389 w 2856548"/>
              <a:gd name="connsiteY3265" fmla="*/ 594136 h 1536506"/>
              <a:gd name="connsiteX3266" fmla="*/ 1484619 w 2856548"/>
              <a:gd name="connsiteY3266" fmla="*/ 594263 h 1536506"/>
              <a:gd name="connsiteX3267" fmla="*/ 1499355 w 2856548"/>
              <a:gd name="connsiteY3267" fmla="*/ 605080 h 1536506"/>
              <a:gd name="connsiteX3268" fmla="*/ 1504818 w 2856548"/>
              <a:gd name="connsiteY3268" fmla="*/ 607068 h 1536506"/>
              <a:gd name="connsiteX3269" fmla="*/ 1512095 w 2856548"/>
              <a:gd name="connsiteY3269" fmla="*/ 610914 h 1536506"/>
              <a:gd name="connsiteX3270" fmla="*/ 1523048 w 2856548"/>
              <a:gd name="connsiteY3270" fmla="*/ 615439 h 1536506"/>
              <a:gd name="connsiteX3271" fmla="*/ 1513764 w 2856548"/>
              <a:gd name="connsiteY3271" fmla="*/ 610323 h 1536506"/>
              <a:gd name="connsiteX3272" fmla="*/ 1514075 w 2856548"/>
              <a:gd name="connsiteY3272" fmla="*/ 610436 h 1536506"/>
              <a:gd name="connsiteX3273" fmla="*/ 1540193 w 2856548"/>
              <a:gd name="connsiteY3273" fmla="*/ 622106 h 1536506"/>
              <a:gd name="connsiteX3274" fmla="*/ 1548353 w 2856548"/>
              <a:gd name="connsiteY3274" fmla="*/ 622909 h 1536506"/>
              <a:gd name="connsiteX3275" fmla="*/ 1548766 w 2856548"/>
              <a:gd name="connsiteY3275" fmla="*/ 623059 h 1536506"/>
              <a:gd name="connsiteX3276" fmla="*/ 1553286 w 2856548"/>
              <a:gd name="connsiteY3276" fmla="*/ 623394 h 1536506"/>
              <a:gd name="connsiteX3277" fmla="*/ 1578929 w 2856548"/>
              <a:gd name="connsiteY3277" fmla="*/ 625916 h 1536506"/>
              <a:gd name="connsiteX3278" fmla="*/ 1570673 w 2856548"/>
              <a:gd name="connsiteY3278" fmla="*/ 625916 h 1536506"/>
              <a:gd name="connsiteX3279" fmla="*/ 1556386 w 2856548"/>
              <a:gd name="connsiteY3279" fmla="*/ 624964 h 1536506"/>
              <a:gd name="connsiteX3280" fmla="*/ 1572578 w 2856548"/>
              <a:gd name="connsiteY3280" fmla="*/ 626869 h 1536506"/>
              <a:gd name="connsiteX3281" fmla="*/ 1592581 w 2856548"/>
              <a:gd name="connsiteY3281" fmla="*/ 627821 h 1536506"/>
              <a:gd name="connsiteX3282" fmla="*/ 1594951 w 2856548"/>
              <a:gd name="connsiteY3282" fmla="*/ 627492 h 1536506"/>
              <a:gd name="connsiteX3283" fmla="*/ 1598296 w 2856548"/>
              <a:gd name="connsiteY3283" fmla="*/ 627821 h 1536506"/>
              <a:gd name="connsiteX3284" fmla="*/ 1608669 w 2856548"/>
              <a:gd name="connsiteY3284" fmla="*/ 625587 h 1536506"/>
              <a:gd name="connsiteX3285" fmla="*/ 1626871 w 2856548"/>
              <a:gd name="connsiteY3285" fmla="*/ 623059 h 1536506"/>
              <a:gd name="connsiteX3286" fmla="*/ 1617308 w 2856548"/>
              <a:gd name="connsiteY3286" fmla="*/ 623726 h 1536506"/>
              <a:gd name="connsiteX3287" fmla="*/ 1628789 w 2856548"/>
              <a:gd name="connsiteY3287" fmla="*/ 621253 h 1536506"/>
              <a:gd name="connsiteX3288" fmla="*/ 1653541 w 2856548"/>
              <a:gd name="connsiteY3288" fmla="*/ 616391 h 1536506"/>
              <a:gd name="connsiteX3289" fmla="*/ 1654920 w 2856548"/>
              <a:gd name="connsiteY3289" fmla="*/ 615625 h 1536506"/>
              <a:gd name="connsiteX3290" fmla="*/ 1658277 w 2856548"/>
              <a:gd name="connsiteY3290" fmla="*/ 614902 h 1536506"/>
              <a:gd name="connsiteX3291" fmla="*/ 1651636 w 2856548"/>
              <a:gd name="connsiteY3291" fmla="*/ 618296 h 1536506"/>
              <a:gd name="connsiteX3292" fmla="*/ 1577341 w 2856548"/>
              <a:gd name="connsiteY3292" fmla="*/ 628774 h 1536506"/>
              <a:gd name="connsiteX3293" fmla="*/ 1504951 w 2856548"/>
              <a:gd name="connsiteY3293" fmla="*/ 609724 h 1536506"/>
              <a:gd name="connsiteX3294" fmla="*/ 1467886 w 2856548"/>
              <a:gd name="connsiteY3294" fmla="*/ 581980 h 1536506"/>
              <a:gd name="connsiteX3295" fmla="*/ 1482638 w 2856548"/>
              <a:gd name="connsiteY3295" fmla="*/ 592809 h 1536506"/>
              <a:gd name="connsiteX3296" fmla="*/ 1484389 w 2856548"/>
              <a:gd name="connsiteY3296" fmla="*/ 594136 h 1536506"/>
              <a:gd name="connsiteX3297" fmla="*/ 1476376 w 2856548"/>
              <a:gd name="connsiteY3297" fmla="*/ 589721 h 1536506"/>
              <a:gd name="connsiteX3298" fmla="*/ 2774633 w 2856548"/>
              <a:gd name="connsiteY3298" fmla="*/ 578291 h 1536506"/>
              <a:gd name="connsiteX3299" fmla="*/ 2777380 w 2856548"/>
              <a:gd name="connsiteY3299" fmla="*/ 579177 h 1536506"/>
              <a:gd name="connsiteX3300" fmla="*/ 2787320 w 2856548"/>
              <a:gd name="connsiteY3300" fmla="*/ 585141 h 1536506"/>
              <a:gd name="connsiteX3301" fmla="*/ 2783206 w 2856548"/>
              <a:gd name="connsiteY3301" fmla="*/ 584006 h 1536506"/>
              <a:gd name="connsiteX3302" fmla="*/ 2774633 w 2856548"/>
              <a:gd name="connsiteY3302" fmla="*/ 578291 h 1536506"/>
              <a:gd name="connsiteX3303" fmla="*/ 2754631 w 2856548"/>
              <a:gd name="connsiteY3303" fmla="*/ 578291 h 1536506"/>
              <a:gd name="connsiteX3304" fmla="*/ 2756404 w 2856548"/>
              <a:gd name="connsiteY3304" fmla="*/ 578646 h 1536506"/>
              <a:gd name="connsiteX3305" fmla="*/ 2772728 w 2856548"/>
              <a:gd name="connsiteY3305" fmla="*/ 590674 h 1536506"/>
              <a:gd name="connsiteX3306" fmla="*/ 2766061 w 2856548"/>
              <a:gd name="connsiteY3306" fmla="*/ 585911 h 1536506"/>
              <a:gd name="connsiteX3307" fmla="*/ 2754631 w 2856548"/>
              <a:gd name="connsiteY3307" fmla="*/ 578291 h 1536506"/>
              <a:gd name="connsiteX3308" fmla="*/ 1085851 w 2856548"/>
              <a:gd name="connsiteY3308" fmla="*/ 577339 h 1536506"/>
              <a:gd name="connsiteX3309" fmla="*/ 1062991 w 2856548"/>
              <a:gd name="connsiteY3309" fmla="*/ 596389 h 1536506"/>
              <a:gd name="connsiteX3310" fmla="*/ 1073067 w 2856548"/>
              <a:gd name="connsiteY3310" fmla="*/ 586825 h 1536506"/>
              <a:gd name="connsiteX3311" fmla="*/ 1721050 w 2856548"/>
              <a:gd name="connsiteY3311" fmla="*/ 575434 h 1536506"/>
              <a:gd name="connsiteX3312" fmla="*/ 1716406 w 2856548"/>
              <a:gd name="connsiteY3312" fmla="*/ 580196 h 1536506"/>
              <a:gd name="connsiteX3313" fmla="*/ 1694498 w 2856548"/>
              <a:gd name="connsiteY3313" fmla="*/ 596389 h 1536506"/>
              <a:gd name="connsiteX3314" fmla="*/ 1666156 w 2856548"/>
              <a:gd name="connsiteY3314" fmla="*/ 610875 h 1536506"/>
              <a:gd name="connsiteX3315" fmla="*/ 1695079 w 2856548"/>
              <a:gd name="connsiteY3315" fmla="*/ 593314 h 1536506"/>
              <a:gd name="connsiteX3316" fmla="*/ 1704976 w 2856548"/>
              <a:gd name="connsiteY3316" fmla="*/ 587816 h 1536506"/>
              <a:gd name="connsiteX3317" fmla="*/ 1706354 w 2856548"/>
              <a:gd name="connsiteY3317" fmla="*/ 586469 h 1536506"/>
              <a:gd name="connsiteX3318" fmla="*/ 1713548 w 2856548"/>
              <a:gd name="connsiteY3318" fmla="*/ 582101 h 1536506"/>
              <a:gd name="connsiteX3319" fmla="*/ 1721050 w 2856548"/>
              <a:gd name="connsiteY3319" fmla="*/ 575434 h 1536506"/>
              <a:gd name="connsiteX3320" fmla="*/ 1454991 w 2856548"/>
              <a:gd name="connsiteY3320" fmla="*/ 571850 h 1536506"/>
              <a:gd name="connsiteX3321" fmla="*/ 1465581 w 2856548"/>
              <a:gd name="connsiteY3321" fmla="*/ 579879 h 1536506"/>
              <a:gd name="connsiteX3322" fmla="*/ 1467886 w 2856548"/>
              <a:gd name="connsiteY3322" fmla="*/ 581980 h 1536506"/>
              <a:gd name="connsiteX3323" fmla="*/ 1456373 w 2856548"/>
              <a:gd name="connsiteY3323" fmla="*/ 573529 h 1536506"/>
              <a:gd name="connsiteX3324" fmla="*/ 2767013 w 2856548"/>
              <a:gd name="connsiteY3324" fmla="*/ 570671 h 1536506"/>
              <a:gd name="connsiteX3325" fmla="*/ 2781301 w 2856548"/>
              <a:gd name="connsiteY3325" fmla="*/ 579244 h 1536506"/>
              <a:gd name="connsiteX3326" fmla="*/ 2789873 w 2856548"/>
              <a:gd name="connsiteY3326" fmla="*/ 582101 h 1536506"/>
              <a:gd name="connsiteX3327" fmla="*/ 2767013 w 2856548"/>
              <a:gd name="connsiteY3327" fmla="*/ 570671 h 1536506"/>
              <a:gd name="connsiteX3328" fmla="*/ 2731101 w 2856548"/>
              <a:gd name="connsiteY3328" fmla="*/ 567471 h 1536506"/>
              <a:gd name="connsiteX3329" fmla="*/ 2740343 w 2856548"/>
              <a:gd name="connsiteY3329" fmla="*/ 571624 h 1536506"/>
              <a:gd name="connsiteX3330" fmla="*/ 2737486 w 2856548"/>
              <a:gd name="connsiteY3330" fmla="*/ 574481 h 1536506"/>
              <a:gd name="connsiteX3331" fmla="*/ 2731101 w 2856548"/>
              <a:gd name="connsiteY3331" fmla="*/ 567471 h 1536506"/>
              <a:gd name="connsiteX3332" fmla="*/ 2753678 w 2856548"/>
              <a:gd name="connsiteY3332" fmla="*/ 556384 h 1536506"/>
              <a:gd name="connsiteX3333" fmla="*/ 2756536 w 2856548"/>
              <a:gd name="connsiteY3333" fmla="*/ 560194 h 1536506"/>
              <a:gd name="connsiteX3334" fmla="*/ 2776538 w 2856548"/>
              <a:gd name="connsiteY3334" fmla="*/ 574481 h 1536506"/>
              <a:gd name="connsiteX3335" fmla="*/ 2766061 w 2856548"/>
              <a:gd name="connsiteY3335" fmla="*/ 565909 h 1536506"/>
              <a:gd name="connsiteX3336" fmla="*/ 2753678 w 2856548"/>
              <a:gd name="connsiteY3336" fmla="*/ 556384 h 1536506"/>
              <a:gd name="connsiteX3337" fmla="*/ 1738257 w 2856548"/>
              <a:gd name="connsiteY3337" fmla="*/ 555274 h 1536506"/>
              <a:gd name="connsiteX3338" fmla="*/ 1736408 w 2856548"/>
              <a:gd name="connsiteY3338" fmla="*/ 557336 h 1536506"/>
              <a:gd name="connsiteX3339" fmla="*/ 1737341 w 2856548"/>
              <a:gd name="connsiteY3339" fmla="*/ 556170 h 1536506"/>
              <a:gd name="connsiteX3340" fmla="*/ 1569406 w 2856548"/>
              <a:gd name="connsiteY3340" fmla="*/ 534519 h 1536506"/>
              <a:gd name="connsiteX3341" fmla="*/ 1603058 w 2856548"/>
              <a:gd name="connsiteY3341" fmla="*/ 535429 h 1536506"/>
              <a:gd name="connsiteX3342" fmla="*/ 1576388 w 2856548"/>
              <a:gd name="connsiteY3342" fmla="*/ 536381 h 1536506"/>
              <a:gd name="connsiteX3343" fmla="*/ 1598318 w 2856548"/>
              <a:gd name="connsiteY3343" fmla="*/ 532735 h 1536506"/>
              <a:gd name="connsiteX3344" fmla="*/ 1593533 w 2856548"/>
              <a:gd name="connsiteY3344" fmla="*/ 533524 h 1536506"/>
              <a:gd name="connsiteX3345" fmla="*/ 1590130 w 2856548"/>
              <a:gd name="connsiteY3345" fmla="*/ 533017 h 1536506"/>
              <a:gd name="connsiteX3346" fmla="*/ 1561285 w 2856548"/>
              <a:gd name="connsiteY3346" fmla="*/ 532353 h 1536506"/>
              <a:gd name="connsiteX3347" fmla="*/ 1569406 w 2856548"/>
              <a:gd name="connsiteY3347" fmla="*/ 534519 h 1536506"/>
              <a:gd name="connsiteX3348" fmla="*/ 1567816 w 2856548"/>
              <a:gd name="connsiteY3348" fmla="*/ 534476 h 1536506"/>
              <a:gd name="connsiteX3349" fmla="*/ 1607394 w 2856548"/>
              <a:gd name="connsiteY3349" fmla="*/ 531237 h 1536506"/>
              <a:gd name="connsiteX3350" fmla="*/ 1603058 w 2856548"/>
              <a:gd name="connsiteY3350" fmla="*/ 532571 h 1536506"/>
              <a:gd name="connsiteX3351" fmla="*/ 1598318 w 2856548"/>
              <a:gd name="connsiteY3351" fmla="*/ 532735 h 1536506"/>
              <a:gd name="connsiteX3352" fmla="*/ 930734 w 2856548"/>
              <a:gd name="connsiteY3352" fmla="*/ 530953 h 1536506"/>
              <a:gd name="connsiteX3353" fmla="*/ 960121 w 2856548"/>
              <a:gd name="connsiteY3353" fmla="*/ 534476 h 1536506"/>
              <a:gd name="connsiteX3354" fmla="*/ 935356 w 2856548"/>
              <a:gd name="connsiteY3354" fmla="*/ 532571 h 1536506"/>
              <a:gd name="connsiteX3355" fmla="*/ 1758536 w 2856548"/>
              <a:gd name="connsiteY3355" fmla="*/ 529677 h 1536506"/>
              <a:gd name="connsiteX3356" fmla="*/ 1757125 w 2856548"/>
              <a:gd name="connsiteY3356" fmla="*/ 531619 h 1536506"/>
              <a:gd name="connsiteX3357" fmla="*/ 1751979 w 2856548"/>
              <a:gd name="connsiteY3357" fmla="*/ 537873 h 1536506"/>
              <a:gd name="connsiteX3358" fmla="*/ 1547813 w 2856548"/>
              <a:gd name="connsiteY3358" fmla="*/ 528761 h 1536506"/>
              <a:gd name="connsiteX3359" fmla="*/ 1553529 w 2856548"/>
              <a:gd name="connsiteY3359" fmla="*/ 529833 h 1536506"/>
              <a:gd name="connsiteX3360" fmla="*/ 1561285 w 2856548"/>
              <a:gd name="connsiteY3360" fmla="*/ 532353 h 1536506"/>
              <a:gd name="connsiteX3361" fmla="*/ 991549 w 2856548"/>
              <a:gd name="connsiteY3361" fmla="*/ 528128 h 1536506"/>
              <a:gd name="connsiteX3362" fmla="*/ 987892 w 2856548"/>
              <a:gd name="connsiteY3362" fmla="*/ 529753 h 1536506"/>
              <a:gd name="connsiteX3363" fmla="*/ 984746 w 2856548"/>
              <a:gd name="connsiteY3363" fmla="*/ 530939 h 1536506"/>
              <a:gd name="connsiteX3364" fmla="*/ 978218 w 2856548"/>
              <a:gd name="connsiteY3364" fmla="*/ 532571 h 1536506"/>
              <a:gd name="connsiteX3365" fmla="*/ 983933 w 2856548"/>
              <a:gd name="connsiteY3365" fmla="*/ 530666 h 1536506"/>
              <a:gd name="connsiteX3366" fmla="*/ 992506 w 2856548"/>
              <a:gd name="connsiteY3366" fmla="*/ 527809 h 1536506"/>
              <a:gd name="connsiteX3367" fmla="*/ 991549 w 2856548"/>
              <a:gd name="connsiteY3367" fmla="*/ 528128 h 1536506"/>
              <a:gd name="connsiteX3368" fmla="*/ 992123 w 2856548"/>
              <a:gd name="connsiteY3368" fmla="*/ 527873 h 1536506"/>
              <a:gd name="connsiteX3369" fmla="*/ 1550404 w 2856548"/>
              <a:gd name="connsiteY3369" fmla="*/ 527100 h 1536506"/>
              <a:gd name="connsiteX3370" fmla="*/ 1590130 w 2856548"/>
              <a:gd name="connsiteY3370" fmla="*/ 533017 h 1536506"/>
              <a:gd name="connsiteX3371" fmla="*/ 1575436 w 2856548"/>
              <a:gd name="connsiteY3371" fmla="*/ 533524 h 1536506"/>
              <a:gd name="connsiteX3372" fmla="*/ 1551623 w 2856548"/>
              <a:gd name="connsiteY3372" fmla="*/ 527809 h 1536506"/>
              <a:gd name="connsiteX3373" fmla="*/ 1763078 w 2856548"/>
              <a:gd name="connsiteY3373" fmla="*/ 526856 h 1536506"/>
              <a:gd name="connsiteX3374" fmla="*/ 1744981 w 2856548"/>
              <a:gd name="connsiteY3374" fmla="*/ 550669 h 1536506"/>
              <a:gd name="connsiteX3375" fmla="*/ 1747838 w 2856548"/>
              <a:gd name="connsiteY3375" fmla="*/ 545906 h 1536506"/>
              <a:gd name="connsiteX3376" fmla="*/ 1738257 w 2856548"/>
              <a:gd name="connsiteY3376" fmla="*/ 555274 h 1536506"/>
              <a:gd name="connsiteX3377" fmla="*/ 1752958 w 2856548"/>
              <a:gd name="connsiteY3377" fmla="*/ 538882 h 1536506"/>
              <a:gd name="connsiteX3378" fmla="*/ 1763078 w 2856548"/>
              <a:gd name="connsiteY3378" fmla="*/ 526856 h 1536506"/>
              <a:gd name="connsiteX3379" fmla="*/ 1624955 w 2856548"/>
              <a:gd name="connsiteY3379" fmla="*/ 525834 h 1536506"/>
              <a:gd name="connsiteX3380" fmla="*/ 1617346 w 2856548"/>
              <a:gd name="connsiteY3380" fmla="*/ 529595 h 1536506"/>
              <a:gd name="connsiteX3381" fmla="*/ 1607394 w 2856548"/>
              <a:gd name="connsiteY3381" fmla="*/ 531237 h 1536506"/>
              <a:gd name="connsiteX3382" fmla="*/ 368618 w 2856548"/>
              <a:gd name="connsiteY3382" fmla="*/ 523999 h 1536506"/>
              <a:gd name="connsiteX3383" fmla="*/ 360998 w 2856548"/>
              <a:gd name="connsiteY3383" fmla="*/ 527809 h 1536506"/>
              <a:gd name="connsiteX3384" fmla="*/ 353230 w 2856548"/>
              <a:gd name="connsiteY3384" fmla="*/ 530398 h 1536506"/>
              <a:gd name="connsiteX3385" fmla="*/ 1544725 w 2856548"/>
              <a:gd name="connsiteY3385" fmla="*/ 523801 h 1536506"/>
              <a:gd name="connsiteX3386" fmla="*/ 1550404 w 2856548"/>
              <a:gd name="connsiteY3386" fmla="*/ 527100 h 1536506"/>
              <a:gd name="connsiteX3387" fmla="*/ 1548766 w 2856548"/>
              <a:gd name="connsiteY3387" fmla="*/ 526857 h 1536506"/>
              <a:gd name="connsiteX3388" fmla="*/ 1630707 w 2856548"/>
              <a:gd name="connsiteY3388" fmla="*/ 522990 h 1536506"/>
              <a:gd name="connsiteX3389" fmla="*/ 1627823 w 2856548"/>
              <a:gd name="connsiteY3389" fmla="*/ 524951 h 1536506"/>
              <a:gd name="connsiteX3390" fmla="*/ 1624955 w 2856548"/>
              <a:gd name="connsiteY3390" fmla="*/ 525834 h 1536506"/>
              <a:gd name="connsiteX3391" fmla="*/ 1649731 w 2856548"/>
              <a:gd name="connsiteY3391" fmla="*/ 513521 h 1536506"/>
              <a:gd name="connsiteX3392" fmla="*/ 1648184 w 2856548"/>
              <a:gd name="connsiteY3392" fmla="*/ 515879 h 1536506"/>
              <a:gd name="connsiteX3393" fmla="*/ 1644016 w 2856548"/>
              <a:gd name="connsiteY3393" fmla="*/ 519236 h 1536506"/>
              <a:gd name="connsiteX3394" fmla="*/ 1633538 w 2856548"/>
              <a:gd name="connsiteY3394" fmla="*/ 525904 h 1536506"/>
              <a:gd name="connsiteX3395" fmla="*/ 1624013 w 2856548"/>
              <a:gd name="connsiteY3395" fmla="*/ 530666 h 1536506"/>
              <a:gd name="connsiteX3396" fmla="*/ 1628776 w 2856548"/>
              <a:gd name="connsiteY3396" fmla="*/ 527809 h 1536506"/>
              <a:gd name="connsiteX3397" fmla="*/ 1620203 w 2856548"/>
              <a:gd name="connsiteY3397" fmla="*/ 530666 h 1536506"/>
              <a:gd name="connsiteX3398" fmla="*/ 1634491 w 2856548"/>
              <a:gd name="connsiteY3398" fmla="*/ 523999 h 1536506"/>
              <a:gd name="connsiteX3399" fmla="*/ 1639253 w 2856548"/>
              <a:gd name="connsiteY3399" fmla="*/ 521141 h 1536506"/>
              <a:gd name="connsiteX3400" fmla="*/ 1643063 w 2856548"/>
              <a:gd name="connsiteY3400" fmla="*/ 518284 h 1536506"/>
              <a:gd name="connsiteX3401" fmla="*/ 1649731 w 2856548"/>
              <a:gd name="connsiteY3401" fmla="*/ 513521 h 1536506"/>
              <a:gd name="connsiteX3402" fmla="*/ 1646257 w 2856548"/>
              <a:gd name="connsiteY3402" fmla="*/ 512417 h 1536506"/>
              <a:gd name="connsiteX3403" fmla="*/ 1638301 w 2856548"/>
              <a:gd name="connsiteY3403" fmla="*/ 519236 h 1536506"/>
              <a:gd name="connsiteX3404" fmla="*/ 1630707 w 2856548"/>
              <a:gd name="connsiteY3404" fmla="*/ 522990 h 1536506"/>
              <a:gd name="connsiteX3405" fmla="*/ 892272 w 2856548"/>
              <a:gd name="connsiteY3405" fmla="*/ 511340 h 1536506"/>
              <a:gd name="connsiteX3406" fmla="*/ 893359 w 2856548"/>
              <a:gd name="connsiteY3406" fmla="*/ 512013 h 1536506"/>
              <a:gd name="connsiteX3407" fmla="*/ 899161 w 2856548"/>
              <a:gd name="connsiteY3407" fmla="*/ 517331 h 1536506"/>
              <a:gd name="connsiteX3408" fmla="*/ 1655446 w 2856548"/>
              <a:gd name="connsiteY3408" fmla="*/ 509711 h 1536506"/>
              <a:gd name="connsiteX3409" fmla="*/ 1647231 w 2856548"/>
              <a:gd name="connsiteY3409" fmla="*/ 517331 h 1536506"/>
              <a:gd name="connsiteX3410" fmla="*/ 1648184 w 2856548"/>
              <a:gd name="connsiteY3410" fmla="*/ 515879 h 1536506"/>
              <a:gd name="connsiteX3411" fmla="*/ 1652588 w 2856548"/>
              <a:gd name="connsiteY3411" fmla="*/ 512331 h 1536506"/>
              <a:gd name="connsiteX3412" fmla="*/ 1655446 w 2856548"/>
              <a:gd name="connsiteY3412" fmla="*/ 509711 h 1536506"/>
              <a:gd name="connsiteX3413" fmla="*/ 1401128 w 2856548"/>
              <a:gd name="connsiteY3413" fmla="*/ 509711 h 1536506"/>
              <a:gd name="connsiteX3414" fmla="*/ 1443991 w 2856548"/>
              <a:gd name="connsiteY3414" fmla="*/ 560194 h 1536506"/>
              <a:gd name="connsiteX3415" fmla="*/ 1449611 w 2856548"/>
              <a:gd name="connsiteY3415" fmla="*/ 565318 h 1536506"/>
              <a:gd name="connsiteX3416" fmla="*/ 1454991 w 2856548"/>
              <a:gd name="connsiteY3416" fmla="*/ 571850 h 1536506"/>
              <a:gd name="connsiteX3417" fmla="*/ 1445896 w 2856548"/>
              <a:gd name="connsiteY3417" fmla="*/ 564956 h 1536506"/>
              <a:gd name="connsiteX3418" fmla="*/ 1401128 w 2856548"/>
              <a:gd name="connsiteY3418" fmla="*/ 509711 h 1536506"/>
              <a:gd name="connsiteX3419" fmla="*/ 886732 w 2856548"/>
              <a:gd name="connsiteY3419" fmla="*/ 506523 h 1536506"/>
              <a:gd name="connsiteX3420" fmla="*/ 892272 w 2856548"/>
              <a:gd name="connsiteY3420" fmla="*/ 511340 h 1536506"/>
              <a:gd name="connsiteX3421" fmla="*/ 889636 w 2856548"/>
              <a:gd name="connsiteY3421" fmla="*/ 509711 h 1536506"/>
              <a:gd name="connsiteX3422" fmla="*/ 1022033 w 2856548"/>
              <a:gd name="connsiteY3422" fmla="*/ 504949 h 1536506"/>
              <a:gd name="connsiteX3423" fmla="*/ 1012508 w 2856548"/>
              <a:gd name="connsiteY3423" fmla="*/ 514474 h 1536506"/>
              <a:gd name="connsiteX3424" fmla="*/ 1000126 w 2856548"/>
              <a:gd name="connsiteY3424" fmla="*/ 523046 h 1536506"/>
              <a:gd name="connsiteX3425" fmla="*/ 1011437 w 2856548"/>
              <a:gd name="connsiteY3425" fmla="*/ 515426 h 1536506"/>
              <a:gd name="connsiteX3426" fmla="*/ 1007877 w 2856548"/>
              <a:gd name="connsiteY3426" fmla="*/ 519101 h 1536506"/>
              <a:gd name="connsiteX3427" fmla="*/ 1007498 w 2856548"/>
              <a:gd name="connsiteY3427" fmla="*/ 519378 h 1536506"/>
              <a:gd name="connsiteX3428" fmla="*/ 994411 w 2856548"/>
              <a:gd name="connsiteY3428" fmla="*/ 526856 h 1536506"/>
              <a:gd name="connsiteX3429" fmla="*/ 992123 w 2856548"/>
              <a:gd name="connsiteY3429" fmla="*/ 527873 h 1536506"/>
              <a:gd name="connsiteX3430" fmla="*/ 986791 w 2856548"/>
              <a:gd name="connsiteY3430" fmla="*/ 528761 h 1536506"/>
              <a:gd name="connsiteX3431" fmla="*/ 979171 w 2856548"/>
              <a:gd name="connsiteY3431" fmla="*/ 530666 h 1536506"/>
              <a:gd name="connsiteX3432" fmla="*/ 969646 w 2856548"/>
              <a:gd name="connsiteY3432" fmla="*/ 532571 h 1536506"/>
              <a:gd name="connsiteX3433" fmla="*/ 964883 w 2856548"/>
              <a:gd name="connsiteY3433" fmla="*/ 533524 h 1536506"/>
              <a:gd name="connsiteX3434" fmla="*/ 960121 w 2856548"/>
              <a:gd name="connsiteY3434" fmla="*/ 533524 h 1536506"/>
              <a:gd name="connsiteX3435" fmla="*/ 989648 w 2856548"/>
              <a:gd name="connsiteY3435" fmla="*/ 526856 h 1536506"/>
              <a:gd name="connsiteX3436" fmla="*/ 1022033 w 2856548"/>
              <a:gd name="connsiteY3436" fmla="*/ 504949 h 1536506"/>
              <a:gd name="connsiteX3437" fmla="*/ 1656164 w 2856548"/>
              <a:gd name="connsiteY3437" fmla="*/ 503925 h 1536506"/>
              <a:gd name="connsiteX3438" fmla="*/ 1651636 w 2856548"/>
              <a:gd name="connsiteY3438" fmla="*/ 508759 h 1536506"/>
              <a:gd name="connsiteX3439" fmla="*/ 1646257 w 2856548"/>
              <a:gd name="connsiteY3439" fmla="*/ 512417 h 1536506"/>
              <a:gd name="connsiteX3440" fmla="*/ 1036321 w 2856548"/>
              <a:gd name="connsiteY3440" fmla="*/ 499234 h 1536506"/>
              <a:gd name="connsiteX3441" fmla="*/ 996316 w 2856548"/>
              <a:gd name="connsiteY3441" fmla="*/ 530666 h 1536506"/>
              <a:gd name="connsiteX3442" fmla="*/ 1036321 w 2856548"/>
              <a:gd name="connsiteY3442" fmla="*/ 499234 h 1536506"/>
              <a:gd name="connsiteX3443" fmla="*/ 1509713 w 2856548"/>
              <a:gd name="connsiteY3443" fmla="*/ 497329 h 1536506"/>
              <a:gd name="connsiteX3444" fmla="*/ 1544725 w 2856548"/>
              <a:gd name="connsiteY3444" fmla="*/ 523801 h 1536506"/>
              <a:gd name="connsiteX3445" fmla="*/ 1530311 w 2856548"/>
              <a:gd name="connsiteY3445" fmla="*/ 515427 h 1536506"/>
              <a:gd name="connsiteX3446" fmla="*/ 1509713 w 2856548"/>
              <a:gd name="connsiteY3446" fmla="*/ 497329 h 1536506"/>
              <a:gd name="connsiteX3447" fmla="*/ 397493 w 2856548"/>
              <a:gd name="connsiteY3447" fmla="*/ 496023 h 1536506"/>
              <a:gd name="connsiteX3448" fmla="*/ 386716 w 2856548"/>
              <a:gd name="connsiteY3448" fmla="*/ 508759 h 1536506"/>
              <a:gd name="connsiteX3449" fmla="*/ 364808 w 2856548"/>
              <a:gd name="connsiteY3449" fmla="*/ 523999 h 1536506"/>
              <a:gd name="connsiteX3450" fmla="*/ 340043 w 2856548"/>
              <a:gd name="connsiteY3450" fmla="*/ 532571 h 1536506"/>
              <a:gd name="connsiteX3451" fmla="*/ 352426 w 2856548"/>
              <a:gd name="connsiteY3451" fmla="*/ 530666 h 1536506"/>
              <a:gd name="connsiteX3452" fmla="*/ 353230 w 2856548"/>
              <a:gd name="connsiteY3452" fmla="*/ 530398 h 1536506"/>
              <a:gd name="connsiteX3453" fmla="*/ 344629 w 2856548"/>
              <a:gd name="connsiteY3453" fmla="*/ 533975 h 1536506"/>
              <a:gd name="connsiteX3454" fmla="*/ 344456 w 2856548"/>
              <a:gd name="connsiteY3454" fmla="*/ 534006 h 1536506"/>
              <a:gd name="connsiteX3455" fmla="*/ 316231 w 2856548"/>
              <a:gd name="connsiteY3455" fmla="*/ 535429 h 1536506"/>
              <a:gd name="connsiteX3456" fmla="*/ 290513 w 2856548"/>
              <a:gd name="connsiteY3456" fmla="*/ 529714 h 1536506"/>
              <a:gd name="connsiteX3457" fmla="*/ 269558 w 2856548"/>
              <a:gd name="connsiteY3457" fmla="*/ 519236 h 1536506"/>
              <a:gd name="connsiteX3458" fmla="*/ 308611 w 2856548"/>
              <a:gd name="connsiteY3458" fmla="*/ 532571 h 1536506"/>
              <a:gd name="connsiteX3459" fmla="*/ 332423 w 2856548"/>
              <a:gd name="connsiteY3459" fmla="*/ 532571 h 1536506"/>
              <a:gd name="connsiteX3460" fmla="*/ 355283 w 2856548"/>
              <a:gd name="connsiteY3460" fmla="*/ 526856 h 1536506"/>
              <a:gd name="connsiteX3461" fmla="*/ 376715 w 2856548"/>
              <a:gd name="connsiteY3461" fmla="*/ 515069 h 1536506"/>
              <a:gd name="connsiteX3462" fmla="*/ 1664301 w 2856548"/>
              <a:gd name="connsiteY3462" fmla="*/ 495237 h 1536506"/>
              <a:gd name="connsiteX3463" fmla="*/ 1658303 w 2856548"/>
              <a:gd name="connsiteY3463" fmla="*/ 502091 h 1536506"/>
              <a:gd name="connsiteX3464" fmla="*/ 1656164 w 2856548"/>
              <a:gd name="connsiteY3464" fmla="*/ 503925 h 1536506"/>
              <a:gd name="connsiteX3465" fmla="*/ 399347 w 2856548"/>
              <a:gd name="connsiteY3465" fmla="*/ 493832 h 1536506"/>
              <a:gd name="connsiteX3466" fmla="*/ 398146 w 2856548"/>
              <a:gd name="connsiteY3466" fmla="*/ 495424 h 1536506"/>
              <a:gd name="connsiteX3467" fmla="*/ 397493 w 2856548"/>
              <a:gd name="connsiteY3467" fmla="*/ 496023 h 1536506"/>
              <a:gd name="connsiteX3468" fmla="*/ 2761674 w 2856548"/>
              <a:gd name="connsiteY3468" fmla="*/ 493619 h 1536506"/>
              <a:gd name="connsiteX3469" fmla="*/ 2765109 w 2856548"/>
              <a:gd name="connsiteY3469" fmla="*/ 498162 h 1536506"/>
              <a:gd name="connsiteX3470" fmla="*/ 2770823 w 2856548"/>
              <a:gd name="connsiteY3470" fmla="*/ 506854 h 1536506"/>
              <a:gd name="connsiteX3471" fmla="*/ 2762323 w 2856548"/>
              <a:gd name="connsiteY3471" fmla="*/ 495434 h 1536506"/>
              <a:gd name="connsiteX3472" fmla="*/ 1389698 w 2856548"/>
              <a:gd name="connsiteY3472" fmla="*/ 492566 h 1536506"/>
              <a:gd name="connsiteX3473" fmla="*/ 1392932 w 2856548"/>
              <a:gd name="connsiteY3473" fmla="*/ 496493 h 1536506"/>
              <a:gd name="connsiteX3474" fmla="*/ 1395413 w 2856548"/>
              <a:gd name="connsiteY3474" fmla="*/ 500186 h 1536506"/>
              <a:gd name="connsiteX3475" fmla="*/ 1389698 w 2856548"/>
              <a:gd name="connsiteY3475" fmla="*/ 492566 h 1536506"/>
              <a:gd name="connsiteX3476" fmla="*/ 2141361 w 2856548"/>
              <a:gd name="connsiteY3476" fmla="*/ 484507 h 1536506"/>
              <a:gd name="connsiteX3477" fmla="*/ 2169796 w 2856548"/>
              <a:gd name="connsiteY3477" fmla="*/ 512569 h 1536506"/>
              <a:gd name="connsiteX3478" fmla="*/ 2163128 w 2856548"/>
              <a:gd name="connsiteY3478" fmla="*/ 506854 h 1536506"/>
              <a:gd name="connsiteX3479" fmla="*/ 2155508 w 2856548"/>
              <a:gd name="connsiteY3479" fmla="*/ 500186 h 1536506"/>
              <a:gd name="connsiteX3480" fmla="*/ 2145269 w 2856548"/>
              <a:gd name="connsiteY3480" fmla="*/ 489351 h 1536506"/>
              <a:gd name="connsiteX3481" fmla="*/ 1678212 w 2856548"/>
              <a:gd name="connsiteY3481" fmla="*/ 479339 h 1536506"/>
              <a:gd name="connsiteX3482" fmla="*/ 1674496 w 2856548"/>
              <a:gd name="connsiteY3482" fmla="*/ 484351 h 1536506"/>
              <a:gd name="connsiteX3483" fmla="*/ 1664301 w 2856548"/>
              <a:gd name="connsiteY3483" fmla="*/ 495237 h 1536506"/>
              <a:gd name="connsiteX3484" fmla="*/ 1678726 w 2856548"/>
              <a:gd name="connsiteY3484" fmla="*/ 478645 h 1536506"/>
              <a:gd name="connsiteX3485" fmla="*/ 1678306 w 2856548"/>
              <a:gd name="connsiteY3485" fmla="*/ 479231 h 1536506"/>
              <a:gd name="connsiteX3486" fmla="*/ 1678212 w 2856548"/>
              <a:gd name="connsiteY3486" fmla="*/ 479339 h 1536506"/>
              <a:gd name="connsiteX3487" fmla="*/ 860569 w 2856548"/>
              <a:gd name="connsiteY3487" fmla="*/ 477805 h 1536506"/>
              <a:gd name="connsiteX3488" fmla="*/ 862265 w 2856548"/>
              <a:gd name="connsiteY3488" fmla="*/ 479666 h 1536506"/>
              <a:gd name="connsiteX3489" fmla="*/ 876301 w 2856548"/>
              <a:gd name="connsiteY3489" fmla="*/ 496376 h 1536506"/>
              <a:gd name="connsiteX3490" fmla="*/ 883496 w 2856548"/>
              <a:gd name="connsiteY3490" fmla="*/ 502971 h 1536506"/>
              <a:gd name="connsiteX3491" fmla="*/ 886732 w 2856548"/>
              <a:gd name="connsiteY3491" fmla="*/ 506523 h 1536506"/>
              <a:gd name="connsiteX3492" fmla="*/ 877253 w 2856548"/>
              <a:gd name="connsiteY3492" fmla="*/ 498281 h 1536506"/>
              <a:gd name="connsiteX3493" fmla="*/ 2744153 w 2856548"/>
              <a:gd name="connsiteY3493" fmla="*/ 475421 h 1536506"/>
              <a:gd name="connsiteX3494" fmla="*/ 2759393 w 2856548"/>
              <a:gd name="connsiteY3494" fmla="*/ 495424 h 1536506"/>
              <a:gd name="connsiteX3495" fmla="*/ 2747963 w 2856548"/>
              <a:gd name="connsiteY3495" fmla="*/ 478279 h 1536506"/>
              <a:gd name="connsiteX3496" fmla="*/ 2749868 w 2856548"/>
              <a:gd name="connsiteY3496" fmla="*/ 482089 h 1536506"/>
              <a:gd name="connsiteX3497" fmla="*/ 2744153 w 2856548"/>
              <a:gd name="connsiteY3497" fmla="*/ 475421 h 1536506"/>
              <a:gd name="connsiteX3498" fmla="*/ 858111 w 2856548"/>
              <a:gd name="connsiteY3498" fmla="*/ 474788 h 1536506"/>
              <a:gd name="connsiteX3499" fmla="*/ 860569 w 2856548"/>
              <a:gd name="connsiteY3499" fmla="*/ 477805 h 1536506"/>
              <a:gd name="connsiteX3500" fmla="*/ 859156 w 2856548"/>
              <a:gd name="connsiteY3500" fmla="*/ 476255 h 1536506"/>
              <a:gd name="connsiteX3501" fmla="*/ 856298 w 2856548"/>
              <a:gd name="connsiteY3501" fmla="*/ 472564 h 1536506"/>
              <a:gd name="connsiteX3502" fmla="*/ 857796 w 2856548"/>
              <a:gd name="connsiteY3502" fmla="*/ 474347 h 1536506"/>
              <a:gd name="connsiteX3503" fmla="*/ 858111 w 2856548"/>
              <a:gd name="connsiteY3503" fmla="*/ 474788 h 1536506"/>
              <a:gd name="connsiteX3504" fmla="*/ 428626 w 2856548"/>
              <a:gd name="connsiteY3504" fmla="*/ 459229 h 1536506"/>
              <a:gd name="connsiteX3505" fmla="*/ 409576 w 2856548"/>
              <a:gd name="connsiteY3505" fmla="*/ 484946 h 1536506"/>
              <a:gd name="connsiteX3506" fmla="*/ 396241 w 2856548"/>
              <a:gd name="connsiteY3506" fmla="*/ 500186 h 1536506"/>
              <a:gd name="connsiteX3507" fmla="*/ 425763 w 2856548"/>
              <a:gd name="connsiteY3507" fmla="*/ 462613 h 1536506"/>
              <a:gd name="connsiteX3508" fmla="*/ 1075373 w 2856548"/>
              <a:gd name="connsiteY3508" fmla="*/ 439226 h 1536506"/>
              <a:gd name="connsiteX3509" fmla="*/ 1043941 w 2856548"/>
              <a:gd name="connsiteY3509" fmla="*/ 483994 h 1536506"/>
              <a:gd name="connsiteX3510" fmla="*/ 1075373 w 2856548"/>
              <a:gd name="connsiteY3510" fmla="*/ 439226 h 1536506"/>
              <a:gd name="connsiteX3511" fmla="*/ 2105026 w 2856548"/>
              <a:gd name="connsiteY3511" fmla="*/ 437321 h 1536506"/>
              <a:gd name="connsiteX3512" fmla="*/ 2127886 w 2856548"/>
              <a:gd name="connsiteY3512" fmla="*/ 467801 h 1536506"/>
              <a:gd name="connsiteX3513" fmla="*/ 2141361 w 2856548"/>
              <a:gd name="connsiteY3513" fmla="*/ 484507 h 1536506"/>
              <a:gd name="connsiteX3514" fmla="*/ 2133482 w 2856548"/>
              <a:gd name="connsiteY3514" fmla="*/ 476731 h 1536506"/>
              <a:gd name="connsiteX3515" fmla="*/ 2105026 w 2856548"/>
              <a:gd name="connsiteY3515" fmla="*/ 437321 h 1536506"/>
              <a:gd name="connsiteX3516" fmla="*/ 1343163 w 2856548"/>
              <a:gd name="connsiteY3516" fmla="*/ 435960 h 1536506"/>
              <a:gd name="connsiteX3517" fmla="*/ 1351003 w 2856548"/>
              <a:gd name="connsiteY3517" fmla="*/ 443036 h 1536506"/>
              <a:gd name="connsiteX3518" fmla="*/ 1379221 w 2856548"/>
              <a:gd name="connsiteY3518" fmla="*/ 481136 h 1536506"/>
              <a:gd name="connsiteX3519" fmla="*/ 1357313 w 2856548"/>
              <a:gd name="connsiteY3519" fmla="*/ 452561 h 1536506"/>
              <a:gd name="connsiteX3520" fmla="*/ 1211581 w 2856548"/>
              <a:gd name="connsiteY3520" fmla="*/ 424939 h 1536506"/>
              <a:gd name="connsiteX3521" fmla="*/ 1186816 w 2856548"/>
              <a:gd name="connsiteY3521" fmla="*/ 450656 h 1536506"/>
              <a:gd name="connsiteX3522" fmla="*/ 1191698 w 2856548"/>
              <a:gd name="connsiteY3522" fmla="*/ 444346 h 1536506"/>
              <a:gd name="connsiteX3523" fmla="*/ 1195614 w 2856548"/>
              <a:gd name="connsiteY3523" fmla="*/ 439768 h 1536506"/>
              <a:gd name="connsiteX3524" fmla="*/ 1205223 w 2856548"/>
              <a:gd name="connsiteY3524" fmla="*/ 430238 h 1536506"/>
              <a:gd name="connsiteX3525" fmla="*/ 1327786 w 2856548"/>
              <a:gd name="connsiteY3525" fmla="*/ 422081 h 1536506"/>
              <a:gd name="connsiteX3526" fmla="*/ 1342192 w 2856548"/>
              <a:gd name="connsiteY3526" fmla="*/ 434821 h 1536506"/>
              <a:gd name="connsiteX3527" fmla="*/ 1343163 w 2856548"/>
              <a:gd name="connsiteY3527" fmla="*/ 435960 h 1536506"/>
              <a:gd name="connsiteX3528" fmla="*/ 2362201 w 2856548"/>
              <a:gd name="connsiteY3528" fmla="*/ 420176 h 1536506"/>
              <a:gd name="connsiteX3529" fmla="*/ 2358877 w 2856548"/>
              <a:gd name="connsiteY3529" fmla="*/ 424819 h 1536506"/>
              <a:gd name="connsiteX3530" fmla="*/ 2358354 w 2856548"/>
              <a:gd name="connsiteY3530" fmla="*/ 425470 h 1536506"/>
              <a:gd name="connsiteX3531" fmla="*/ 2359341 w 2856548"/>
              <a:gd name="connsiteY3531" fmla="*/ 423990 h 1536506"/>
              <a:gd name="connsiteX3532" fmla="*/ 1963103 w 2856548"/>
              <a:gd name="connsiteY3532" fmla="*/ 418271 h 1536506"/>
              <a:gd name="connsiteX3533" fmla="*/ 1991678 w 2856548"/>
              <a:gd name="connsiteY3533" fmla="*/ 444941 h 1536506"/>
              <a:gd name="connsiteX3534" fmla="*/ 1963103 w 2856548"/>
              <a:gd name="connsiteY3534" fmla="*/ 418271 h 1536506"/>
              <a:gd name="connsiteX3535" fmla="*/ 2361725 w 2856548"/>
              <a:gd name="connsiteY3535" fmla="*/ 415414 h 1536506"/>
              <a:gd name="connsiteX3536" fmla="*/ 2355533 w 2856548"/>
              <a:gd name="connsiteY3536" fmla="*/ 423986 h 1536506"/>
              <a:gd name="connsiteX3537" fmla="*/ 2351723 w 2856548"/>
              <a:gd name="connsiteY3537" fmla="*/ 429701 h 1536506"/>
              <a:gd name="connsiteX3538" fmla="*/ 2336483 w 2856548"/>
              <a:gd name="connsiteY3538" fmla="*/ 452561 h 1536506"/>
              <a:gd name="connsiteX3539" fmla="*/ 2359343 w 2856548"/>
              <a:gd name="connsiteY3539" fmla="*/ 418271 h 1536506"/>
              <a:gd name="connsiteX3540" fmla="*/ 2361725 w 2856548"/>
              <a:gd name="connsiteY3540" fmla="*/ 415414 h 1536506"/>
              <a:gd name="connsiteX3541" fmla="*/ 1098233 w 2856548"/>
              <a:gd name="connsiteY3541" fmla="*/ 415414 h 1536506"/>
              <a:gd name="connsiteX3542" fmla="*/ 1069658 w 2856548"/>
              <a:gd name="connsiteY3542" fmla="*/ 457324 h 1536506"/>
              <a:gd name="connsiteX3543" fmla="*/ 1098233 w 2856548"/>
              <a:gd name="connsiteY3543" fmla="*/ 415414 h 1536506"/>
              <a:gd name="connsiteX3544" fmla="*/ 2715014 w 2856548"/>
              <a:gd name="connsiteY3544" fmla="*/ 414012 h 1536506"/>
              <a:gd name="connsiteX3545" fmla="*/ 2729509 w 2856548"/>
              <a:gd name="connsiteY3545" fmla="*/ 432797 h 1536506"/>
              <a:gd name="connsiteX3546" fmla="*/ 2742248 w 2856548"/>
              <a:gd name="connsiteY3546" fmla="*/ 450656 h 1536506"/>
              <a:gd name="connsiteX3547" fmla="*/ 2735581 w 2856548"/>
              <a:gd name="connsiteY3547" fmla="*/ 443036 h 1536506"/>
              <a:gd name="connsiteX3548" fmla="*/ 2715467 w 2856548"/>
              <a:gd name="connsiteY3548" fmla="*/ 414694 h 1536506"/>
              <a:gd name="connsiteX3549" fmla="*/ 1726358 w 2856548"/>
              <a:gd name="connsiteY3549" fmla="*/ 413439 h 1536506"/>
              <a:gd name="connsiteX3550" fmla="*/ 1697356 w 2856548"/>
              <a:gd name="connsiteY3550" fmla="*/ 453514 h 1536506"/>
              <a:gd name="connsiteX3551" fmla="*/ 1678726 w 2856548"/>
              <a:gd name="connsiteY3551" fmla="*/ 478645 h 1536506"/>
              <a:gd name="connsiteX3552" fmla="*/ 1719263 w 2856548"/>
              <a:gd name="connsiteY3552" fmla="*/ 422081 h 1536506"/>
              <a:gd name="connsiteX3553" fmla="*/ 2366963 w 2856548"/>
              <a:gd name="connsiteY3553" fmla="*/ 412556 h 1536506"/>
              <a:gd name="connsiteX3554" fmla="*/ 2359341 w 2856548"/>
              <a:gd name="connsiteY3554" fmla="*/ 423990 h 1536506"/>
              <a:gd name="connsiteX3555" fmla="*/ 2356486 w 2856548"/>
              <a:gd name="connsiteY3555" fmla="*/ 427796 h 1536506"/>
              <a:gd name="connsiteX3556" fmla="*/ 2358354 w 2856548"/>
              <a:gd name="connsiteY3556" fmla="*/ 425470 h 1536506"/>
              <a:gd name="connsiteX3557" fmla="*/ 2357589 w 2856548"/>
              <a:gd name="connsiteY3557" fmla="*/ 426618 h 1536506"/>
              <a:gd name="connsiteX3558" fmla="*/ 2333952 w 2856548"/>
              <a:gd name="connsiteY3558" fmla="*/ 459631 h 1536506"/>
              <a:gd name="connsiteX3559" fmla="*/ 2333983 w 2856548"/>
              <a:gd name="connsiteY3559" fmla="*/ 459586 h 1536506"/>
              <a:gd name="connsiteX3560" fmla="*/ 2366963 w 2856548"/>
              <a:gd name="connsiteY3560" fmla="*/ 412556 h 1536506"/>
              <a:gd name="connsiteX3561" fmla="*/ 806060 w 2856548"/>
              <a:gd name="connsiteY3561" fmla="*/ 412230 h 1536506"/>
              <a:gd name="connsiteX3562" fmla="*/ 809626 w 2856548"/>
              <a:gd name="connsiteY3562" fmla="*/ 416366 h 1536506"/>
              <a:gd name="connsiteX3563" fmla="*/ 810578 w 2856548"/>
              <a:gd name="connsiteY3563" fmla="*/ 418271 h 1536506"/>
              <a:gd name="connsiteX3564" fmla="*/ 1273493 w 2856548"/>
              <a:gd name="connsiteY3564" fmla="*/ 403031 h 1536506"/>
              <a:gd name="connsiteX3565" fmla="*/ 1290638 w 2856548"/>
              <a:gd name="connsiteY3565" fmla="*/ 404936 h 1536506"/>
              <a:gd name="connsiteX3566" fmla="*/ 1284923 w 2856548"/>
              <a:gd name="connsiteY3566" fmla="*/ 404936 h 1536506"/>
              <a:gd name="connsiteX3567" fmla="*/ 1281113 w 2856548"/>
              <a:gd name="connsiteY3567" fmla="*/ 403984 h 1536506"/>
              <a:gd name="connsiteX3568" fmla="*/ 1276351 w 2856548"/>
              <a:gd name="connsiteY3568" fmla="*/ 403984 h 1536506"/>
              <a:gd name="connsiteX3569" fmla="*/ 1266826 w 2856548"/>
              <a:gd name="connsiteY3569" fmla="*/ 403984 h 1536506"/>
              <a:gd name="connsiteX3570" fmla="*/ 1258253 w 2856548"/>
              <a:gd name="connsiteY3570" fmla="*/ 404936 h 1536506"/>
              <a:gd name="connsiteX3571" fmla="*/ 1273493 w 2856548"/>
              <a:gd name="connsiteY3571" fmla="*/ 403031 h 1536506"/>
              <a:gd name="connsiteX3572" fmla="*/ 794386 w 2856548"/>
              <a:gd name="connsiteY3572" fmla="*/ 397316 h 1536506"/>
              <a:gd name="connsiteX3573" fmla="*/ 800339 w 2856548"/>
              <a:gd name="connsiteY3573" fmla="*/ 404579 h 1536506"/>
              <a:gd name="connsiteX3574" fmla="*/ 806060 w 2856548"/>
              <a:gd name="connsiteY3574" fmla="*/ 412230 h 1536506"/>
              <a:gd name="connsiteX3575" fmla="*/ 801036 w 2856548"/>
              <a:gd name="connsiteY3575" fmla="*/ 406401 h 1536506"/>
              <a:gd name="connsiteX3576" fmla="*/ 800101 w 2856548"/>
              <a:gd name="connsiteY3576" fmla="*/ 405175 h 1536506"/>
              <a:gd name="connsiteX3577" fmla="*/ 794386 w 2856548"/>
              <a:gd name="connsiteY3577" fmla="*/ 397316 h 1536506"/>
              <a:gd name="connsiteX3578" fmla="*/ 1428555 w 2856548"/>
              <a:gd name="connsiteY3578" fmla="*/ 395818 h 1536506"/>
              <a:gd name="connsiteX3579" fmla="*/ 1442086 w 2856548"/>
              <a:gd name="connsiteY3579" fmla="*/ 411604 h 1536506"/>
              <a:gd name="connsiteX3580" fmla="*/ 1468756 w 2856548"/>
              <a:gd name="connsiteY3580" fmla="*/ 449704 h 1536506"/>
              <a:gd name="connsiteX3581" fmla="*/ 1424771 w 2856548"/>
              <a:gd name="connsiteY3581" fmla="*/ 386947 h 1536506"/>
              <a:gd name="connsiteX3582" fmla="*/ 1432561 w 2856548"/>
              <a:gd name="connsiteY3582" fmla="*/ 394459 h 1536506"/>
              <a:gd name="connsiteX3583" fmla="*/ 1431608 w 2856548"/>
              <a:gd name="connsiteY3583" fmla="*/ 395411 h 1536506"/>
              <a:gd name="connsiteX3584" fmla="*/ 1498283 w 2856548"/>
              <a:gd name="connsiteY3584" fmla="*/ 484946 h 1536506"/>
              <a:gd name="connsiteX3585" fmla="*/ 1466851 w 2856548"/>
              <a:gd name="connsiteY3585" fmla="*/ 443989 h 1536506"/>
              <a:gd name="connsiteX3586" fmla="*/ 1418130 w 2856548"/>
              <a:gd name="connsiteY3586" fmla="*/ 383655 h 1536506"/>
              <a:gd name="connsiteX3587" fmla="*/ 1423988 w 2856548"/>
              <a:gd name="connsiteY3587" fmla="*/ 389696 h 1536506"/>
              <a:gd name="connsiteX3588" fmla="*/ 1428555 w 2856548"/>
              <a:gd name="connsiteY3588" fmla="*/ 395818 h 1536506"/>
              <a:gd name="connsiteX3589" fmla="*/ 50976 w 2856548"/>
              <a:gd name="connsiteY3589" fmla="*/ 382854 h 1536506"/>
              <a:gd name="connsiteX3590" fmla="*/ 51436 w 2856548"/>
              <a:gd name="connsiteY3590" fmla="*/ 383029 h 1536506"/>
              <a:gd name="connsiteX3591" fmla="*/ 51657 w 2856548"/>
              <a:gd name="connsiteY3591" fmla="*/ 383156 h 1536506"/>
              <a:gd name="connsiteX3592" fmla="*/ 44649 w 2856548"/>
              <a:gd name="connsiteY3592" fmla="*/ 380053 h 1536506"/>
              <a:gd name="connsiteX3593" fmla="*/ 50976 w 2856548"/>
              <a:gd name="connsiteY3593" fmla="*/ 382854 h 1536506"/>
              <a:gd name="connsiteX3594" fmla="*/ 43935 w 2856548"/>
              <a:gd name="connsiteY3594" fmla="*/ 380172 h 1536506"/>
              <a:gd name="connsiteX3595" fmla="*/ 40006 w 2856548"/>
              <a:gd name="connsiteY3595" fmla="*/ 380171 h 1536506"/>
              <a:gd name="connsiteX3596" fmla="*/ 44649 w 2856548"/>
              <a:gd name="connsiteY3596" fmla="*/ 380053 h 1536506"/>
              <a:gd name="connsiteX3597" fmla="*/ 59056 w 2856548"/>
              <a:gd name="connsiteY3597" fmla="*/ 376361 h 1536506"/>
              <a:gd name="connsiteX3598" fmla="*/ 66795 w 2856548"/>
              <a:gd name="connsiteY3598" fmla="*/ 380410 h 1536506"/>
              <a:gd name="connsiteX3599" fmla="*/ 66309 w 2856548"/>
              <a:gd name="connsiteY3599" fmla="*/ 380229 h 1536506"/>
              <a:gd name="connsiteX3600" fmla="*/ 2683193 w 2856548"/>
              <a:gd name="connsiteY3600" fmla="*/ 375409 h 1536506"/>
              <a:gd name="connsiteX3601" fmla="*/ 2689385 w 2856548"/>
              <a:gd name="connsiteY3601" fmla="*/ 382196 h 1536506"/>
              <a:gd name="connsiteX3602" fmla="*/ 2690367 w 2856548"/>
              <a:gd name="connsiteY3602" fmla="*/ 383564 h 1536506"/>
              <a:gd name="connsiteX3603" fmla="*/ 61913 w 2856548"/>
              <a:gd name="connsiteY3603" fmla="*/ 368741 h 1536506"/>
              <a:gd name="connsiteX3604" fmla="*/ 62866 w 2856548"/>
              <a:gd name="connsiteY3604" fmla="*/ 368741 h 1536506"/>
              <a:gd name="connsiteX3605" fmla="*/ 73820 w 2856548"/>
              <a:gd name="connsiteY3605" fmla="*/ 374813 h 1536506"/>
              <a:gd name="connsiteX3606" fmla="*/ 77913 w 2856548"/>
              <a:gd name="connsiteY3606" fmla="*/ 377884 h 1536506"/>
              <a:gd name="connsiteX3607" fmla="*/ 62227 w 2856548"/>
              <a:gd name="connsiteY3607" fmla="*/ 367681 h 1536506"/>
              <a:gd name="connsiteX3608" fmla="*/ 64771 w 2856548"/>
              <a:gd name="connsiteY3608" fmla="*/ 368741 h 1536506"/>
              <a:gd name="connsiteX3609" fmla="*/ 65407 w 2856548"/>
              <a:gd name="connsiteY3609" fmla="*/ 369165 h 1536506"/>
              <a:gd name="connsiteX3610" fmla="*/ 1766779 w 2856548"/>
              <a:gd name="connsiteY3610" fmla="*/ 364200 h 1536506"/>
              <a:gd name="connsiteX3611" fmla="*/ 1726358 w 2856548"/>
              <a:gd name="connsiteY3611" fmla="*/ 413439 h 1536506"/>
              <a:gd name="connsiteX3612" fmla="*/ 1749743 w 2856548"/>
              <a:gd name="connsiteY3612" fmla="*/ 381124 h 1536506"/>
              <a:gd name="connsiteX3613" fmla="*/ 509793 w 2856548"/>
              <a:gd name="connsiteY3613" fmla="*/ 363822 h 1536506"/>
              <a:gd name="connsiteX3614" fmla="*/ 509414 w 2856548"/>
              <a:gd name="connsiteY3614" fmla="*/ 364175 h 1536506"/>
              <a:gd name="connsiteX3615" fmla="*/ 509588 w 2856548"/>
              <a:gd name="connsiteY3615" fmla="*/ 363979 h 1536506"/>
              <a:gd name="connsiteX3616" fmla="*/ 2681288 w 2856548"/>
              <a:gd name="connsiteY3616" fmla="*/ 361121 h 1536506"/>
              <a:gd name="connsiteX3617" fmla="*/ 2707958 w 2856548"/>
              <a:gd name="connsiteY3617" fmla="*/ 393506 h 1536506"/>
              <a:gd name="connsiteX3618" fmla="*/ 2698433 w 2856548"/>
              <a:gd name="connsiteY3618" fmla="*/ 382076 h 1536506"/>
              <a:gd name="connsiteX3619" fmla="*/ 2687956 w 2856548"/>
              <a:gd name="connsiteY3619" fmla="*/ 370646 h 1536506"/>
              <a:gd name="connsiteX3620" fmla="*/ 2681288 w 2856548"/>
              <a:gd name="connsiteY3620" fmla="*/ 361121 h 1536506"/>
              <a:gd name="connsiteX3621" fmla="*/ 42863 w 2856548"/>
              <a:gd name="connsiteY3621" fmla="*/ 360169 h 1536506"/>
              <a:gd name="connsiteX3622" fmla="*/ 54293 w 2856548"/>
              <a:gd name="connsiteY3622" fmla="*/ 363979 h 1536506"/>
              <a:gd name="connsiteX3623" fmla="*/ 62227 w 2856548"/>
              <a:gd name="connsiteY3623" fmla="*/ 367681 h 1536506"/>
              <a:gd name="connsiteX3624" fmla="*/ 53341 w 2856548"/>
              <a:gd name="connsiteY3624" fmla="*/ 363979 h 1536506"/>
              <a:gd name="connsiteX3625" fmla="*/ 42863 w 2856548"/>
              <a:gd name="connsiteY3625" fmla="*/ 360169 h 1536506"/>
              <a:gd name="connsiteX3626" fmla="*/ 2668906 w 2856548"/>
              <a:gd name="connsiteY3626" fmla="*/ 359216 h 1536506"/>
              <a:gd name="connsiteX3627" fmla="*/ 2686051 w 2856548"/>
              <a:gd name="connsiteY3627" fmla="*/ 375409 h 1536506"/>
              <a:gd name="connsiteX3628" fmla="*/ 2704148 w 2856548"/>
              <a:gd name="connsiteY3628" fmla="*/ 397316 h 1536506"/>
              <a:gd name="connsiteX3629" fmla="*/ 2689861 w 2856548"/>
              <a:gd name="connsiteY3629" fmla="*/ 380171 h 1536506"/>
              <a:gd name="connsiteX3630" fmla="*/ 2668906 w 2856548"/>
              <a:gd name="connsiteY3630" fmla="*/ 359216 h 1536506"/>
              <a:gd name="connsiteX3631" fmla="*/ 1777004 w 2856548"/>
              <a:gd name="connsiteY3631" fmla="*/ 354041 h 1536506"/>
              <a:gd name="connsiteX3632" fmla="*/ 1766779 w 2856548"/>
              <a:gd name="connsiteY3632" fmla="*/ 364200 h 1536506"/>
              <a:gd name="connsiteX3633" fmla="*/ 1771651 w 2856548"/>
              <a:gd name="connsiteY3633" fmla="*/ 358264 h 1536506"/>
              <a:gd name="connsiteX3634" fmla="*/ 1385955 w 2856548"/>
              <a:gd name="connsiteY3634" fmla="*/ 349518 h 1536506"/>
              <a:gd name="connsiteX3635" fmla="*/ 1394461 w 2856548"/>
              <a:gd name="connsiteY3635" fmla="*/ 355406 h 1536506"/>
              <a:gd name="connsiteX3636" fmla="*/ 1423988 w 2856548"/>
              <a:gd name="connsiteY3636" fmla="*/ 385886 h 1536506"/>
              <a:gd name="connsiteX3637" fmla="*/ 1424771 w 2856548"/>
              <a:gd name="connsiteY3637" fmla="*/ 386947 h 1536506"/>
              <a:gd name="connsiteX3638" fmla="*/ 1402756 w 2856548"/>
              <a:gd name="connsiteY3638" fmla="*/ 365718 h 1536506"/>
              <a:gd name="connsiteX3639" fmla="*/ 1402081 w 2856548"/>
              <a:gd name="connsiteY3639" fmla="*/ 364931 h 1536506"/>
              <a:gd name="connsiteX3640" fmla="*/ 1400884 w 2856548"/>
              <a:gd name="connsiteY3640" fmla="*/ 363914 h 1536506"/>
              <a:gd name="connsiteX3641" fmla="*/ 2653401 w 2856548"/>
              <a:gd name="connsiteY3641" fmla="*/ 349486 h 1536506"/>
              <a:gd name="connsiteX3642" fmla="*/ 2662238 w 2856548"/>
              <a:gd name="connsiteY3642" fmla="*/ 356359 h 1536506"/>
              <a:gd name="connsiteX3643" fmla="*/ 2673668 w 2856548"/>
              <a:gd name="connsiteY3643" fmla="*/ 366836 h 1536506"/>
              <a:gd name="connsiteX3644" fmla="*/ 2689861 w 2856548"/>
              <a:gd name="connsiteY3644" fmla="*/ 383029 h 1536506"/>
              <a:gd name="connsiteX3645" fmla="*/ 2677949 w 2856548"/>
              <a:gd name="connsiteY3645" fmla="*/ 372070 h 1536506"/>
              <a:gd name="connsiteX3646" fmla="*/ 2667953 w 2856548"/>
              <a:gd name="connsiteY3646" fmla="*/ 362074 h 1536506"/>
              <a:gd name="connsiteX3647" fmla="*/ 2664193 w 2856548"/>
              <a:gd name="connsiteY3647" fmla="*/ 359415 h 1536506"/>
              <a:gd name="connsiteX3648" fmla="*/ 2655890 w 2856548"/>
              <a:gd name="connsiteY3648" fmla="*/ 351776 h 1536506"/>
              <a:gd name="connsiteX3649" fmla="*/ 2658428 w 2856548"/>
              <a:gd name="connsiteY3649" fmla="*/ 353501 h 1536506"/>
              <a:gd name="connsiteX3650" fmla="*/ 2654142 w 2856548"/>
              <a:gd name="connsiteY3650" fmla="*/ 350168 h 1536506"/>
              <a:gd name="connsiteX3651" fmla="*/ 1796461 w 2856548"/>
              <a:gd name="connsiteY3651" fmla="*/ 338690 h 1536506"/>
              <a:gd name="connsiteX3652" fmla="*/ 1777004 w 2856548"/>
              <a:gd name="connsiteY3652" fmla="*/ 354041 h 1536506"/>
              <a:gd name="connsiteX3653" fmla="*/ 1786296 w 2856548"/>
              <a:gd name="connsiteY3653" fmla="*/ 344810 h 1536506"/>
              <a:gd name="connsiteX3654" fmla="*/ 2442728 w 2856548"/>
              <a:gd name="connsiteY3654" fmla="*/ 336507 h 1536506"/>
              <a:gd name="connsiteX3655" fmla="*/ 2432686 w 2856548"/>
              <a:gd name="connsiteY3655" fmla="*/ 344490 h 1536506"/>
              <a:gd name="connsiteX3656" fmla="*/ 2432686 w 2856548"/>
              <a:gd name="connsiteY3656" fmla="*/ 344096 h 1536506"/>
              <a:gd name="connsiteX3657" fmla="*/ 2441258 w 2856548"/>
              <a:gd name="connsiteY3657" fmla="*/ 337309 h 1536506"/>
              <a:gd name="connsiteX3658" fmla="*/ 1365272 w 2856548"/>
              <a:gd name="connsiteY3658" fmla="*/ 335199 h 1536506"/>
              <a:gd name="connsiteX3659" fmla="*/ 1379221 w 2856548"/>
              <a:gd name="connsiteY3659" fmla="*/ 343024 h 1536506"/>
              <a:gd name="connsiteX3660" fmla="*/ 1385955 w 2856548"/>
              <a:gd name="connsiteY3660" fmla="*/ 349518 h 1536506"/>
              <a:gd name="connsiteX3661" fmla="*/ 1375169 w 2856548"/>
              <a:gd name="connsiteY3661" fmla="*/ 342051 h 1536506"/>
              <a:gd name="connsiteX3662" fmla="*/ 1375054 w 2856548"/>
              <a:gd name="connsiteY3662" fmla="*/ 341953 h 1536506"/>
              <a:gd name="connsiteX3663" fmla="*/ 1374915 w 2856548"/>
              <a:gd name="connsiteY3663" fmla="*/ 341875 h 1536506"/>
              <a:gd name="connsiteX3664" fmla="*/ 2858 w 2856548"/>
              <a:gd name="connsiteY3664" fmla="*/ 333499 h 1536506"/>
              <a:gd name="connsiteX3665" fmla="*/ 41911 w 2856548"/>
              <a:gd name="connsiteY3665" fmla="*/ 339214 h 1536506"/>
              <a:gd name="connsiteX3666" fmla="*/ 45086 w 2856548"/>
              <a:gd name="connsiteY3666" fmla="*/ 340537 h 1536506"/>
              <a:gd name="connsiteX3667" fmla="*/ 2449113 w 2856548"/>
              <a:gd name="connsiteY3667" fmla="*/ 333025 h 1536506"/>
              <a:gd name="connsiteX3668" fmla="*/ 2442728 w 2856548"/>
              <a:gd name="connsiteY3668" fmla="*/ 336507 h 1536506"/>
              <a:gd name="connsiteX3669" fmla="*/ 2444116 w 2856548"/>
              <a:gd name="connsiteY3669" fmla="*/ 335404 h 1536506"/>
              <a:gd name="connsiteX3670" fmla="*/ 1991477 w 2856548"/>
              <a:gd name="connsiteY3670" fmla="*/ 330788 h 1536506"/>
              <a:gd name="connsiteX3671" fmla="*/ 1993583 w 2856548"/>
              <a:gd name="connsiteY3671" fmla="*/ 331594 h 1536506"/>
              <a:gd name="connsiteX3672" fmla="*/ 1995969 w 2856548"/>
              <a:gd name="connsiteY3672" fmla="*/ 333208 h 1536506"/>
              <a:gd name="connsiteX3673" fmla="*/ 1991831 w 2856548"/>
              <a:gd name="connsiteY3673" fmla="*/ 331020 h 1536506"/>
              <a:gd name="connsiteX3674" fmla="*/ 2003454 w 2856548"/>
              <a:gd name="connsiteY3674" fmla="*/ 329449 h 1536506"/>
              <a:gd name="connsiteX3675" fmla="*/ 2004061 w 2856548"/>
              <a:gd name="connsiteY3675" fmla="*/ 329689 h 1536506"/>
              <a:gd name="connsiteX3676" fmla="*/ 2034541 w 2856548"/>
              <a:gd name="connsiteY3676" fmla="*/ 350644 h 1536506"/>
              <a:gd name="connsiteX3677" fmla="*/ 1351508 w 2856548"/>
              <a:gd name="connsiteY3677" fmla="*/ 327478 h 1536506"/>
              <a:gd name="connsiteX3678" fmla="*/ 1357313 w 2856548"/>
              <a:gd name="connsiteY3678" fmla="*/ 329689 h 1536506"/>
              <a:gd name="connsiteX3679" fmla="*/ 1365272 w 2856548"/>
              <a:gd name="connsiteY3679" fmla="*/ 335199 h 1536506"/>
              <a:gd name="connsiteX3680" fmla="*/ 2461676 w 2856548"/>
              <a:gd name="connsiteY3680" fmla="*/ 327042 h 1536506"/>
              <a:gd name="connsiteX3681" fmla="*/ 2449113 w 2856548"/>
              <a:gd name="connsiteY3681" fmla="*/ 333025 h 1536506"/>
              <a:gd name="connsiteX3682" fmla="*/ 2456931 w 2856548"/>
              <a:gd name="connsiteY3682" fmla="*/ 328760 h 1536506"/>
              <a:gd name="connsiteX3683" fmla="*/ 1983342 w 2856548"/>
              <a:gd name="connsiteY3683" fmla="*/ 326533 h 1536506"/>
              <a:gd name="connsiteX3684" fmla="*/ 1986916 w 2856548"/>
              <a:gd name="connsiteY3684" fmla="*/ 327784 h 1536506"/>
              <a:gd name="connsiteX3685" fmla="*/ 1991477 w 2856548"/>
              <a:gd name="connsiteY3685" fmla="*/ 330788 h 1536506"/>
              <a:gd name="connsiteX3686" fmla="*/ 1991161 w 2856548"/>
              <a:gd name="connsiteY3686" fmla="*/ 330667 h 1536506"/>
              <a:gd name="connsiteX3687" fmla="*/ 1831508 w 2856548"/>
              <a:gd name="connsiteY3687" fmla="*/ 326369 h 1536506"/>
              <a:gd name="connsiteX3688" fmla="*/ 1829712 w 2856548"/>
              <a:gd name="connsiteY3688" fmla="*/ 327455 h 1536506"/>
              <a:gd name="connsiteX3689" fmla="*/ 1825943 w 2856548"/>
              <a:gd name="connsiteY3689" fmla="*/ 328736 h 1536506"/>
              <a:gd name="connsiteX3690" fmla="*/ 1809859 w 2856548"/>
              <a:gd name="connsiteY3690" fmla="*/ 339459 h 1536506"/>
              <a:gd name="connsiteX3691" fmla="*/ 1794511 w 2856548"/>
              <a:gd name="connsiteY3691" fmla="*/ 348739 h 1536506"/>
              <a:gd name="connsiteX3692" fmla="*/ 1822133 w 2856548"/>
              <a:gd name="connsiteY3692" fmla="*/ 329689 h 1536506"/>
              <a:gd name="connsiteX3693" fmla="*/ 2462213 w 2856548"/>
              <a:gd name="connsiteY3693" fmla="*/ 325879 h 1536506"/>
              <a:gd name="connsiteX3694" fmla="*/ 2456931 w 2856548"/>
              <a:gd name="connsiteY3694" fmla="*/ 328760 h 1536506"/>
              <a:gd name="connsiteX3695" fmla="*/ 2452527 w 2856548"/>
              <a:gd name="connsiteY3695" fmla="*/ 330355 h 1536506"/>
              <a:gd name="connsiteX3696" fmla="*/ 2453272 w 2856548"/>
              <a:gd name="connsiteY3696" fmla="*/ 329943 h 1536506"/>
              <a:gd name="connsiteX3697" fmla="*/ 1602047 w 2856548"/>
              <a:gd name="connsiteY3697" fmla="*/ 323612 h 1536506"/>
              <a:gd name="connsiteX3698" fmla="*/ 1600201 w 2856548"/>
              <a:gd name="connsiteY3698" fmla="*/ 323974 h 1536506"/>
              <a:gd name="connsiteX3699" fmla="*/ 1599702 w 2856548"/>
              <a:gd name="connsiteY3699" fmla="*/ 323937 h 1536506"/>
              <a:gd name="connsiteX3700" fmla="*/ 1821538 w 2856548"/>
              <a:gd name="connsiteY3700" fmla="*/ 323593 h 1536506"/>
              <a:gd name="connsiteX3701" fmla="*/ 1796461 w 2856548"/>
              <a:gd name="connsiteY3701" fmla="*/ 338690 h 1536506"/>
              <a:gd name="connsiteX3702" fmla="*/ 1808323 w 2856548"/>
              <a:gd name="connsiteY3702" fmla="*/ 329332 h 1536506"/>
              <a:gd name="connsiteX3703" fmla="*/ 1827430 w 2856548"/>
              <a:gd name="connsiteY3703" fmla="*/ 322995 h 1536506"/>
              <a:gd name="connsiteX3704" fmla="*/ 1810703 w 2856548"/>
              <a:gd name="connsiteY3704" fmla="*/ 330641 h 1536506"/>
              <a:gd name="connsiteX3705" fmla="*/ 1821181 w 2856548"/>
              <a:gd name="connsiteY3705" fmla="*/ 324926 h 1536506"/>
              <a:gd name="connsiteX3706" fmla="*/ 1586646 w 2856548"/>
              <a:gd name="connsiteY3706" fmla="*/ 322970 h 1536506"/>
              <a:gd name="connsiteX3707" fmla="*/ 1599702 w 2856548"/>
              <a:gd name="connsiteY3707" fmla="*/ 323937 h 1536506"/>
              <a:gd name="connsiteX3708" fmla="*/ 1594951 w 2856548"/>
              <a:gd name="connsiteY3708" fmla="*/ 324597 h 1536506"/>
              <a:gd name="connsiteX3709" fmla="*/ 1578929 w 2856548"/>
              <a:gd name="connsiteY3709" fmla="*/ 323021 h 1536506"/>
              <a:gd name="connsiteX3710" fmla="*/ 1585913 w 2856548"/>
              <a:gd name="connsiteY3710" fmla="*/ 323021 h 1536506"/>
              <a:gd name="connsiteX3711" fmla="*/ 2467230 w 2856548"/>
              <a:gd name="connsiteY3711" fmla="*/ 322229 h 1536506"/>
              <a:gd name="connsiteX3712" fmla="*/ 2453272 w 2856548"/>
              <a:gd name="connsiteY3712" fmla="*/ 329943 h 1536506"/>
              <a:gd name="connsiteX3713" fmla="*/ 2451736 w 2856548"/>
              <a:gd name="connsiteY3713" fmla="*/ 330641 h 1536506"/>
              <a:gd name="connsiteX3714" fmla="*/ 2452527 w 2856548"/>
              <a:gd name="connsiteY3714" fmla="*/ 330355 h 1536506"/>
              <a:gd name="connsiteX3715" fmla="*/ 2436496 w 2856548"/>
              <a:gd name="connsiteY3715" fmla="*/ 339214 h 1536506"/>
              <a:gd name="connsiteX3716" fmla="*/ 2443163 w 2856548"/>
              <a:gd name="connsiteY3716" fmla="*/ 335404 h 1536506"/>
              <a:gd name="connsiteX3717" fmla="*/ 2457451 w 2856548"/>
              <a:gd name="connsiteY3717" fmla="*/ 326831 h 1536506"/>
              <a:gd name="connsiteX3718" fmla="*/ 1617308 w 2856548"/>
              <a:gd name="connsiteY3718" fmla="*/ 320831 h 1536506"/>
              <a:gd name="connsiteX3719" fmla="*/ 1608669 w 2856548"/>
              <a:gd name="connsiteY3719" fmla="*/ 322692 h 1536506"/>
              <a:gd name="connsiteX3720" fmla="*/ 1602047 w 2856548"/>
              <a:gd name="connsiteY3720" fmla="*/ 323612 h 1536506"/>
              <a:gd name="connsiteX3721" fmla="*/ 1615591 w 2856548"/>
              <a:gd name="connsiteY3721" fmla="*/ 320951 h 1536506"/>
              <a:gd name="connsiteX3722" fmla="*/ 330382 w 2856548"/>
              <a:gd name="connsiteY3722" fmla="*/ 320300 h 1536506"/>
              <a:gd name="connsiteX3723" fmla="*/ 335281 w 2856548"/>
              <a:gd name="connsiteY3723" fmla="*/ 321116 h 1536506"/>
              <a:gd name="connsiteX3724" fmla="*/ 328180 w 2856548"/>
              <a:gd name="connsiteY3724" fmla="*/ 320682 h 1536506"/>
              <a:gd name="connsiteX3725" fmla="*/ 334552 w 2856548"/>
              <a:gd name="connsiteY3725" fmla="*/ 319578 h 1536506"/>
              <a:gd name="connsiteX3726" fmla="*/ 330382 w 2856548"/>
              <a:gd name="connsiteY3726" fmla="*/ 320300 h 1536506"/>
              <a:gd name="connsiteX3727" fmla="*/ 329566 w 2856548"/>
              <a:gd name="connsiteY3727" fmla="*/ 320164 h 1536506"/>
              <a:gd name="connsiteX3728" fmla="*/ 2479840 w 2856548"/>
              <a:gd name="connsiteY3728" fmla="*/ 317522 h 1536506"/>
              <a:gd name="connsiteX3729" fmla="*/ 2473643 w 2856548"/>
              <a:gd name="connsiteY3729" fmla="*/ 319211 h 1536506"/>
              <a:gd name="connsiteX3730" fmla="*/ 2467230 w 2856548"/>
              <a:gd name="connsiteY3730" fmla="*/ 322229 h 1536506"/>
              <a:gd name="connsiteX3731" fmla="*/ 2472691 w 2856548"/>
              <a:gd name="connsiteY3731" fmla="*/ 319211 h 1536506"/>
              <a:gd name="connsiteX3732" fmla="*/ 1325163 w 2856548"/>
              <a:gd name="connsiteY3732" fmla="*/ 317442 h 1536506"/>
              <a:gd name="connsiteX3733" fmla="*/ 1340168 w 2856548"/>
              <a:gd name="connsiteY3733" fmla="*/ 321116 h 1536506"/>
              <a:gd name="connsiteX3734" fmla="*/ 1351508 w 2856548"/>
              <a:gd name="connsiteY3734" fmla="*/ 327478 h 1536506"/>
              <a:gd name="connsiteX3735" fmla="*/ 1344536 w 2856548"/>
              <a:gd name="connsiteY3735" fmla="*/ 324822 h 1536506"/>
              <a:gd name="connsiteX3736" fmla="*/ 1343026 w 2856548"/>
              <a:gd name="connsiteY3736" fmla="*/ 323974 h 1536506"/>
              <a:gd name="connsiteX3737" fmla="*/ 1337690 w 2856548"/>
              <a:gd name="connsiteY3737" fmla="*/ 322213 h 1536506"/>
              <a:gd name="connsiteX3738" fmla="*/ 1954864 w 2856548"/>
              <a:gd name="connsiteY3738" fmla="*/ 316566 h 1536506"/>
              <a:gd name="connsiteX3739" fmla="*/ 1970843 w 2856548"/>
              <a:gd name="connsiteY3739" fmla="*/ 319926 h 1536506"/>
              <a:gd name="connsiteX3740" fmla="*/ 1983342 w 2856548"/>
              <a:gd name="connsiteY3740" fmla="*/ 326533 h 1536506"/>
              <a:gd name="connsiteX3741" fmla="*/ 2484121 w 2856548"/>
              <a:gd name="connsiteY3741" fmla="*/ 316354 h 1536506"/>
              <a:gd name="connsiteX3742" fmla="*/ 2483473 w 2856548"/>
              <a:gd name="connsiteY3742" fmla="*/ 316663 h 1536506"/>
              <a:gd name="connsiteX3743" fmla="*/ 2479840 w 2856548"/>
              <a:gd name="connsiteY3743" fmla="*/ 317522 h 1536506"/>
              <a:gd name="connsiteX3744" fmla="*/ 1948816 w 2856548"/>
              <a:gd name="connsiteY3744" fmla="*/ 314449 h 1536506"/>
              <a:gd name="connsiteX3745" fmla="*/ 1954864 w 2856548"/>
              <a:gd name="connsiteY3745" fmla="*/ 316566 h 1536506"/>
              <a:gd name="connsiteX3746" fmla="*/ 1953709 w 2856548"/>
              <a:gd name="connsiteY3746" fmla="*/ 316323 h 1536506"/>
              <a:gd name="connsiteX3747" fmla="*/ 1844261 w 2856548"/>
              <a:gd name="connsiteY3747" fmla="*/ 313727 h 1536506"/>
              <a:gd name="connsiteX3748" fmla="*/ 1821538 w 2856548"/>
              <a:gd name="connsiteY3748" fmla="*/ 323593 h 1536506"/>
              <a:gd name="connsiteX3749" fmla="*/ 1833563 w 2856548"/>
              <a:gd name="connsiteY3749" fmla="*/ 316354 h 1536506"/>
              <a:gd name="connsiteX3750" fmla="*/ 2550796 w 2856548"/>
              <a:gd name="connsiteY3750" fmla="*/ 313496 h 1536506"/>
              <a:gd name="connsiteX3751" fmla="*/ 2578418 w 2856548"/>
              <a:gd name="connsiteY3751" fmla="*/ 313496 h 1536506"/>
              <a:gd name="connsiteX3752" fmla="*/ 2642236 w 2856548"/>
              <a:gd name="connsiteY3752" fmla="*/ 339214 h 1536506"/>
              <a:gd name="connsiteX3753" fmla="*/ 2653401 w 2856548"/>
              <a:gd name="connsiteY3753" fmla="*/ 349486 h 1536506"/>
              <a:gd name="connsiteX3754" fmla="*/ 2645093 w 2856548"/>
              <a:gd name="connsiteY3754" fmla="*/ 343024 h 1536506"/>
              <a:gd name="connsiteX3755" fmla="*/ 2649856 w 2856548"/>
              <a:gd name="connsiteY3755" fmla="*/ 346834 h 1536506"/>
              <a:gd name="connsiteX3756" fmla="*/ 2654142 w 2856548"/>
              <a:gd name="connsiteY3756" fmla="*/ 350168 h 1536506"/>
              <a:gd name="connsiteX3757" fmla="*/ 2655890 w 2856548"/>
              <a:gd name="connsiteY3757" fmla="*/ 351776 h 1536506"/>
              <a:gd name="connsiteX3758" fmla="*/ 2631282 w 2856548"/>
              <a:gd name="connsiteY3758" fmla="*/ 335047 h 1536506"/>
              <a:gd name="connsiteX3759" fmla="*/ 2598421 w 2856548"/>
              <a:gd name="connsiteY3759" fmla="*/ 320164 h 1536506"/>
              <a:gd name="connsiteX3760" fmla="*/ 2586663 w 2856548"/>
              <a:gd name="connsiteY3760" fmla="*/ 318807 h 1536506"/>
              <a:gd name="connsiteX3761" fmla="*/ 2577466 w 2856548"/>
              <a:gd name="connsiteY3761" fmla="*/ 315401 h 1536506"/>
              <a:gd name="connsiteX3762" fmla="*/ 1867853 w 2856548"/>
              <a:gd name="connsiteY3762" fmla="*/ 313496 h 1536506"/>
              <a:gd name="connsiteX3763" fmla="*/ 1831508 w 2856548"/>
              <a:gd name="connsiteY3763" fmla="*/ 326369 h 1536506"/>
              <a:gd name="connsiteX3764" fmla="*/ 1835468 w 2856548"/>
              <a:gd name="connsiteY3764" fmla="*/ 323974 h 1536506"/>
              <a:gd name="connsiteX3765" fmla="*/ 1854518 w 2856548"/>
              <a:gd name="connsiteY3765" fmla="*/ 317306 h 1536506"/>
              <a:gd name="connsiteX3766" fmla="*/ 1867853 w 2856548"/>
              <a:gd name="connsiteY3766" fmla="*/ 313496 h 1536506"/>
              <a:gd name="connsiteX3767" fmla="*/ 1309300 w 2856548"/>
              <a:gd name="connsiteY3767" fmla="*/ 312847 h 1536506"/>
              <a:gd name="connsiteX3768" fmla="*/ 1314808 w 2856548"/>
              <a:gd name="connsiteY3768" fmla="*/ 313497 h 1536506"/>
              <a:gd name="connsiteX3769" fmla="*/ 1325163 w 2856548"/>
              <a:gd name="connsiteY3769" fmla="*/ 317442 h 1536506"/>
              <a:gd name="connsiteX3770" fmla="*/ 1317648 w 2856548"/>
              <a:gd name="connsiteY3770" fmla="*/ 315601 h 1536506"/>
              <a:gd name="connsiteX3771" fmla="*/ 2503263 w 2856548"/>
              <a:gd name="connsiteY3771" fmla="*/ 311985 h 1536506"/>
              <a:gd name="connsiteX3772" fmla="*/ 2461676 w 2856548"/>
              <a:gd name="connsiteY3772" fmla="*/ 327042 h 1536506"/>
              <a:gd name="connsiteX3773" fmla="*/ 2483473 w 2856548"/>
              <a:gd name="connsiteY3773" fmla="*/ 316663 h 1536506"/>
              <a:gd name="connsiteX3774" fmla="*/ 1301957 w 2856548"/>
              <a:gd name="connsiteY3774" fmla="*/ 311758 h 1536506"/>
              <a:gd name="connsiteX3775" fmla="*/ 1308022 w 2856548"/>
              <a:gd name="connsiteY3775" fmla="*/ 312425 h 1536506"/>
              <a:gd name="connsiteX3776" fmla="*/ 1309300 w 2856548"/>
              <a:gd name="connsiteY3776" fmla="*/ 312847 h 1536506"/>
              <a:gd name="connsiteX3777" fmla="*/ 1303707 w 2856548"/>
              <a:gd name="connsiteY3777" fmla="*/ 312187 h 1536506"/>
              <a:gd name="connsiteX3778" fmla="*/ 2524126 w 2856548"/>
              <a:gd name="connsiteY3778" fmla="*/ 311591 h 1536506"/>
              <a:gd name="connsiteX3779" fmla="*/ 2550796 w 2856548"/>
              <a:gd name="connsiteY3779" fmla="*/ 313496 h 1536506"/>
              <a:gd name="connsiteX3780" fmla="*/ 2540635 w 2856548"/>
              <a:gd name="connsiteY3780" fmla="*/ 313496 h 1536506"/>
              <a:gd name="connsiteX3781" fmla="*/ 2509581 w 2856548"/>
              <a:gd name="connsiteY3781" fmla="*/ 310492 h 1536506"/>
              <a:gd name="connsiteX3782" fmla="*/ 2503263 w 2856548"/>
              <a:gd name="connsiteY3782" fmla="*/ 311985 h 1536506"/>
              <a:gd name="connsiteX3783" fmla="*/ 2506981 w 2856548"/>
              <a:gd name="connsiteY3783" fmla="*/ 310639 h 1536506"/>
              <a:gd name="connsiteX3784" fmla="*/ 1942607 w 2856548"/>
              <a:gd name="connsiteY3784" fmla="*/ 309957 h 1536506"/>
              <a:gd name="connsiteX3785" fmla="*/ 1948816 w 2856548"/>
              <a:gd name="connsiteY3785" fmla="*/ 310639 h 1536506"/>
              <a:gd name="connsiteX3786" fmla="*/ 1951435 w 2856548"/>
              <a:gd name="connsiteY3786" fmla="*/ 311473 h 1536506"/>
              <a:gd name="connsiteX3787" fmla="*/ 1277169 w 2856548"/>
              <a:gd name="connsiteY3787" fmla="*/ 309034 h 1536506"/>
              <a:gd name="connsiteX3788" fmla="*/ 1293496 w 2856548"/>
              <a:gd name="connsiteY3788" fmla="*/ 309686 h 1536506"/>
              <a:gd name="connsiteX3789" fmla="*/ 1301957 w 2856548"/>
              <a:gd name="connsiteY3789" fmla="*/ 311758 h 1536506"/>
              <a:gd name="connsiteX3790" fmla="*/ 1274446 w 2856548"/>
              <a:gd name="connsiteY3790" fmla="*/ 308734 h 1536506"/>
              <a:gd name="connsiteX3791" fmla="*/ 1277169 w 2856548"/>
              <a:gd name="connsiteY3791" fmla="*/ 309034 h 1536506"/>
              <a:gd name="connsiteX3792" fmla="*/ 1276887 w 2856548"/>
              <a:gd name="connsiteY3792" fmla="*/ 309022 h 1536506"/>
              <a:gd name="connsiteX3793" fmla="*/ 1269683 w 2856548"/>
              <a:gd name="connsiteY3793" fmla="*/ 308734 h 1536506"/>
              <a:gd name="connsiteX3794" fmla="*/ 1276887 w 2856548"/>
              <a:gd name="connsiteY3794" fmla="*/ 309022 h 1536506"/>
              <a:gd name="connsiteX3795" fmla="*/ 1303707 w 2856548"/>
              <a:gd name="connsiteY3795" fmla="*/ 312187 h 1536506"/>
              <a:gd name="connsiteX3796" fmla="*/ 1317648 w 2856548"/>
              <a:gd name="connsiteY3796" fmla="*/ 315601 h 1536506"/>
              <a:gd name="connsiteX3797" fmla="*/ 1337690 w 2856548"/>
              <a:gd name="connsiteY3797" fmla="*/ 322213 h 1536506"/>
              <a:gd name="connsiteX3798" fmla="*/ 1344536 w 2856548"/>
              <a:gd name="connsiteY3798" fmla="*/ 324822 h 1536506"/>
              <a:gd name="connsiteX3799" fmla="*/ 1374915 w 2856548"/>
              <a:gd name="connsiteY3799" fmla="*/ 341875 h 1536506"/>
              <a:gd name="connsiteX3800" fmla="*/ 1375169 w 2856548"/>
              <a:gd name="connsiteY3800" fmla="*/ 342051 h 1536506"/>
              <a:gd name="connsiteX3801" fmla="*/ 1400884 w 2856548"/>
              <a:gd name="connsiteY3801" fmla="*/ 363914 h 1536506"/>
              <a:gd name="connsiteX3802" fmla="*/ 1402756 w 2856548"/>
              <a:gd name="connsiteY3802" fmla="*/ 365718 h 1536506"/>
              <a:gd name="connsiteX3803" fmla="*/ 1418130 w 2856548"/>
              <a:gd name="connsiteY3803" fmla="*/ 383655 h 1536506"/>
              <a:gd name="connsiteX3804" fmla="*/ 1393508 w 2856548"/>
              <a:gd name="connsiteY3804" fmla="*/ 358264 h 1536506"/>
              <a:gd name="connsiteX3805" fmla="*/ 1352551 w 2856548"/>
              <a:gd name="connsiteY3805" fmla="*/ 330641 h 1536506"/>
              <a:gd name="connsiteX3806" fmla="*/ 1404938 w 2856548"/>
              <a:gd name="connsiteY3806" fmla="*/ 370646 h 1536506"/>
              <a:gd name="connsiteX3807" fmla="*/ 1445896 w 2856548"/>
              <a:gd name="connsiteY3807" fmla="*/ 420176 h 1536506"/>
              <a:gd name="connsiteX3808" fmla="*/ 1481139 w 2856548"/>
              <a:gd name="connsiteY3808" fmla="*/ 469349 h 1536506"/>
              <a:gd name="connsiteX3809" fmla="*/ 1486806 w 2856548"/>
              <a:gd name="connsiteY3809" fmla="*/ 475993 h 1536506"/>
              <a:gd name="connsiteX3810" fmla="*/ 1496378 w 2856548"/>
              <a:gd name="connsiteY3810" fmla="*/ 488756 h 1536506"/>
              <a:gd name="connsiteX3811" fmla="*/ 1516381 w 2856548"/>
              <a:gd name="connsiteY3811" fmla="*/ 510664 h 1536506"/>
              <a:gd name="connsiteX3812" fmla="*/ 1486806 w 2856548"/>
              <a:gd name="connsiteY3812" fmla="*/ 475993 h 1536506"/>
              <a:gd name="connsiteX3813" fmla="*/ 1473518 w 2856548"/>
              <a:gd name="connsiteY3813" fmla="*/ 458276 h 1536506"/>
              <a:gd name="connsiteX3814" fmla="*/ 1494473 w 2856548"/>
              <a:gd name="connsiteY3814" fmla="*/ 483994 h 1536506"/>
              <a:gd name="connsiteX3815" fmla="*/ 1515428 w 2856548"/>
              <a:gd name="connsiteY3815" fmla="*/ 507806 h 1536506"/>
              <a:gd name="connsiteX3816" fmla="*/ 1563053 w 2856548"/>
              <a:gd name="connsiteY3816" fmla="*/ 536381 h 1536506"/>
              <a:gd name="connsiteX3817" fmla="*/ 1617346 w 2856548"/>
              <a:gd name="connsiteY3817" fmla="*/ 535429 h 1536506"/>
              <a:gd name="connsiteX3818" fmla="*/ 1641158 w 2856548"/>
              <a:gd name="connsiteY3818" fmla="*/ 524951 h 1536506"/>
              <a:gd name="connsiteX3819" fmla="*/ 1664018 w 2856548"/>
              <a:gd name="connsiteY3819" fmla="*/ 506854 h 1536506"/>
              <a:gd name="connsiteX3820" fmla="*/ 1706881 w 2856548"/>
              <a:gd name="connsiteY3820" fmla="*/ 452561 h 1536506"/>
              <a:gd name="connsiteX3821" fmla="*/ 1754506 w 2856548"/>
              <a:gd name="connsiteY3821" fmla="*/ 387791 h 1536506"/>
              <a:gd name="connsiteX3822" fmla="*/ 1785938 w 2856548"/>
              <a:gd name="connsiteY3822" fmla="*/ 355406 h 1536506"/>
              <a:gd name="connsiteX3823" fmla="*/ 1809859 w 2856548"/>
              <a:gd name="connsiteY3823" fmla="*/ 339459 h 1536506"/>
              <a:gd name="connsiteX3824" fmla="*/ 1829712 w 2856548"/>
              <a:gd name="connsiteY3824" fmla="*/ 327455 h 1536506"/>
              <a:gd name="connsiteX3825" fmla="*/ 1873568 w 2856548"/>
              <a:gd name="connsiteY3825" fmla="*/ 312544 h 1536506"/>
              <a:gd name="connsiteX3826" fmla="*/ 1922146 w 2856548"/>
              <a:gd name="connsiteY3826" fmla="*/ 309686 h 1536506"/>
              <a:gd name="connsiteX3827" fmla="*/ 1953709 w 2856548"/>
              <a:gd name="connsiteY3827" fmla="*/ 316323 h 1536506"/>
              <a:gd name="connsiteX3828" fmla="*/ 1991161 w 2856548"/>
              <a:gd name="connsiteY3828" fmla="*/ 330667 h 1536506"/>
              <a:gd name="connsiteX3829" fmla="*/ 1991831 w 2856548"/>
              <a:gd name="connsiteY3829" fmla="*/ 331020 h 1536506"/>
              <a:gd name="connsiteX3830" fmla="*/ 2025968 w 2856548"/>
              <a:gd name="connsiteY3830" fmla="*/ 353501 h 1536506"/>
              <a:gd name="connsiteX3831" fmla="*/ 1995969 w 2856548"/>
              <a:gd name="connsiteY3831" fmla="*/ 333208 h 1536506"/>
              <a:gd name="connsiteX3832" fmla="*/ 2014538 w 2856548"/>
              <a:gd name="connsiteY3832" fmla="*/ 343024 h 1536506"/>
              <a:gd name="connsiteX3833" fmla="*/ 2051686 w 2856548"/>
              <a:gd name="connsiteY3833" fmla="*/ 375409 h 1536506"/>
              <a:gd name="connsiteX3834" fmla="*/ 2130743 w 2856548"/>
              <a:gd name="connsiteY3834" fmla="*/ 480184 h 1536506"/>
              <a:gd name="connsiteX3835" fmla="*/ 2166938 w 2856548"/>
              <a:gd name="connsiteY3835" fmla="*/ 517331 h 1536506"/>
              <a:gd name="connsiteX3836" fmla="*/ 2206943 w 2856548"/>
              <a:gd name="connsiteY3836" fmla="*/ 534476 h 1536506"/>
              <a:gd name="connsiteX3837" fmla="*/ 2251711 w 2856548"/>
              <a:gd name="connsiteY3837" fmla="*/ 532571 h 1536506"/>
              <a:gd name="connsiteX3838" fmla="*/ 2290763 w 2856548"/>
              <a:gd name="connsiteY3838" fmla="*/ 510664 h 1536506"/>
              <a:gd name="connsiteX3839" fmla="*/ 2326482 w 2856548"/>
              <a:gd name="connsiteY3839" fmla="*/ 470063 h 1536506"/>
              <a:gd name="connsiteX3840" fmla="*/ 2333952 w 2856548"/>
              <a:gd name="connsiteY3840" fmla="*/ 459631 h 1536506"/>
              <a:gd name="connsiteX3841" fmla="*/ 2312041 w 2856548"/>
              <a:gd name="connsiteY3841" fmla="*/ 491149 h 1536506"/>
              <a:gd name="connsiteX3842" fmla="*/ 2310879 w 2856548"/>
              <a:gd name="connsiteY3842" fmla="*/ 492468 h 1536506"/>
              <a:gd name="connsiteX3843" fmla="*/ 2298146 w 2856548"/>
              <a:gd name="connsiteY3843" fmla="*/ 505425 h 1536506"/>
              <a:gd name="connsiteX3844" fmla="*/ 2283143 w 2856548"/>
              <a:gd name="connsiteY3844" fmla="*/ 519236 h 1536506"/>
              <a:gd name="connsiteX3845" fmla="*/ 2300482 w 2856548"/>
              <a:gd name="connsiteY3845" fmla="*/ 504264 h 1536506"/>
              <a:gd name="connsiteX3846" fmla="*/ 2310879 w 2856548"/>
              <a:gd name="connsiteY3846" fmla="*/ 492468 h 1536506"/>
              <a:gd name="connsiteX3847" fmla="*/ 2311718 w 2856548"/>
              <a:gd name="connsiteY3847" fmla="*/ 491614 h 1536506"/>
              <a:gd name="connsiteX3848" fmla="*/ 2312041 w 2856548"/>
              <a:gd name="connsiteY3848" fmla="*/ 491149 h 1536506"/>
              <a:gd name="connsiteX3849" fmla="*/ 2315410 w 2856548"/>
              <a:gd name="connsiteY3849" fmla="*/ 487328 h 1536506"/>
              <a:gd name="connsiteX3850" fmla="*/ 2329816 w 2856548"/>
              <a:gd name="connsiteY3850" fmla="*/ 469706 h 1536506"/>
              <a:gd name="connsiteX3851" fmla="*/ 2344103 w 2856548"/>
              <a:gd name="connsiteY3851" fmla="*/ 447799 h 1536506"/>
              <a:gd name="connsiteX3852" fmla="*/ 2360296 w 2856548"/>
              <a:gd name="connsiteY3852" fmla="*/ 423986 h 1536506"/>
              <a:gd name="connsiteX3853" fmla="*/ 2358391 w 2856548"/>
              <a:gd name="connsiteY3853" fmla="*/ 426844 h 1536506"/>
              <a:gd name="connsiteX3854" fmla="*/ 2333626 w 2856548"/>
              <a:gd name="connsiteY3854" fmla="*/ 461134 h 1536506"/>
              <a:gd name="connsiteX3855" fmla="*/ 2350295 w 2856548"/>
              <a:gd name="connsiteY3855" fmla="*/ 437560 h 1536506"/>
              <a:gd name="connsiteX3856" fmla="*/ 2357589 w 2856548"/>
              <a:gd name="connsiteY3856" fmla="*/ 426618 h 1536506"/>
              <a:gd name="connsiteX3857" fmla="*/ 2358877 w 2856548"/>
              <a:gd name="connsiteY3857" fmla="*/ 424819 h 1536506"/>
              <a:gd name="connsiteX3858" fmla="*/ 2406968 w 2856548"/>
              <a:gd name="connsiteY3858" fmla="*/ 364931 h 1536506"/>
              <a:gd name="connsiteX3859" fmla="*/ 2432686 w 2856548"/>
              <a:gd name="connsiteY3859" fmla="*/ 344490 h 1536506"/>
              <a:gd name="connsiteX3860" fmla="*/ 2432686 w 2856548"/>
              <a:gd name="connsiteY3860" fmla="*/ 345881 h 1536506"/>
              <a:gd name="connsiteX3861" fmla="*/ 2506981 w 2856548"/>
              <a:gd name="connsiteY3861" fmla="*/ 313496 h 1536506"/>
              <a:gd name="connsiteX3862" fmla="*/ 2540635 w 2856548"/>
              <a:gd name="connsiteY3862" fmla="*/ 313496 h 1536506"/>
              <a:gd name="connsiteX3863" fmla="*/ 2586663 w 2856548"/>
              <a:gd name="connsiteY3863" fmla="*/ 318807 h 1536506"/>
              <a:gd name="connsiteX3864" fmla="*/ 2628901 w 2856548"/>
              <a:gd name="connsiteY3864" fmla="*/ 334451 h 1536506"/>
              <a:gd name="connsiteX3865" fmla="*/ 2664193 w 2856548"/>
              <a:gd name="connsiteY3865" fmla="*/ 359415 h 1536506"/>
              <a:gd name="connsiteX3866" fmla="*/ 2677949 w 2856548"/>
              <a:gd name="connsiteY3866" fmla="*/ 372070 h 1536506"/>
              <a:gd name="connsiteX3867" fmla="*/ 2692718 w 2856548"/>
              <a:gd name="connsiteY3867" fmla="*/ 386839 h 1536506"/>
              <a:gd name="connsiteX3868" fmla="*/ 2690367 w 2856548"/>
              <a:gd name="connsiteY3868" fmla="*/ 383564 h 1536506"/>
              <a:gd name="connsiteX3869" fmla="*/ 2708435 w 2856548"/>
              <a:gd name="connsiteY3869" fmla="*/ 404103 h 1536506"/>
              <a:gd name="connsiteX3870" fmla="*/ 2715014 w 2856548"/>
              <a:gd name="connsiteY3870" fmla="*/ 414012 h 1536506"/>
              <a:gd name="connsiteX3871" fmla="*/ 2714626 w 2856548"/>
              <a:gd name="connsiteY3871" fmla="*/ 413509 h 1536506"/>
              <a:gd name="connsiteX3872" fmla="*/ 2715467 w 2856548"/>
              <a:gd name="connsiteY3872" fmla="*/ 414694 h 1536506"/>
              <a:gd name="connsiteX3873" fmla="*/ 2727961 w 2856548"/>
              <a:gd name="connsiteY3873" fmla="*/ 433511 h 1536506"/>
              <a:gd name="connsiteX3874" fmla="*/ 2703196 w 2856548"/>
              <a:gd name="connsiteY3874" fmla="*/ 399221 h 1536506"/>
              <a:gd name="connsiteX3875" fmla="*/ 2722246 w 2856548"/>
              <a:gd name="connsiteY3875" fmla="*/ 426844 h 1536506"/>
              <a:gd name="connsiteX3876" fmla="*/ 2733676 w 2856548"/>
              <a:gd name="connsiteY3876" fmla="*/ 446846 h 1536506"/>
              <a:gd name="connsiteX3877" fmla="*/ 2761298 w 2856548"/>
              <a:gd name="connsiteY3877" fmla="*/ 484946 h 1536506"/>
              <a:gd name="connsiteX3878" fmla="*/ 2751773 w 2856548"/>
              <a:gd name="connsiteY3878" fmla="*/ 470659 h 1536506"/>
              <a:gd name="connsiteX3879" fmla="*/ 2728913 w 2856548"/>
              <a:gd name="connsiteY3879" fmla="*/ 438274 h 1536506"/>
              <a:gd name="connsiteX3880" fmla="*/ 2737486 w 2856548"/>
              <a:gd name="connsiteY3880" fmla="*/ 448751 h 1536506"/>
              <a:gd name="connsiteX3881" fmla="*/ 2732723 w 2856548"/>
              <a:gd name="connsiteY3881" fmla="*/ 441131 h 1536506"/>
              <a:gd name="connsiteX3882" fmla="*/ 2774633 w 2856548"/>
              <a:gd name="connsiteY3882" fmla="*/ 498281 h 1536506"/>
              <a:gd name="connsiteX3883" fmla="*/ 2765108 w 2856548"/>
              <a:gd name="connsiteY3883" fmla="*/ 490661 h 1536506"/>
              <a:gd name="connsiteX3884" fmla="*/ 2788921 w 2856548"/>
              <a:gd name="connsiteY3884" fmla="*/ 520189 h 1536506"/>
              <a:gd name="connsiteX3885" fmla="*/ 2793683 w 2856548"/>
              <a:gd name="connsiteY3885" fmla="*/ 525904 h 1536506"/>
              <a:gd name="connsiteX3886" fmla="*/ 2797493 w 2856548"/>
              <a:gd name="connsiteY3886" fmla="*/ 529714 h 1536506"/>
              <a:gd name="connsiteX3887" fmla="*/ 2800351 w 2856548"/>
              <a:gd name="connsiteY3887" fmla="*/ 535429 h 1536506"/>
              <a:gd name="connsiteX3888" fmla="*/ 2791778 w 2856548"/>
              <a:gd name="connsiteY3888" fmla="*/ 527809 h 1536506"/>
              <a:gd name="connsiteX3889" fmla="*/ 2784158 w 2856548"/>
              <a:gd name="connsiteY3889" fmla="*/ 519236 h 1536506"/>
              <a:gd name="connsiteX3890" fmla="*/ 2761298 w 2856548"/>
              <a:gd name="connsiteY3890" fmla="*/ 492566 h 1536506"/>
              <a:gd name="connsiteX3891" fmla="*/ 2761674 w 2856548"/>
              <a:gd name="connsiteY3891" fmla="*/ 493619 h 1536506"/>
              <a:gd name="connsiteX3892" fmla="*/ 2753678 w 2856548"/>
              <a:gd name="connsiteY3892" fmla="*/ 483041 h 1536506"/>
              <a:gd name="connsiteX3893" fmla="*/ 2732723 w 2856548"/>
              <a:gd name="connsiteY3893" fmla="*/ 451609 h 1536506"/>
              <a:gd name="connsiteX3894" fmla="*/ 2751059 w 2856548"/>
              <a:gd name="connsiteY3894" fmla="*/ 480303 h 1536506"/>
              <a:gd name="connsiteX3895" fmla="*/ 2762323 w 2856548"/>
              <a:gd name="connsiteY3895" fmla="*/ 495434 h 1536506"/>
              <a:gd name="connsiteX3896" fmla="*/ 2764275 w 2856548"/>
              <a:gd name="connsiteY3896" fmla="*/ 500901 h 1536506"/>
              <a:gd name="connsiteX3897" fmla="*/ 2782253 w 2856548"/>
              <a:gd name="connsiteY3897" fmla="*/ 522094 h 1536506"/>
              <a:gd name="connsiteX3898" fmla="*/ 2775586 w 2856548"/>
              <a:gd name="connsiteY3898" fmla="*/ 517331 h 1536506"/>
              <a:gd name="connsiteX3899" fmla="*/ 2762251 w 2856548"/>
              <a:gd name="connsiteY3899" fmla="*/ 503044 h 1536506"/>
              <a:gd name="connsiteX3900" fmla="*/ 2752726 w 2856548"/>
              <a:gd name="connsiteY3900" fmla="*/ 489709 h 1536506"/>
              <a:gd name="connsiteX3901" fmla="*/ 2768918 w 2856548"/>
              <a:gd name="connsiteY3901" fmla="*/ 513521 h 1536506"/>
              <a:gd name="connsiteX3902" fmla="*/ 2763680 w 2856548"/>
              <a:gd name="connsiteY3902" fmla="*/ 510188 h 1536506"/>
              <a:gd name="connsiteX3903" fmla="*/ 2762176 w 2856548"/>
              <a:gd name="connsiteY3903" fmla="*/ 509887 h 1536506"/>
              <a:gd name="connsiteX3904" fmla="*/ 2762251 w 2856548"/>
              <a:gd name="connsiteY3904" fmla="*/ 509711 h 1536506"/>
              <a:gd name="connsiteX3905" fmla="*/ 2759774 w 2856548"/>
              <a:gd name="connsiteY3905" fmla="*/ 507234 h 1536506"/>
              <a:gd name="connsiteX3906" fmla="*/ 2753678 w 2856548"/>
              <a:gd name="connsiteY3906" fmla="*/ 497329 h 1536506"/>
              <a:gd name="connsiteX3907" fmla="*/ 2746058 w 2856548"/>
              <a:gd name="connsiteY3907" fmla="*/ 484946 h 1536506"/>
              <a:gd name="connsiteX3908" fmla="*/ 2748916 w 2856548"/>
              <a:gd name="connsiteY3908" fmla="*/ 493519 h 1536506"/>
              <a:gd name="connsiteX3909" fmla="*/ 2755583 w 2856548"/>
              <a:gd name="connsiteY3909" fmla="*/ 503044 h 1536506"/>
              <a:gd name="connsiteX3910" fmla="*/ 2759774 w 2856548"/>
              <a:gd name="connsiteY3910" fmla="*/ 507234 h 1536506"/>
              <a:gd name="connsiteX3911" fmla="*/ 2761298 w 2856548"/>
              <a:gd name="connsiteY3911" fmla="*/ 509711 h 1536506"/>
              <a:gd name="connsiteX3912" fmla="*/ 2762176 w 2856548"/>
              <a:gd name="connsiteY3912" fmla="*/ 509887 h 1536506"/>
              <a:gd name="connsiteX3913" fmla="*/ 2761179 w 2856548"/>
              <a:gd name="connsiteY3913" fmla="*/ 512211 h 1536506"/>
              <a:gd name="connsiteX3914" fmla="*/ 2776538 w 2856548"/>
              <a:gd name="connsiteY3914" fmla="*/ 529714 h 1536506"/>
              <a:gd name="connsiteX3915" fmla="*/ 2778443 w 2856548"/>
              <a:gd name="connsiteY3915" fmla="*/ 534476 h 1536506"/>
              <a:gd name="connsiteX3916" fmla="*/ 2776538 w 2856548"/>
              <a:gd name="connsiteY3916" fmla="*/ 534476 h 1536506"/>
              <a:gd name="connsiteX3917" fmla="*/ 2765108 w 2856548"/>
              <a:gd name="connsiteY3917" fmla="*/ 523999 h 1536506"/>
              <a:gd name="connsiteX3918" fmla="*/ 2784158 w 2856548"/>
              <a:gd name="connsiteY3918" fmla="*/ 546859 h 1536506"/>
              <a:gd name="connsiteX3919" fmla="*/ 2779396 w 2856548"/>
              <a:gd name="connsiteY3919" fmla="*/ 544954 h 1536506"/>
              <a:gd name="connsiteX3920" fmla="*/ 2769871 w 2856548"/>
              <a:gd name="connsiteY3920" fmla="*/ 537334 h 1536506"/>
              <a:gd name="connsiteX3921" fmla="*/ 2777491 w 2856548"/>
              <a:gd name="connsiteY3921" fmla="*/ 548764 h 1536506"/>
              <a:gd name="connsiteX3922" fmla="*/ 2753678 w 2856548"/>
              <a:gd name="connsiteY3922" fmla="*/ 528761 h 1536506"/>
              <a:gd name="connsiteX3923" fmla="*/ 2760346 w 2856548"/>
              <a:gd name="connsiteY3923" fmla="*/ 537334 h 1536506"/>
              <a:gd name="connsiteX3924" fmla="*/ 2771776 w 2856548"/>
              <a:gd name="connsiteY3924" fmla="*/ 547811 h 1536506"/>
              <a:gd name="connsiteX3925" fmla="*/ 2776538 w 2856548"/>
              <a:gd name="connsiteY3925" fmla="*/ 555431 h 1536506"/>
              <a:gd name="connsiteX3926" fmla="*/ 2808923 w 2856548"/>
              <a:gd name="connsiteY3926" fmla="*/ 572576 h 1536506"/>
              <a:gd name="connsiteX3927" fmla="*/ 2800351 w 2856548"/>
              <a:gd name="connsiteY3927" fmla="*/ 569719 h 1536506"/>
              <a:gd name="connsiteX3928" fmla="*/ 2784158 w 2856548"/>
              <a:gd name="connsiteY3928" fmla="*/ 562099 h 1536506"/>
              <a:gd name="connsiteX3929" fmla="*/ 2807971 w 2856548"/>
              <a:gd name="connsiteY3929" fmla="*/ 575434 h 1536506"/>
              <a:gd name="connsiteX3930" fmla="*/ 2786063 w 2856548"/>
              <a:gd name="connsiteY3930" fmla="*/ 566861 h 1536506"/>
              <a:gd name="connsiteX3931" fmla="*/ 2807018 w 2856548"/>
              <a:gd name="connsiteY3931" fmla="*/ 583054 h 1536506"/>
              <a:gd name="connsiteX3932" fmla="*/ 2819401 w 2856548"/>
              <a:gd name="connsiteY3932" fmla="*/ 589721 h 1536506"/>
              <a:gd name="connsiteX3933" fmla="*/ 2847023 w 2856548"/>
              <a:gd name="connsiteY3933" fmla="*/ 595436 h 1536506"/>
              <a:gd name="connsiteX3934" fmla="*/ 2856548 w 2856548"/>
              <a:gd name="connsiteY3934" fmla="*/ 598294 h 1536506"/>
              <a:gd name="connsiteX3935" fmla="*/ 2839403 w 2856548"/>
              <a:gd name="connsiteY3935" fmla="*/ 597341 h 1536506"/>
              <a:gd name="connsiteX3936" fmla="*/ 2822258 w 2856548"/>
              <a:gd name="connsiteY3936" fmla="*/ 594484 h 1536506"/>
              <a:gd name="connsiteX3937" fmla="*/ 2842261 w 2856548"/>
              <a:gd name="connsiteY3937" fmla="*/ 599246 h 1536506"/>
              <a:gd name="connsiteX3938" fmla="*/ 2817496 w 2856548"/>
              <a:gd name="connsiteY3938" fmla="*/ 594484 h 1536506"/>
              <a:gd name="connsiteX3939" fmla="*/ 2796541 w 2856548"/>
              <a:gd name="connsiteY3939" fmla="*/ 590674 h 1536506"/>
              <a:gd name="connsiteX3940" fmla="*/ 2787320 w 2856548"/>
              <a:gd name="connsiteY3940" fmla="*/ 585141 h 1536506"/>
              <a:gd name="connsiteX3941" fmla="*/ 2790112 w 2856548"/>
              <a:gd name="connsiteY3941" fmla="*/ 585911 h 1536506"/>
              <a:gd name="connsiteX3942" fmla="*/ 2784158 w 2856548"/>
              <a:gd name="connsiteY3942" fmla="*/ 582101 h 1536506"/>
              <a:gd name="connsiteX3943" fmla="*/ 2778324 w 2856548"/>
              <a:gd name="connsiteY3943" fmla="*/ 579482 h 1536506"/>
              <a:gd name="connsiteX3944" fmla="*/ 2777380 w 2856548"/>
              <a:gd name="connsiteY3944" fmla="*/ 579177 h 1536506"/>
              <a:gd name="connsiteX3945" fmla="*/ 2753678 w 2856548"/>
              <a:gd name="connsiteY3945" fmla="*/ 564956 h 1536506"/>
              <a:gd name="connsiteX3946" fmla="*/ 2728913 w 2856548"/>
              <a:gd name="connsiteY3946" fmla="*/ 544954 h 1536506"/>
              <a:gd name="connsiteX3947" fmla="*/ 2746058 w 2856548"/>
              <a:gd name="connsiteY3947" fmla="*/ 563051 h 1536506"/>
              <a:gd name="connsiteX3948" fmla="*/ 2747011 w 2856548"/>
              <a:gd name="connsiteY3948" fmla="*/ 562099 h 1536506"/>
              <a:gd name="connsiteX3949" fmla="*/ 2761298 w 2856548"/>
              <a:gd name="connsiteY3949" fmla="*/ 573529 h 1536506"/>
              <a:gd name="connsiteX3950" fmla="*/ 2762251 w 2856548"/>
              <a:gd name="connsiteY3950" fmla="*/ 576386 h 1536506"/>
              <a:gd name="connsiteX3951" fmla="*/ 2794636 w 2856548"/>
              <a:gd name="connsiteY3951" fmla="*/ 595436 h 1536506"/>
              <a:gd name="connsiteX3952" fmla="*/ 2766061 w 2856548"/>
              <a:gd name="connsiteY3952" fmla="*/ 580196 h 1536506"/>
              <a:gd name="connsiteX3953" fmla="*/ 2751773 w 2856548"/>
              <a:gd name="connsiteY3953" fmla="*/ 572576 h 1536506"/>
              <a:gd name="connsiteX3954" fmla="*/ 2758203 w 2856548"/>
              <a:gd name="connsiteY3954" fmla="*/ 579005 h 1536506"/>
              <a:gd name="connsiteX3955" fmla="*/ 2756404 w 2856548"/>
              <a:gd name="connsiteY3955" fmla="*/ 578646 h 1536506"/>
              <a:gd name="connsiteX3956" fmla="*/ 2736533 w 2856548"/>
              <a:gd name="connsiteY3956" fmla="*/ 564004 h 1536506"/>
              <a:gd name="connsiteX3957" fmla="*/ 2709863 w 2856548"/>
              <a:gd name="connsiteY3957" fmla="*/ 535429 h 1536506"/>
              <a:gd name="connsiteX3958" fmla="*/ 2706053 w 2856548"/>
              <a:gd name="connsiteY3958" fmla="*/ 532571 h 1536506"/>
              <a:gd name="connsiteX3959" fmla="*/ 2707958 w 2856548"/>
              <a:gd name="connsiteY3959" fmla="*/ 537334 h 1536506"/>
              <a:gd name="connsiteX3960" fmla="*/ 2695576 w 2856548"/>
              <a:gd name="connsiteY3960" fmla="*/ 522094 h 1536506"/>
              <a:gd name="connsiteX3961" fmla="*/ 2706053 w 2856548"/>
              <a:gd name="connsiteY3961" fmla="*/ 539239 h 1536506"/>
              <a:gd name="connsiteX3962" fmla="*/ 2682241 w 2856548"/>
              <a:gd name="connsiteY3962" fmla="*/ 506854 h 1536506"/>
              <a:gd name="connsiteX3963" fmla="*/ 2660333 w 2856548"/>
              <a:gd name="connsiteY3963" fmla="*/ 474469 h 1536506"/>
              <a:gd name="connsiteX3964" fmla="*/ 2668906 w 2856548"/>
              <a:gd name="connsiteY3964" fmla="*/ 484946 h 1536506"/>
              <a:gd name="connsiteX3965" fmla="*/ 2629853 w 2856548"/>
              <a:gd name="connsiteY3965" fmla="*/ 437321 h 1536506"/>
              <a:gd name="connsiteX3966" fmla="*/ 2586991 w 2856548"/>
              <a:gd name="connsiteY3966" fmla="*/ 404936 h 1536506"/>
              <a:gd name="connsiteX3967" fmla="*/ 2575561 w 2856548"/>
              <a:gd name="connsiteY3967" fmla="*/ 399221 h 1536506"/>
              <a:gd name="connsiteX3968" fmla="*/ 2570798 w 2856548"/>
              <a:gd name="connsiteY3968" fmla="*/ 397316 h 1536506"/>
              <a:gd name="connsiteX3969" fmla="*/ 2566036 w 2856548"/>
              <a:gd name="connsiteY3969" fmla="*/ 396364 h 1536506"/>
              <a:gd name="connsiteX3970" fmla="*/ 2564131 w 2856548"/>
              <a:gd name="connsiteY3970" fmla="*/ 397316 h 1536506"/>
              <a:gd name="connsiteX3971" fmla="*/ 2539366 w 2856548"/>
              <a:gd name="connsiteY3971" fmla="*/ 394459 h 1536506"/>
              <a:gd name="connsiteX3972" fmla="*/ 2531746 w 2856548"/>
              <a:gd name="connsiteY3972" fmla="*/ 394459 h 1536506"/>
              <a:gd name="connsiteX3973" fmla="*/ 2525078 w 2856548"/>
              <a:gd name="connsiteY3973" fmla="*/ 395411 h 1536506"/>
              <a:gd name="connsiteX3974" fmla="*/ 2518411 w 2856548"/>
              <a:gd name="connsiteY3974" fmla="*/ 396364 h 1536506"/>
              <a:gd name="connsiteX3975" fmla="*/ 2510791 w 2856548"/>
              <a:gd name="connsiteY3975" fmla="*/ 398269 h 1536506"/>
              <a:gd name="connsiteX3976" fmla="*/ 2486978 w 2856548"/>
              <a:gd name="connsiteY3976" fmla="*/ 410651 h 1536506"/>
              <a:gd name="connsiteX3977" fmla="*/ 2514601 w 2856548"/>
              <a:gd name="connsiteY3977" fmla="*/ 399221 h 1536506"/>
              <a:gd name="connsiteX3978" fmla="*/ 2506028 w 2856548"/>
              <a:gd name="connsiteY3978" fmla="*/ 403031 h 1536506"/>
              <a:gd name="connsiteX3979" fmla="*/ 2493646 w 2856548"/>
              <a:gd name="connsiteY3979" fmla="*/ 409699 h 1536506"/>
              <a:gd name="connsiteX3980" fmla="*/ 2465071 w 2856548"/>
              <a:gd name="connsiteY3980" fmla="*/ 433511 h 1536506"/>
              <a:gd name="connsiteX3981" fmla="*/ 2467928 w 2856548"/>
              <a:gd name="connsiteY3981" fmla="*/ 429701 h 1536506"/>
              <a:gd name="connsiteX3982" fmla="*/ 2457451 w 2856548"/>
              <a:gd name="connsiteY3982" fmla="*/ 441131 h 1536506"/>
              <a:gd name="connsiteX3983" fmla="*/ 2463166 w 2856548"/>
              <a:gd name="connsiteY3983" fmla="*/ 435416 h 1536506"/>
              <a:gd name="connsiteX3984" fmla="*/ 2417446 w 2856548"/>
              <a:gd name="connsiteY3984" fmla="*/ 497329 h 1536506"/>
              <a:gd name="connsiteX3985" fmla="*/ 2354581 w 2856548"/>
              <a:gd name="connsiteY3985" fmla="*/ 572576 h 1536506"/>
              <a:gd name="connsiteX3986" fmla="*/ 2306003 w 2856548"/>
              <a:gd name="connsiteY3986" fmla="*/ 605914 h 1536506"/>
              <a:gd name="connsiteX3987" fmla="*/ 2246948 w 2856548"/>
              <a:gd name="connsiteY3987" fmla="*/ 623059 h 1536506"/>
              <a:gd name="connsiteX3988" fmla="*/ 2186941 w 2856548"/>
              <a:gd name="connsiteY3988" fmla="*/ 621154 h 1536506"/>
              <a:gd name="connsiteX3989" fmla="*/ 2128838 w 2856548"/>
              <a:gd name="connsiteY3989" fmla="*/ 598294 h 1536506"/>
              <a:gd name="connsiteX3990" fmla="*/ 2134553 w 2856548"/>
              <a:gd name="connsiteY3990" fmla="*/ 600199 h 1536506"/>
              <a:gd name="connsiteX3991" fmla="*/ 2098358 w 2856548"/>
              <a:gd name="connsiteY3991" fmla="*/ 573529 h 1536506"/>
              <a:gd name="connsiteX3992" fmla="*/ 2081213 w 2856548"/>
              <a:gd name="connsiteY3992" fmla="*/ 556384 h 1536506"/>
              <a:gd name="connsiteX3993" fmla="*/ 2083118 w 2856548"/>
              <a:gd name="connsiteY3993" fmla="*/ 559241 h 1536506"/>
              <a:gd name="connsiteX3994" fmla="*/ 2114551 w 2856548"/>
              <a:gd name="connsiteY3994" fmla="*/ 587816 h 1536506"/>
              <a:gd name="connsiteX3995" fmla="*/ 2087881 w 2856548"/>
              <a:gd name="connsiteY3995" fmla="*/ 565909 h 1536506"/>
              <a:gd name="connsiteX3996" fmla="*/ 2057401 w 2856548"/>
              <a:gd name="connsiteY3996" fmla="*/ 531619 h 1536506"/>
              <a:gd name="connsiteX3997" fmla="*/ 2052638 w 2856548"/>
              <a:gd name="connsiteY3997" fmla="*/ 522094 h 1536506"/>
              <a:gd name="connsiteX3998" fmla="*/ 2014538 w 2856548"/>
              <a:gd name="connsiteY3998" fmla="*/ 470659 h 1536506"/>
              <a:gd name="connsiteX3999" fmla="*/ 2030731 w 2856548"/>
              <a:gd name="connsiteY3999" fmla="*/ 491614 h 1536506"/>
              <a:gd name="connsiteX4000" fmla="*/ 2005966 w 2856548"/>
              <a:gd name="connsiteY4000" fmla="*/ 456371 h 1536506"/>
              <a:gd name="connsiteX4001" fmla="*/ 2012633 w 2856548"/>
              <a:gd name="connsiteY4001" fmla="*/ 466849 h 1536506"/>
              <a:gd name="connsiteX4002" fmla="*/ 1997393 w 2856548"/>
              <a:gd name="connsiteY4002" fmla="*/ 447799 h 1536506"/>
              <a:gd name="connsiteX4003" fmla="*/ 2000251 w 2856548"/>
              <a:gd name="connsiteY4003" fmla="*/ 450656 h 1536506"/>
              <a:gd name="connsiteX4004" fmla="*/ 1966913 w 2856548"/>
              <a:gd name="connsiteY4004" fmla="*/ 416366 h 1536506"/>
              <a:gd name="connsiteX4005" fmla="*/ 1934528 w 2856548"/>
              <a:gd name="connsiteY4005" fmla="*/ 399221 h 1536506"/>
              <a:gd name="connsiteX4006" fmla="*/ 1934528 w 2856548"/>
              <a:gd name="connsiteY4006" fmla="*/ 400174 h 1536506"/>
              <a:gd name="connsiteX4007" fmla="*/ 1924342 w 2856548"/>
              <a:gd name="connsiteY4007" fmla="*/ 397991 h 1536506"/>
              <a:gd name="connsiteX4008" fmla="*/ 1929766 w 2856548"/>
              <a:gd name="connsiteY4008" fmla="*/ 398269 h 1536506"/>
              <a:gd name="connsiteX4009" fmla="*/ 1923330 w 2856548"/>
              <a:gd name="connsiteY4009" fmla="*/ 397774 h 1536506"/>
              <a:gd name="connsiteX4010" fmla="*/ 1921193 w 2856548"/>
              <a:gd name="connsiteY4010" fmla="*/ 397316 h 1536506"/>
              <a:gd name="connsiteX4011" fmla="*/ 1905001 w 2856548"/>
              <a:gd name="connsiteY4011" fmla="*/ 396364 h 1536506"/>
              <a:gd name="connsiteX4012" fmla="*/ 1923330 w 2856548"/>
              <a:gd name="connsiteY4012" fmla="*/ 397774 h 1536506"/>
              <a:gd name="connsiteX4013" fmla="*/ 1924342 w 2856548"/>
              <a:gd name="connsiteY4013" fmla="*/ 397991 h 1536506"/>
              <a:gd name="connsiteX4014" fmla="*/ 1892618 w 2856548"/>
              <a:gd name="connsiteY4014" fmla="*/ 396364 h 1536506"/>
              <a:gd name="connsiteX4015" fmla="*/ 1885001 w 2856548"/>
              <a:gd name="connsiteY4015" fmla="*/ 398983 h 1536506"/>
              <a:gd name="connsiteX4016" fmla="*/ 1886903 w 2856548"/>
              <a:gd name="connsiteY4016" fmla="*/ 398269 h 1536506"/>
              <a:gd name="connsiteX4017" fmla="*/ 1873568 w 2856548"/>
              <a:gd name="connsiteY4017" fmla="*/ 402079 h 1536506"/>
              <a:gd name="connsiteX4018" fmla="*/ 1862138 w 2856548"/>
              <a:gd name="connsiteY4018" fmla="*/ 406841 h 1536506"/>
              <a:gd name="connsiteX4019" fmla="*/ 1885001 w 2856548"/>
              <a:gd name="connsiteY4019" fmla="*/ 398983 h 1536506"/>
              <a:gd name="connsiteX4020" fmla="*/ 1864043 w 2856548"/>
              <a:gd name="connsiteY4020" fmla="*/ 406841 h 1536506"/>
              <a:gd name="connsiteX4021" fmla="*/ 1839278 w 2856548"/>
              <a:gd name="connsiteY4021" fmla="*/ 424939 h 1536506"/>
              <a:gd name="connsiteX4022" fmla="*/ 1835468 w 2856548"/>
              <a:gd name="connsiteY4022" fmla="*/ 426844 h 1536506"/>
              <a:gd name="connsiteX4023" fmla="*/ 1823086 w 2856548"/>
              <a:gd name="connsiteY4023" fmla="*/ 440179 h 1536506"/>
              <a:gd name="connsiteX4024" fmla="*/ 1821181 w 2856548"/>
              <a:gd name="connsiteY4024" fmla="*/ 443989 h 1536506"/>
              <a:gd name="connsiteX4025" fmla="*/ 1795463 w 2856548"/>
              <a:gd name="connsiteY4025" fmla="*/ 479231 h 1536506"/>
              <a:gd name="connsiteX4026" fmla="*/ 1767841 w 2856548"/>
              <a:gd name="connsiteY4026" fmla="*/ 518284 h 1536506"/>
              <a:gd name="connsiteX4027" fmla="*/ 1785938 w 2856548"/>
              <a:gd name="connsiteY4027" fmla="*/ 491614 h 1536506"/>
              <a:gd name="connsiteX4028" fmla="*/ 1766888 w 2856548"/>
              <a:gd name="connsiteY4028" fmla="*/ 519236 h 1536506"/>
              <a:gd name="connsiteX4029" fmla="*/ 1758536 w 2856548"/>
              <a:gd name="connsiteY4029" fmla="*/ 529677 h 1536506"/>
              <a:gd name="connsiteX4030" fmla="*/ 1771651 w 2856548"/>
              <a:gd name="connsiteY4030" fmla="*/ 511616 h 1536506"/>
              <a:gd name="connsiteX4031" fmla="*/ 1738313 w 2856548"/>
              <a:gd name="connsiteY4031" fmla="*/ 554479 h 1536506"/>
              <a:gd name="connsiteX4032" fmla="*/ 1751979 w 2856548"/>
              <a:gd name="connsiteY4032" fmla="*/ 537873 h 1536506"/>
              <a:gd name="connsiteX4033" fmla="*/ 1737341 w 2856548"/>
              <a:gd name="connsiteY4033" fmla="*/ 556170 h 1536506"/>
              <a:gd name="connsiteX4034" fmla="*/ 1706354 w 2856548"/>
              <a:gd name="connsiteY4034" fmla="*/ 586469 h 1536506"/>
              <a:gd name="connsiteX4035" fmla="*/ 1695079 w 2856548"/>
              <a:gd name="connsiteY4035" fmla="*/ 593314 h 1536506"/>
              <a:gd name="connsiteX4036" fmla="*/ 1654920 w 2856548"/>
              <a:gd name="connsiteY4036" fmla="*/ 615625 h 1536506"/>
              <a:gd name="connsiteX4037" fmla="*/ 1628789 w 2856548"/>
              <a:gd name="connsiteY4037" fmla="*/ 621253 h 1536506"/>
              <a:gd name="connsiteX4038" fmla="*/ 1615591 w 2856548"/>
              <a:gd name="connsiteY4038" fmla="*/ 623846 h 1536506"/>
              <a:gd name="connsiteX4039" fmla="*/ 1586646 w 2856548"/>
              <a:gd name="connsiteY4039" fmla="*/ 625865 h 1536506"/>
              <a:gd name="connsiteX4040" fmla="*/ 1553286 w 2856548"/>
              <a:gd name="connsiteY4040" fmla="*/ 623394 h 1536506"/>
              <a:gd name="connsiteX4041" fmla="*/ 1548353 w 2856548"/>
              <a:gd name="connsiteY4041" fmla="*/ 622909 h 1536506"/>
              <a:gd name="connsiteX4042" fmla="*/ 1514075 w 2856548"/>
              <a:gd name="connsiteY4042" fmla="*/ 610436 h 1536506"/>
              <a:gd name="connsiteX4043" fmla="*/ 1513518 w 2856548"/>
              <a:gd name="connsiteY4043" fmla="*/ 610187 h 1536506"/>
              <a:gd name="connsiteX4044" fmla="*/ 1484619 w 2856548"/>
              <a:gd name="connsiteY4044" fmla="*/ 594263 h 1536506"/>
              <a:gd name="connsiteX4045" fmla="*/ 1482638 w 2856548"/>
              <a:gd name="connsiteY4045" fmla="*/ 592809 h 1536506"/>
              <a:gd name="connsiteX4046" fmla="*/ 1465581 w 2856548"/>
              <a:gd name="connsiteY4046" fmla="*/ 579879 h 1536506"/>
              <a:gd name="connsiteX4047" fmla="*/ 1449611 w 2856548"/>
              <a:gd name="connsiteY4047" fmla="*/ 565318 h 1536506"/>
              <a:gd name="connsiteX4048" fmla="*/ 1392932 w 2856548"/>
              <a:gd name="connsiteY4048" fmla="*/ 496493 h 1536506"/>
              <a:gd name="connsiteX4049" fmla="*/ 1369577 w 2856548"/>
              <a:gd name="connsiteY4049" fmla="*/ 461729 h 1536506"/>
              <a:gd name="connsiteX4050" fmla="*/ 1343026 w 2856548"/>
              <a:gd name="connsiteY4050" fmla="*/ 429701 h 1536506"/>
              <a:gd name="connsiteX4051" fmla="*/ 1283018 w 2856548"/>
              <a:gd name="connsiteY4051" fmla="*/ 399221 h 1536506"/>
              <a:gd name="connsiteX4052" fmla="*/ 1248728 w 2856548"/>
              <a:gd name="connsiteY4052" fmla="*/ 402079 h 1536506"/>
              <a:gd name="connsiteX4053" fmla="*/ 1218248 w 2856548"/>
              <a:gd name="connsiteY4053" fmla="*/ 417319 h 1536506"/>
              <a:gd name="connsiteX4054" fmla="*/ 1205223 w 2856548"/>
              <a:gd name="connsiteY4054" fmla="*/ 430238 h 1536506"/>
              <a:gd name="connsiteX4055" fmla="*/ 1200151 w 2856548"/>
              <a:gd name="connsiteY4055" fmla="*/ 434464 h 1536506"/>
              <a:gd name="connsiteX4056" fmla="*/ 1195614 w 2856548"/>
              <a:gd name="connsiteY4056" fmla="*/ 439768 h 1536506"/>
              <a:gd name="connsiteX4057" fmla="*/ 1189197 w 2856548"/>
              <a:gd name="connsiteY4057" fmla="*/ 446132 h 1536506"/>
              <a:gd name="connsiteX4058" fmla="*/ 1160146 w 2856548"/>
              <a:gd name="connsiteY4058" fmla="*/ 484946 h 1536506"/>
              <a:gd name="connsiteX4059" fmla="*/ 1173481 w 2856548"/>
              <a:gd name="connsiteY4059" fmla="*/ 467801 h 1536506"/>
              <a:gd name="connsiteX4060" fmla="*/ 1122046 w 2856548"/>
              <a:gd name="connsiteY4060" fmla="*/ 538286 h 1536506"/>
              <a:gd name="connsiteX4061" fmla="*/ 1119188 w 2856548"/>
              <a:gd name="connsiteY4061" fmla="*/ 543049 h 1536506"/>
              <a:gd name="connsiteX4062" fmla="*/ 1073067 w 2856548"/>
              <a:gd name="connsiteY4062" fmla="*/ 586825 h 1536506"/>
              <a:gd name="connsiteX4063" fmla="*/ 1052157 w 2856548"/>
              <a:gd name="connsiteY4063" fmla="*/ 602342 h 1536506"/>
              <a:gd name="connsiteX4064" fmla="*/ 1010603 w 2856548"/>
              <a:gd name="connsiteY4064" fmla="*/ 620201 h 1536506"/>
              <a:gd name="connsiteX4065" fmla="*/ 965836 w 2856548"/>
              <a:gd name="connsiteY4065" fmla="*/ 627821 h 1536506"/>
              <a:gd name="connsiteX4066" fmla="*/ 954406 w 2856548"/>
              <a:gd name="connsiteY4066" fmla="*/ 627821 h 1536506"/>
              <a:gd name="connsiteX4067" fmla="*/ 942976 w 2856548"/>
              <a:gd name="connsiteY4067" fmla="*/ 627821 h 1536506"/>
              <a:gd name="connsiteX4068" fmla="*/ 920116 w 2856548"/>
              <a:gd name="connsiteY4068" fmla="*/ 624964 h 1536506"/>
              <a:gd name="connsiteX4069" fmla="*/ 836296 w 2856548"/>
              <a:gd name="connsiteY4069" fmla="*/ 587816 h 1536506"/>
              <a:gd name="connsiteX4070" fmla="*/ 780098 w 2856548"/>
              <a:gd name="connsiteY4070" fmla="*/ 528761 h 1536506"/>
              <a:gd name="connsiteX4071" fmla="*/ 740093 w 2856548"/>
              <a:gd name="connsiteY4071" fmla="*/ 472564 h 1536506"/>
              <a:gd name="connsiteX4072" fmla="*/ 704851 w 2856548"/>
              <a:gd name="connsiteY4072" fmla="*/ 428749 h 1536506"/>
              <a:gd name="connsiteX4073" fmla="*/ 670799 w 2856548"/>
              <a:gd name="connsiteY4073" fmla="*/ 404818 h 1536506"/>
              <a:gd name="connsiteX4074" fmla="*/ 640131 w 2856548"/>
              <a:gd name="connsiteY4074" fmla="*/ 398334 h 1536506"/>
              <a:gd name="connsiteX4075" fmla="*/ 641033 w 2856548"/>
              <a:gd name="connsiteY4075" fmla="*/ 398269 h 1536506"/>
              <a:gd name="connsiteX4076" fmla="*/ 635318 w 2856548"/>
              <a:gd name="connsiteY4076" fmla="*/ 397316 h 1536506"/>
              <a:gd name="connsiteX4077" fmla="*/ 640131 w 2856548"/>
              <a:gd name="connsiteY4077" fmla="*/ 398334 h 1536506"/>
              <a:gd name="connsiteX4078" fmla="*/ 614363 w 2856548"/>
              <a:gd name="connsiteY4078" fmla="*/ 400174 h 1536506"/>
              <a:gd name="connsiteX4079" fmla="*/ 587693 w 2856548"/>
              <a:gd name="connsiteY4079" fmla="*/ 410651 h 1536506"/>
              <a:gd name="connsiteX4080" fmla="*/ 529591 w 2856548"/>
              <a:gd name="connsiteY4080" fmla="*/ 471611 h 1536506"/>
              <a:gd name="connsiteX4081" fmla="*/ 461011 w 2856548"/>
              <a:gd name="connsiteY4081" fmla="*/ 558289 h 1536506"/>
              <a:gd name="connsiteX4082" fmla="*/ 415291 w 2856548"/>
              <a:gd name="connsiteY4082" fmla="*/ 595436 h 1536506"/>
              <a:gd name="connsiteX4083" fmla="*/ 364808 w 2856548"/>
              <a:gd name="connsiteY4083" fmla="*/ 616391 h 1536506"/>
              <a:gd name="connsiteX4084" fmla="*/ 345758 w 2856548"/>
              <a:gd name="connsiteY4084" fmla="*/ 621154 h 1536506"/>
              <a:gd name="connsiteX4085" fmla="*/ 329566 w 2856548"/>
              <a:gd name="connsiteY4085" fmla="*/ 623059 h 1536506"/>
              <a:gd name="connsiteX4086" fmla="*/ 330194 w 2856548"/>
              <a:gd name="connsiteY4086" fmla="*/ 624377 h 1536506"/>
              <a:gd name="connsiteX4087" fmla="*/ 286703 w 2856548"/>
              <a:gd name="connsiteY4087" fmla="*/ 623059 h 1536506"/>
              <a:gd name="connsiteX4088" fmla="*/ 224791 w 2856548"/>
              <a:gd name="connsiteY4088" fmla="*/ 598294 h 1536506"/>
              <a:gd name="connsiteX4089" fmla="*/ 176213 w 2856548"/>
              <a:gd name="connsiteY4089" fmla="*/ 557336 h 1536506"/>
              <a:gd name="connsiteX4090" fmla="*/ 140018 w 2856548"/>
              <a:gd name="connsiteY4090" fmla="*/ 512569 h 1536506"/>
              <a:gd name="connsiteX4091" fmla="*/ 136208 w 2856548"/>
              <a:gd name="connsiteY4091" fmla="*/ 504949 h 1536506"/>
              <a:gd name="connsiteX4092" fmla="*/ 112396 w 2856548"/>
              <a:gd name="connsiteY4092" fmla="*/ 470659 h 1536506"/>
              <a:gd name="connsiteX4093" fmla="*/ 122873 w 2856548"/>
              <a:gd name="connsiteY4093" fmla="*/ 484946 h 1536506"/>
              <a:gd name="connsiteX4094" fmla="*/ 139066 w 2856548"/>
              <a:gd name="connsiteY4094" fmla="*/ 506854 h 1536506"/>
              <a:gd name="connsiteX4095" fmla="*/ 113348 w 2856548"/>
              <a:gd name="connsiteY4095" fmla="*/ 467801 h 1536506"/>
              <a:gd name="connsiteX4096" fmla="*/ 85726 w 2856548"/>
              <a:gd name="connsiteY4096" fmla="*/ 435416 h 1536506"/>
              <a:gd name="connsiteX4097" fmla="*/ 80963 w 2856548"/>
              <a:gd name="connsiteY4097" fmla="*/ 429701 h 1536506"/>
              <a:gd name="connsiteX4098" fmla="*/ 94298 w 2856548"/>
              <a:gd name="connsiteY4098" fmla="*/ 443989 h 1536506"/>
              <a:gd name="connsiteX4099" fmla="*/ 81916 w 2856548"/>
              <a:gd name="connsiteY4099" fmla="*/ 429701 h 1536506"/>
              <a:gd name="connsiteX4100" fmla="*/ 64771 w 2856548"/>
              <a:gd name="connsiteY4100" fmla="*/ 411604 h 1536506"/>
              <a:gd name="connsiteX4101" fmla="*/ 76201 w 2856548"/>
              <a:gd name="connsiteY4101" fmla="*/ 419224 h 1536506"/>
              <a:gd name="connsiteX4102" fmla="*/ 77153 w 2856548"/>
              <a:gd name="connsiteY4102" fmla="*/ 417319 h 1536506"/>
              <a:gd name="connsiteX4103" fmla="*/ 98108 w 2856548"/>
              <a:gd name="connsiteY4103" fmla="*/ 434464 h 1536506"/>
              <a:gd name="connsiteX4104" fmla="*/ 91441 w 2856548"/>
              <a:gd name="connsiteY4104" fmla="*/ 419224 h 1536506"/>
              <a:gd name="connsiteX4105" fmla="*/ 52388 w 2856548"/>
              <a:gd name="connsiteY4105" fmla="*/ 390649 h 1536506"/>
              <a:gd name="connsiteX4106" fmla="*/ 68581 w 2856548"/>
              <a:gd name="connsiteY4106" fmla="*/ 399221 h 1536506"/>
              <a:gd name="connsiteX4107" fmla="*/ 56198 w 2856548"/>
              <a:gd name="connsiteY4107" fmla="*/ 388744 h 1536506"/>
              <a:gd name="connsiteX4108" fmla="*/ 58103 w 2856548"/>
              <a:gd name="connsiteY4108" fmla="*/ 386839 h 1536506"/>
              <a:gd name="connsiteX4109" fmla="*/ 51657 w 2856548"/>
              <a:gd name="connsiteY4109" fmla="*/ 383156 h 1536506"/>
              <a:gd name="connsiteX4110" fmla="*/ 68581 w 2856548"/>
              <a:gd name="connsiteY4110" fmla="*/ 390649 h 1536506"/>
              <a:gd name="connsiteX4111" fmla="*/ 38101 w 2856548"/>
              <a:gd name="connsiteY4111" fmla="*/ 374456 h 1536506"/>
              <a:gd name="connsiteX4112" fmla="*/ 42863 w 2856548"/>
              <a:gd name="connsiteY4112" fmla="*/ 375409 h 1536506"/>
              <a:gd name="connsiteX4113" fmla="*/ 60008 w 2856548"/>
              <a:gd name="connsiteY4113" fmla="*/ 383029 h 1536506"/>
              <a:gd name="connsiteX4114" fmla="*/ 46673 w 2856548"/>
              <a:gd name="connsiteY4114" fmla="*/ 376361 h 1536506"/>
              <a:gd name="connsiteX4115" fmla="*/ 31433 w 2856548"/>
              <a:gd name="connsiteY4115" fmla="*/ 371599 h 1536506"/>
              <a:gd name="connsiteX4116" fmla="*/ 57151 w 2856548"/>
              <a:gd name="connsiteY4116" fmla="*/ 380171 h 1536506"/>
              <a:gd name="connsiteX4117" fmla="*/ 58103 w 2856548"/>
              <a:gd name="connsiteY4117" fmla="*/ 378266 h 1536506"/>
              <a:gd name="connsiteX4118" fmla="*/ 69533 w 2856548"/>
              <a:gd name="connsiteY4118" fmla="*/ 383029 h 1536506"/>
              <a:gd name="connsiteX4119" fmla="*/ 64548 w 2856548"/>
              <a:gd name="connsiteY4119" fmla="*/ 379576 h 1536506"/>
              <a:gd name="connsiteX4120" fmla="*/ 66309 w 2856548"/>
              <a:gd name="connsiteY4120" fmla="*/ 380229 h 1536506"/>
              <a:gd name="connsiteX4121" fmla="*/ 73343 w 2856548"/>
              <a:gd name="connsiteY4121" fmla="*/ 383981 h 1536506"/>
              <a:gd name="connsiteX4122" fmla="*/ 64771 w 2856548"/>
              <a:gd name="connsiteY4122" fmla="*/ 376361 h 1536506"/>
              <a:gd name="connsiteX4123" fmla="*/ 52388 w 2856548"/>
              <a:gd name="connsiteY4123" fmla="*/ 370646 h 1536506"/>
              <a:gd name="connsiteX4124" fmla="*/ 40958 w 2856548"/>
              <a:gd name="connsiteY4124" fmla="*/ 365884 h 1536506"/>
              <a:gd name="connsiteX4125" fmla="*/ 54293 w 2856548"/>
              <a:gd name="connsiteY4125" fmla="*/ 370646 h 1536506"/>
              <a:gd name="connsiteX4126" fmla="*/ 63818 w 2856548"/>
              <a:gd name="connsiteY4126" fmla="*/ 375409 h 1536506"/>
              <a:gd name="connsiteX4127" fmla="*/ 71438 w 2856548"/>
              <a:gd name="connsiteY4127" fmla="*/ 380171 h 1536506"/>
              <a:gd name="connsiteX4128" fmla="*/ 83821 w 2856548"/>
              <a:gd name="connsiteY4128" fmla="*/ 384934 h 1536506"/>
              <a:gd name="connsiteX4129" fmla="*/ 73343 w 2856548"/>
              <a:gd name="connsiteY4129" fmla="*/ 377314 h 1536506"/>
              <a:gd name="connsiteX4130" fmla="*/ 84773 w 2856548"/>
              <a:gd name="connsiteY4130" fmla="*/ 383029 h 1536506"/>
              <a:gd name="connsiteX4131" fmla="*/ 77913 w 2856548"/>
              <a:gd name="connsiteY4131" fmla="*/ 377884 h 1536506"/>
              <a:gd name="connsiteX4132" fmla="*/ 81916 w 2856548"/>
              <a:gd name="connsiteY4132" fmla="*/ 380171 h 1536506"/>
              <a:gd name="connsiteX4133" fmla="*/ 65407 w 2856548"/>
              <a:gd name="connsiteY4133" fmla="*/ 369165 h 1536506"/>
              <a:gd name="connsiteX4134" fmla="*/ 68581 w 2856548"/>
              <a:gd name="connsiteY4134" fmla="*/ 370646 h 1536506"/>
              <a:gd name="connsiteX4135" fmla="*/ 93346 w 2856548"/>
              <a:gd name="connsiteY4135" fmla="*/ 387791 h 1536506"/>
              <a:gd name="connsiteX4136" fmla="*/ 109538 w 2856548"/>
              <a:gd name="connsiteY4136" fmla="*/ 396364 h 1536506"/>
              <a:gd name="connsiteX4137" fmla="*/ 89536 w 2856548"/>
              <a:gd name="connsiteY4137" fmla="*/ 378266 h 1536506"/>
              <a:gd name="connsiteX4138" fmla="*/ 77153 w 2856548"/>
              <a:gd name="connsiteY4138" fmla="*/ 370646 h 1536506"/>
              <a:gd name="connsiteX4139" fmla="*/ 68581 w 2856548"/>
              <a:gd name="connsiteY4139" fmla="*/ 365884 h 1536506"/>
              <a:gd name="connsiteX4140" fmla="*/ 59056 w 2856548"/>
              <a:gd name="connsiteY4140" fmla="*/ 361121 h 1536506"/>
              <a:gd name="connsiteX4141" fmla="*/ 47626 w 2856548"/>
              <a:gd name="connsiteY4141" fmla="*/ 356359 h 1536506"/>
              <a:gd name="connsiteX4142" fmla="*/ 80963 w 2856548"/>
              <a:gd name="connsiteY4142" fmla="*/ 369694 h 1536506"/>
              <a:gd name="connsiteX4143" fmla="*/ 84773 w 2856548"/>
              <a:gd name="connsiteY4143" fmla="*/ 364931 h 1536506"/>
              <a:gd name="connsiteX4144" fmla="*/ 68581 w 2856548"/>
              <a:gd name="connsiteY4144" fmla="*/ 355406 h 1536506"/>
              <a:gd name="connsiteX4145" fmla="*/ 58103 w 2856548"/>
              <a:gd name="connsiteY4145" fmla="*/ 350644 h 1536506"/>
              <a:gd name="connsiteX4146" fmla="*/ 49531 w 2856548"/>
              <a:gd name="connsiteY4146" fmla="*/ 347786 h 1536506"/>
              <a:gd name="connsiteX4147" fmla="*/ 63818 w 2856548"/>
              <a:gd name="connsiteY4147" fmla="*/ 352549 h 1536506"/>
              <a:gd name="connsiteX4148" fmla="*/ 76201 w 2856548"/>
              <a:gd name="connsiteY4148" fmla="*/ 359216 h 1536506"/>
              <a:gd name="connsiteX4149" fmla="*/ 84773 w 2856548"/>
              <a:gd name="connsiteY4149" fmla="*/ 363979 h 1536506"/>
              <a:gd name="connsiteX4150" fmla="*/ 40958 w 2856548"/>
              <a:gd name="connsiteY4150" fmla="*/ 341119 h 1536506"/>
              <a:gd name="connsiteX4151" fmla="*/ 64771 w 2856548"/>
              <a:gd name="connsiteY4151" fmla="*/ 348739 h 1536506"/>
              <a:gd name="connsiteX4152" fmla="*/ 45086 w 2856548"/>
              <a:gd name="connsiteY4152" fmla="*/ 340537 h 1536506"/>
              <a:gd name="connsiteX4153" fmla="*/ 60008 w 2856548"/>
              <a:gd name="connsiteY4153" fmla="*/ 343024 h 1536506"/>
              <a:gd name="connsiteX4154" fmla="*/ 91441 w 2856548"/>
              <a:gd name="connsiteY4154" fmla="*/ 355406 h 1536506"/>
              <a:gd name="connsiteX4155" fmla="*/ 95251 w 2856548"/>
              <a:gd name="connsiteY4155" fmla="*/ 358264 h 1536506"/>
              <a:gd name="connsiteX4156" fmla="*/ 115253 w 2856548"/>
              <a:gd name="connsiteY4156" fmla="*/ 371599 h 1536506"/>
              <a:gd name="connsiteX4157" fmla="*/ 125731 w 2856548"/>
              <a:gd name="connsiteY4157" fmla="*/ 378266 h 1536506"/>
              <a:gd name="connsiteX4158" fmla="*/ 132398 w 2856548"/>
              <a:gd name="connsiteY4158" fmla="*/ 377314 h 1536506"/>
              <a:gd name="connsiteX4159" fmla="*/ 167641 w 2856548"/>
              <a:gd name="connsiteY4159" fmla="*/ 413509 h 1536506"/>
              <a:gd name="connsiteX4160" fmla="*/ 134303 w 2856548"/>
              <a:gd name="connsiteY4160" fmla="*/ 369694 h 1536506"/>
              <a:gd name="connsiteX4161" fmla="*/ 161926 w 2856548"/>
              <a:gd name="connsiteY4161" fmla="*/ 398269 h 1536506"/>
              <a:gd name="connsiteX4162" fmla="*/ 188596 w 2856548"/>
              <a:gd name="connsiteY4162" fmla="*/ 435416 h 1536506"/>
              <a:gd name="connsiteX4163" fmla="*/ 234316 w 2856548"/>
              <a:gd name="connsiteY4163" fmla="*/ 494471 h 1536506"/>
              <a:gd name="connsiteX4164" fmla="*/ 270511 w 2856548"/>
              <a:gd name="connsiteY4164" fmla="*/ 526856 h 1536506"/>
              <a:gd name="connsiteX4165" fmla="*/ 315278 w 2856548"/>
              <a:gd name="connsiteY4165" fmla="*/ 539239 h 1536506"/>
              <a:gd name="connsiteX4166" fmla="*/ 344456 w 2856548"/>
              <a:gd name="connsiteY4166" fmla="*/ 534006 h 1536506"/>
              <a:gd name="connsiteX4167" fmla="*/ 344568 w 2856548"/>
              <a:gd name="connsiteY4167" fmla="*/ 534000 h 1536506"/>
              <a:gd name="connsiteX4168" fmla="*/ 344629 w 2856548"/>
              <a:gd name="connsiteY4168" fmla="*/ 533975 h 1536506"/>
              <a:gd name="connsiteX4169" fmla="*/ 359094 w 2856548"/>
              <a:gd name="connsiteY4169" fmla="*/ 531381 h 1536506"/>
              <a:gd name="connsiteX4170" fmla="*/ 380976 w 2856548"/>
              <a:gd name="connsiteY4170" fmla="*/ 515451 h 1536506"/>
              <a:gd name="connsiteX4171" fmla="*/ 378143 w 2856548"/>
              <a:gd name="connsiteY4171" fmla="*/ 518284 h 1536506"/>
              <a:gd name="connsiteX4172" fmla="*/ 386716 w 2856548"/>
              <a:gd name="connsiteY4172" fmla="*/ 511616 h 1536506"/>
              <a:gd name="connsiteX4173" fmla="*/ 391478 w 2856548"/>
              <a:gd name="connsiteY4173" fmla="*/ 507806 h 1536506"/>
              <a:gd name="connsiteX4174" fmla="*/ 380976 w 2856548"/>
              <a:gd name="connsiteY4174" fmla="*/ 515451 h 1536506"/>
              <a:gd name="connsiteX4175" fmla="*/ 410648 w 2856548"/>
              <a:gd name="connsiteY4175" fmla="*/ 485780 h 1536506"/>
              <a:gd name="connsiteX4176" fmla="*/ 443866 w 2856548"/>
              <a:gd name="connsiteY4176" fmla="*/ 441131 h 1536506"/>
              <a:gd name="connsiteX4177" fmla="*/ 481966 w 2856548"/>
              <a:gd name="connsiteY4177" fmla="*/ 389696 h 1536506"/>
              <a:gd name="connsiteX4178" fmla="*/ 509414 w 2856548"/>
              <a:gd name="connsiteY4178" fmla="*/ 364175 h 1536506"/>
              <a:gd name="connsiteX4179" fmla="*/ 488942 w 2856548"/>
              <a:gd name="connsiteY4179" fmla="*/ 387129 h 1536506"/>
              <a:gd name="connsiteX4180" fmla="*/ 482918 w 2856548"/>
              <a:gd name="connsiteY4180" fmla="*/ 393506 h 1536506"/>
              <a:gd name="connsiteX4181" fmla="*/ 480862 w 2856548"/>
              <a:gd name="connsiteY4181" fmla="*/ 396187 h 1536506"/>
              <a:gd name="connsiteX4182" fmla="*/ 478156 w 2856548"/>
              <a:gd name="connsiteY4182" fmla="*/ 399221 h 1536506"/>
              <a:gd name="connsiteX4183" fmla="*/ 466932 w 2856548"/>
              <a:gd name="connsiteY4183" fmla="*/ 414352 h 1536506"/>
              <a:gd name="connsiteX4184" fmla="*/ 455891 w 2856548"/>
              <a:gd name="connsiteY4184" fmla="*/ 428749 h 1536506"/>
              <a:gd name="connsiteX4185" fmla="*/ 447265 w 2856548"/>
              <a:gd name="connsiteY4185" fmla="*/ 441072 h 1536506"/>
              <a:gd name="connsiteX4186" fmla="*/ 441008 w 2856548"/>
              <a:gd name="connsiteY4186" fmla="*/ 449704 h 1536506"/>
              <a:gd name="connsiteX4187" fmla="*/ 446619 w 2856548"/>
              <a:gd name="connsiteY4187" fmla="*/ 441995 h 1536506"/>
              <a:gd name="connsiteX4188" fmla="*/ 447265 w 2856548"/>
              <a:gd name="connsiteY4188" fmla="*/ 441072 h 1536506"/>
              <a:gd name="connsiteX4189" fmla="*/ 453867 w 2856548"/>
              <a:gd name="connsiteY4189" fmla="*/ 431964 h 1536506"/>
              <a:gd name="connsiteX4190" fmla="*/ 466932 w 2856548"/>
              <a:gd name="connsiteY4190" fmla="*/ 414352 h 1536506"/>
              <a:gd name="connsiteX4191" fmla="*/ 480862 w 2856548"/>
              <a:gd name="connsiteY4191" fmla="*/ 396187 h 1536506"/>
              <a:gd name="connsiteX4192" fmla="*/ 488942 w 2856548"/>
              <a:gd name="connsiteY4192" fmla="*/ 387129 h 1536506"/>
              <a:gd name="connsiteX4193" fmla="*/ 513998 w 2856548"/>
              <a:gd name="connsiteY4193" fmla="*/ 360599 h 1536506"/>
              <a:gd name="connsiteX4194" fmla="*/ 538163 w 2856548"/>
              <a:gd name="connsiteY4194" fmla="*/ 342071 h 1536506"/>
              <a:gd name="connsiteX4195" fmla="*/ 529591 w 2856548"/>
              <a:gd name="connsiteY4195" fmla="*/ 347786 h 1536506"/>
              <a:gd name="connsiteX4196" fmla="*/ 515303 w 2856548"/>
              <a:gd name="connsiteY4196" fmla="*/ 359216 h 1536506"/>
              <a:gd name="connsiteX4197" fmla="*/ 513998 w 2856548"/>
              <a:gd name="connsiteY4197" fmla="*/ 360599 h 1536506"/>
              <a:gd name="connsiteX4198" fmla="*/ 509793 w 2856548"/>
              <a:gd name="connsiteY4198" fmla="*/ 363822 h 1536506"/>
              <a:gd name="connsiteX4199" fmla="*/ 536258 w 2856548"/>
              <a:gd name="connsiteY4199" fmla="*/ 339214 h 1536506"/>
              <a:gd name="connsiteX4200" fmla="*/ 612458 w 2856548"/>
              <a:gd name="connsiteY4200" fmla="*/ 311591 h 1536506"/>
              <a:gd name="connsiteX4201" fmla="*/ 652463 w 2856548"/>
              <a:gd name="connsiteY4201" fmla="*/ 310639 h 1536506"/>
              <a:gd name="connsiteX4202" fmla="*/ 672466 w 2856548"/>
              <a:gd name="connsiteY4202" fmla="*/ 313496 h 1536506"/>
              <a:gd name="connsiteX4203" fmla="*/ 692468 w 2856548"/>
              <a:gd name="connsiteY4203" fmla="*/ 319211 h 1536506"/>
              <a:gd name="connsiteX4204" fmla="*/ 762001 w 2856548"/>
              <a:gd name="connsiteY4204" fmla="*/ 361121 h 1536506"/>
              <a:gd name="connsiteX4205" fmla="*/ 801036 w 2856548"/>
              <a:gd name="connsiteY4205" fmla="*/ 406401 h 1536506"/>
              <a:gd name="connsiteX4206" fmla="*/ 811531 w 2856548"/>
              <a:gd name="connsiteY4206" fmla="*/ 420176 h 1536506"/>
              <a:gd name="connsiteX4207" fmla="*/ 822961 w 2856548"/>
              <a:gd name="connsiteY4207" fmla="*/ 435416 h 1536506"/>
              <a:gd name="connsiteX4208" fmla="*/ 879158 w 2856548"/>
              <a:gd name="connsiteY4208" fmla="*/ 506854 h 1536506"/>
              <a:gd name="connsiteX4209" fmla="*/ 934403 w 2856548"/>
              <a:gd name="connsiteY4209" fmla="*/ 536381 h 1536506"/>
              <a:gd name="connsiteX4210" fmla="*/ 932498 w 2856548"/>
              <a:gd name="connsiteY4210" fmla="*/ 535429 h 1536506"/>
              <a:gd name="connsiteX4211" fmla="*/ 925831 w 2856548"/>
              <a:gd name="connsiteY4211" fmla="*/ 533524 h 1536506"/>
              <a:gd name="connsiteX4212" fmla="*/ 937261 w 2856548"/>
              <a:gd name="connsiteY4212" fmla="*/ 535429 h 1536506"/>
              <a:gd name="connsiteX4213" fmla="*/ 949643 w 2856548"/>
              <a:gd name="connsiteY4213" fmla="*/ 536381 h 1536506"/>
              <a:gd name="connsiteX4214" fmla="*/ 962978 w 2856548"/>
              <a:gd name="connsiteY4214" fmla="*/ 536381 h 1536506"/>
              <a:gd name="connsiteX4215" fmla="*/ 975361 w 2856548"/>
              <a:gd name="connsiteY4215" fmla="*/ 534476 h 1536506"/>
              <a:gd name="connsiteX4216" fmla="*/ 984746 w 2856548"/>
              <a:gd name="connsiteY4216" fmla="*/ 530939 h 1536506"/>
              <a:gd name="connsiteX4217" fmla="*/ 985838 w 2856548"/>
              <a:gd name="connsiteY4217" fmla="*/ 530666 h 1536506"/>
              <a:gd name="connsiteX4218" fmla="*/ 987892 w 2856548"/>
              <a:gd name="connsiteY4218" fmla="*/ 529753 h 1536506"/>
              <a:gd name="connsiteX4219" fmla="*/ 999054 w 2856548"/>
              <a:gd name="connsiteY4219" fmla="*/ 525546 h 1536506"/>
              <a:gd name="connsiteX4220" fmla="*/ 1007498 w 2856548"/>
              <a:gd name="connsiteY4220" fmla="*/ 519378 h 1536506"/>
              <a:gd name="connsiteX4221" fmla="*/ 1007746 w 2856548"/>
              <a:gd name="connsiteY4221" fmla="*/ 519236 h 1536506"/>
              <a:gd name="connsiteX4222" fmla="*/ 1007877 w 2856548"/>
              <a:gd name="connsiteY4222" fmla="*/ 519101 h 1536506"/>
              <a:gd name="connsiteX4223" fmla="*/ 1022033 w 2856548"/>
              <a:gd name="connsiteY4223" fmla="*/ 508759 h 1536506"/>
              <a:gd name="connsiteX4224" fmla="*/ 1066801 w 2856548"/>
              <a:gd name="connsiteY4224" fmla="*/ 454466 h 1536506"/>
              <a:gd name="connsiteX4225" fmla="*/ 1117283 w 2856548"/>
              <a:gd name="connsiteY4225" fmla="*/ 385886 h 1536506"/>
              <a:gd name="connsiteX4226" fmla="*/ 1195388 w 2856548"/>
              <a:gd name="connsiteY4226" fmla="*/ 324926 h 1536506"/>
              <a:gd name="connsiteX4227" fmla="*/ 1244918 w 2856548"/>
              <a:gd name="connsiteY4227" fmla="*/ 310639 h 1536506"/>
              <a:gd name="connsiteX4228" fmla="*/ 1269683 w 2856548"/>
              <a:gd name="connsiteY4228" fmla="*/ 308734 h 1536506"/>
              <a:gd name="connsiteX4229" fmla="*/ 1666156 w 2856548"/>
              <a:gd name="connsiteY4229" fmla="*/ 307980 h 1536506"/>
              <a:gd name="connsiteX4230" fmla="*/ 1660208 w 2856548"/>
              <a:gd name="connsiteY4230" fmla="*/ 311591 h 1536506"/>
              <a:gd name="connsiteX4231" fmla="*/ 1658277 w 2856548"/>
              <a:gd name="connsiteY4231" fmla="*/ 312007 h 1536506"/>
              <a:gd name="connsiteX4232" fmla="*/ 1870182 w 2856548"/>
              <a:gd name="connsiteY4232" fmla="*/ 307360 h 1536506"/>
              <a:gd name="connsiteX4233" fmla="*/ 1844261 w 2856548"/>
              <a:gd name="connsiteY4233" fmla="*/ 313727 h 1536506"/>
              <a:gd name="connsiteX4234" fmla="*/ 1853566 w 2856548"/>
              <a:gd name="connsiteY4234" fmla="*/ 309686 h 1536506"/>
              <a:gd name="connsiteX4235" fmla="*/ 2518173 w 2856548"/>
              <a:gd name="connsiteY4235" fmla="*/ 306829 h 1536506"/>
              <a:gd name="connsiteX4236" fmla="*/ 2518410 w 2856548"/>
              <a:gd name="connsiteY4236" fmla="*/ 306829 h 1536506"/>
              <a:gd name="connsiteX4237" fmla="*/ 2501266 w 2856548"/>
              <a:gd name="connsiteY4237" fmla="*/ 309686 h 1536506"/>
              <a:gd name="connsiteX4238" fmla="*/ 2518173 w 2856548"/>
              <a:gd name="connsiteY4238" fmla="*/ 306829 h 1536506"/>
              <a:gd name="connsiteX4239" fmla="*/ 1895476 w 2856548"/>
              <a:gd name="connsiteY4239" fmla="*/ 305876 h 1536506"/>
              <a:gd name="connsiteX4240" fmla="*/ 1912621 w 2856548"/>
              <a:gd name="connsiteY4240" fmla="*/ 305876 h 1536506"/>
              <a:gd name="connsiteX4241" fmla="*/ 1924051 w 2856548"/>
              <a:gd name="connsiteY4241" fmla="*/ 306829 h 1536506"/>
              <a:gd name="connsiteX4242" fmla="*/ 1935481 w 2856548"/>
              <a:gd name="connsiteY4242" fmla="*/ 308734 h 1536506"/>
              <a:gd name="connsiteX4243" fmla="*/ 1942607 w 2856548"/>
              <a:gd name="connsiteY4243" fmla="*/ 309957 h 1536506"/>
              <a:gd name="connsiteX4244" fmla="*/ 1907620 w 2856548"/>
              <a:gd name="connsiteY4244" fmla="*/ 306115 h 1536506"/>
              <a:gd name="connsiteX4245" fmla="*/ 1873568 w 2856548"/>
              <a:gd name="connsiteY4245" fmla="*/ 308734 h 1536506"/>
              <a:gd name="connsiteX4246" fmla="*/ 1827430 w 2856548"/>
              <a:gd name="connsiteY4246" fmla="*/ 322995 h 1536506"/>
              <a:gd name="connsiteX4247" fmla="*/ 1844041 w 2856548"/>
              <a:gd name="connsiteY4247" fmla="*/ 315401 h 1536506"/>
              <a:gd name="connsiteX4248" fmla="*/ 1868806 w 2856548"/>
              <a:gd name="connsiteY4248" fmla="*/ 308734 h 1536506"/>
              <a:gd name="connsiteX4249" fmla="*/ 1895476 w 2856548"/>
              <a:gd name="connsiteY4249" fmla="*/ 305876 h 1536506"/>
              <a:gd name="connsiteX4250" fmla="*/ 1928018 w 2856548"/>
              <a:gd name="connsiteY4250" fmla="*/ 304454 h 1536506"/>
              <a:gd name="connsiteX4251" fmla="*/ 1941196 w 2856548"/>
              <a:gd name="connsiteY4251" fmla="*/ 304924 h 1536506"/>
              <a:gd name="connsiteX4252" fmla="*/ 1992631 w 2856548"/>
              <a:gd name="connsiteY4252" fmla="*/ 322069 h 1536506"/>
              <a:gd name="connsiteX4253" fmla="*/ 2003454 w 2856548"/>
              <a:gd name="connsiteY4253" fmla="*/ 329449 h 1536506"/>
              <a:gd name="connsiteX4254" fmla="*/ 1948816 w 2856548"/>
              <a:gd name="connsiteY4254" fmla="*/ 307781 h 1536506"/>
              <a:gd name="connsiteX4255" fmla="*/ 2534497 w 2856548"/>
              <a:gd name="connsiteY4255" fmla="*/ 304148 h 1536506"/>
              <a:gd name="connsiteX4256" fmla="*/ 2550796 w 2856548"/>
              <a:gd name="connsiteY4256" fmla="*/ 304924 h 1536506"/>
              <a:gd name="connsiteX4257" fmla="*/ 2561273 w 2856548"/>
              <a:gd name="connsiteY4257" fmla="*/ 305876 h 1536506"/>
              <a:gd name="connsiteX4258" fmla="*/ 2572703 w 2856548"/>
              <a:gd name="connsiteY4258" fmla="*/ 307781 h 1536506"/>
              <a:gd name="connsiteX4259" fmla="*/ 2628901 w 2856548"/>
              <a:gd name="connsiteY4259" fmla="*/ 326831 h 1536506"/>
              <a:gd name="connsiteX4260" fmla="*/ 2557463 w 2856548"/>
              <a:gd name="connsiteY4260" fmla="*/ 307781 h 1536506"/>
              <a:gd name="connsiteX4261" fmla="*/ 2509581 w 2856548"/>
              <a:gd name="connsiteY4261" fmla="*/ 310492 h 1536506"/>
              <a:gd name="connsiteX4262" fmla="*/ 2525078 w 2856548"/>
              <a:gd name="connsiteY4262" fmla="*/ 306829 h 1536506"/>
              <a:gd name="connsiteX4263" fmla="*/ 2518410 w 2856548"/>
              <a:gd name="connsiteY4263" fmla="*/ 306829 h 1536506"/>
              <a:gd name="connsiteX4264" fmla="*/ 2530793 w 2856548"/>
              <a:gd name="connsiteY4264" fmla="*/ 303971 h 1536506"/>
              <a:gd name="connsiteX4265" fmla="*/ 2534571 w 2856548"/>
              <a:gd name="connsiteY4265" fmla="*/ 304136 h 1536506"/>
              <a:gd name="connsiteX4266" fmla="*/ 2534497 w 2856548"/>
              <a:gd name="connsiteY4266" fmla="*/ 304148 h 1536506"/>
              <a:gd name="connsiteX4267" fmla="*/ 642938 w 2856548"/>
              <a:gd name="connsiteY4267" fmla="*/ 303971 h 1536506"/>
              <a:gd name="connsiteX4268" fmla="*/ 697231 w 2856548"/>
              <a:gd name="connsiteY4268" fmla="*/ 312544 h 1536506"/>
              <a:gd name="connsiteX4269" fmla="*/ 782956 w 2856548"/>
              <a:gd name="connsiteY4269" fmla="*/ 368741 h 1536506"/>
              <a:gd name="connsiteX4270" fmla="*/ 769621 w 2856548"/>
              <a:gd name="connsiteY4270" fmla="*/ 360169 h 1536506"/>
              <a:gd name="connsiteX4271" fmla="*/ 812483 w 2856548"/>
              <a:gd name="connsiteY4271" fmla="*/ 408746 h 1536506"/>
              <a:gd name="connsiteX4272" fmla="*/ 857251 w 2856548"/>
              <a:gd name="connsiteY4272" fmla="*/ 470659 h 1536506"/>
              <a:gd name="connsiteX4273" fmla="*/ 904876 w 2856548"/>
              <a:gd name="connsiteY4273" fmla="*/ 518284 h 1536506"/>
              <a:gd name="connsiteX4274" fmla="*/ 928688 w 2856548"/>
              <a:gd name="connsiteY4274" fmla="*/ 528761 h 1536506"/>
              <a:gd name="connsiteX4275" fmla="*/ 953453 w 2856548"/>
              <a:gd name="connsiteY4275" fmla="*/ 531619 h 1536506"/>
              <a:gd name="connsiteX4276" fmla="*/ 936308 w 2856548"/>
              <a:gd name="connsiteY4276" fmla="*/ 531619 h 1536506"/>
              <a:gd name="connsiteX4277" fmla="*/ 916306 w 2856548"/>
              <a:gd name="connsiteY4277" fmla="*/ 525904 h 1536506"/>
              <a:gd name="connsiteX4278" fmla="*/ 930734 w 2856548"/>
              <a:gd name="connsiteY4278" fmla="*/ 530953 h 1536506"/>
              <a:gd name="connsiteX4279" fmla="*/ 922378 w 2856548"/>
              <a:gd name="connsiteY4279" fmla="*/ 529952 h 1536506"/>
              <a:gd name="connsiteX4280" fmla="*/ 893359 w 2856548"/>
              <a:gd name="connsiteY4280" fmla="*/ 512013 h 1536506"/>
              <a:gd name="connsiteX4281" fmla="*/ 883496 w 2856548"/>
              <a:gd name="connsiteY4281" fmla="*/ 502971 h 1536506"/>
              <a:gd name="connsiteX4282" fmla="*/ 862265 w 2856548"/>
              <a:gd name="connsiteY4282" fmla="*/ 479666 h 1536506"/>
              <a:gd name="connsiteX4283" fmla="*/ 857796 w 2856548"/>
              <a:gd name="connsiteY4283" fmla="*/ 474347 h 1536506"/>
              <a:gd name="connsiteX4284" fmla="*/ 828676 w 2856548"/>
              <a:gd name="connsiteY4284" fmla="*/ 433511 h 1536506"/>
              <a:gd name="connsiteX4285" fmla="*/ 794386 w 2856548"/>
              <a:gd name="connsiteY4285" fmla="*/ 387791 h 1536506"/>
              <a:gd name="connsiteX4286" fmla="*/ 748666 w 2856548"/>
              <a:gd name="connsiteY4286" fmla="*/ 343024 h 1536506"/>
              <a:gd name="connsiteX4287" fmla="*/ 684848 w 2856548"/>
              <a:gd name="connsiteY4287" fmla="*/ 312544 h 1536506"/>
              <a:gd name="connsiteX4288" fmla="*/ 614363 w 2856548"/>
              <a:gd name="connsiteY4288" fmla="*/ 307781 h 1536506"/>
              <a:gd name="connsiteX4289" fmla="*/ 548641 w 2856548"/>
              <a:gd name="connsiteY4289" fmla="*/ 329689 h 1536506"/>
              <a:gd name="connsiteX4290" fmla="*/ 515303 w 2856548"/>
              <a:gd name="connsiteY4290" fmla="*/ 353501 h 1536506"/>
              <a:gd name="connsiteX4291" fmla="*/ 485776 w 2856548"/>
              <a:gd name="connsiteY4291" fmla="*/ 383029 h 1536506"/>
              <a:gd name="connsiteX4292" fmla="*/ 438151 w 2856548"/>
              <a:gd name="connsiteY4292" fmla="*/ 446846 h 1536506"/>
              <a:gd name="connsiteX4293" fmla="*/ 425763 w 2856548"/>
              <a:gd name="connsiteY4293" fmla="*/ 462613 h 1536506"/>
              <a:gd name="connsiteX4294" fmla="*/ 399347 w 2856548"/>
              <a:gd name="connsiteY4294" fmla="*/ 493832 h 1536506"/>
              <a:gd name="connsiteX4295" fmla="*/ 441961 w 2856548"/>
              <a:gd name="connsiteY4295" fmla="*/ 437321 h 1536506"/>
              <a:gd name="connsiteX4296" fmla="*/ 497206 w 2856548"/>
              <a:gd name="connsiteY4296" fmla="*/ 366836 h 1536506"/>
              <a:gd name="connsiteX4297" fmla="*/ 537211 w 2856548"/>
              <a:gd name="connsiteY4297" fmla="*/ 333499 h 1536506"/>
              <a:gd name="connsiteX4298" fmla="*/ 588646 w 2856548"/>
              <a:gd name="connsiteY4298" fmla="*/ 310639 h 1536506"/>
              <a:gd name="connsiteX4299" fmla="*/ 642938 w 2856548"/>
              <a:gd name="connsiteY4299" fmla="*/ 303971 h 1536506"/>
              <a:gd name="connsiteX4300" fmla="*/ 2566988 w 2856548"/>
              <a:gd name="connsiteY4300" fmla="*/ 303019 h 1536506"/>
              <a:gd name="connsiteX4301" fmla="*/ 2603183 w 2856548"/>
              <a:gd name="connsiteY4301" fmla="*/ 310639 h 1536506"/>
              <a:gd name="connsiteX4302" fmla="*/ 2589848 w 2856548"/>
              <a:gd name="connsiteY4302" fmla="*/ 307781 h 1536506"/>
              <a:gd name="connsiteX4303" fmla="*/ 2574608 w 2856548"/>
              <a:gd name="connsiteY4303" fmla="*/ 305876 h 1536506"/>
              <a:gd name="connsiteX4304" fmla="*/ 2534571 w 2856548"/>
              <a:gd name="connsiteY4304" fmla="*/ 304136 h 1536506"/>
              <a:gd name="connsiteX4305" fmla="*/ 2535556 w 2856548"/>
              <a:gd name="connsiteY4305" fmla="*/ 303971 h 1536506"/>
              <a:gd name="connsiteX4306" fmla="*/ 2578418 w 2856548"/>
              <a:gd name="connsiteY4306" fmla="*/ 305876 h 1536506"/>
              <a:gd name="connsiteX4307" fmla="*/ 2566988 w 2856548"/>
              <a:gd name="connsiteY4307" fmla="*/ 303019 h 1536506"/>
              <a:gd name="connsiteX4308" fmla="*/ 2517458 w 2856548"/>
              <a:gd name="connsiteY4308" fmla="*/ 303019 h 1536506"/>
              <a:gd name="connsiteX4309" fmla="*/ 2479358 w 2856548"/>
              <a:gd name="connsiteY4309" fmla="*/ 311591 h 1536506"/>
              <a:gd name="connsiteX4310" fmla="*/ 2436496 w 2856548"/>
              <a:gd name="connsiteY4310" fmla="*/ 331594 h 1536506"/>
              <a:gd name="connsiteX4311" fmla="*/ 2470786 w 2856548"/>
              <a:gd name="connsiteY4311" fmla="*/ 313496 h 1536506"/>
              <a:gd name="connsiteX4312" fmla="*/ 2517458 w 2856548"/>
              <a:gd name="connsiteY4312" fmla="*/ 303019 h 1536506"/>
              <a:gd name="connsiteX4313" fmla="*/ 1901191 w 2856548"/>
              <a:gd name="connsiteY4313" fmla="*/ 303019 h 1536506"/>
              <a:gd name="connsiteX4314" fmla="*/ 1925003 w 2856548"/>
              <a:gd name="connsiteY4314" fmla="*/ 303971 h 1536506"/>
              <a:gd name="connsiteX4315" fmla="*/ 1928018 w 2856548"/>
              <a:gd name="connsiteY4315" fmla="*/ 304454 h 1536506"/>
              <a:gd name="connsiteX4316" fmla="*/ 1898481 w 2856548"/>
              <a:gd name="connsiteY4316" fmla="*/ 303399 h 1536506"/>
              <a:gd name="connsiteX4317" fmla="*/ 1887856 w 2856548"/>
              <a:gd name="connsiteY4317" fmla="*/ 303019 h 1536506"/>
              <a:gd name="connsiteX4318" fmla="*/ 1898481 w 2856548"/>
              <a:gd name="connsiteY4318" fmla="*/ 303399 h 1536506"/>
              <a:gd name="connsiteX4319" fmla="*/ 1870182 w 2856548"/>
              <a:gd name="connsiteY4319" fmla="*/ 307360 h 1536506"/>
              <a:gd name="connsiteX4320" fmla="*/ 1495426 w 2856548"/>
              <a:gd name="connsiteY4320" fmla="*/ 299209 h 1536506"/>
              <a:gd name="connsiteX4321" fmla="*/ 1513517 w 2856548"/>
              <a:gd name="connsiteY4321" fmla="*/ 307292 h 1536506"/>
              <a:gd name="connsiteX4322" fmla="*/ 1513764 w 2856548"/>
              <a:gd name="connsiteY4322" fmla="*/ 307429 h 1536506"/>
              <a:gd name="connsiteX4323" fmla="*/ 1504818 w 2856548"/>
              <a:gd name="connsiteY4323" fmla="*/ 304173 h 1536506"/>
              <a:gd name="connsiteX4324" fmla="*/ 1484389 w 2856548"/>
              <a:gd name="connsiteY4324" fmla="*/ 291242 h 1536506"/>
              <a:gd name="connsiteX4325" fmla="*/ 1484619 w 2856548"/>
              <a:gd name="connsiteY4325" fmla="*/ 291368 h 1536506"/>
              <a:gd name="connsiteX4326" fmla="*/ 1499355 w 2856548"/>
              <a:gd name="connsiteY4326" fmla="*/ 302186 h 1536506"/>
              <a:gd name="connsiteX4327" fmla="*/ 1504818 w 2856548"/>
              <a:gd name="connsiteY4327" fmla="*/ 304173 h 1536506"/>
              <a:gd name="connsiteX4328" fmla="*/ 1512095 w 2856548"/>
              <a:gd name="connsiteY4328" fmla="*/ 308020 h 1536506"/>
              <a:gd name="connsiteX4329" fmla="*/ 1523048 w 2856548"/>
              <a:gd name="connsiteY4329" fmla="*/ 312544 h 1536506"/>
              <a:gd name="connsiteX4330" fmla="*/ 1513764 w 2856548"/>
              <a:gd name="connsiteY4330" fmla="*/ 307429 h 1536506"/>
              <a:gd name="connsiteX4331" fmla="*/ 1514075 w 2856548"/>
              <a:gd name="connsiteY4331" fmla="*/ 307541 h 1536506"/>
              <a:gd name="connsiteX4332" fmla="*/ 1540193 w 2856548"/>
              <a:gd name="connsiteY4332" fmla="*/ 319211 h 1536506"/>
              <a:gd name="connsiteX4333" fmla="*/ 1548353 w 2856548"/>
              <a:gd name="connsiteY4333" fmla="*/ 320014 h 1536506"/>
              <a:gd name="connsiteX4334" fmla="*/ 1548766 w 2856548"/>
              <a:gd name="connsiteY4334" fmla="*/ 320164 h 1536506"/>
              <a:gd name="connsiteX4335" fmla="*/ 1553286 w 2856548"/>
              <a:gd name="connsiteY4335" fmla="*/ 320499 h 1536506"/>
              <a:gd name="connsiteX4336" fmla="*/ 1578929 w 2856548"/>
              <a:gd name="connsiteY4336" fmla="*/ 323021 h 1536506"/>
              <a:gd name="connsiteX4337" fmla="*/ 1570673 w 2856548"/>
              <a:gd name="connsiteY4337" fmla="*/ 323021 h 1536506"/>
              <a:gd name="connsiteX4338" fmla="*/ 1556386 w 2856548"/>
              <a:gd name="connsiteY4338" fmla="*/ 322069 h 1536506"/>
              <a:gd name="connsiteX4339" fmla="*/ 1572578 w 2856548"/>
              <a:gd name="connsiteY4339" fmla="*/ 323974 h 1536506"/>
              <a:gd name="connsiteX4340" fmla="*/ 1592581 w 2856548"/>
              <a:gd name="connsiteY4340" fmla="*/ 324926 h 1536506"/>
              <a:gd name="connsiteX4341" fmla="*/ 1594951 w 2856548"/>
              <a:gd name="connsiteY4341" fmla="*/ 324597 h 1536506"/>
              <a:gd name="connsiteX4342" fmla="*/ 1598296 w 2856548"/>
              <a:gd name="connsiteY4342" fmla="*/ 324926 h 1536506"/>
              <a:gd name="connsiteX4343" fmla="*/ 1608669 w 2856548"/>
              <a:gd name="connsiteY4343" fmla="*/ 322692 h 1536506"/>
              <a:gd name="connsiteX4344" fmla="*/ 1626871 w 2856548"/>
              <a:gd name="connsiteY4344" fmla="*/ 320164 h 1536506"/>
              <a:gd name="connsiteX4345" fmla="*/ 1617308 w 2856548"/>
              <a:gd name="connsiteY4345" fmla="*/ 320831 h 1536506"/>
              <a:gd name="connsiteX4346" fmla="*/ 1628789 w 2856548"/>
              <a:gd name="connsiteY4346" fmla="*/ 318359 h 1536506"/>
              <a:gd name="connsiteX4347" fmla="*/ 1653541 w 2856548"/>
              <a:gd name="connsiteY4347" fmla="*/ 313496 h 1536506"/>
              <a:gd name="connsiteX4348" fmla="*/ 1654920 w 2856548"/>
              <a:gd name="connsiteY4348" fmla="*/ 312730 h 1536506"/>
              <a:gd name="connsiteX4349" fmla="*/ 1658277 w 2856548"/>
              <a:gd name="connsiteY4349" fmla="*/ 312007 h 1536506"/>
              <a:gd name="connsiteX4350" fmla="*/ 1651636 w 2856548"/>
              <a:gd name="connsiteY4350" fmla="*/ 315401 h 1536506"/>
              <a:gd name="connsiteX4351" fmla="*/ 1577341 w 2856548"/>
              <a:gd name="connsiteY4351" fmla="*/ 325879 h 1536506"/>
              <a:gd name="connsiteX4352" fmla="*/ 1504951 w 2856548"/>
              <a:gd name="connsiteY4352" fmla="*/ 306829 h 1536506"/>
              <a:gd name="connsiteX4353" fmla="*/ 1467886 w 2856548"/>
              <a:gd name="connsiteY4353" fmla="*/ 279085 h 1536506"/>
              <a:gd name="connsiteX4354" fmla="*/ 1482638 w 2856548"/>
              <a:gd name="connsiteY4354" fmla="*/ 289914 h 1536506"/>
              <a:gd name="connsiteX4355" fmla="*/ 1484389 w 2856548"/>
              <a:gd name="connsiteY4355" fmla="*/ 291242 h 1536506"/>
              <a:gd name="connsiteX4356" fmla="*/ 1476376 w 2856548"/>
              <a:gd name="connsiteY4356" fmla="*/ 286826 h 1536506"/>
              <a:gd name="connsiteX4357" fmla="*/ 2774633 w 2856548"/>
              <a:gd name="connsiteY4357" fmla="*/ 275396 h 1536506"/>
              <a:gd name="connsiteX4358" fmla="*/ 2777380 w 2856548"/>
              <a:gd name="connsiteY4358" fmla="*/ 276283 h 1536506"/>
              <a:gd name="connsiteX4359" fmla="*/ 2787320 w 2856548"/>
              <a:gd name="connsiteY4359" fmla="*/ 282246 h 1536506"/>
              <a:gd name="connsiteX4360" fmla="*/ 2783206 w 2856548"/>
              <a:gd name="connsiteY4360" fmla="*/ 281111 h 1536506"/>
              <a:gd name="connsiteX4361" fmla="*/ 2774633 w 2856548"/>
              <a:gd name="connsiteY4361" fmla="*/ 275396 h 1536506"/>
              <a:gd name="connsiteX4362" fmla="*/ 2754631 w 2856548"/>
              <a:gd name="connsiteY4362" fmla="*/ 275396 h 1536506"/>
              <a:gd name="connsiteX4363" fmla="*/ 2756404 w 2856548"/>
              <a:gd name="connsiteY4363" fmla="*/ 275751 h 1536506"/>
              <a:gd name="connsiteX4364" fmla="*/ 2772728 w 2856548"/>
              <a:gd name="connsiteY4364" fmla="*/ 287779 h 1536506"/>
              <a:gd name="connsiteX4365" fmla="*/ 2766061 w 2856548"/>
              <a:gd name="connsiteY4365" fmla="*/ 283016 h 1536506"/>
              <a:gd name="connsiteX4366" fmla="*/ 2754631 w 2856548"/>
              <a:gd name="connsiteY4366" fmla="*/ 275396 h 1536506"/>
              <a:gd name="connsiteX4367" fmla="*/ 1085851 w 2856548"/>
              <a:gd name="connsiteY4367" fmla="*/ 274444 h 1536506"/>
              <a:gd name="connsiteX4368" fmla="*/ 1062991 w 2856548"/>
              <a:gd name="connsiteY4368" fmla="*/ 293494 h 1536506"/>
              <a:gd name="connsiteX4369" fmla="*/ 1073067 w 2856548"/>
              <a:gd name="connsiteY4369" fmla="*/ 283930 h 1536506"/>
              <a:gd name="connsiteX4370" fmla="*/ 1721050 w 2856548"/>
              <a:gd name="connsiteY4370" fmla="*/ 272539 h 1536506"/>
              <a:gd name="connsiteX4371" fmla="*/ 1716406 w 2856548"/>
              <a:gd name="connsiteY4371" fmla="*/ 277301 h 1536506"/>
              <a:gd name="connsiteX4372" fmla="*/ 1694498 w 2856548"/>
              <a:gd name="connsiteY4372" fmla="*/ 293494 h 1536506"/>
              <a:gd name="connsiteX4373" fmla="*/ 1666156 w 2856548"/>
              <a:gd name="connsiteY4373" fmla="*/ 307980 h 1536506"/>
              <a:gd name="connsiteX4374" fmla="*/ 1695079 w 2856548"/>
              <a:gd name="connsiteY4374" fmla="*/ 290420 h 1536506"/>
              <a:gd name="connsiteX4375" fmla="*/ 1704976 w 2856548"/>
              <a:gd name="connsiteY4375" fmla="*/ 284921 h 1536506"/>
              <a:gd name="connsiteX4376" fmla="*/ 1706354 w 2856548"/>
              <a:gd name="connsiteY4376" fmla="*/ 283574 h 1536506"/>
              <a:gd name="connsiteX4377" fmla="*/ 1713548 w 2856548"/>
              <a:gd name="connsiteY4377" fmla="*/ 279206 h 1536506"/>
              <a:gd name="connsiteX4378" fmla="*/ 1721050 w 2856548"/>
              <a:gd name="connsiteY4378" fmla="*/ 272539 h 1536506"/>
              <a:gd name="connsiteX4379" fmla="*/ 1454991 w 2856548"/>
              <a:gd name="connsiteY4379" fmla="*/ 268956 h 1536506"/>
              <a:gd name="connsiteX4380" fmla="*/ 1465581 w 2856548"/>
              <a:gd name="connsiteY4380" fmla="*/ 276984 h 1536506"/>
              <a:gd name="connsiteX4381" fmla="*/ 1467886 w 2856548"/>
              <a:gd name="connsiteY4381" fmla="*/ 279085 h 1536506"/>
              <a:gd name="connsiteX4382" fmla="*/ 1456373 w 2856548"/>
              <a:gd name="connsiteY4382" fmla="*/ 270634 h 1536506"/>
              <a:gd name="connsiteX4383" fmla="*/ 2767013 w 2856548"/>
              <a:gd name="connsiteY4383" fmla="*/ 267776 h 1536506"/>
              <a:gd name="connsiteX4384" fmla="*/ 2781301 w 2856548"/>
              <a:gd name="connsiteY4384" fmla="*/ 276349 h 1536506"/>
              <a:gd name="connsiteX4385" fmla="*/ 2789873 w 2856548"/>
              <a:gd name="connsiteY4385" fmla="*/ 279206 h 1536506"/>
              <a:gd name="connsiteX4386" fmla="*/ 2767013 w 2856548"/>
              <a:gd name="connsiteY4386" fmla="*/ 267776 h 1536506"/>
              <a:gd name="connsiteX4387" fmla="*/ 2731101 w 2856548"/>
              <a:gd name="connsiteY4387" fmla="*/ 264577 h 1536506"/>
              <a:gd name="connsiteX4388" fmla="*/ 2740343 w 2856548"/>
              <a:gd name="connsiteY4388" fmla="*/ 268729 h 1536506"/>
              <a:gd name="connsiteX4389" fmla="*/ 2737486 w 2856548"/>
              <a:gd name="connsiteY4389" fmla="*/ 271586 h 1536506"/>
              <a:gd name="connsiteX4390" fmla="*/ 2731101 w 2856548"/>
              <a:gd name="connsiteY4390" fmla="*/ 264577 h 1536506"/>
              <a:gd name="connsiteX4391" fmla="*/ 2753678 w 2856548"/>
              <a:gd name="connsiteY4391" fmla="*/ 253489 h 1536506"/>
              <a:gd name="connsiteX4392" fmla="*/ 2756536 w 2856548"/>
              <a:gd name="connsiteY4392" fmla="*/ 257299 h 1536506"/>
              <a:gd name="connsiteX4393" fmla="*/ 2776538 w 2856548"/>
              <a:gd name="connsiteY4393" fmla="*/ 271586 h 1536506"/>
              <a:gd name="connsiteX4394" fmla="*/ 2766061 w 2856548"/>
              <a:gd name="connsiteY4394" fmla="*/ 263014 h 1536506"/>
              <a:gd name="connsiteX4395" fmla="*/ 2753678 w 2856548"/>
              <a:gd name="connsiteY4395" fmla="*/ 253489 h 1536506"/>
              <a:gd name="connsiteX4396" fmla="*/ 1738257 w 2856548"/>
              <a:gd name="connsiteY4396" fmla="*/ 252379 h 1536506"/>
              <a:gd name="connsiteX4397" fmla="*/ 1736408 w 2856548"/>
              <a:gd name="connsiteY4397" fmla="*/ 254441 h 1536506"/>
              <a:gd name="connsiteX4398" fmla="*/ 1737341 w 2856548"/>
              <a:gd name="connsiteY4398" fmla="*/ 253276 h 1536506"/>
              <a:gd name="connsiteX4399" fmla="*/ 1569406 w 2856548"/>
              <a:gd name="connsiteY4399" fmla="*/ 231624 h 1536506"/>
              <a:gd name="connsiteX4400" fmla="*/ 1603058 w 2856548"/>
              <a:gd name="connsiteY4400" fmla="*/ 232534 h 1536506"/>
              <a:gd name="connsiteX4401" fmla="*/ 1576388 w 2856548"/>
              <a:gd name="connsiteY4401" fmla="*/ 233486 h 1536506"/>
              <a:gd name="connsiteX4402" fmla="*/ 1598318 w 2856548"/>
              <a:gd name="connsiteY4402" fmla="*/ 229840 h 1536506"/>
              <a:gd name="connsiteX4403" fmla="*/ 1593533 w 2856548"/>
              <a:gd name="connsiteY4403" fmla="*/ 230629 h 1536506"/>
              <a:gd name="connsiteX4404" fmla="*/ 1590130 w 2856548"/>
              <a:gd name="connsiteY4404" fmla="*/ 230122 h 1536506"/>
              <a:gd name="connsiteX4405" fmla="*/ 1561285 w 2856548"/>
              <a:gd name="connsiteY4405" fmla="*/ 229459 h 1536506"/>
              <a:gd name="connsiteX4406" fmla="*/ 1569406 w 2856548"/>
              <a:gd name="connsiteY4406" fmla="*/ 231624 h 1536506"/>
              <a:gd name="connsiteX4407" fmla="*/ 1567816 w 2856548"/>
              <a:gd name="connsiteY4407" fmla="*/ 231581 h 1536506"/>
              <a:gd name="connsiteX4408" fmla="*/ 1607394 w 2856548"/>
              <a:gd name="connsiteY4408" fmla="*/ 228342 h 1536506"/>
              <a:gd name="connsiteX4409" fmla="*/ 1603058 w 2856548"/>
              <a:gd name="connsiteY4409" fmla="*/ 229676 h 1536506"/>
              <a:gd name="connsiteX4410" fmla="*/ 1598318 w 2856548"/>
              <a:gd name="connsiteY4410" fmla="*/ 229840 h 1536506"/>
              <a:gd name="connsiteX4411" fmla="*/ 930735 w 2856548"/>
              <a:gd name="connsiteY4411" fmla="*/ 227107 h 1536506"/>
              <a:gd name="connsiteX4412" fmla="*/ 960121 w 2856548"/>
              <a:gd name="connsiteY4412" fmla="*/ 230629 h 1536506"/>
              <a:gd name="connsiteX4413" fmla="*/ 935356 w 2856548"/>
              <a:gd name="connsiteY4413" fmla="*/ 228724 h 1536506"/>
              <a:gd name="connsiteX4414" fmla="*/ 930287 w 2856548"/>
              <a:gd name="connsiteY4414" fmla="*/ 226051 h 1536506"/>
              <a:gd name="connsiteX4415" fmla="*/ 953453 w 2856548"/>
              <a:gd name="connsiteY4415" fmla="*/ 228724 h 1536506"/>
              <a:gd name="connsiteX4416" fmla="*/ 936308 w 2856548"/>
              <a:gd name="connsiteY4416" fmla="*/ 227771 h 1536506"/>
              <a:gd name="connsiteX4417" fmla="*/ 1547813 w 2856548"/>
              <a:gd name="connsiteY4417" fmla="*/ 225866 h 1536506"/>
              <a:gd name="connsiteX4418" fmla="*/ 1553529 w 2856548"/>
              <a:gd name="connsiteY4418" fmla="*/ 226938 h 1536506"/>
              <a:gd name="connsiteX4419" fmla="*/ 1561285 w 2856548"/>
              <a:gd name="connsiteY4419" fmla="*/ 229459 h 1536506"/>
              <a:gd name="connsiteX4420" fmla="*/ 991549 w 2856548"/>
              <a:gd name="connsiteY4420" fmla="*/ 225233 h 1536506"/>
              <a:gd name="connsiteX4421" fmla="*/ 987892 w 2856548"/>
              <a:gd name="connsiteY4421" fmla="*/ 226859 h 1536506"/>
              <a:gd name="connsiteX4422" fmla="*/ 984746 w 2856548"/>
              <a:gd name="connsiteY4422" fmla="*/ 228044 h 1536506"/>
              <a:gd name="connsiteX4423" fmla="*/ 978218 w 2856548"/>
              <a:gd name="connsiteY4423" fmla="*/ 229676 h 1536506"/>
              <a:gd name="connsiteX4424" fmla="*/ 983933 w 2856548"/>
              <a:gd name="connsiteY4424" fmla="*/ 227771 h 1536506"/>
              <a:gd name="connsiteX4425" fmla="*/ 926924 w 2856548"/>
              <a:gd name="connsiteY4425" fmla="*/ 225090 h 1536506"/>
              <a:gd name="connsiteX4426" fmla="*/ 930287 w 2856548"/>
              <a:gd name="connsiteY4426" fmla="*/ 226051 h 1536506"/>
              <a:gd name="connsiteX4427" fmla="*/ 928688 w 2856548"/>
              <a:gd name="connsiteY4427" fmla="*/ 225866 h 1536506"/>
              <a:gd name="connsiteX4428" fmla="*/ 992506 w 2856548"/>
              <a:gd name="connsiteY4428" fmla="*/ 224914 h 1536506"/>
              <a:gd name="connsiteX4429" fmla="*/ 991549 w 2856548"/>
              <a:gd name="connsiteY4429" fmla="*/ 225233 h 1536506"/>
              <a:gd name="connsiteX4430" fmla="*/ 992123 w 2856548"/>
              <a:gd name="connsiteY4430" fmla="*/ 224978 h 1536506"/>
              <a:gd name="connsiteX4431" fmla="*/ 1550404 w 2856548"/>
              <a:gd name="connsiteY4431" fmla="*/ 224206 h 1536506"/>
              <a:gd name="connsiteX4432" fmla="*/ 1590130 w 2856548"/>
              <a:gd name="connsiteY4432" fmla="*/ 230122 h 1536506"/>
              <a:gd name="connsiteX4433" fmla="*/ 1575436 w 2856548"/>
              <a:gd name="connsiteY4433" fmla="*/ 230629 h 1536506"/>
              <a:gd name="connsiteX4434" fmla="*/ 1551623 w 2856548"/>
              <a:gd name="connsiteY4434" fmla="*/ 224914 h 1536506"/>
              <a:gd name="connsiteX4435" fmla="*/ 1760663 w 2856548"/>
              <a:gd name="connsiteY4435" fmla="*/ 224122 h 1536506"/>
              <a:gd name="connsiteX4436" fmla="*/ 1757125 w 2856548"/>
              <a:gd name="connsiteY4436" fmla="*/ 229081 h 1536506"/>
              <a:gd name="connsiteX4437" fmla="*/ 1747155 w 2856548"/>
              <a:gd name="connsiteY4437" fmla="*/ 241008 h 1536506"/>
              <a:gd name="connsiteX4438" fmla="*/ 1763078 w 2856548"/>
              <a:gd name="connsiteY4438" fmla="*/ 223961 h 1536506"/>
              <a:gd name="connsiteX4439" fmla="*/ 1744981 w 2856548"/>
              <a:gd name="connsiteY4439" fmla="*/ 247774 h 1536506"/>
              <a:gd name="connsiteX4440" fmla="*/ 1747838 w 2856548"/>
              <a:gd name="connsiteY4440" fmla="*/ 243011 h 1536506"/>
              <a:gd name="connsiteX4441" fmla="*/ 1738257 w 2856548"/>
              <a:gd name="connsiteY4441" fmla="*/ 252379 h 1536506"/>
              <a:gd name="connsiteX4442" fmla="*/ 1752958 w 2856548"/>
              <a:gd name="connsiteY4442" fmla="*/ 235987 h 1536506"/>
              <a:gd name="connsiteX4443" fmla="*/ 1763078 w 2856548"/>
              <a:gd name="connsiteY4443" fmla="*/ 223961 h 1536506"/>
              <a:gd name="connsiteX4444" fmla="*/ 1624955 w 2856548"/>
              <a:gd name="connsiteY4444" fmla="*/ 222939 h 1536506"/>
              <a:gd name="connsiteX4445" fmla="*/ 1617346 w 2856548"/>
              <a:gd name="connsiteY4445" fmla="*/ 226700 h 1536506"/>
              <a:gd name="connsiteX4446" fmla="*/ 1607394 w 2856548"/>
              <a:gd name="connsiteY4446" fmla="*/ 228342 h 1536506"/>
              <a:gd name="connsiteX4447" fmla="*/ 366713 w 2856548"/>
              <a:gd name="connsiteY4447" fmla="*/ 222056 h 1536506"/>
              <a:gd name="connsiteX4448" fmla="*/ 359093 w 2856548"/>
              <a:gd name="connsiteY4448" fmla="*/ 225866 h 1536506"/>
              <a:gd name="connsiteX4449" fmla="*/ 351314 w 2856548"/>
              <a:gd name="connsiteY4449" fmla="*/ 228460 h 1536506"/>
              <a:gd name="connsiteX4450" fmla="*/ 1544725 w 2856548"/>
              <a:gd name="connsiteY4450" fmla="*/ 220906 h 1536506"/>
              <a:gd name="connsiteX4451" fmla="*/ 1550404 w 2856548"/>
              <a:gd name="connsiteY4451" fmla="*/ 224206 h 1536506"/>
              <a:gd name="connsiteX4452" fmla="*/ 1548766 w 2856548"/>
              <a:gd name="connsiteY4452" fmla="*/ 223962 h 1536506"/>
              <a:gd name="connsiteX4453" fmla="*/ 1630707 w 2856548"/>
              <a:gd name="connsiteY4453" fmla="*/ 220095 h 1536506"/>
              <a:gd name="connsiteX4454" fmla="*/ 1627823 w 2856548"/>
              <a:gd name="connsiteY4454" fmla="*/ 222056 h 1536506"/>
              <a:gd name="connsiteX4455" fmla="*/ 1624955 w 2856548"/>
              <a:gd name="connsiteY4455" fmla="*/ 222939 h 1536506"/>
              <a:gd name="connsiteX4456" fmla="*/ 905459 w 2856548"/>
              <a:gd name="connsiteY4456" fmla="*/ 215646 h 1536506"/>
              <a:gd name="connsiteX4457" fmla="*/ 926924 w 2856548"/>
              <a:gd name="connsiteY4457" fmla="*/ 225090 h 1536506"/>
              <a:gd name="connsiteX4458" fmla="*/ 916306 w 2856548"/>
              <a:gd name="connsiteY4458" fmla="*/ 222056 h 1536506"/>
              <a:gd name="connsiteX4459" fmla="*/ 930735 w 2856548"/>
              <a:gd name="connsiteY4459" fmla="*/ 227107 h 1536506"/>
              <a:gd name="connsiteX4460" fmla="*/ 922378 w 2856548"/>
              <a:gd name="connsiteY4460" fmla="*/ 226105 h 1536506"/>
              <a:gd name="connsiteX4461" fmla="*/ 904368 w 2856548"/>
              <a:gd name="connsiteY4461" fmla="*/ 214971 h 1536506"/>
              <a:gd name="connsiteX4462" fmla="*/ 905459 w 2856548"/>
              <a:gd name="connsiteY4462" fmla="*/ 215646 h 1536506"/>
              <a:gd name="connsiteX4463" fmla="*/ 904876 w 2856548"/>
              <a:gd name="connsiteY4463" fmla="*/ 215389 h 1536506"/>
              <a:gd name="connsiteX4464" fmla="*/ 1649731 w 2856548"/>
              <a:gd name="connsiteY4464" fmla="*/ 210626 h 1536506"/>
              <a:gd name="connsiteX4465" fmla="*/ 1648184 w 2856548"/>
              <a:gd name="connsiteY4465" fmla="*/ 212984 h 1536506"/>
              <a:gd name="connsiteX4466" fmla="*/ 1644016 w 2856548"/>
              <a:gd name="connsiteY4466" fmla="*/ 216341 h 1536506"/>
              <a:gd name="connsiteX4467" fmla="*/ 1633538 w 2856548"/>
              <a:gd name="connsiteY4467" fmla="*/ 223009 h 1536506"/>
              <a:gd name="connsiteX4468" fmla="*/ 1624013 w 2856548"/>
              <a:gd name="connsiteY4468" fmla="*/ 227771 h 1536506"/>
              <a:gd name="connsiteX4469" fmla="*/ 1628776 w 2856548"/>
              <a:gd name="connsiteY4469" fmla="*/ 224914 h 1536506"/>
              <a:gd name="connsiteX4470" fmla="*/ 1620203 w 2856548"/>
              <a:gd name="connsiteY4470" fmla="*/ 227771 h 1536506"/>
              <a:gd name="connsiteX4471" fmla="*/ 1634491 w 2856548"/>
              <a:gd name="connsiteY4471" fmla="*/ 221104 h 1536506"/>
              <a:gd name="connsiteX4472" fmla="*/ 1639253 w 2856548"/>
              <a:gd name="connsiteY4472" fmla="*/ 218246 h 1536506"/>
              <a:gd name="connsiteX4473" fmla="*/ 1643063 w 2856548"/>
              <a:gd name="connsiteY4473" fmla="*/ 215389 h 1536506"/>
              <a:gd name="connsiteX4474" fmla="*/ 1649731 w 2856548"/>
              <a:gd name="connsiteY4474" fmla="*/ 210626 h 1536506"/>
              <a:gd name="connsiteX4475" fmla="*/ 1646257 w 2856548"/>
              <a:gd name="connsiteY4475" fmla="*/ 209522 h 1536506"/>
              <a:gd name="connsiteX4476" fmla="*/ 1638301 w 2856548"/>
              <a:gd name="connsiteY4476" fmla="*/ 216341 h 1536506"/>
              <a:gd name="connsiteX4477" fmla="*/ 1630707 w 2856548"/>
              <a:gd name="connsiteY4477" fmla="*/ 220095 h 1536506"/>
              <a:gd name="connsiteX4478" fmla="*/ 1655446 w 2856548"/>
              <a:gd name="connsiteY4478" fmla="*/ 206816 h 1536506"/>
              <a:gd name="connsiteX4479" fmla="*/ 1647231 w 2856548"/>
              <a:gd name="connsiteY4479" fmla="*/ 214437 h 1536506"/>
              <a:gd name="connsiteX4480" fmla="*/ 1648184 w 2856548"/>
              <a:gd name="connsiteY4480" fmla="*/ 212984 h 1536506"/>
              <a:gd name="connsiteX4481" fmla="*/ 1652588 w 2856548"/>
              <a:gd name="connsiteY4481" fmla="*/ 209436 h 1536506"/>
              <a:gd name="connsiteX4482" fmla="*/ 1655446 w 2856548"/>
              <a:gd name="connsiteY4482" fmla="*/ 206816 h 1536506"/>
              <a:gd name="connsiteX4483" fmla="*/ 1401128 w 2856548"/>
              <a:gd name="connsiteY4483" fmla="*/ 206816 h 1536506"/>
              <a:gd name="connsiteX4484" fmla="*/ 1443991 w 2856548"/>
              <a:gd name="connsiteY4484" fmla="*/ 257299 h 1536506"/>
              <a:gd name="connsiteX4485" fmla="*/ 1449611 w 2856548"/>
              <a:gd name="connsiteY4485" fmla="*/ 262423 h 1536506"/>
              <a:gd name="connsiteX4486" fmla="*/ 1454991 w 2856548"/>
              <a:gd name="connsiteY4486" fmla="*/ 268956 h 1536506"/>
              <a:gd name="connsiteX4487" fmla="*/ 1445896 w 2856548"/>
              <a:gd name="connsiteY4487" fmla="*/ 262061 h 1536506"/>
              <a:gd name="connsiteX4488" fmla="*/ 1401128 w 2856548"/>
              <a:gd name="connsiteY4488" fmla="*/ 206816 h 1536506"/>
              <a:gd name="connsiteX4489" fmla="*/ 1022033 w 2856548"/>
              <a:gd name="connsiteY4489" fmla="*/ 202054 h 1536506"/>
              <a:gd name="connsiteX4490" fmla="*/ 1012508 w 2856548"/>
              <a:gd name="connsiteY4490" fmla="*/ 211579 h 1536506"/>
              <a:gd name="connsiteX4491" fmla="*/ 1000126 w 2856548"/>
              <a:gd name="connsiteY4491" fmla="*/ 220151 h 1536506"/>
              <a:gd name="connsiteX4492" fmla="*/ 1011437 w 2856548"/>
              <a:gd name="connsiteY4492" fmla="*/ 212889 h 1536506"/>
              <a:gd name="connsiteX4493" fmla="*/ 1007939 w 2856548"/>
              <a:gd name="connsiteY4493" fmla="*/ 216161 h 1536506"/>
              <a:gd name="connsiteX4494" fmla="*/ 1007498 w 2856548"/>
              <a:gd name="connsiteY4494" fmla="*/ 216483 h 1536506"/>
              <a:gd name="connsiteX4495" fmla="*/ 994411 w 2856548"/>
              <a:gd name="connsiteY4495" fmla="*/ 223961 h 1536506"/>
              <a:gd name="connsiteX4496" fmla="*/ 992123 w 2856548"/>
              <a:gd name="connsiteY4496" fmla="*/ 224978 h 1536506"/>
              <a:gd name="connsiteX4497" fmla="*/ 986791 w 2856548"/>
              <a:gd name="connsiteY4497" fmla="*/ 225866 h 1536506"/>
              <a:gd name="connsiteX4498" fmla="*/ 979171 w 2856548"/>
              <a:gd name="connsiteY4498" fmla="*/ 227771 h 1536506"/>
              <a:gd name="connsiteX4499" fmla="*/ 969646 w 2856548"/>
              <a:gd name="connsiteY4499" fmla="*/ 229676 h 1536506"/>
              <a:gd name="connsiteX4500" fmla="*/ 964883 w 2856548"/>
              <a:gd name="connsiteY4500" fmla="*/ 230629 h 1536506"/>
              <a:gd name="connsiteX4501" fmla="*/ 960121 w 2856548"/>
              <a:gd name="connsiteY4501" fmla="*/ 230629 h 1536506"/>
              <a:gd name="connsiteX4502" fmla="*/ 989648 w 2856548"/>
              <a:gd name="connsiteY4502" fmla="*/ 223961 h 1536506"/>
              <a:gd name="connsiteX4503" fmla="*/ 1022033 w 2856548"/>
              <a:gd name="connsiteY4503" fmla="*/ 202054 h 1536506"/>
              <a:gd name="connsiteX4504" fmla="*/ 1656164 w 2856548"/>
              <a:gd name="connsiteY4504" fmla="*/ 201030 h 1536506"/>
              <a:gd name="connsiteX4505" fmla="*/ 1651636 w 2856548"/>
              <a:gd name="connsiteY4505" fmla="*/ 205864 h 1536506"/>
              <a:gd name="connsiteX4506" fmla="*/ 1646257 w 2856548"/>
              <a:gd name="connsiteY4506" fmla="*/ 209522 h 1536506"/>
              <a:gd name="connsiteX4507" fmla="*/ 1036321 w 2856548"/>
              <a:gd name="connsiteY4507" fmla="*/ 196339 h 1536506"/>
              <a:gd name="connsiteX4508" fmla="*/ 996316 w 2856548"/>
              <a:gd name="connsiteY4508" fmla="*/ 227771 h 1536506"/>
              <a:gd name="connsiteX4509" fmla="*/ 1036321 w 2856548"/>
              <a:gd name="connsiteY4509" fmla="*/ 196339 h 1536506"/>
              <a:gd name="connsiteX4510" fmla="*/ 1509713 w 2856548"/>
              <a:gd name="connsiteY4510" fmla="*/ 194434 h 1536506"/>
              <a:gd name="connsiteX4511" fmla="*/ 1544725 w 2856548"/>
              <a:gd name="connsiteY4511" fmla="*/ 220906 h 1536506"/>
              <a:gd name="connsiteX4512" fmla="*/ 1530311 w 2856548"/>
              <a:gd name="connsiteY4512" fmla="*/ 212532 h 1536506"/>
              <a:gd name="connsiteX4513" fmla="*/ 1509713 w 2856548"/>
              <a:gd name="connsiteY4513" fmla="*/ 194434 h 1536506"/>
              <a:gd name="connsiteX4514" fmla="*/ 395588 w 2856548"/>
              <a:gd name="connsiteY4514" fmla="*/ 194080 h 1536506"/>
              <a:gd name="connsiteX4515" fmla="*/ 384811 w 2856548"/>
              <a:gd name="connsiteY4515" fmla="*/ 206816 h 1536506"/>
              <a:gd name="connsiteX4516" fmla="*/ 362903 w 2856548"/>
              <a:gd name="connsiteY4516" fmla="*/ 222056 h 1536506"/>
              <a:gd name="connsiteX4517" fmla="*/ 338138 w 2856548"/>
              <a:gd name="connsiteY4517" fmla="*/ 230629 h 1536506"/>
              <a:gd name="connsiteX4518" fmla="*/ 350521 w 2856548"/>
              <a:gd name="connsiteY4518" fmla="*/ 228724 h 1536506"/>
              <a:gd name="connsiteX4519" fmla="*/ 351314 w 2856548"/>
              <a:gd name="connsiteY4519" fmla="*/ 228460 h 1536506"/>
              <a:gd name="connsiteX4520" fmla="*/ 345305 w 2856548"/>
              <a:gd name="connsiteY4520" fmla="*/ 230959 h 1536506"/>
              <a:gd name="connsiteX4521" fmla="*/ 337817 w 2856548"/>
              <a:gd name="connsiteY4521" fmla="*/ 232302 h 1536506"/>
              <a:gd name="connsiteX4522" fmla="*/ 314326 w 2856548"/>
              <a:gd name="connsiteY4522" fmla="*/ 233486 h 1536506"/>
              <a:gd name="connsiteX4523" fmla="*/ 288608 w 2856548"/>
              <a:gd name="connsiteY4523" fmla="*/ 227771 h 1536506"/>
              <a:gd name="connsiteX4524" fmla="*/ 267653 w 2856548"/>
              <a:gd name="connsiteY4524" fmla="*/ 217294 h 1536506"/>
              <a:gd name="connsiteX4525" fmla="*/ 306706 w 2856548"/>
              <a:gd name="connsiteY4525" fmla="*/ 230629 h 1536506"/>
              <a:gd name="connsiteX4526" fmla="*/ 330518 w 2856548"/>
              <a:gd name="connsiteY4526" fmla="*/ 230629 h 1536506"/>
              <a:gd name="connsiteX4527" fmla="*/ 353378 w 2856548"/>
              <a:gd name="connsiteY4527" fmla="*/ 224914 h 1536506"/>
              <a:gd name="connsiteX4528" fmla="*/ 374810 w 2856548"/>
              <a:gd name="connsiteY4528" fmla="*/ 213127 h 1536506"/>
              <a:gd name="connsiteX4529" fmla="*/ 1664301 w 2856548"/>
              <a:gd name="connsiteY4529" fmla="*/ 192342 h 1536506"/>
              <a:gd name="connsiteX4530" fmla="*/ 1658303 w 2856548"/>
              <a:gd name="connsiteY4530" fmla="*/ 199196 h 1536506"/>
              <a:gd name="connsiteX4531" fmla="*/ 1656164 w 2856548"/>
              <a:gd name="connsiteY4531" fmla="*/ 201030 h 1536506"/>
              <a:gd name="connsiteX4532" fmla="*/ 397442 w 2856548"/>
              <a:gd name="connsiteY4532" fmla="*/ 191889 h 1536506"/>
              <a:gd name="connsiteX4533" fmla="*/ 396241 w 2856548"/>
              <a:gd name="connsiteY4533" fmla="*/ 193481 h 1536506"/>
              <a:gd name="connsiteX4534" fmla="*/ 395588 w 2856548"/>
              <a:gd name="connsiteY4534" fmla="*/ 194080 h 1536506"/>
              <a:gd name="connsiteX4535" fmla="*/ 2761674 w 2856548"/>
              <a:gd name="connsiteY4535" fmla="*/ 190724 h 1536506"/>
              <a:gd name="connsiteX4536" fmla="*/ 2765109 w 2856548"/>
              <a:gd name="connsiteY4536" fmla="*/ 195267 h 1536506"/>
              <a:gd name="connsiteX4537" fmla="*/ 2770823 w 2856548"/>
              <a:gd name="connsiteY4537" fmla="*/ 203959 h 1536506"/>
              <a:gd name="connsiteX4538" fmla="*/ 2762323 w 2856548"/>
              <a:gd name="connsiteY4538" fmla="*/ 192540 h 1536506"/>
              <a:gd name="connsiteX4539" fmla="*/ 1389698 w 2856548"/>
              <a:gd name="connsiteY4539" fmla="*/ 189671 h 1536506"/>
              <a:gd name="connsiteX4540" fmla="*/ 1392932 w 2856548"/>
              <a:gd name="connsiteY4540" fmla="*/ 193598 h 1536506"/>
              <a:gd name="connsiteX4541" fmla="*/ 1395413 w 2856548"/>
              <a:gd name="connsiteY4541" fmla="*/ 197291 h 1536506"/>
              <a:gd name="connsiteX4542" fmla="*/ 1389698 w 2856548"/>
              <a:gd name="connsiteY4542" fmla="*/ 189671 h 1536506"/>
              <a:gd name="connsiteX4543" fmla="*/ 2141361 w 2856548"/>
              <a:gd name="connsiteY4543" fmla="*/ 181612 h 1536506"/>
              <a:gd name="connsiteX4544" fmla="*/ 2169796 w 2856548"/>
              <a:gd name="connsiteY4544" fmla="*/ 209674 h 1536506"/>
              <a:gd name="connsiteX4545" fmla="*/ 2163128 w 2856548"/>
              <a:gd name="connsiteY4545" fmla="*/ 203959 h 1536506"/>
              <a:gd name="connsiteX4546" fmla="*/ 2155508 w 2856548"/>
              <a:gd name="connsiteY4546" fmla="*/ 197291 h 1536506"/>
              <a:gd name="connsiteX4547" fmla="*/ 2145269 w 2856548"/>
              <a:gd name="connsiteY4547" fmla="*/ 186457 h 1536506"/>
              <a:gd name="connsiteX4548" fmla="*/ 1678212 w 2856548"/>
              <a:gd name="connsiteY4548" fmla="*/ 176444 h 1536506"/>
              <a:gd name="connsiteX4549" fmla="*/ 1674496 w 2856548"/>
              <a:gd name="connsiteY4549" fmla="*/ 181456 h 1536506"/>
              <a:gd name="connsiteX4550" fmla="*/ 1664301 w 2856548"/>
              <a:gd name="connsiteY4550" fmla="*/ 192342 h 1536506"/>
              <a:gd name="connsiteX4551" fmla="*/ 1678727 w 2856548"/>
              <a:gd name="connsiteY4551" fmla="*/ 175750 h 1536506"/>
              <a:gd name="connsiteX4552" fmla="*/ 1678306 w 2856548"/>
              <a:gd name="connsiteY4552" fmla="*/ 176336 h 1536506"/>
              <a:gd name="connsiteX4553" fmla="*/ 1678212 w 2856548"/>
              <a:gd name="connsiteY4553" fmla="*/ 176444 h 1536506"/>
              <a:gd name="connsiteX4554" fmla="*/ 2744153 w 2856548"/>
              <a:gd name="connsiteY4554" fmla="*/ 172526 h 1536506"/>
              <a:gd name="connsiteX4555" fmla="*/ 2759393 w 2856548"/>
              <a:gd name="connsiteY4555" fmla="*/ 192529 h 1536506"/>
              <a:gd name="connsiteX4556" fmla="*/ 2747963 w 2856548"/>
              <a:gd name="connsiteY4556" fmla="*/ 175384 h 1536506"/>
              <a:gd name="connsiteX4557" fmla="*/ 2749868 w 2856548"/>
              <a:gd name="connsiteY4557" fmla="*/ 179194 h 1536506"/>
              <a:gd name="connsiteX4558" fmla="*/ 2744153 w 2856548"/>
              <a:gd name="connsiteY4558" fmla="*/ 172526 h 1536506"/>
              <a:gd name="connsiteX4559" fmla="*/ 856298 w 2856548"/>
              <a:gd name="connsiteY4559" fmla="*/ 169669 h 1536506"/>
              <a:gd name="connsiteX4560" fmla="*/ 876301 w 2856548"/>
              <a:gd name="connsiteY4560" fmla="*/ 193481 h 1536506"/>
              <a:gd name="connsiteX4561" fmla="*/ 888756 w 2856548"/>
              <a:gd name="connsiteY4561" fmla="*/ 204898 h 1536506"/>
              <a:gd name="connsiteX4562" fmla="*/ 889636 w 2856548"/>
              <a:gd name="connsiteY4562" fmla="*/ 205864 h 1536506"/>
              <a:gd name="connsiteX4563" fmla="*/ 890170 w 2856548"/>
              <a:gd name="connsiteY4563" fmla="*/ 206194 h 1536506"/>
              <a:gd name="connsiteX4564" fmla="*/ 899161 w 2856548"/>
              <a:gd name="connsiteY4564" fmla="*/ 214436 h 1536506"/>
              <a:gd name="connsiteX4565" fmla="*/ 877253 w 2856548"/>
              <a:gd name="connsiteY4565" fmla="*/ 195386 h 1536506"/>
              <a:gd name="connsiteX4566" fmla="*/ 856298 w 2856548"/>
              <a:gd name="connsiteY4566" fmla="*/ 169669 h 1536506"/>
              <a:gd name="connsiteX4567" fmla="*/ 426721 w 2856548"/>
              <a:gd name="connsiteY4567" fmla="*/ 157286 h 1536506"/>
              <a:gd name="connsiteX4568" fmla="*/ 407671 w 2856548"/>
              <a:gd name="connsiteY4568" fmla="*/ 183004 h 1536506"/>
              <a:gd name="connsiteX4569" fmla="*/ 394336 w 2856548"/>
              <a:gd name="connsiteY4569" fmla="*/ 198244 h 1536506"/>
              <a:gd name="connsiteX4570" fmla="*/ 423869 w 2856548"/>
              <a:gd name="connsiteY4570" fmla="*/ 160657 h 1536506"/>
              <a:gd name="connsiteX4571" fmla="*/ 1075373 w 2856548"/>
              <a:gd name="connsiteY4571" fmla="*/ 136331 h 1536506"/>
              <a:gd name="connsiteX4572" fmla="*/ 1043941 w 2856548"/>
              <a:gd name="connsiteY4572" fmla="*/ 181099 h 1536506"/>
              <a:gd name="connsiteX4573" fmla="*/ 1075373 w 2856548"/>
              <a:gd name="connsiteY4573" fmla="*/ 136331 h 1536506"/>
              <a:gd name="connsiteX4574" fmla="*/ 2105026 w 2856548"/>
              <a:gd name="connsiteY4574" fmla="*/ 134426 h 1536506"/>
              <a:gd name="connsiteX4575" fmla="*/ 2127886 w 2856548"/>
              <a:gd name="connsiteY4575" fmla="*/ 164906 h 1536506"/>
              <a:gd name="connsiteX4576" fmla="*/ 2141361 w 2856548"/>
              <a:gd name="connsiteY4576" fmla="*/ 181612 h 1536506"/>
              <a:gd name="connsiteX4577" fmla="*/ 2133482 w 2856548"/>
              <a:gd name="connsiteY4577" fmla="*/ 173836 h 1536506"/>
              <a:gd name="connsiteX4578" fmla="*/ 2105026 w 2856548"/>
              <a:gd name="connsiteY4578" fmla="*/ 134426 h 1536506"/>
              <a:gd name="connsiteX4579" fmla="*/ 1343163 w 2856548"/>
              <a:gd name="connsiteY4579" fmla="*/ 133065 h 1536506"/>
              <a:gd name="connsiteX4580" fmla="*/ 1351003 w 2856548"/>
              <a:gd name="connsiteY4580" fmla="*/ 140141 h 1536506"/>
              <a:gd name="connsiteX4581" fmla="*/ 1379221 w 2856548"/>
              <a:gd name="connsiteY4581" fmla="*/ 178241 h 1536506"/>
              <a:gd name="connsiteX4582" fmla="*/ 1357313 w 2856548"/>
              <a:gd name="connsiteY4582" fmla="*/ 149666 h 1536506"/>
              <a:gd name="connsiteX4583" fmla="*/ 1211581 w 2856548"/>
              <a:gd name="connsiteY4583" fmla="*/ 122044 h 1536506"/>
              <a:gd name="connsiteX4584" fmla="*/ 1186816 w 2856548"/>
              <a:gd name="connsiteY4584" fmla="*/ 147761 h 1536506"/>
              <a:gd name="connsiteX4585" fmla="*/ 1191698 w 2856548"/>
              <a:gd name="connsiteY4585" fmla="*/ 141451 h 1536506"/>
              <a:gd name="connsiteX4586" fmla="*/ 1195614 w 2856548"/>
              <a:gd name="connsiteY4586" fmla="*/ 136873 h 1536506"/>
              <a:gd name="connsiteX4587" fmla="*/ 1205223 w 2856548"/>
              <a:gd name="connsiteY4587" fmla="*/ 127343 h 1536506"/>
              <a:gd name="connsiteX4588" fmla="*/ 1327786 w 2856548"/>
              <a:gd name="connsiteY4588" fmla="*/ 119186 h 1536506"/>
              <a:gd name="connsiteX4589" fmla="*/ 1342192 w 2856548"/>
              <a:gd name="connsiteY4589" fmla="*/ 131926 h 1536506"/>
              <a:gd name="connsiteX4590" fmla="*/ 1343163 w 2856548"/>
              <a:gd name="connsiteY4590" fmla="*/ 133065 h 1536506"/>
              <a:gd name="connsiteX4591" fmla="*/ 2362201 w 2856548"/>
              <a:gd name="connsiteY4591" fmla="*/ 117281 h 1536506"/>
              <a:gd name="connsiteX4592" fmla="*/ 2358877 w 2856548"/>
              <a:gd name="connsiteY4592" fmla="*/ 121924 h 1536506"/>
              <a:gd name="connsiteX4593" fmla="*/ 2358354 w 2856548"/>
              <a:gd name="connsiteY4593" fmla="*/ 122575 h 1536506"/>
              <a:gd name="connsiteX4594" fmla="*/ 2359341 w 2856548"/>
              <a:gd name="connsiteY4594" fmla="*/ 121095 h 1536506"/>
              <a:gd name="connsiteX4595" fmla="*/ 1963103 w 2856548"/>
              <a:gd name="connsiteY4595" fmla="*/ 115376 h 1536506"/>
              <a:gd name="connsiteX4596" fmla="*/ 1991678 w 2856548"/>
              <a:gd name="connsiteY4596" fmla="*/ 142046 h 1536506"/>
              <a:gd name="connsiteX4597" fmla="*/ 1963103 w 2856548"/>
              <a:gd name="connsiteY4597" fmla="*/ 115376 h 1536506"/>
              <a:gd name="connsiteX4598" fmla="*/ 2361725 w 2856548"/>
              <a:gd name="connsiteY4598" fmla="*/ 113471 h 1536506"/>
              <a:gd name="connsiteX4599" fmla="*/ 2355533 w 2856548"/>
              <a:gd name="connsiteY4599" fmla="*/ 122044 h 1536506"/>
              <a:gd name="connsiteX4600" fmla="*/ 2351723 w 2856548"/>
              <a:gd name="connsiteY4600" fmla="*/ 127759 h 1536506"/>
              <a:gd name="connsiteX4601" fmla="*/ 2336483 w 2856548"/>
              <a:gd name="connsiteY4601" fmla="*/ 150619 h 1536506"/>
              <a:gd name="connsiteX4602" fmla="*/ 2359343 w 2856548"/>
              <a:gd name="connsiteY4602" fmla="*/ 116329 h 1536506"/>
              <a:gd name="connsiteX4603" fmla="*/ 2361725 w 2856548"/>
              <a:gd name="connsiteY4603" fmla="*/ 113471 h 1536506"/>
              <a:gd name="connsiteX4604" fmla="*/ 1098233 w 2856548"/>
              <a:gd name="connsiteY4604" fmla="*/ 112519 h 1536506"/>
              <a:gd name="connsiteX4605" fmla="*/ 1069658 w 2856548"/>
              <a:gd name="connsiteY4605" fmla="*/ 154429 h 1536506"/>
              <a:gd name="connsiteX4606" fmla="*/ 1098233 w 2856548"/>
              <a:gd name="connsiteY4606" fmla="*/ 112519 h 1536506"/>
              <a:gd name="connsiteX4607" fmla="*/ 2715014 w 2856548"/>
              <a:gd name="connsiteY4607" fmla="*/ 111117 h 1536506"/>
              <a:gd name="connsiteX4608" fmla="*/ 2729509 w 2856548"/>
              <a:gd name="connsiteY4608" fmla="*/ 129902 h 1536506"/>
              <a:gd name="connsiteX4609" fmla="*/ 2742248 w 2856548"/>
              <a:gd name="connsiteY4609" fmla="*/ 147761 h 1536506"/>
              <a:gd name="connsiteX4610" fmla="*/ 2735581 w 2856548"/>
              <a:gd name="connsiteY4610" fmla="*/ 140141 h 1536506"/>
              <a:gd name="connsiteX4611" fmla="*/ 2715467 w 2856548"/>
              <a:gd name="connsiteY4611" fmla="*/ 111799 h 1536506"/>
              <a:gd name="connsiteX4612" fmla="*/ 1726358 w 2856548"/>
              <a:gd name="connsiteY4612" fmla="*/ 110544 h 1536506"/>
              <a:gd name="connsiteX4613" fmla="*/ 1697356 w 2856548"/>
              <a:gd name="connsiteY4613" fmla="*/ 150619 h 1536506"/>
              <a:gd name="connsiteX4614" fmla="*/ 1678727 w 2856548"/>
              <a:gd name="connsiteY4614" fmla="*/ 175750 h 1536506"/>
              <a:gd name="connsiteX4615" fmla="*/ 1719263 w 2856548"/>
              <a:gd name="connsiteY4615" fmla="*/ 119186 h 1536506"/>
              <a:gd name="connsiteX4616" fmla="*/ 2366963 w 2856548"/>
              <a:gd name="connsiteY4616" fmla="*/ 109661 h 1536506"/>
              <a:gd name="connsiteX4617" fmla="*/ 2359341 w 2856548"/>
              <a:gd name="connsiteY4617" fmla="*/ 121095 h 1536506"/>
              <a:gd name="connsiteX4618" fmla="*/ 2356486 w 2856548"/>
              <a:gd name="connsiteY4618" fmla="*/ 124901 h 1536506"/>
              <a:gd name="connsiteX4619" fmla="*/ 2358354 w 2856548"/>
              <a:gd name="connsiteY4619" fmla="*/ 122575 h 1536506"/>
              <a:gd name="connsiteX4620" fmla="*/ 2357589 w 2856548"/>
              <a:gd name="connsiteY4620" fmla="*/ 123723 h 1536506"/>
              <a:gd name="connsiteX4621" fmla="*/ 2333952 w 2856548"/>
              <a:gd name="connsiteY4621" fmla="*/ 156736 h 1536506"/>
              <a:gd name="connsiteX4622" fmla="*/ 2333983 w 2856548"/>
              <a:gd name="connsiteY4622" fmla="*/ 156691 h 1536506"/>
              <a:gd name="connsiteX4623" fmla="*/ 2366963 w 2856548"/>
              <a:gd name="connsiteY4623" fmla="*/ 109661 h 1536506"/>
              <a:gd name="connsiteX4624" fmla="*/ 806060 w 2856548"/>
              <a:gd name="connsiteY4624" fmla="*/ 109335 h 1536506"/>
              <a:gd name="connsiteX4625" fmla="*/ 809626 w 2856548"/>
              <a:gd name="connsiteY4625" fmla="*/ 113471 h 1536506"/>
              <a:gd name="connsiteX4626" fmla="*/ 810578 w 2856548"/>
              <a:gd name="connsiteY4626" fmla="*/ 115376 h 1536506"/>
              <a:gd name="connsiteX4627" fmla="*/ 1273493 w 2856548"/>
              <a:gd name="connsiteY4627" fmla="*/ 100136 h 1536506"/>
              <a:gd name="connsiteX4628" fmla="*/ 1290638 w 2856548"/>
              <a:gd name="connsiteY4628" fmla="*/ 102041 h 1536506"/>
              <a:gd name="connsiteX4629" fmla="*/ 1284923 w 2856548"/>
              <a:gd name="connsiteY4629" fmla="*/ 102041 h 1536506"/>
              <a:gd name="connsiteX4630" fmla="*/ 1281113 w 2856548"/>
              <a:gd name="connsiteY4630" fmla="*/ 101089 h 1536506"/>
              <a:gd name="connsiteX4631" fmla="*/ 1276351 w 2856548"/>
              <a:gd name="connsiteY4631" fmla="*/ 101089 h 1536506"/>
              <a:gd name="connsiteX4632" fmla="*/ 1266826 w 2856548"/>
              <a:gd name="connsiteY4632" fmla="*/ 101089 h 1536506"/>
              <a:gd name="connsiteX4633" fmla="*/ 1258253 w 2856548"/>
              <a:gd name="connsiteY4633" fmla="*/ 102041 h 1536506"/>
              <a:gd name="connsiteX4634" fmla="*/ 1273493 w 2856548"/>
              <a:gd name="connsiteY4634" fmla="*/ 100136 h 1536506"/>
              <a:gd name="connsiteX4635" fmla="*/ 794386 w 2856548"/>
              <a:gd name="connsiteY4635" fmla="*/ 94421 h 1536506"/>
              <a:gd name="connsiteX4636" fmla="*/ 800339 w 2856548"/>
              <a:gd name="connsiteY4636" fmla="*/ 101684 h 1536506"/>
              <a:gd name="connsiteX4637" fmla="*/ 806060 w 2856548"/>
              <a:gd name="connsiteY4637" fmla="*/ 109335 h 1536506"/>
              <a:gd name="connsiteX4638" fmla="*/ 801036 w 2856548"/>
              <a:gd name="connsiteY4638" fmla="*/ 103506 h 1536506"/>
              <a:gd name="connsiteX4639" fmla="*/ 800101 w 2856548"/>
              <a:gd name="connsiteY4639" fmla="*/ 102280 h 1536506"/>
              <a:gd name="connsiteX4640" fmla="*/ 794386 w 2856548"/>
              <a:gd name="connsiteY4640" fmla="*/ 94421 h 1536506"/>
              <a:gd name="connsiteX4641" fmla="*/ 1428555 w 2856548"/>
              <a:gd name="connsiteY4641" fmla="*/ 92923 h 1536506"/>
              <a:gd name="connsiteX4642" fmla="*/ 1442086 w 2856548"/>
              <a:gd name="connsiteY4642" fmla="*/ 108709 h 1536506"/>
              <a:gd name="connsiteX4643" fmla="*/ 1468756 w 2856548"/>
              <a:gd name="connsiteY4643" fmla="*/ 146809 h 1536506"/>
              <a:gd name="connsiteX4644" fmla="*/ 1424771 w 2856548"/>
              <a:gd name="connsiteY4644" fmla="*/ 84052 h 1536506"/>
              <a:gd name="connsiteX4645" fmla="*/ 1432561 w 2856548"/>
              <a:gd name="connsiteY4645" fmla="*/ 91564 h 1536506"/>
              <a:gd name="connsiteX4646" fmla="*/ 1431608 w 2856548"/>
              <a:gd name="connsiteY4646" fmla="*/ 92516 h 1536506"/>
              <a:gd name="connsiteX4647" fmla="*/ 1498283 w 2856548"/>
              <a:gd name="connsiteY4647" fmla="*/ 182051 h 1536506"/>
              <a:gd name="connsiteX4648" fmla="*/ 1466851 w 2856548"/>
              <a:gd name="connsiteY4648" fmla="*/ 141094 h 1536506"/>
              <a:gd name="connsiteX4649" fmla="*/ 1418130 w 2856548"/>
              <a:gd name="connsiteY4649" fmla="*/ 80760 h 1536506"/>
              <a:gd name="connsiteX4650" fmla="*/ 1423988 w 2856548"/>
              <a:gd name="connsiteY4650" fmla="*/ 86801 h 1536506"/>
              <a:gd name="connsiteX4651" fmla="*/ 1428555 w 2856548"/>
              <a:gd name="connsiteY4651" fmla="*/ 92923 h 1536506"/>
              <a:gd name="connsiteX4652" fmla="*/ 49029 w 2856548"/>
              <a:gd name="connsiteY4652" fmla="*/ 79368 h 1536506"/>
              <a:gd name="connsiteX4653" fmla="*/ 51436 w 2856548"/>
              <a:gd name="connsiteY4653" fmla="*/ 80134 h 1536506"/>
              <a:gd name="connsiteX4654" fmla="*/ 53465 w 2856548"/>
              <a:gd name="connsiteY4654" fmla="*/ 81487 h 1536506"/>
              <a:gd name="connsiteX4655" fmla="*/ 40006 w 2856548"/>
              <a:gd name="connsiteY4655" fmla="*/ 77276 h 1536506"/>
              <a:gd name="connsiteX4656" fmla="*/ 44649 w 2856548"/>
              <a:gd name="connsiteY4656" fmla="*/ 77277 h 1536506"/>
              <a:gd name="connsiteX4657" fmla="*/ 49029 w 2856548"/>
              <a:gd name="connsiteY4657" fmla="*/ 79368 h 1536506"/>
              <a:gd name="connsiteX4658" fmla="*/ 43578 w 2856548"/>
              <a:gd name="connsiteY4658" fmla="*/ 77634 h 1536506"/>
              <a:gd name="connsiteX4659" fmla="*/ 40006 w 2856548"/>
              <a:gd name="connsiteY4659" fmla="*/ 77276 h 1536506"/>
              <a:gd name="connsiteX4660" fmla="*/ 2683193 w 2856548"/>
              <a:gd name="connsiteY4660" fmla="*/ 72514 h 1536506"/>
              <a:gd name="connsiteX4661" fmla="*/ 2689385 w 2856548"/>
              <a:gd name="connsiteY4661" fmla="*/ 79301 h 1536506"/>
              <a:gd name="connsiteX4662" fmla="*/ 2690367 w 2856548"/>
              <a:gd name="connsiteY4662" fmla="*/ 80669 h 1536506"/>
              <a:gd name="connsiteX4663" fmla="*/ 60961 w 2856548"/>
              <a:gd name="connsiteY4663" fmla="*/ 65846 h 1536506"/>
              <a:gd name="connsiteX4664" fmla="*/ 61913 w 2856548"/>
              <a:gd name="connsiteY4664" fmla="*/ 65846 h 1536506"/>
              <a:gd name="connsiteX4665" fmla="*/ 71292 w 2856548"/>
              <a:gd name="connsiteY4665" fmla="*/ 70829 h 1536506"/>
              <a:gd name="connsiteX4666" fmla="*/ 78672 w 2856548"/>
              <a:gd name="connsiteY4666" fmla="*/ 75749 h 1536506"/>
              <a:gd name="connsiteX4667" fmla="*/ 80153 w 2856548"/>
              <a:gd name="connsiteY4667" fmla="*/ 76813 h 1536506"/>
              <a:gd name="connsiteX4668" fmla="*/ 40006 w 2856548"/>
              <a:gd name="connsiteY4668" fmla="*/ 63941 h 1536506"/>
              <a:gd name="connsiteX4669" fmla="*/ 52388 w 2856548"/>
              <a:gd name="connsiteY4669" fmla="*/ 67751 h 1536506"/>
              <a:gd name="connsiteX4670" fmla="*/ 63818 w 2856548"/>
              <a:gd name="connsiteY4670" fmla="*/ 73466 h 1536506"/>
              <a:gd name="connsiteX4671" fmla="*/ 64390 w 2856548"/>
              <a:gd name="connsiteY4671" fmla="*/ 73974 h 1536506"/>
              <a:gd name="connsiteX4672" fmla="*/ 62866 w 2856548"/>
              <a:gd name="connsiteY4672" fmla="*/ 73466 h 1536506"/>
              <a:gd name="connsiteX4673" fmla="*/ 53341 w 2856548"/>
              <a:gd name="connsiteY4673" fmla="*/ 68704 h 1536506"/>
              <a:gd name="connsiteX4674" fmla="*/ 40006 w 2856548"/>
              <a:gd name="connsiteY4674" fmla="*/ 63941 h 1536506"/>
              <a:gd name="connsiteX4675" fmla="*/ 1766779 w 2856548"/>
              <a:gd name="connsiteY4675" fmla="*/ 61305 h 1536506"/>
              <a:gd name="connsiteX4676" fmla="*/ 1726358 w 2856548"/>
              <a:gd name="connsiteY4676" fmla="*/ 110544 h 1536506"/>
              <a:gd name="connsiteX4677" fmla="*/ 1749743 w 2856548"/>
              <a:gd name="connsiteY4677" fmla="*/ 78229 h 1536506"/>
              <a:gd name="connsiteX4678" fmla="*/ 2681288 w 2856548"/>
              <a:gd name="connsiteY4678" fmla="*/ 58226 h 1536506"/>
              <a:gd name="connsiteX4679" fmla="*/ 2707958 w 2856548"/>
              <a:gd name="connsiteY4679" fmla="*/ 90611 h 1536506"/>
              <a:gd name="connsiteX4680" fmla="*/ 2698433 w 2856548"/>
              <a:gd name="connsiteY4680" fmla="*/ 79181 h 1536506"/>
              <a:gd name="connsiteX4681" fmla="*/ 2687956 w 2856548"/>
              <a:gd name="connsiteY4681" fmla="*/ 67751 h 1536506"/>
              <a:gd name="connsiteX4682" fmla="*/ 2681288 w 2856548"/>
              <a:gd name="connsiteY4682" fmla="*/ 58226 h 1536506"/>
              <a:gd name="connsiteX4683" fmla="*/ 2668906 w 2856548"/>
              <a:gd name="connsiteY4683" fmla="*/ 56321 h 1536506"/>
              <a:gd name="connsiteX4684" fmla="*/ 2686051 w 2856548"/>
              <a:gd name="connsiteY4684" fmla="*/ 72514 h 1536506"/>
              <a:gd name="connsiteX4685" fmla="*/ 2704148 w 2856548"/>
              <a:gd name="connsiteY4685" fmla="*/ 94421 h 1536506"/>
              <a:gd name="connsiteX4686" fmla="*/ 2689861 w 2856548"/>
              <a:gd name="connsiteY4686" fmla="*/ 77276 h 1536506"/>
              <a:gd name="connsiteX4687" fmla="*/ 2668906 w 2856548"/>
              <a:gd name="connsiteY4687" fmla="*/ 56321 h 1536506"/>
              <a:gd name="connsiteX4688" fmla="*/ 520106 w 2856548"/>
              <a:gd name="connsiteY4688" fmla="*/ 51338 h 1536506"/>
              <a:gd name="connsiteX4689" fmla="*/ 500371 w 2856548"/>
              <a:gd name="connsiteY4689" fmla="*/ 69688 h 1536506"/>
              <a:gd name="connsiteX4690" fmla="*/ 508636 w 2856548"/>
              <a:gd name="connsiteY4690" fmla="*/ 60131 h 1536506"/>
              <a:gd name="connsiteX4691" fmla="*/ 1777004 w 2856548"/>
              <a:gd name="connsiteY4691" fmla="*/ 51146 h 1536506"/>
              <a:gd name="connsiteX4692" fmla="*/ 1766779 w 2856548"/>
              <a:gd name="connsiteY4692" fmla="*/ 61305 h 1536506"/>
              <a:gd name="connsiteX4693" fmla="*/ 1771651 w 2856548"/>
              <a:gd name="connsiteY4693" fmla="*/ 55369 h 1536506"/>
              <a:gd name="connsiteX4694" fmla="*/ 1385955 w 2856548"/>
              <a:gd name="connsiteY4694" fmla="*/ 46623 h 1536506"/>
              <a:gd name="connsiteX4695" fmla="*/ 1394461 w 2856548"/>
              <a:gd name="connsiteY4695" fmla="*/ 52511 h 1536506"/>
              <a:gd name="connsiteX4696" fmla="*/ 1423988 w 2856548"/>
              <a:gd name="connsiteY4696" fmla="*/ 82991 h 1536506"/>
              <a:gd name="connsiteX4697" fmla="*/ 1424771 w 2856548"/>
              <a:gd name="connsiteY4697" fmla="*/ 84052 h 1536506"/>
              <a:gd name="connsiteX4698" fmla="*/ 1402756 w 2856548"/>
              <a:gd name="connsiteY4698" fmla="*/ 62823 h 1536506"/>
              <a:gd name="connsiteX4699" fmla="*/ 1402081 w 2856548"/>
              <a:gd name="connsiteY4699" fmla="*/ 62036 h 1536506"/>
              <a:gd name="connsiteX4700" fmla="*/ 1400884 w 2856548"/>
              <a:gd name="connsiteY4700" fmla="*/ 61019 h 1536506"/>
              <a:gd name="connsiteX4701" fmla="*/ 2653401 w 2856548"/>
              <a:gd name="connsiteY4701" fmla="*/ 46591 h 1536506"/>
              <a:gd name="connsiteX4702" fmla="*/ 2662238 w 2856548"/>
              <a:gd name="connsiteY4702" fmla="*/ 53464 h 1536506"/>
              <a:gd name="connsiteX4703" fmla="*/ 2673668 w 2856548"/>
              <a:gd name="connsiteY4703" fmla="*/ 63941 h 1536506"/>
              <a:gd name="connsiteX4704" fmla="*/ 2689861 w 2856548"/>
              <a:gd name="connsiteY4704" fmla="*/ 80134 h 1536506"/>
              <a:gd name="connsiteX4705" fmla="*/ 2677949 w 2856548"/>
              <a:gd name="connsiteY4705" fmla="*/ 69175 h 1536506"/>
              <a:gd name="connsiteX4706" fmla="*/ 2667953 w 2856548"/>
              <a:gd name="connsiteY4706" fmla="*/ 59179 h 1536506"/>
              <a:gd name="connsiteX4707" fmla="*/ 2664193 w 2856548"/>
              <a:gd name="connsiteY4707" fmla="*/ 56520 h 1536506"/>
              <a:gd name="connsiteX4708" fmla="*/ 2655890 w 2856548"/>
              <a:gd name="connsiteY4708" fmla="*/ 48881 h 1536506"/>
              <a:gd name="connsiteX4709" fmla="*/ 2658428 w 2856548"/>
              <a:gd name="connsiteY4709" fmla="*/ 50606 h 1536506"/>
              <a:gd name="connsiteX4710" fmla="*/ 2654142 w 2856548"/>
              <a:gd name="connsiteY4710" fmla="*/ 47273 h 1536506"/>
              <a:gd name="connsiteX4711" fmla="*/ 1796461 w 2856548"/>
              <a:gd name="connsiteY4711" fmla="*/ 35795 h 1536506"/>
              <a:gd name="connsiteX4712" fmla="*/ 1777004 w 2856548"/>
              <a:gd name="connsiteY4712" fmla="*/ 51146 h 1536506"/>
              <a:gd name="connsiteX4713" fmla="*/ 1786296 w 2856548"/>
              <a:gd name="connsiteY4713" fmla="*/ 41915 h 1536506"/>
              <a:gd name="connsiteX4714" fmla="*/ 2442728 w 2856548"/>
              <a:gd name="connsiteY4714" fmla="*/ 33612 h 1536506"/>
              <a:gd name="connsiteX4715" fmla="*/ 2432686 w 2856548"/>
              <a:gd name="connsiteY4715" fmla="*/ 41595 h 1536506"/>
              <a:gd name="connsiteX4716" fmla="*/ 2432686 w 2856548"/>
              <a:gd name="connsiteY4716" fmla="*/ 41201 h 1536506"/>
              <a:gd name="connsiteX4717" fmla="*/ 2441258 w 2856548"/>
              <a:gd name="connsiteY4717" fmla="*/ 34414 h 1536506"/>
              <a:gd name="connsiteX4718" fmla="*/ 1365272 w 2856548"/>
              <a:gd name="connsiteY4718" fmla="*/ 32304 h 1536506"/>
              <a:gd name="connsiteX4719" fmla="*/ 1379221 w 2856548"/>
              <a:gd name="connsiteY4719" fmla="*/ 40129 h 1536506"/>
              <a:gd name="connsiteX4720" fmla="*/ 1385955 w 2856548"/>
              <a:gd name="connsiteY4720" fmla="*/ 46623 h 1536506"/>
              <a:gd name="connsiteX4721" fmla="*/ 1375169 w 2856548"/>
              <a:gd name="connsiteY4721" fmla="*/ 39156 h 1536506"/>
              <a:gd name="connsiteX4722" fmla="*/ 1375054 w 2856548"/>
              <a:gd name="connsiteY4722" fmla="*/ 39058 h 1536506"/>
              <a:gd name="connsiteX4723" fmla="*/ 1374915 w 2856548"/>
              <a:gd name="connsiteY4723" fmla="*/ 38980 h 1536506"/>
              <a:gd name="connsiteX4724" fmla="*/ 2858 w 2856548"/>
              <a:gd name="connsiteY4724" fmla="*/ 30604 h 1536506"/>
              <a:gd name="connsiteX4725" fmla="*/ 43816 w 2856548"/>
              <a:gd name="connsiteY4725" fmla="*/ 36319 h 1536506"/>
              <a:gd name="connsiteX4726" fmla="*/ 48261 w 2856548"/>
              <a:gd name="connsiteY4726" fmla="*/ 38171 h 1536506"/>
              <a:gd name="connsiteX4727" fmla="*/ 2449113 w 2856548"/>
              <a:gd name="connsiteY4727" fmla="*/ 30130 h 1536506"/>
              <a:gd name="connsiteX4728" fmla="*/ 2442728 w 2856548"/>
              <a:gd name="connsiteY4728" fmla="*/ 33612 h 1536506"/>
              <a:gd name="connsiteX4729" fmla="*/ 2444116 w 2856548"/>
              <a:gd name="connsiteY4729" fmla="*/ 32509 h 1536506"/>
              <a:gd name="connsiteX4730" fmla="*/ 1991477 w 2856548"/>
              <a:gd name="connsiteY4730" fmla="*/ 27893 h 1536506"/>
              <a:gd name="connsiteX4731" fmla="*/ 1993583 w 2856548"/>
              <a:gd name="connsiteY4731" fmla="*/ 28699 h 1536506"/>
              <a:gd name="connsiteX4732" fmla="*/ 1995969 w 2856548"/>
              <a:gd name="connsiteY4732" fmla="*/ 30313 h 1536506"/>
              <a:gd name="connsiteX4733" fmla="*/ 1991831 w 2856548"/>
              <a:gd name="connsiteY4733" fmla="*/ 28125 h 1536506"/>
              <a:gd name="connsiteX4734" fmla="*/ 728947 w 2856548"/>
              <a:gd name="connsiteY4734" fmla="*/ 27329 h 1536506"/>
              <a:gd name="connsiteX4735" fmla="*/ 743904 w 2856548"/>
              <a:gd name="connsiteY4735" fmla="*/ 34771 h 1536506"/>
              <a:gd name="connsiteX4736" fmla="*/ 781051 w 2856548"/>
              <a:gd name="connsiteY4736" fmla="*/ 66799 h 1536506"/>
              <a:gd name="connsiteX4737" fmla="*/ 769621 w 2856548"/>
              <a:gd name="connsiteY4737" fmla="*/ 57274 h 1536506"/>
              <a:gd name="connsiteX4738" fmla="*/ 812483 w 2856548"/>
              <a:gd name="connsiteY4738" fmla="*/ 105851 h 1536506"/>
              <a:gd name="connsiteX4739" fmla="*/ 857251 w 2856548"/>
              <a:gd name="connsiteY4739" fmla="*/ 167764 h 1536506"/>
              <a:gd name="connsiteX4740" fmla="*/ 880706 w 2856548"/>
              <a:gd name="connsiteY4740" fmla="*/ 195506 h 1536506"/>
              <a:gd name="connsiteX4741" fmla="*/ 904368 w 2856548"/>
              <a:gd name="connsiteY4741" fmla="*/ 214971 h 1536506"/>
              <a:gd name="connsiteX4742" fmla="*/ 890170 w 2856548"/>
              <a:gd name="connsiteY4742" fmla="*/ 206194 h 1536506"/>
              <a:gd name="connsiteX4743" fmla="*/ 888756 w 2856548"/>
              <a:gd name="connsiteY4743" fmla="*/ 204898 h 1536506"/>
              <a:gd name="connsiteX4744" fmla="*/ 859156 w 2856548"/>
              <a:gd name="connsiteY4744" fmla="*/ 172408 h 1536506"/>
              <a:gd name="connsiteX4745" fmla="*/ 828676 w 2856548"/>
              <a:gd name="connsiteY4745" fmla="*/ 129664 h 1536506"/>
              <a:gd name="connsiteX4746" fmla="*/ 794386 w 2856548"/>
              <a:gd name="connsiteY4746" fmla="*/ 83944 h 1536506"/>
              <a:gd name="connsiteX4747" fmla="*/ 748666 w 2856548"/>
              <a:gd name="connsiteY4747" fmla="*/ 39176 h 1536506"/>
              <a:gd name="connsiteX4748" fmla="*/ 2003454 w 2856548"/>
              <a:gd name="connsiteY4748" fmla="*/ 26554 h 1536506"/>
              <a:gd name="connsiteX4749" fmla="*/ 2004061 w 2856548"/>
              <a:gd name="connsiteY4749" fmla="*/ 26794 h 1536506"/>
              <a:gd name="connsiteX4750" fmla="*/ 2034541 w 2856548"/>
              <a:gd name="connsiteY4750" fmla="*/ 47749 h 1536506"/>
              <a:gd name="connsiteX4751" fmla="*/ 1351508 w 2856548"/>
              <a:gd name="connsiteY4751" fmla="*/ 24583 h 1536506"/>
              <a:gd name="connsiteX4752" fmla="*/ 1357313 w 2856548"/>
              <a:gd name="connsiteY4752" fmla="*/ 26794 h 1536506"/>
              <a:gd name="connsiteX4753" fmla="*/ 1365272 w 2856548"/>
              <a:gd name="connsiteY4753" fmla="*/ 32304 h 1536506"/>
              <a:gd name="connsiteX4754" fmla="*/ 2461676 w 2856548"/>
              <a:gd name="connsiteY4754" fmla="*/ 24147 h 1536506"/>
              <a:gd name="connsiteX4755" fmla="*/ 2449113 w 2856548"/>
              <a:gd name="connsiteY4755" fmla="*/ 30130 h 1536506"/>
              <a:gd name="connsiteX4756" fmla="*/ 2456931 w 2856548"/>
              <a:gd name="connsiteY4756" fmla="*/ 25865 h 1536506"/>
              <a:gd name="connsiteX4757" fmla="*/ 1983342 w 2856548"/>
              <a:gd name="connsiteY4757" fmla="*/ 23638 h 1536506"/>
              <a:gd name="connsiteX4758" fmla="*/ 1986916 w 2856548"/>
              <a:gd name="connsiteY4758" fmla="*/ 24889 h 1536506"/>
              <a:gd name="connsiteX4759" fmla="*/ 1991477 w 2856548"/>
              <a:gd name="connsiteY4759" fmla="*/ 27893 h 1536506"/>
              <a:gd name="connsiteX4760" fmla="*/ 1991161 w 2856548"/>
              <a:gd name="connsiteY4760" fmla="*/ 27772 h 1536506"/>
              <a:gd name="connsiteX4761" fmla="*/ 1831508 w 2856548"/>
              <a:gd name="connsiteY4761" fmla="*/ 23474 h 1536506"/>
              <a:gd name="connsiteX4762" fmla="*/ 1829712 w 2856548"/>
              <a:gd name="connsiteY4762" fmla="*/ 24560 h 1536506"/>
              <a:gd name="connsiteX4763" fmla="*/ 1825943 w 2856548"/>
              <a:gd name="connsiteY4763" fmla="*/ 25841 h 1536506"/>
              <a:gd name="connsiteX4764" fmla="*/ 1809859 w 2856548"/>
              <a:gd name="connsiteY4764" fmla="*/ 36564 h 1536506"/>
              <a:gd name="connsiteX4765" fmla="*/ 1794511 w 2856548"/>
              <a:gd name="connsiteY4765" fmla="*/ 45844 h 1536506"/>
              <a:gd name="connsiteX4766" fmla="*/ 1822133 w 2856548"/>
              <a:gd name="connsiteY4766" fmla="*/ 26794 h 1536506"/>
              <a:gd name="connsiteX4767" fmla="*/ 2462213 w 2856548"/>
              <a:gd name="connsiteY4767" fmla="*/ 22984 h 1536506"/>
              <a:gd name="connsiteX4768" fmla="*/ 2456931 w 2856548"/>
              <a:gd name="connsiteY4768" fmla="*/ 25865 h 1536506"/>
              <a:gd name="connsiteX4769" fmla="*/ 2452527 w 2856548"/>
              <a:gd name="connsiteY4769" fmla="*/ 27460 h 1536506"/>
              <a:gd name="connsiteX4770" fmla="*/ 2453272 w 2856548"/>
              <a:gd name="connsiteY4770" fmla="*/ 27048 h 1536506"/>
              <a:gd name="connsiteX4771" fmla="*/ 1821538 w 2856548"/>
              <a:gd name="connsiteY4771" fmla="*/ 20698 h 1536506"/>
              <a:gd name="connsiteX4772" fmla="*/ 1796461 w 2856548"/>
              <a:gd name="connsiteY4772" fmla="*/ 35795 h 1536506"/>
              <a:gd name="connsiteX4773" fmla="*/ 1808323 w 2856548"/>
              <a:gd name="connsiteY4773" fmla="*/ 26437 h 1536506"/>
              <a:gd name="connsiteX4774" fmla="*/ 1827430 w 2856548"/>
              <a:gd name="connsiteY4774" fmla="*/ 20100 h 1536506"/>
              <a:gd name="connsiteX4775" fmla="*/ 1810703 w 2856548"/>
              <a:gd name="connsiteY4775" fmla="*/ 27746 h 1536506"/>
              <a:gd name="connsiteX4776" fmla="*/ 1821181 w 2856548"/>
              <a:gd name="connsiteY4776" fmla="*/ 22031 h 1536506"/>
              <a:gd name="connsiteX4777" fmla="*/ 2467230 w 2856548"/>
              <a:gd name="connsiteY4777" fmla="*/ 19334 h 1536506"/>
              <a:gd name="connsiteX4778" fmla="*/ 2453272 w 2856548"/>
              <a:gd name="connsiteY4778" fmla="*/ 27048 h 1536506"/>
              <a:gd name="connsiteX4779" fmla="*/ 2451736 w 2856548"/>
              <a:gd name="connsiteY4779" fmla="*/ 27746 h 1536506"/>
              <a:gd name="connsiteX4780" fmla="*/ 2452527 w 2856548"/>
              <a:gd name="connsiteY4780" fmla="*/ 27460 h 1536506"/>
              <a:gd name="connsiteX4781" fmla="*/ 2436496 w 2856548"/>
              <a:gd name="connsiteY4781" fmla="*/ 36319 h 1536506"/>
              <a:gd name="connsiteX4782" fmla="*/ 2443163 w 2856548"/>
              <a:gd name="connsiteY4782" fmla="*/ 32509 h 1536506"/>
              <a:gd name="connsiteX4783" fmla="*/ 2457451 w 2856548"/>
              <a:gd name="connsiteY4783" fmla="*/ 23936 h 1536506"/>
              <a:gd name="connsiteX4784" fmla="*/ 710285 w 2856548"/>
              <a:gd name="connsiteY4784" fmla="*/ 18044 h 1536506"/>
              <a:gd name="connsiteX4785" fmla="*/ 718543 w 2856548"/>
              <a:gd name="connsiteY4785" fmla="*/ 21079 h 1536506"/>
              <a:gd name="connsiteX4786" fmla="*/ 728947 w 2856548"/>
              <a:gd name="connsiteY4786" fmla="*/ 27329 h 1536506"/>
              <a:gd name="connsiteX4787" fmla="*/ 2479840 w 2856548"/>
              <a:gd name="connsiteY4787" fmla="*/ 14627 h 1536506"/>
              <a:gd name="connsiteX4788" fmla="*/ 2473643 w 2856548"/>
              <a:gd name="connsiteY4788" fmla="*/ 16316 h 1536506"/>
              <a:gd name="connsiteX4789" fmla="*/ 2467230 w 2856548"/>
              <a:gd name="connsiteY4789" fmla="*/ 19334 h 1536506"/>
              <a:gd name="connsiteX4790" fmla="*/ 2472691 w 2856548"/>
              <a:gd name="connsiteY4790" fmla="*/ 16316 h 1536506"/>
              <a:gd name="connsiteX4791" fmla="*/ 1325163 w 2856548"/>
              <a:gd name="connsiteY4791" fmla="*/ 14547 h 1536506"/>
              <a:gd name="connsiteX4792" fmla="*/ 1340168 w 2856548"/>
              <a:gd name="connsiteY4792" fmla="*/ 18221 h 1536506"/>
              <a:gd name="connsiteX4793" fmla="*/ 1351508 w 2856548"/>
              <a:gd name="connsiteY4793" fmla="*/ 24583 h 1536506"/>
              <a:gd name="connsiteX4794" fmla="*/ 1344536 w 2856548"/>
              <a:gd name="connsiteY4794" fmla="*/ 21927 h 1536506"/>
              <a:gd name="connsiteX4795" fmla="*/ 1343026 w 2856548"/>
              <a:gd name="connsiteY4795" fmla="*/ 21079 h 1536506"/>
              <a:gd name="connsiteX4796" fmla="*/ 1337690 w 2856548"/>
              <a:gd name="connsiteY4796" fmla="*/ 19319 h 1536506"/>
              <a:gd name="connsiteX4797" fmla="*/ 1954864 w 2856548"/>
              <a:gd name="connsiteY4797" fmla="*/ 13671 h 1536506"/>
              <a:gd name="connsiteX4798" fmla="*/ 1970843 w 2856548"/>
              <a:gd name="connsiteY4798" fmla="*/ 17031 h 1536506"/>
              <a:gd name="connsiteX4799" fmla="*/ 1983342 w 2856548"/>
              <a:gd name="connsiteY4799" fmla="*/ 23638 h 1536506"/>
              <a:gd name="connsiteX4800" fmla="*/ 2484121 w 2856548"/>
              <a:gd name="connsiteY4800" fmla="*/ 13459 h 1536506"/>
              <a:gd name="connsiteX4801" fmla="*/ 2483473 w 2856548"/>
              <a:gd name="connsiteY4801" fmla="*/ 13768 h 1536506"/>
              <a:gd name="connsiteX4802" fmla="*/ 2479840 w 2856548"/>
              <a:gd name="connsiteY4802" fmla="*/ 14627 h 1536506"/>
              <a:gd name="connsiteX4803" fmla="*/ 1948816 w 2856548"/>
              <a:gd name="connsiteY4803" fmla="*/ 11554 h 1536506"/>
              <a:gd name="connsiteX4804" fmla="*/ 1954864 w 2856548"/>
              <a:gd name="connsiteY4804" fmla="*/ 13671 h 1536506"/>
              <a:gd name="connsiteX4805" fmla="*/ 1953709 w 2856548"/>
              <a:gd name="connsiteY4805" fmla="*/ 13428 h 1536506"/>
              <a:gd name="connsiteX4806" fmla="*/ 1844261 w 2856548"/>
              <a:gd name="connsiteY4806" fmla="*/ 10832 h 1536506"/>
              <a:gd name="connsiteX4807" fmla="*/ 1821538 w 2856548"/>
              <a:gd name="connsiteY4807" fmla="*/ 20698 h 1536506"/>
              <a:gd name="connsiteX4808" fmla="*/ 1833563 w 2856548"/>
              <a:gd name="connsiteY4808" fmla="*/ 13459 h 1536506"/>
              <a:gd name="connsiteX4809" fmla="*/ 2550796 w 2856548"/>
              <a:gd name="connsiteY4809" fmla="*/ 10601 h 1536506"/>
              <a:gd name="connsiteX4810" fmla="*/ 2578418 w 2856548"/>
              <a:gd name="connsiteY4810" fmla="*/ 10601 h 1536506"/>
              <a:gd name="connsiteX4811" fmla="*/ 2642236 w 2856548"/>
              <a:gd name="connsiteY4811" fmla="*/ 36319 h 1536506"/>
              <a:gd name="connsiteX4812" fmla="*/ 2653401 w 2856548"/>
              <a:gd name="connsiteY4812" fmla="*/ 46591 h 1536506"/>
              <a:gd name="connsiteX4813" fmla="*/ 2645093 w 2856548"/>
              <a:gd name="connsiteY4813" fmla="*/ 40129 h 1536506"/>
              <a:gd name="connsiteX4814" fmla="*/ 2649856 w 2856548"/>
              <a:gd name="connsiteY4814" fmla="*/ 43939 h 1536506"/>
              <a:gd name="connsiteX4815" fmla="*/ 2654142 w 2856548"/>
              <a:gd name="connsiteY4815" fmla="*/ 47273 h 1536506"/>
              <a:gd name="connsiteX4816" fmla="*/ 2655890 w 2856548"/>
              <a:gd name="connsiteY4816" fmla="*/ 48881 h 1536506"/>
              <a:gd name="connsiteX4817" fmla="*/ 2631282 w 2856548"/>
              <a:gd name="connsiteY4817" fmla="*/ 32152 h 1536506"/>
              <a:gd name="connsiteX4818" fmla="*/ 2598421 w 2856548"/>
              <a:gd name="connsiteY4818" fmla="*/ 17269 h 1536506"/>
              <a:gd name="connsiteX4819" fmla="*/ 2586663 w 2856548"/>
              <a:gd name="connsiteY4819" fmla="*/ 15912 h 1536506"/>
              <a:gd name="connsiteX4820" fmla="*/ 2577466 w 2856548"/>
              <a:gd name="connsiteY4820" fmla="*/ 12506 h 1536506"/>
              <a:gd name="connsiteX4821" fmla="*/ 1867853 w 2856548"/>
              <a:gd name="connsiteY4821" fmla="*/ 10601 h 1536506"/>
              <a:gd name="connsiteX4822" fmla="*/ 1831508 w 2856548"/>
              <a:gd name="connsiteY4822" fmla="*/ 23474 h 1536506"/>
              <a:gd name="connsiteX4823" fmla="*/ 1835468 w 2856548"/>
              <a:gd name="connsiteY4823" fmla="*/ 21079 h 1536506"/>
              <a:gd name="connsiteX4824" fmla="*/ 1854518 w 2856548"/>
              <a:gd name="connsiteY4824" fmla="*/ 14411 h 1536506"/>
              <a:gd name="connsiteX4825" fmla="*/ 1867853 w 2856548"/>
              <a:gd name="connsiteY4825" fmla="*/ 10601 h 1536506"/>
              <a:gd name="connsiteX4826" fmla="*/ 1309300 w 2856548"/>
              <a:gd name="connsiteY4826" fmla="*/ 9952 h 1536506"/>
              <a:gd name="connsiteX4827" fmla="*/ 1314808 w 2856548"/>
              <a:gd name="connsiteY4827" fmla="*/ 10602 h 1536506"/>
              <a:gd name="connsiteX4828" fmla="*/ 1325163 w 2856548"/>
              <a:gd name="connsiteY4828" fmla="*/ 14547 h 1536506"/>
              <a:gd name="connsiteX4829" fmla="*/ 1317648 w 2856548"/>
              <a:gd name="connsiteY4829" fmla="*/ 12706 h 1536506"/>
              <a:gd name="connsiteX4830" fmla="*/ 686044 w 2856548"/>
              <a:gd name="connsiteY4830" fmla="*/ 9136 h 1536506"/>
              <a:gd name="connsiteX4831" fmla="*/ 695326 w 2856548"/>
              <a:gd name="connsiteY4831" fmla="*/ 10601 h 1536506"/>
              <a:gd name="connsiteX4832" fmla="*/ 710285 w 2856548"/>
              <a:gd name="connsiteY4832" fmla="*/ 18044 h 1536506"/>
              <a:gd name="connsiteX4833" fmla="*/ 2503263 w 2856548"/>
              <a:gd name="connsiteY4833" fmla="*/ 9090 h 1536506"/>
              <a:gd name="connsiteX4834" fmla="*/ 2461676 w 2856548"/>
              <a:gd name="connsiteY4834" fmla="*/ 24147 h 1536506"/>
              <a:gd name="connsiteX4835" fmla="*/ 2483473 w 2856548"/>
              <a:gd name="connsiteY4835" fmla="*/ 13768 h 1536506"/>
              <a:gd name="connsiteX4836" fmla="*/ 1301957 w 2856548"/>
              <a:gd name="connsiteY4836" fmla="*/ 8863 h 1536506"/>
              <a:gd name="connsiteX4837" fmla="*/ 1308022 w 2856548"/>
              <a:gd name="connsiteY4837" fmla="*/ 9530 h 1536506"/>
              <a:gd name="connsiteX4838" fmla="*/ 1309300 w 2856548"/>
              <a:gd name="connsiteY4838" fmla="*/ 9952 h 1536506"/>
              <a:gd name="connsiteX4839" fmla="*/ 1303707 w 2856548"/>
              <a:gd name="connsiteY4839" fmla="*/ 9292 h 1536506"/>
              <a:gd name="connsiteX4840" fmla="*/ 2524126 w 2856548"/>
              <a:gd name="connsiteY4840" fmla="*/ 8696 h 1536506"/>
              <a:gd name="connsiteX4841" fmla="*/ 2550796 w 2856548"/>
              <a:gd name="connsiteY4841" fmla="*/ 10601 h 1536506"/>
              <a:gd name="connsiteX4842" fmla="*/ 2540635 w 2856548"/>
              <a:gd name="connsiteY4842" fmla="*/ 10601 h 1536506"/>
              <a:gd name="connsiteX4843" fmla="*/ 682731 w 2856548"/>
              <a:gd name="connsiteY4843" fmla="*/ 8613 h 1536506"/>
              <a:gd name="connsiteX4844" fmla="*/ 684848 w 2856548"/>
              <a:gd name="connsiteY4844" fmla="*/ 8696 h 1536506"/>
              <a:gd name="connsiteX4845" fmla="*/ 686044 w 2856548"/>
              <a:gd name="connsiteY4845" fmla="*/ 9136 h 1536506"/>
              <a:gd name="connsiteX4846" fmla="*/ 2509581 w 2856548"/>
              <a:gd name="connsiteY4846" fmla="*/ 7597 h 1536506"/>
              <a:gd name="connsiteX4847" fmla="*/ 2503263 w 2856548"/>
              <a:gd name="connsiteY4847" fmla="*/ 9090 h 1536506"/>
              <a:gd name="connsiteX4848" fmla="*/ 2506981 w 2856548"/>
              <a:gd name="connsiteY4848" fmla="*/ 7744 h 1536506"/>
              <a:gd name="connsiteX4849" fmla="*/ 1942607 w 2856548"/>
              <a:gd name="connsiteY4849" fmla="*/ 7062 h 1536506"/>
              <a:gd name="connsiteX4850" fmla="*/ 1948816 w 2856548"/>
              <a:gd name="connsiteY4850" fmla="*/ 7744 h 1536506"/>
              <a:gd name="connsiteX4851" fmla="*/ 1951435 w 2856548"/>
              <a:gd name="connsiteY4851" fmla="*/ 8578 h 1536506"/>
              <a:gd name="connsiteX4852" fmla="*/ 1277169 w 2856548"/>
              <a:gd name="connsiteY4852" fmla="*/ 6139 h 1536506"/>
              <a:gd name="connsiteX4853" fmla="*/ 1293496 w 2856548"/>
              <a:gd name="connsiteY4853" fmla="*/ 6791 h 1536506"/>
              <a:gd name="connsiteX4854" fmla="*/ 1301957 w 2856548"/>
              <a:gd name="connsiteY4854" fmla="*/ 8863 h 1536506"/>
              <a:gd name="connsiteX4855" fmla="*/ 1274446 w 2856548"/>
              <a:gd name="connsiteY4855" fmla="*/ 5839 h 1536506"/>
              <a:gd name="connsiteX4856" fmla="*/ 1277169 w 2856548"/>
              <a:gd name="connsiteY4856" fmla="*/ 6139 h 1536506"/>
              <a:gd name="connsiteX4857" fmla="*/ 1276887 w 2856548"/>
              <a:gd name="connsiteY4857" fmla="*/ 6127 h 1536506"/>
              <a:gd name="connsiteX4858" fmla="*/ 1269683 w 2856548"/>
              <a:gd name="connsiteY4858" fmla="*/ 5839 h 1536506"/>
              <a:gd name="connsiteX4859" fmla="*/ 1276887 w 2856548"/>
              <a:gd name="connsiteY4859" fmla="*/ 6127 h 1536506"/>
              <a:gd name="connsiteX4860" fmla="*/ 1303707 w 2856548"/>
              <a:gd name="connsiteY4860" fmla="*/ 9292 h 1536506"/>
              <a:gd name="connsiteX4861" fmla="*/ 1317648 w 2856548"/>
              <a:gd name="connsiteY4861" fmla="*/ 12706 h 1536506"/>
              <a:gd name="connsiteX4862" fmla="*/ 1337690 w 2856548"/>
              <a:gd name="connsiteY4862" fmla="*/ 19319 h 1536506"/>
              <a:gd name="connsiteX4863" fmla="*/ 1344536 w 2856548"/>
              <a:gd name="connsiteY4863" fmla="*/ 21927 h 1536506"/>
              <a:gd name="connsiteX4864" fmla="*/ 1374915 w 2856548"/>
              <a:gd name="connsiteY4864" fmla="*/ 38980 h 1536506"/>
              <a:gd name="connsiteX4865" fmla="*/ 1375169 w 2856548"/>
              <a:gd name="connsiteY4865" fmla="*/ 39156 h 1536506"/>
              <a:gd name="connsiteX4866" fmla="*/ 1400884 w 2856548"/>
              <a:gd name="connsiteY4866" fmla="*/ 61019 h 1536506"/>
              <a:gd name="connsiteX4867" fmla="*/ 1402756 w 2856548"/>
              <a:gd name="connsiteY4867" fmla="*/ 62823 h 1536506"/>
              <a:gd name="connsiteX4868" fmla="*/ 1418130 w 2856548"/>
              <a:gd name="connsiteY4868" fmla="*/ 80760 h 1536506"/>
              <a:gd name="connsiteX4869" fmla="*/ 1393508 w 2856548"/>
              <a:gd name="connsiteY4869" fmla="*/ 55369 h 1536506"/>
              <a:gd name="connsiteX4870" fmla="*/ 1352551 w 2856548"/>
              <a:gd name="connsiteY4870" fmla="*/ 27746 h 1536506"/>
              <a:gd name="connsiteX4871" fmla="*/ 1404938 w 2856548"/>
              <a:gd name="connsiteY4871" fmla="*/ 67751 h 1536506"/>
              <a:gd name="connsiteX4872" fmla="*/ 1445896 w 2856548"/>
              <a:gd name="connsiteY4872" fmla="*/ 117281 h 1536506"/>
              <a:gd name="connsiteX4873" fmla="*/ 1481139 w 2856548"/>
              <a:gd name="connsiteY4873" fmla="*/ 166455 h 1536506"/>
              <a:gd name="connsiteX4874" fmla="*/ 1486806 w 2856548"/>
              <a:gd name="connsiteY4874" fmla="*/ 173098 h 1536506"/>
              <a:gd name="connsiteX4875" fmla="*/ 1496378 w 2856548"/>
              <a:gd name="connsiteY4875" fmla="*/ 185861 h 1536506"/>
              <a:gd name="connsiteX4876" fmla="*/ 1516381 w 2856548"/>
              <a:gd name="connsiteY4876" fmla="*/ 207769 h 1536506"/>
              <a:gd name="connsiteX4877" fmla="*/ 1486806 w 2856548"/>
              <a:gd name="connsiteY4877" fmla="*/ 173098 h 1536506"/>
              <a:gd name="connsiteX4878" fmla="*/ 1473518 w 2856548"/>
              <a:gd name="connsiteY4878" fmla="*/ 155381 h 1536506"/>
              <a:gd name="connsiteX4879" fmla="*/ 1494473 w 2856548"/>
              <a:gd name="connsiteY4879" fmla="*/ 181099 h 1536506"/>
              <a:gd name="connsiteX4880" fmla="*/ 1515428 w 2856548"/>
              <a:gd name="connsiteY4880" fmla="*/ 204911 h 1536506"/>
              <a:gd name="connsiteX4881" fmla="*/ 1563053 w 2856548"/>
              <a:gd name="connsiteY4881" fmla="*/ 233486 h 1536506"/>
              <a:gd name="connsiteX4882" fmla="*/ 1617346 w 2856548"/>
              <a:gd name="connsiteY4882" fmla="*/ 232534 h 1536506"/>
              <a:gd name="connsiteX4883" fmla="*/ 1641158 w 2856548"/>
              <a:gd name="connsiteY4883" fmla="*/ 222056 h 1536506"/>
              <a:gd name="connsiteX4884" fmla="*/ 1664018 w 2856548"/>
              <a:gd name="connsiteY4884" fmla="*/ 203959 h 1536506"/>
              <a:gd name="connsiteX4885" fmla="*/ 1706881 w 2856548"/>
              <a:gd name="connsiteY4885" fmla="*/ 149666 h 1536506"/>
              <a:gd name="connsiteX4886" fmla="*/ 1754506 w 2856548"/>
              <a:gd name="connsiteY4886" fmla="*/ 84896 h 1536506"/>
              <a:gd name="connsiteX4887" fmla="*/ 1785938 w 2856548"/>
              <a:gd name="connsiteY4887" fmla="*/ 52511 h 1536506"/>
              <a:gd name="connsiteX4888" fmla="*/ 1809859 w 2856548"/>
              <a:gd name="connsiteY4888" fmla="*/ 36564 h 1536506"/>
              <a:gd name="connsiteX4889" fmla="*/ 1829712 w 2856548"/>
              <a:gd name="connsiteY4889" fmla="*/ 24560 h 1536506"/>
              <a:gd name="connsiteX4890" fmla="*/ 1873568 w 2856548"/>
              <a:gd name="connsiteY4890" fmla="*/ 9649 h 1536506"/>
              <a:gd name="connsiteX4891" fmla="*/ 1922146 w 2856548"/>
              <a:gd name="connsiteY4891" fmla="*/ 6791 h 1536506"/>
              <a:gd name="connsiteX4892" fmla="*/ 1953709 w 2856548"/>
              <a:gd name="connsiteY4892" fmla="*/ 13428 h 1536506"/>
              <a:gd name="connsiteX4893" fmla="*/ 1991161 w 2856548"/>
              <a:gd name="connsiteY4893" fmla="*/ 27772 h 1536506"/>
              <a:gd name="connsiteX4894" fmla="*/ 1991831 w 2856548"/>
              <a:gd name="connsiteY4894" fmla="*/ 28125 h 1536506"/>
              <a:gd name="connsiteX4895" fmla="*/ 2025968 w 2856548"/>
              <a:gd name="connsiteY4895" fmla="*/ 50606 h 1536506"/>
              <a:gd name="connsiteX4896" fmla="*/ 1995969 w 2856548"/>
              <a:gd name="connsiteY4896" fmla="*/ 30313 h 1536506"/>
              <a:gd name="connsiteX4897" fmla="*/ 2014538 w 2856548"/>
              <a:gd name="connsiteY4897" fmla="*/ 40129 h 1536506"/>
              <a:gd name="connsiteX4898" fmla="*/ 2051686 w 2856548"/>
              <a:gd name="connsiteY4898" fmla="*/ 72514 h 1536506"/>
              <a:gd name="connsiteX4899" fmla="*/ 2130743 w 2856548"/>
              <a:gd name="connsiteY4899" fmla="*/ 177289 h 1536506"/>
              <a:gd name="connsiteX4900" fmla="*/ 2166938 w 2856548"/>
              <a:gd name="connsiteY4900" fmla="*/ 214436 h 1536506"/>
              <a:gd name="connsiteX4901" fmla="*/ 2206943 w 2856548"/>
              <a:gd name="connsiteY4901" fmla="*/ 231581 h 1536506"/>
              <a:gd name="connsiteX4902" fmla="*/ 2251711 w 2856548"/>
              <a:gd name="connsiteY4902" fmla="*/ 229676 h 1536506"/>
              <a:gd name="connsiteX4903" fmla="*/ 2290763 w 2856548"/>
              <a:gd name="connsiteY4903" fmla="*/ 207769 h 1536506"/>
              <a:gd name="connsiteX4904" fmla="*/ 2326482 w 2856548"/>
              <a:gd name="connsiteY4904" fmla="*/ 167169 h 1536506"/>
              <a:gd name="connsiteX4905" fmla="*/ 2333952 w 2856548"/>
              <a:gd name="connsiteY4905" fmla="*/ 156736 h 1536506"/>
              <a:gd name="connsiteX4906" fmla="*/ 2312041 w 2856548"/>
              <a:gd name="connsiteY4906" fmla="*/ 188254 h 1536506"/>
              <a:gd name="connsiteX4907" fmla="*/ 2310879 w 2856548"/>
              <a:gd name="connsiteY4907" fmla="*/ 189573 h 1536506"/>
              <a:gd name="connsiteX4908" fmla="*/ 2298146 w 2856548"/>
              <a:gd name="connsiteY4908" fmla="*/ 202530 h 1536506"/>
              <a:gd name="connsiteX4909" fmla="*/ 2283143 w 2856548"/>
              <a:gd name="connsiteY4909" fmla="*/ 216341 h 1536506"/>
              <a:gd name="connsiteX4910" fmla="*/ 2300482 w 2856548"/>
              <a:gd name="connsiteY4910" fmla="*/ 201369 h 1536506"/>
              <a:gd name="connsiteX4911" fmla="*/ 2310879 w 2856548"/>
              <a:gd name="connsiteY4911" fmla="*/ 189573 h 1536506"/>
              <a:gd name="connsiteX4912" fmla="*/ 2311718 w 2856548"/>
              <a:gd name="connsiteY4912" fmla="*/ 188719 h 1536506"/>
              <a:gd name="connsiteX4913" fmla="*/ 2312041 w 2856548"/>
              <a:gd name="connsiteY4913" fmla="*/ 188254 h 1536506"/>
              <a:gd name="connsiteX4914" fmla="*/ 2315410 w 2856548"/>
              <a:gd name="connsiteY4914" fmla="*/ 184433 h 1536506"/>
              <a:gd name="connsiteX4915" fmla="*/ 2329816 w 2856548"/>
              <a:gd name="connsiteY4915" fmla="*/ 166811 h 1536506"/>
              <a:gd name="connsiteX4916" fmla="*/ 2344103 w 2856548"/>
              <a:gd name="connsiteY4916" fmla="*/ 144904 h 1536506"/>
              <a:gd name="connsiteX4917" fmla="*/ 2360296 w 2856548"/>
              <a:gd name="connsiteY4917" fmla="*/ 121091 h 1536506"/>
              <a:gd name="connsiteX4918" fmla="*/ 2358391 w 2856548"/>
              <a:gd name="connsiteY4918" fmla="*/ 123949 h 1536506"/>
              <a:gd name="connsiteX4919" fmla="*/ 2333626 w 2856548"/>
              <a:gd name="connsiteY4919" fmla="*/ 158239 h 1536506"/>
              <a:gd name="connsiteX4920" fmla="*/ 2350295 w 2856548"/>
              <a:gd name="connsiteY4920" fmla="*/ 134665 h 1536506"/>
              <a:gd name="connsiteX4921" fmla="*/ 2357589 w 2856548"/>
              <a:gd name="connsiteY4921" fmla="*/ 123723 h 1536506"/>
              <a:gd name="connsiteX4922" fmla="*/ 2358877 w 2856548"/>
              <a:gd name="connsiteY4922" fmla="*/ 121924 h 1536506"/>
              <a:gd name="connsiteX4923" fmla="*/ 2406968 w 2856548"/>
              <a:gd name="connsiteY4923" fmla="*/ 62036 h 1536506"/>
              <a:gd name="connsiteX4924" fmla="*/ 2432686 w 2856548"/>
              <a:gd name="connsiteY4924" fmla="*/ 41595 h 1536506"/>
              <a:gd name="connsiteX4925" fmla="*/ 2432686 w 2856548"/>
              <a:gd name="connsiteY4925" fmla="*/ 42986 h 1536506"/>
              <a:gd name="connsiteX4926" fmla="*/ 2506981 w 2856548"/>
              <a:gd name="connsiteY4926" fmla="*/ 10601 h 1536506"/>
              <a:gd name="connsiteX4927" fmla="*/ 2540635 w 2856548"/>
              <a:gd name="connsiteY4927" fmla="*/ 10601 h 1536506"/>
              <a:gd name="connsiteX4928" fmla="*/ 2586663 w 2856548"/>
              <a:gd name="connsiteY4928" fmla="*/ 15912 h 1536506"/>
              <a:gd name="connsiteX4929" fmla="*/ 2628901 w 2856548"/>
              <a:gd name="connsiteY4929" fmla="*/ 31556 h 1536506"/>
              <a:gd name="connsiteX4930" fmla="*/ 2664193 w 2856548"/>
              <a:gd name="connsiteY4930" fmla="*/ 56520 h 1536506"/>
              <a:gd name="connsiteX4931" fmla="*/ 2677949 w 2856548"/>
              <a:gd name="connsiteY4931" fmla="*/ 69175 h 1536506"/>
              <a:gd name="connsiteX4932" fmla="*/ 2692718 w 2856548"/>
              <a:gd name="connsiteY4932" fmla="*/ 83944 h 1536506"/>
              <a:gd name="connsiteX4933" fmla="*/ 2690367 w 2856548"/>
              <a:gd name="connsiteY4933" fmla="*/ 80669 h 1536506"/>
              <a:gd name="connsiteX4934" fmla="*/ 2708435 w 2856548"/>
              <a:gd name="connsiteY4934" fmla="*/ 101208 h 1536506"/>
              <a:gd name="connsiteX4935" fmla="*/ 2715014 w 2856548"/>
              <a:gd name="connsiteY4935" fmla="*/ 111117 h 1536506"/>
              <a:gd name="connsiteX4936" fmla="*/ 2714626 w 2856548"/>
              <a:gd name="connsiteY4936" fmla="*/ 110614 h 1536506"/>
              <a:gd name="connsiteX4937" fmla="*/ 2715467 w 2856548"/>
              <a:gd name="connsiteY4937" fmla="*/ 111799 h 1536506"/>
              <a:gd name="connsiteX4938" fmla="*/ 2727961 w 2856548"/>
              <a:gd name="connsiteY4938" fmla="*/ 130616 h 1536506"/>
              <a:gd name="connsiteX4939" fmla="*/ 2703196 w 2856548"/>
              <a:gd name="connsiteY4939" fmla="*/ 96326 h 1536506"/>
              <a:gd name="connsiteX4940" fmla="*/ 2722246 w 2856548"/>
              <a:gd name="connsiteY4940" fmla="*/ 123949 h 1536506"/>
              <a:gd name="connsiteX4941" fmla="*/ 2733676 w 2856548"/>
              <a:gd name="connsiteY4941" fmla="*/ 143951 h 1536506"/>
              <a:gd name="connsiteX4942" fmla="*/ 2761298 w 2856548"/>
              <a:gd name="connsiteY4942" fmla="*/ 182051 h 1536506"/>
              <a:gd name="connsiteX4943" fmla="*/ 2751773 w 2856548"/>
              <a:gd name="connsiteY4943" fmla="*/ 167764 h 1536506"/>
              <a:gd name="connsiteX4944" fmla="*/ 2728913 w 2856548"/>
              <a:gd name="connsiteY4944" fmla="*/ 135379 h 1536506"/>
              <a:gd name="connsiteX4945" fmla="*/ 2737486 w 2856548"/>
              <a:gd name="connsiteY4945" fmla="*/ 145856 h 1536506"/>
              <a:gd name="connsiteX4946" fmla="*/ 2732723 w 2856548"/>
              <a:gd name="connsiteY4946" fmla="*/ 138236 h 1536506"/>
              <a:gd name="connsiteX4947" fmla="*/ 2774633 w 2856548"/>
              <a:gd name="connsiteY4947" fmla="*/ 195386 h 1536506"/>
              <a:gd name="connsiteX4948" fmla="*/ 2765108 w 2856548"/>
              <a:gd name="connsiteY4948" fmla="*/ 187766 h 1536506"/>
              <a:gd name="connsiteX4949" fmla="*/ 2788921 w 2856548"/>
              <a:gd name="connsiteY4949" fmla="*/ 217294 h 1536506"/>
              <a:gd name="connsiteX4950" fmla="*/ 2793683 w 2856548"/>
              <a:gd name="connsiteY4950" fmla="*/ 223009 h 1536506"/>
              <a:gd name="connsiteX4951" fmla="*/ 2797493 w 2856548"/>
              <a:gd name="connsiteY4951" fmla="*/ 226819 h 1536506"/>
              <a:gd name="connsiteX4952" fmla="*/ 2800351 w 2856548"/>
              <a:gd name="connsiteY4952" fmla="*/ 232534 h 1536506"/>
              <a:gd name="connsiteX4953" fmla="*/ 2791778 w 2856548"/>
              <a:gd name="connsiteY4953" fmla="*/ 224914 h 1536506"/>
              <a:gd name="connsiteX4954" fmla="*/ 2784158 w 2856548"/>
              <a:gd name="connsiteY4954" fmla="*/ 216341 h 1536506"/>
              <a:gd name="connsiteX4955" fmla="*/ 2761298 w 2856548"/>
              <a:gd name="connsiteY4955" fmla="*/ 189671 h 1536506"/>
              <a:gd name="connsiteX4956" fmla="*/ 2761674 w 2856548"/>
              <a:gd name="connsiteY4956" fmla="*/ 190724 h 1536506"/>
              <a:gd name="connsiteX4957" fmla="*/ 2753678 w 2856548"/>
              <a:gd name="connsiteY4957" fmla="*/ 180146 h 1536506"/>
              <a:gd name="connsiteX4958" fmla="*/ 2732723 w 2856548"/>
              <a:gd name="connsiteY4958" fmla="*/ 148714 h 1536506"/>
              <a:gd name="connsiteX4959" fmla="*/ 2751059 w 2856548"/>
              <a:gd name="connsiteY4959" fmla="*/ 177408 h 1536506"/>
              <a:gd name="connsiteX4960" fmla="*/ 2762323 w 2856548"/>
              <a:gd name="connsiteY4960" fmla="*/ 192540 h 1536506"/>
              <a:gd name="connsiteX4961" fmla="*/ 2764275 w 2856548"/>
              <a:gd name="connsiteY4961" fmla="*/ 198006 h 1536506"/>
              <a:gd name="connsiteX4962" fmla="*/ 2782253 w 2856548"/>
              <a:gd name="connsiteY4962" fmla="*/ 219199 h 1536506"/>
              <a:gd name="connsiteX4963" fmla="*/ 2775586 w 2856548"/>
              <a:gd name="connsiteY4963" fmla="*/ 214436 h 1536506"/>
              <a:gd name="connsiteX4964" fmla="*/ 2762251 w 2856548"/>
              <a:gd name="connsiteY4964" fmla="*/ 200149 h 1536506"/>
              <a:gd name="connsiteX4965" fmla="*/ 2752726 w 2856548"/>
              <a:gd name="connsiteY4965" fmla="*/ 186814 h 1536506"/>
              <a:gd name="connsiteX4966" fmla="*/ 2768918 w 2856548"/>
              <a:gd name="connsiteY4966" fmla="*/ 210626 h 1536506"/>
              <a:gd name="connsiteX4967" fmla="*/ 2763680 w 2856548"/>
              <a:gd name="connsiteY4967" fmla="*/ 207293 h 1536506"/>
              <a:gd name="connsiteX4968" fmla="*/ 2762176 w 2856548"/>
              <a:gd name="connsiteY4968" fmla="*/ 206992 h 1536506"/>
              <a:gd name="connsiteX4969" fmla="*/ 2762251 w 2856548"/>
              <a:gd name="connsiteY4969" fmla="*/ 206816 h 1536506"/>
              <a:gd name="connsiteX4970" fmla="*/ 2759774 w 2856548"/>
              <a:gd name="connsiteY4970" fmla="*/ 204339 h 1536506"/>
              <a:gd name="connsiteX4971" fmla="*/ 2753678 w 2856548"/>
              <a:gd name="connsiteY4971" fmla="*/ 194434 h 1536506"/>
              <a:gd name="connsiteX4972" fmla="*/ 2746058 w 2856548"/>
              <a:gd name="connsiteY4972" fmla="*/ 182051 h 1536506"/>
              <a:gd name="connsiteX4973" fmla="*/ 2748916 w 2856548"/>
              <a:gd name="connsiteY4973" fmla="*/ 190624 h 1536506"/>
              <a:gd name="connsiteX4974" fmla="*/ 2755583 w 2856548"/>
              <a:gd name="connsiteY4974" fmla="*/ 200149 h 1536506"/>
              <a:gd name="connsiteX4975" fmla="*/ 2759774 w 2856548"/>
              <a:gd name="connsiteY4975" fmla="*/ 204339 h 1536506"/>
              <a:gd name="connsiteX4976" fmla="*/ 2761298 w 2856548"/>
              <a:gd name="connsiteY4976" fmla="*/ 206816 h 1536506"/>
              <a:gd name="connsiteX4977" fmla="*/ 2762176 w 2856548"/>
              <a:gd name="connsiteY4977" fmla="*/ 206992 h 1536506"/>
              <a:gd name="connsiteX4978" fmla="*/ 2761179 w 2856548"/>
              <a:gd name="connsiteY4978" fmla="*/ 209317 h 1536506"/>
              <a:gd name="connsiteX4979" fmla="*/ 2776538 w 2856548"/>
              <a:gd name="connsiteY4979" fmla="*/ 226819 h 1536506"/>
              <a:gd name="connsiteX4980" fmla="*/ 2778443 w 2856548"/>
              <a:gd name="connsiteY4980" fmla="*/ 231581 h 1536506"/>
              <a:gd name="connsiteX4981" fmla="*/ 2776538 w 2856548"/>
              <a:gd name="connsiteY4981" fmla="*/ 231581 h 1536506"/>
              <a:gd name="connsiteX4982" fmla="*/ 2765108 w 2856548"/>
              <a:gd name="connsiteY4982" fmla="*/ 221104 h 1536506"/>
              <a:gd name="connsiteX4983" fmla="*/ 2784158 w 2856548"/>
              <a:gd name="connsiteY4983" fmla="*/ 243964 h 1536506"/>
              <a:gd name="connsiteX4984" fmla="*/ 2779396 w 2856548"/>
              <a:gd name="connsiteY4984" fmla="*/ 242059 h 1536506"/>
              <a:gd name="connsiteX4985" fmla="*/ 2769871 w 2856548"/>
              <a:gd name="connsiteY4985" fmla="*/ 234439 h 1536506"/>
              <a:gd name="connsiteX4986" fmla="*/ 2777491 w 2856548"/>
              <a:gd name="connsiteY4986" fmla="*/ 245869 h 1536506"/>
              <a:gd name="connsiteX4987" fmla="*/ 2753678 w 2856548"/>
              <a:gd name="connsiteY4987" fmla="*/ 225866 h 1536506"/>
              <a:gd name="connsiteX4988" fmla="*/ 2760346 w 2856548"/>
              <a:gd name="connsiteY4988" fmla="*/ 234439 h 1536506"/>
              <a:gd name="connsiteX4989" fmla="*/ 2771776 w 2856548"/>
              <a:gd name="connsiteY4989" fmla="*/ 244916 h 1536506"/>
              <a:gd name="connsiteX4990" fmla="*/ 2776538 w 2856548"/>
              <a:gd name="connsiteY4990" fmla="*/ 252536 h 1536506"/>
              <a:gd name="connsiteX4991" fmla="*/ 2808923 w 2856548"/>
              <a:gd name="connsiteY4991" fmla="*/ 269681 h 1536506"/>
              <a:gd name="connsiteX4992" fmla="*/ 2800351 w 2856548"/>
              <a:gd name="connsiteY4992" fmla="*/ 266824 h 1536506"/>
              <a:gd name="connsiteX4993" fmla="*/ 2784158 w 2856548"/>
              <a:gd name="connsiteY4993" fmla="*/ 259204 h 1536506"/>
              <a:gd name="connsiteX4994" fmla="*/ 2807971 w 2856548"/>
              <a:gd name="connsiteY4994" fmla="*/ 272539 h 1536506"/>
              <a:gd name="connsiteX4995" fmla="*/ 2786063 w 2856548"/>
              <a:gd name="connsiteY4995" fmla="*/ 263966 h 1536506"/>
              <a:gd name="connsiteX4996" fmla="*/ 2807018 w 2856548"/>
              <a:gd name="connsiteY4996" fmla="*/ 280159 h 1536506"/>
              <a:gd name="connsiteX4997" fmla="*/ 2819401 w 2856548"/>
              <a:gd name="connsiteY4997" fmla="*/ 286826 h 1536506"/>
              <a:gd name="connsiteX4998" fmla="*/ 2847023 w 2856548"/>
              <a:gd name="connsiteY4998" fmla="*/ 292541 h 1536506"/>
              <a:gd name="connsiteX4999" fmla="*/ 2856548 w 2856548"/>
              <a:gd name="connsiteY4999" fmla="*/ 295399 h 1536506"/>
              <a:gd name="connsiteX5000" fmla="*/ 2839403 w 2856548"/>
              <a:gd name="connsiteY5000" fmla="*/ 294446 h 1536506"/>
              <a:gd name="connsiteX5001" fmla="*/ 2822258 w 2856548"/>
              <a:gd name="connsiteY5001" fmla="*/ 291589 h 1536506"/>
              <a:gd name="connsiteX5002" fmla="*/ 2842261 w 2856548"/>
              <a:gd name="connsiteY5002" fmla="*/ 296351 h 1536506"/>
              <a:gd name="connsiteX5003" fmla="*/ 2817496 w 2856548"/>
              <a:gd name="connsiteY5003" fmla="*/ 291589 h 1536506"/>
              <a:gd name="connsiteX5004" fmla="*/ 2796541 w 2856548"/>
              <a:gd name="connsiteY5004" fmla="*/ 287779 h 1536506"/>
              <a:gd name="connsiteX5005" fmla="*/ 2787320 w 2856548"/>
              <a:gd name="connsiteY5005" fmla="*/ 282246 h 1536506"/>
              <a:gd name="connsiteX5006" fmla="*/ 2790112 w 2856548"/>
              <a:gd name="connsiteY5006" fmla="*/ 283017 h 1536506"/>
              <a:gd name="connsiteX5007" fmla="*/ 2784158 w 2856548"/>
              <a:gd name="connsiteY5007" fmla="*/ 279206 h 1536506"/>
              <a:gd name="connsiteX5008" fmla="*/ 2778324 w 2856548"/>
              <a:gd name="connsiteY5008" fmla="*/ 276587 h 1536506"/>
              <a:gd name="connsiteX5009" fmla="*/ 2777380 w 2856548"/>
              <a:gd name="connsiteY5009" fmla="*/ 276283 h 1536506"/>
              <a:gd name="connsiteX5010" fmla="*/ 2753678 w 2856548"/>
              <a:gd name="connsiteY5010" fmla="*/ 262061 h 1536506"/>
              <a:gd name="connsiteX5011" fmla="*/ 2728913 w 2856548"/>
              <a:gd name="connsiteY5011" fmla="*/ 242059 h 1536506"/>
              <a:gd name="connsiteX5012" fmla="*/ 2746058 w 2856548"/>
              <a:gd name="connsiteY5012" fmla="*/ 260156 h 1536506"/>
              <a:gd name="connsiteX5013" fmla="*/ 2747011 w 2856548"/>
              <a:gd name="connsiteY5013" fmla="*/ 259204 h 1536506"/>
              <a:gd name="connsiteX5014" fmla="*/ 2761298 w 2856548"/>
              <a:gd name="connsiteY5014" fmla="*/ 270634 h 1536506"/>
              <a:gd name="connsiteX5015" fmla="*/ 2762251 w 2856548"/>
              <a:gd name="connsiteY5015" fmla="*/ 273491 h 1536506"/>
              <a:gd name="connsiteX5016" fmla="*/ 2794636 w 2856548"/>
              <a:gd name="connsiteY5016" fmla="*/ 292541 h 1536506"/>
              <a:gd name="connsiteX5017" fmla="*/ 2766061 w 2856548"/>
              <a:gd name="connsiteY5017" fmla="*/ 277301 h 1536506"/>
              <a:gd name="connsiteX5018" fmla="*/ 2751773 w 2856548"/>
              <a:gd name="connsiteY5018" fmla="*/ 269681 h 1536506"/>
              <a:gd name="connsiteX5019" fmla="*/ 2758203 w 2856548"/>
              <a:gd name="connsiteY5019" fmla="*/ 276111 h 1536506"/>
              <a:gd name="connsiteX5020" fmla="*/ 2756404 w 2856548"/>
              <a:gd name="connsiteY5020" fmla="*/ 275751 h 1536506"/>
              <a:gd name="connsiteX5021" fmla="*/ 2736533 w 2856548"/>
              <a:gd name="connsiteY5021" fmla="*/ 261109 h 1536506"/>
              <a:gd name="connsiteX5022" fmla="*/ 2709863 w 2856548"/>
              <a:gd name="connsiteY5022" fmla="*/ 232534 h 1536506"/>
              <a:gd name="connsiteX5023" fmla="*/ 2706053 w 2856548"/>
              <a:gd name="connsiteY5023" fmla="*/ 229676 h 1536506"/>
              <a:gd name="connsiteX5024" fmla="*/ 2707958 w 2856548"/>
              <a:gd name="connsiteY5024" fmla="*/ 234439 h 1536506"/>
              <a:gd name="connsiteX5025" fmla="*/ 2695576 w 2856548"/>
              <a:gd name="connsiteY5025" fmla="*/ 219199 h 1536506"/>
              <a:gd name="connsiteX5026" fmla="*/ 2706053 w 2856548"/>
              <a:gd name="connsiteY5026" fmla="*/ 236344 h 1536506"/>
              <a:gd name="connsiteX5027" fmla="*/ 2682241 w 2856548"/>
              <a:gd name="connsiteY5027" fmla="*/ 203959 h 1536506"/>
              <a:gd name="connsiteX5028" fmla="*/ 2660333 w 2856548"/>
              <a:gd name="connsiteY5028" fmla="*/ 171574 h 1536506"/>
              <a:gd name="connsiteX5029" fmla="*/ 2668906 w 2856548"/>
              <a:gd name="connsiteY5029" fmla="*/ 182051 h 1536506"/>
              <a:gd name="connsiteX5030" fmla="*/ 2629853 w 2856548"/>
              <a:gd name="connsiteY5030" fmla="*/ 134426 h 1536506"/>
              <a:gd name="connsiteX5031" fmla="*/ 2586991 w 2856548"/>
              <a:gd name="connsiteY5031" fmla="*/ 102041 h 1536506"/>
              <a:gd name="connsiteX5032" fmla="*/ 2575561 w 2856548"/>
              <a:gd name="connsiteY5032" fmla="*/ 96326 h 1536506"/>
              <a:gd name="connsiteX5033" fmla="*/ 2570798 w 2856548"/>
              <a:gd name="connsiteY5033" fmla="*/ 94421 h 1536506"/>
              <a:gd name="connsiteX5034" fmla="*/ 2566036 w 2856548"/>
              <a:gd name="connsiteY5034" fmla="*/ 93469 h 1536506"/>
              <a:gd name="connsiteX5035" fmla="*/ 2564131 w 2856548"/>
              <a:gd name="connsiteY5035" fmla="*/ 94421 h 1536506"/>
              <a:gd name="connsiteX5036" fmla="*/ 2539366 w 2856548"/>
              <a:gd name="connsiteY5036" fmla="*/ 91564 h 1536506"/>
              <a:gd name="connsiteX5037" fmla="*/ 2531746 w 2856548"/>
              <a:gd name="connsiteY5037" fmla="*/ 91564 h 1536506"/>
              <a:gd name="connsiteX5038" fmla="*/ 2525078 w 2856548"/>
              <a:gd name="connsiteY5038" fmla="*/ 92516 h 1536506"/>
              <a:gd name="connsiteX5039" fmla="*/ 2518411 w 2856548"/>
              <a:gd name="connsiteY5039" fmla="*/ 93469 h 1536506"/>
              <a:gd name="connsiteX5040" fmla="*/ 2510791 w 2856548"/>
              <a:gd name="connsiteY5040" fmla="*/ 95374 h 1536506"/>
              <a:gd name="connsiteX5041" fmla="*/ 2486978 w 2856548"/>
              <a:gd name="connsiteY5041" fmla="*/ 107756 h 1536506"/>
              <a:gd name="connsiteX5042" fmla="*/ 2514601 w 2856548"/>
              <a:gd name="connsiteY5042" fmla="*/ 96326 h 1536506"/>
              <a:gd name="connsiteX5043" fmla="*/ 2506028 w 2856548"/>
              <a:gd name="connsiteY5043" fmla="*/ 100136 h 1536506"/>
              <a:gd name="connsiteX5044" fmla="*/ 2493646 w 2856548"/>
              <a:gd name="connsiteY5044" fmla="*/ 106804 h 1536506"/>
              <a:gd name="connsiteX5045" fmla="*/ 2465071 w 2856548"/>
              <a:gd name="connsiteY5045" fmla="*/ 130616 h 1536506"/>
              <a:gd name="connsiteX5046" fmla="*/ 2467928 w 2856548"/>
              <a:gd name="connsiteY5046" fmla="*/ 126806 h 1536506"/>
              <a:gd name="connsiteX5047" fmla="*/ 2457451 w 2856548"/>
              <a:gd name="connsiteY5047" fmla="*/ 138236 h 1536506"/>
              <a:gd name="connsiteX5048" fmla="*/ 2463166 w 2856548"/>
              <a:gd name="connsiteY5048" fmla="*/ 132521 h 1536506"/>
              <a:gd name="connsiteX5049" fmla="*/ 2417446 w 2856548"/>
              <a:gd name="connsiteY5049" fmla="*/ 194434 h 1536506"/>
              <a:gd name="connsiteX5050" fmla="*/ 2354581 w 2856548"/>
              <a:gd name="connsiteY5050" fmla="*/ 269681 h 1536506"/>
              <a:gd name="connsiteX5051" fmla="*/ 2306003 w 2856548"/>
              <a:gd name="connsiteY5051" fmla="*/ 303019 h 1536506"/>
              <a:gd name="connsiteX5052" fmla="*/ 2246948 w 2856548"/>
              <a:gd name="connsiteY5052" fmla="*/ 320164 h 1536506"/>
              <a:gd name="connsiteX5053" fmla="*/ 2186941 w 2856548"/>
              <a:gd name="connsiteY5053" fmla="*/ 318259 h 1536506"/>
              <a:gd name="connsiteX5054" fmla="*/ 2128838 w 2856548"/>
              <a:gd name="connsiteY5054" fmla="*/ 295399 h 1536506"/>
              <a:gd name="connsiteX5055" fmla="*/ 2134553 w 2856548"/>
              <a:gd name="connsiteY5055" fmla="*/ 297304 h 1536506"/>
              <a:gd name="connsiteX5056" fmla="*/ 2098358 w 2856548"/>
              <a:gd name="connsiteY5056" fmla="*/ 270634 h 1536506"/>
              <a:gd name="connsiteX5057" fmla="*/ 2081213 w 2856548"/>
              <a:gd name="connsiteY5057" fmla="*/ 253489 h 1536506"/>
              <a:gd name="connsiteX5058" fmla="*/ 2083118 w 2856548"/>
              <a:gd name="connsiteY5058" fmla="*/ 256346 h 1536506"/>
              <a:gd name="connsiteX5059" fmla="*/ 2114551 w 2856548"/>
              <a:gd name="connsiteY5059" fmla="*/ 284921 h 1536506"/>
              <a:gd name="connsiteX5060" fmla="*/ 2087881 w 2856548"/>
              <a:gd name="connsiteY5060" fmla="*/ 263014 h 1536506"/>
              <a:gd name="connsiteX5061" fmla="*/ 2057401 w 2856548"/>
              <a:gd name="connsiteY5061" fmla="*/ 228724 h 1536506"/>
              <a:gd name="connsiteX5062" fmla="*/ 2052638 w 2856548"/>
              <a:gd name="connsiteY5062" fmla="*/ 219199 h 1536506"/>
              <a:gd name="connsiteX5063" fmla="*/ 2014538 w 2856548"/>
              <a:gd name="connsiteY5063" fmla="*/ 167764 h 1536506"/>
              <a:gd name="connsiteX5064" fmla="*/ 2030731 w 2856548"/>
              <a:gd name="connsiteY5064" fmla="*/ 188719 h 1536506"/>
              <a:gd name="connsiteX5065" fmla="*/ 2005966 w 2856548"/>
              <a:gd name="connsiteY5065" fmla="*/ 153476 h 1536506"/>
              <a:gd name="connsiteX5066" fmla="*/ 2012633 w 2856548"/>
              <a:gd name="connsiteY5066" fmla="*/ 163954 h 1536506"/>
              <a:gd name="connsiteX5067" fmla="*/ 1997393 w 2856548"/>
              <a:gd name="connsiteY5067" fmla="*/ 144904 h 1536506"/>
              <a:gd name="connsiteX5068" fmla="*/ 2000251 w 2856548"/>
              <a:gd name="connsiteY5068" fmla="*/ 147761 h 1536506"/>
              <a:gd name="connsiteX5069" fmla="*/ 1966913 w 2856548"/>
              <a:gd name="connsiteY5069" fmla="*/ 113471 h 1536506"/>
              <a:gd name="connsiteX5070" fmla="*/ 1934528 w 2856548"/>
              <a:gd name="connsiteY5070" fmla="*/ 96326 h 1536506"/>
              <a:gd name="connsiteX5071" fmla="*/ 1934528 w 2856548"/>
              <a:gd name="connsiteY5071" fmla="*/ 97279 h 1536506"/>
              <a:gd name="connsiteX5072" fmla="*/ 1924342 w 2856548"/>
              <a:gd name="connsiteY5072" fmla="*/ 95096 h 1536506"/>
              <a:gd name="connsiteX5073" fmla="*/ 1929766 w 2856548"/>
              <a:gd name="connsiteY5073" fmla="*/ 95374 h 1536506"/>
              <a:gd name="connsiteX5074" fmla="*/ 1923330 w 2856548"/>
              <a:gd name="connsiteY5074" fmla="*/ 94879 h 1536506"/>
              <a:gd name="connsiteX5075" fmla="*/ 1921193 w 2856548"/>
              <a:gd name="connsiteY5075" fmla="*/ 94421 h 1536506"/>
              <a:gd name="connsiteX5076" fmla="*/ 1905001 w 2856548"/>
              <a:gd name="connsiteY5076" fmla="*/ 93469 h 1536506"/>
              <a:gd name="connsiteX5077" fmla="*/ 1923330 w 2856548"/>
              <a:gd name="connsiteY5077" fmla="*/ 94879 h 1536506"/>
              <a:gd name="connsiteX5078" fmla="*/ 1924342 w 2856548"/>
              <a:gd name="connsiteY5078" fmla="*/ 95096 h 1536506"/>
              <a:gd name="connsiteX5079" fmla="*/ 1892618 w 2856548"/>
              <a:gd name="connsiteY5079" fmla="*/ 93469 h 1536506"/>
              <a:gd name="connsiteX5080" fmla="*/ 1885001 w 2856548"/>
              <a:gd name="connsiteY5080" fmla="*/ 96088 h 1536506"/>
              <a:gd name="connsiteX5081" fmla="*/ 1886903 w 2856548"/>
              <a:gd name="connsiteY5081" fmla="*/ 95374 h 1536506"/>
              <a:gd name="connsiteX5082" fmla="*/ 1873568 w 2856548"/>
              <a:gd name="connsiteY5082" fmla="*/ 99184 h 1536506"/>
              <a:gd name="connsiteX5083" fmla="*/ 1862138 w 2856548"/>
              <a:gd name="connsiteY5083" fmla="*/ 103946 h 1536506"/>
              <a:gd name="connsiteX5084" fmla="*/ 1885001 w 2856548"/>
              <a:gd name="connsiteY5084" fmla="*/ 96088 h 1536506"/>
              <a:gd name="connsiteX5085" fmla="*/ 1864043 w 2856548"/>
              <a:gd name="connsiteY5085" fmla="*/ 103946 h 1536506"/>
              <a:gd name="connsiteX5086" fmla="*/ 1839278 w 2856548"/>
              <a:gd name="connsiteY5086" fmla="*/ 122044 h 1536506"/>
              <a:gd name="connsiteX5087" fmla="*/ 1835468 w 2856548"/>
              <a:gd name="connsiteY5087" fmla="*/ 123949 h 1536506"/>
              <a:gd name="connsiteX5088" fmla="*/ 1823086 w 2856548"/>
              <a:gd name="connsiteY5088" fmla="*/ 137284 h 1536506"/>
              <a:gd name="connsiteX5089" fmla="*/ 1821181 w 2856548"/>
              <a:gd name="connsiteY5089" fmla="*/ 141094 h 1536506"/>
              <a:gd name="connsiteX5090" fmla="*/ 1795463 w 2856548"/>
              <a:gd name="connsiteY5090" fmla="*/ 176336 h 1536506"/>
              <a:gd name="connsiteX5091" fmla="*/ 1767841 w 2856548"/>
              <a:gd name="connsiteY5091" fmla="*/ 215389 h 1536506"/>
              <a:gd name="connsiteX5092" fmla="*/ 1785938 w 2856548"/>
              <a:gd name="connsiteY5092" fmla="*/ 188719 h 1536506"/>
              <a:gd name="connsiteX5093" fmla="*/ 1766888 w 2856548"/>
              <a:gd name="connsiteY5093" fmla="*/ 216341 h 1536506"/>
              <a:gd name="connsiteX5094" fmla="*/ 1760663 w 2856548"/>
              <a:gd name="connsiteY5094" fmla="*/ 224122 h 1536506"/>
              <a:gd name="connsiteX5095" fmla="*/ 1771651 w 2856548"/>
              <a:gd name="connsiteY5095" fmla="*/ 208721 h 1536506"/>
              <a:gd name="connsiteX5096" fmla="*/ 1738313 w 2856548"/>
              <a:gd name="connsiteY5096" fmla="*/ 251584 h 1536506"/>
              <a:gd name="connsiteX5097" fmla="*/ 1747155 w 2856548"/>
              <a:gd name="connsiteY5097" fmla="*/ 241008 h 1536506"/>
              <a:gd name="connsiteX5098" fmla="*/ 1737341 w 2856548"/>
              <a:gd name="connsiteY5098" fmla="*/ 253276 h 1536506"/>
              <a:gd name="connsiteX5099" fmla="*/ 1706354 w 2856548"/>
              <a:gd name="connsiteY5099" fmla="*/ 283574 h 1536506"/>
              <a:gd name="connsiteX5100" fmla="*/ 1695079 w 2856548"/>
              <a:gd name="connsiteY5100" fmla="*/ 290420 h 1536506"/>
              <a:gd name="connsiteX5101" fmla="*/ 1654920 w 2856548"/>
              <a:gd name="connsiteY5101" fmla="*/ 312730 h 1536506"/>
              <a:gd name="connsiteX5102" fmla="*/ 1628789 w 2856548"/>
              <a:gd name="connsiteY5102" fmla="*/ 318359 h 1536506"/>
              <a:gd name="connsiteX5103" fmla="*/ 1615591 w 2856548"/>
              <a:gd name="connsiteY5103" fmla="*/ 320951 h 1536506"/>
              <a:gd name="connsiteX5104" fmla="*/ 1586646 w 2856548"/>
              <a:gd name="connsiteY5104" fmla="*/ 322970 h 1536506"/>
              <a:gd name="connsiteX5105" fmla="*/ 1553286 w 2856548"/>
              <a:gd name="connsiteY5105" fmla="*/ 320499 h 1536506"/>
              <a:gd name="connsiteX5106" fmla="*/ 1548353 w 2856548"/>
              <a:gd name="connsiteY5106" fmla="*/ 320014 h 1536506"/>
              <a:gd name="connsiteX5107" fmla="*/ 1514075 w 2856548"/>
              <a:gd name="connsiteY5107" fmla="*/ 307541 h 1536506"/>
              <a:gd name="connsiteX5108" fmla="*/ 1513517 w 2856548"/>
              <a:gd name="connsiteY5108" fmla="*/ 307292 h 1536506"/>
              <a:gd name="connsiteX5109" fmla="*/ 1484619 w 2856548"/>
              <a:gd name="connsiteY5109" fmla="*/ 291368 h 1536506"/>
              <a:gd name="connsiteX5110" fmla="*/ 1482638 w 2856548"/>
              <a:gd name="connsiteY5110" fmla="*/ 289914 h 1536506"/>
              <a:gd name="connsiteX5111" fmla="*/ 1465581 w 2856548"/>
              <a:gd name="connsiteY5111" fmla="*/ 276984 h 1536506"/>
              <a:gd name="connsiteX5112" fmla="*/ 1449611 w 2856548"/>
              <a:gd name="connsiteY5112" fmla="*/ 262423 h 1536506"/>
              <a:gd name="connsiteX5113" fmla="*/ 1392932 w 2856548"/>
              <a:gd name="connsiteY5113" fmla="*/ 193598 h 1536506"/>
              <a:gd name="connsiteX5114" fmla="*/ 1369577 w 2856548"/>
              <a:gd name="connsiteY5114" fmla="*/ 158834 h 1536506"/>
              <a:gd name="connsiteX5115" fmla="*/ 1343026 w 2856548"/>
              <a:gd name="connsiteY5115" fmla="*/ 126806 h 1536506"/>
              <a:gd name="connsiteX5116" fmla="*/ 1283018 w 2856548"/>
              <a:gd name="connsiteY5116" fmla="*/ 96326 h 1536506"/>
              <a:gd name="connsiteX5117" fmla="*/ 1248728 w 2856548"/>
              <a:gd name="connsiteY5117" fmla="*/ 99184 h 1536506"/>
              <a:gd name="connsiteX5118" fmla="*/ 1218248 w 2856548"/>
              <a:gd name="connsiteY5118" fmla="*/ 114424 h 1536506"/>
              <a:gd name="connsiteX5119" fmla="*/ 1205223 w 2856548"/>
              <a:gd name="connsiteY5119" fmla="*/ 127343 h 1536506"/>
              <a:gd name="connsiteX5120" fmla="*/ 1200151 w 2856548"/>
              <a:gd name="connsiteY5120" fmla="*/ 131569 h 1536506"/>
              <a:gd name="connsiteX5121" fmla="*/ 1195614 w 2856548"/>
              <a:gd name="connsiteY5121" fmla="*/ 136873 h 1536506"/>
              <a:gd name="connsiteX5122" fmla="*/ 1189197 w 2856548"/>
              <a:gd name="connsiteY5122" fmla="*/ 143237 h 1536506"/>
              <a:gd name="connsiteX5123" fmla="*/ 1160146 w 2856548"/>
              <a:gd name="connsiteY5123" fmla="*/ 182051 h 1536506"/>
              <a:gd name="connsiteX5124" fmla="*/ 1173481 w 2856548"/>
              <a:gd name="connsiteY5124" fmla="*/ 164906 h 1536506"/>
              <a:gd name="connsiteX5125" fmla="*/ 1122046 w 2856548"/>
              <a:gd name="connsiteY5125" fmla="*/ 235391 h 1536506"/>
              <a:gd name="connsiteX5126" fmla="*/ 1119188 w 2856548"/>
              <a:gd name="connsiteY5126" fmla="*/ 240154 h 1536506"/>
              <a:gd name="connsiteX5127" fmla="*/ 1073067 w 2856548"/>
              <a:gd name="connsiteY5127" fmla="*/ 283930 h 1536506"/>
              <a:gd name="connsiteX5128" fmla="*/ 1052157 w 2856548"/>
              <a:gd name="connsiteY5128" fmla="*/ 299447 h 1536506"/>
              <a:gd name="connsiteX5129" fmla="*/ 1010603 w 2856548"/>
              <a:gd name="connsiteY5129" fmla="*/ 317306 h 1536506"/>
              <a:gd name="connsiteX5130" fmla="*/ 965836 w 2856548"/>
              <a:gd name="connsiteY5130" fmla="*/ 324926 h 1536506"/>
              <a:gd name="connsiteX5131" fmla="*/ 954406 w 2856548"/>
              <a:gd name="connsiteY5131" fmla="*/ 324926 h 1536506"/>
              <a:gd name="connsiteX5132" fmla="*/ 942976 w 2856548"/>
              <a:gd name="connsiteY5132" fmla="*/ 324926 h 1536506"/>
              <a:gd name="connsiteX5133" fmla="*/ 920116 w 2856548"/>
              <a:gd name="connsiteY5133" fmla="*/ 322069 h 1536506"/>
              <a:gd name="connsiteX5134" fmla="*/ 836296 w 2856548"/>
              <a:gd name="connsiteY5134" fmla="*/ 284921 h 1536506"/>
              <a:gd name="connsiteX5135" fmla="*/ 780098 w 2856548"/>
              <a:gd name="connsiteY5135" fmla="*/ 225866 h 1536506"/>
              <a:gd name="connsiteX5136" fmla="*/ 740093 w 2856548"/>
              <a:gd name="connsiteY5136" fmla="*/ 169669 h 1536506"/>
              <a:gd name="connsiteX5137" fmla="*/ 704851 w 2856548"/>
              <a:gd name="connsiteY5137" fmla="*/ 125854 h 1536506"/>
              <a:gd name="connsiteX5138" fmla="*/ 670799 w 2856548"/>
              <a:gd name="connsiteY5138" fmla="*/ 101923 h 1536506"/>
              <a:gd name="connsiteX5139" fmla="*/ 640131 w 2856548"/>
              <a:gd name="connsiteY5139" fmla="*/ 95439 h 1536506"/>
              <a:gd name="connsiteX5140" fmla="*/ 641033 w 2856548"/>
              <a:gd name="connsiteY5140" fmla="*/ 95374 h 1536506"/>
              <a:gd name="connsiteX5141" fmla="*/ 635318 w 2856548"/>
              <a:gd name="connsiteY5141" fmla="*/ 94421 h 1536506"/>
              <a:gd name="connsiteX5142" fmla="*/ 640131 w 2856548"/>
              <a:gd name="connsiteY5142" fmla="*/ 95439 h 1536506"/>
              <a:gd name="connsiteX5143" fmla="*/ 614363 w 2856548"/>
              <a:gd name="connsiteY5143" fmla="*/ 97279 h 1536506"/>
              <a:gd name="connsiteX5144" fmla="*/ 587693 w 2856548"/>
              <a:gd name="connsiteY5144" fmla="*/ 107756 h 1536506"/>
              <a:gd name="connsiteX5145" fmla="*/ 529591 w 2856548"/>
              <a:gd name="connsiteY5145" fmla="*/ 168716 h 1536506"/>
              <a:gd name="connsiteX5146" fmla="*/ 461011 w 2856548"/>
              <a:gd name="connsiteY5146" fmla="*/ 255394 h 1536506"/>
              <a:gd name="connsiteX5147" fmla="*/ 415291 w 2856548"/>
              <a:gd name="connsiteY5147" fmla="*/ 292541 h 1536506"/>
              <a:gd name="connsiteX5148" fmla="*/ 364808 w 2856548"/>
              <a:gd name="connsiteY5148" fmla="*/ 313496 h 1536506"/>
              <a:gd name="connsiteX5149" fmla="*/ 345758 w 2856548"/>
              <a:gd name="connsiteY5149" fmla="*/ 318259 h 1536506"/>
              <a:gd name="connsiteX5150" fmla="*/ 334552 w 2856548"/>
              <a:gd name="connsiteY5150" fmla="*/ 319578 h 1536506"/>
              <a:gd name="connsiteX5151" fmla="*/ 347663 w 2856548"/>
              <a:gd name="connsiteY5151" fmla="*/ 317306 h 1536506"/>
              <a:gd name="connsiteX5152" fmla="*/ 330518 w 2856548"/>
              <a:gd name="connsiteY5152" fmla="*/ 319211 h 1536506"/>
              <a:gd name="connsiteX5153" fmla="*/ 309563 w 2856548"/>
              <a:gd name="connsiteY5153" fmla="*/ 319211 h 1536506"/>
              <a:gd name="connsiteX5154" fmla="*/ 304160 w 2856548"/>
              <a:gd name="connsiteY5154" fmla="*/ 319211 h 1536506"/>
              <a:gd name="connsiteX5155" fmla="*/ 296078 w 2856548"/>
              <a:gd name="connsiteY5155" fmla="*/ 318717 h 1536506"/>
              <a:gd name="connsiteX5156" fmla="*/ 292418 w 2856548"/>
              <a:gd name="connsiteY5156" fmla="*/ 318259 h 1536506"/>
              <a:gd name="connsiteX5157" fmla="*/ 288608 w 2856548"/>
              <a:gd name="connsiteY5157" fmla="*/ 318259 h 1536506"/>
              <a:gd name="connsiteX5158" fmla="*/ 296078 w 2856548"/>
              <a:gd name="connsiteY5158" fmla="*/ 318717 h 1536506"/>
              <a:gd name="connsiteX5159" fmla="*/ 300038 w 2856548"/>
              <a:gd name="connsiteY5159" fmla="*/ 319211 h 1536506"/>
              <a:gd name="connsiteX5160" fmla="*/ 304160 w 2856548"/>
              <a:gd name="connsiteY5160" fmla="*/ 319211 h 1536506"/>
              <a:gd name="connsiteX5161" fmla="*/ 328180 w 2856548"/>
              <a:gd name="connsiteY5161" fmla="*/ 320682 h 1536506"/>
              <a:gd name="connsiteX5162" fmla="*/ 317422 w 2856548"/>
              <a:gd name="connsiteY5162" fmla="*/ 322545 h 1536506"/>
              <a:gd name="connsiteX5163" fmla="*/ 285751 w 2856548"/>
              <a:gd name="connsiteY5163" fmla="*/ 319211 h 1536506"/>
              <a:gd name="connsiteX5164" fmla="*/ 223838 w 2856548"/>
              <a:gd name="connsiteY5164" fmla="*/ 294446 h 1536506"/>
              <a:gd name="connsiteX5165" fmla="*/ 175261 w 2856548"/>
              <a:gd name="connsiteY5165" fmla="*/ 253489 h 1536506"/>
              <a:gd name="connsiteX5166" fmla="*/ 139066 w 2856548"/>
              <a:gd name="connsiteY5166" fmla="*/ 208721 h 1536506"/>
              <a:gd name="connsiteX5167" fmla="*/ 135256 w 2856548"/>
              <a:gd name="connsiteY5167" fmla="*/ 201101 h 1536506"/>
              <a:gd name="connsiteX5168" fmla="*/ 111443 w 2856548"/>
              <a:gd name="connsiteY5168" fmla="*/ 166811 h 1536506"/>
              <a:gd name="connsiteX5169" fmla="*/ 121921 w 2856548"/>
              <a:gd name="connsiteY5169" fmla="*/ 181099 h 1536506"/>
              <a:gd name="connsiteX5170" fmla="*/ 138113 w 2856548"/>
              <a:gd name="connsiteY5170" fmla="*/ 203006 h 1536506"/>
              <a:gd name="connsiteX5171" fmla="*/ 112396 w 2856548"/>
              <a:gd name="connsiteY5171" fmla="*/ 163954 h 1536506"/>
              <a:gd name="connsiteX5172" fmla="*/ 84773 w 2856548"/>
              <a:gd name="connsiteY5172" fmla="*/ 131569 h 1536506"/>
              <a:gd name="connsiteX5173" fmla="*/ 80011 w 2856548"/>
              <a:gd name="connsiteY5173" fmla="*/ 125854 h 1536506"/>
              <a:gd name="connsiteX5174" fmla="*/ 93346 w 2856548"/>
              <a:gd name="connsiteY5174" fmla="*/ 140141 h 1536506"/>
              <a:gd name="connsiteX5175" fmla="*/ 80963 w 2856548"/>
              <a:gd name="connsiteY5175" fmla="*/ 125854 h 1536506"/>
              <a:gd name="connsiteX5176" fmla="*/ 63818 w 2856548"/>
              <a:gd name="connsiteY5176" fmla="*/ 107756 h 1536506"/>
              <a:gd name="connsiteX5177" fmla="*/ 75248 w 2856548"/>
              <a:gd name="connsiteY5177" fmla="*/ 116329 h 1536506"/>
              <a:gd name="connsiteX5178" fmla="*/ 76201 w 2856548"/>
              <a:gd name="connsiteY5178" fmla="*/ 114424 h 1536506"/>
              <a:gd name="connsiteX5179" fmla="*/ 97156 w 2856548"/>
              <a:gd name="connsiteY5179" fmla="*/ 131569 h 1536506"/>
              <a:gd name="connsiteX5180" fmla="*/ 90488 w 2856548"/>
              <a:gd name="connsiteY5180" fmla="*/ 116329 h 1536506"/>
              <a:gd name="connsiteX5181" fmla="*/ 51436 w 2856548"/>
              <a:gd name="connsiteY5181" fmla="*/ 87754 h 1536506"/>
              <a:gd name="connsiteX5182" fmla="*/ 67628 w 2856548"/>
              <a:gd name="connsiteY5182" fmla="*/ 96326 h 1536506"/>
              <a:gd name="connsiteX5183" fmla="*/ 55246 w 2856548"/>
              <a:gd name="connsiteY5183" fmla="*/ 85849 h 1536506"/>
              <a:gd name="connsiteX5184" fmla="*/ 57151 w 2856548"/>
              <a:gd name="connsiteY5184" fmla="*/ 83944 h 1536506"/>
              <a:gd name="connsiteX5185" fmla="*/ 53465 w 2856548"/>
              <a:gd name="connsiteY5185" fmla="*/ 81487 h 1536506"/>
              <a:gd name="connsiteX5186" fmla="*/ 68581 w 2856548"/>
              <a:gd name="connsiteY5186" fmla="*/ 88706 h 1536506"/>
              <a:gd name="connsiteX5187" fmla="*/ 38101 w 2856548"/>
              <a:gd name="connsiteY5187" fmla="*/ 72514 h 1536506"/>
              <a:gd name="connsiteX5188" fmla="*/ 42332 w 2856548"/>
              <a:gd name="connsiteY5188" fmla="*/ 73360 h 1536506"/>
              <a:gd name="connsiteX5189" fmla="*/ 43316 w 2856548"/>
              <a:gd name="connsiteY5189" fmla="*/ 73668 h 1536506"/>
              <a:gd name="connsiteX5190" fmla="*/ 60008 w 2856548"/>
              <a:gd name="connsiteY5190" fmla="*/ 81086 h 1536506"/>
              <a:gd name="connsiteX5191" fmla="*/ 45721 w 2856548"/>
              <a:gd name="connsiteY5191" fmla="*/ 74419 h 1536506"/>
              <a:gd name="connsiteX5192" fmla="*/ 43316 w 2856548"/>
              <a:gd name="connsiteY5192" fmla="*/ 73668 h 1536506"/>
              <a:gd name="connsiteX5193" fmla="*/ 42863 w 2856548"/>
              <a:gd name="connsiteY5193" fmla="*/ 73466 h 1536506"/>
              <a:gd name="connsiteX5194" fmla="*/ 42332 w 2856548"/>
              <a:gd name="connsiteY5194" fmla="*/ 73360 h 1536506"/>
              <a:gd name="connsiteX5195" fmla="*/ 30481 w 2856548"/>
              <a:gd name="connsiteY5195" fmla="*/ 69656 h 1536506"/>
              <a:gd name="connsiteX5196" fmla="*/ 56198 w 2856548"/>
              <a:gd name="connsiteY5196" fmla="*/ 78229 h 1536506"/>
              <a:gd name="connsiteX5197" fmla="*/ 57151 w 2856548"/>
              <a:gd name="connsiteY5197" fmla="*/ 76324 h 1536506"/>
              <a:gd name="connsiteX5198" fmla="*/ 68581 w 2856548"/>
              <a:gd name="connsiteY5198" fmla="*/ 81086 h 1536506"/>
              <a:gd name="connsiteX5199" fmla="*/ 58103 w 2856548"/>
              <a:gd name="connsiteY5199" fmla="*/ 73466 h 1536506"/>
              <a:gd name="connsiteX5200" fmla="*/ 72391 w 2856548"/>
              <a:gd name="connsiteY5200" fmla="*/ 81086 h 1536506"/>
              <a:gd name="connsiteX5201" fmla="*/ 64390 w 2856548"/>
              <a:gd name="connsiteY5201" fmla="*/ 73974 h 1536506"/>
              <a:gd name="connsiteX5202" fmla="*/ 71438 w 2856548"/>
              <a:gd name="connsiteY5202" fmla="*/ 76324 h 1536506"/>
              <a:gd name="connsiteX5203" fmla="*/ 83821 w 2856548"/>
              <a:gd name="connsiteY5203" fmla="*/ 81086 h 1536506"/>
              <a:gd name="connsiteX5204" fmla="*/ 72391 w 2856548"/>
              <a:gd name="connsiteY5204" fmla="*/ 74419 h 1536506"/>
              <a:gd name="connsiteX5205" fmla="*/ 84773 w 2856548"/>
              <a:gd name="connsiteY5205" fmla="*/ 80134 h 1536506"/>
              <a:gd name="connsiteX5206" fmla="*/ 80153 w 2856548"/>
              <a:gd name="connsiteY5206" fmla="*/ 76813 h 1536506"/>
              <a:gd name="connsiteX5207" fmla="*/ 80963 w 2856548"/>
              <a:gd name="connsiteY5207" fmla="*/ 77276 h 1536506"/>
              <a:gd name="connsiteX5208" fmla="*/ 78672 w 2856548"/>
              <a:gd name="connsiteY5208" fmla="*/ 75749 h 1536506"/>
              <a:gd name="connsiteX5209" fmla="*/ 73343 w 2856548"/>
              <a:gd name="connsiteY5209" fmla="*/ 71919 h 1536506"/>
              <a:gd name="connsiteX5210" fmla="*/ 71292 w 2856548"/>
              <a:gd name="connsiteY5210" fmla="*/ 70829 h 1536506"/>
              <a:gd name="connsiteX5211" fmla="*/ 63818 w 2856548"/>
              <a:gd name="connsiteY5211" fmla="*/ 65846 h 1536506"/>
              <a:gd name="connsiteX5212" fmla="*/ 53341 w 2856548"/>
              <a:gd name="connsiteY5212" fmla="*/ 60131 h 1536506"/>
              <a:gd name="connsiteX5213" fmla="*/ 67628 w 2856548"/>
              <a:gd name="connsiteY5213" fmla="*/ 66799 h 1536506"/>
              <a:gd name="connsiteX5214" fmla="*/ 92393 w 2856548"/>
              <a:gd name="connsiteY5214" fmla="*/ 83944 h 1536506"/>
              <a:gd name="connsiteX5215" fmla="*/ 108586 w 2856548"/>
              <a:gd name="connsiteY5215" fmla="*/ 92516 h 1536506"/>
              <a:gd name="connsiteX5216" fmla="*/ 88583 w 2856548"/>
              <a:gd name="connsiteY5216" fmla="*/ 74419 h 1536506"/>
              <a:gd name="connsiteX5217" fmla="*/ 77153 w 2856548"/>
              <a:gd name="connsiteY5217" fmla="*/ 67751 h 1536506"/>
              <a:gd name="connsiteX5218" fmla="*/ 68581 w 2856548"/>
              <a:gd name="connsiteY5218" fmla="*/ 62989 h 1536506"/>
              <a:gd name="connsiteX5219" fmla="*/ 59056 w 2856548"/>
              <a:gd name="connsiteY5219" fmla="*/ 58226 h 1536506"/>
              <a:gd name="connsiteX5220" fmla="*/ 47626 w 2856548"/>
              <a:gd name="connsiteY5220" fmla="*/ 53464 h 1536506"/>
              <a:gd name="connsiteX5221" fmla="*/ 80963 w 2856548"/>
              <a:gd name="connsiteY5221" fmla="*/ 66799 h 1536506"/>
              <a:gd name="connsiteX5222" fmla="*/ 84773 w 2856548"/>
              <a:gd name="connsiteY5222" fmla="*/ 62036 h 1536506"/>
              <a:gd name="connsiteX5223" fmla="*/ 68581 w 2856548"/>
              <a:gd name="connsiteY5223" fmla="*/ 52511 h 1536506"/>
              <a:gd name="connsiteX5224" fmla="*/ 59056 w 2856548"/>
              <a:gd name="connsiteY5224" fmla="*/ 47749 h 1536506"/>
              <a:gd name="connsiteX5225" fmla="*/ 50483 w 2856548"/>
              <a:gd name="connsiteY5225" fmla="*/ 44891 h 1536506"/>
              <a:gd name="connsiteX5226" fmla="*/ 65723 w 2856548"/>
              <a:gd name="connsiteY5226" fmla="*/ 49654 h 1536506"/>
              <a:gd name="connsiteX5227" fmla="*/ 78106 w 2856548"/>
              <a:gd name="connsiteY5227" fmla="*/ 56321 h 1536506"/>
              <a:gd name="connsiteX5228" fmla="*/ 86678 w 2856548"/>
              <a:gd name="connsiteY5228" fmla="*/ 61084 h 1536506"/>
              <a:gd name="connsiteX5229" fmla="*/ 41911 w 2856548"/>
              <a:gd name="connsiteY5229" fmla="*/ 38224 h 1536506"/>
              <a:gd name="connsiteX5230" fmla="*/ 66676 w 2856548"/>
              <a:gd name="connsiteY5230" fmla="*/ 45844 h 1536506"/>
              <a:gd name="connsiteX5231" fmla="*/ 48261 w 2856548"/>
              <a:gd name="connsiteY5231" fmla="*/ 38171 h 1536506"/>
              <a:gd name="connsiteX5232" fmla="*/ 60008 w 2856548"/>
              <a:gd name="connsiteY5232" fmla="*/ 40129 h 1536506"/>
              <a:gd name="connsiteX5233" fmla="*/ 91441 w 2856548"/>
              <a:gd name="connsiteY5233" fmla="*/ 53464 h 1536506"/>
              <a:gd name="connsiteX5234" fmla="*/ 95251 w 2856548"/>
              <a:gd name="connsiteY5234" fmla="*/ 56321 h 1536506"/>
              <a:gd name="connsiteX5235" fmla="*/ 115253 w 2856548"/>
              <a:gd name="connsiteY5235" fmla="*/ 69656 h 1536506"/>
              <a:gd name="connsiteX5236" fmla="*/ 125731 w 2856548"/>
              <a:gd name="connsiteY5236" fmla="*/ 76324 h 1536506"/>
              <a:gd name="connsiteX5237" fmla="*/ 132398 w 2856548"/>
              <a:gd name="connsiteY5237" fmla="*/ 75371 h 1536506"/>
              <a:gd name="connsiteX5238" fmla="*/ 167641 w 2856548"/>
              <a:gd name="connsiteY5238" fmla="*/ 110614 h 1536506"/>
              <a:gd name="connsiteX5239" fmla="*/ 134303 w 2856548"/>
              <a:gd name="connsiteY5239" fmla="*/ 66799 h 1536506"/>
              <a:gd name="connsiteX5240" fmla="*/ 161926 w 2856548"/>
              <a:gd name="connsiteY5240" fmla="*/ 95374 h 1536506"/>
              <a:gd name="connsiteX5241" fmla="*/ 188596 w 2856548"/>
              <a:gd name="connsiteY5241" fmla="*/ 132521 h 1536506"/>
              <a:gd name="connsiteX5242" fmla="*/ 234316 w 2856548"/>
              <a:gd name="connsiteY5242" fmla="*/ 191576 h 1536506"/>
              <a:gd name="connsiteX5243" fmla="*/ 270511 w 2856548"/>
              <a:gd name="connsiteY5243" fmla="*/ 223961 h 1536506"/>
              <a:gd name="connsiteX5244" fmla="*/ 315278 w 2856548"/>
              <a:gd name="connsiteY5244" fmla="*/ 236344 h 1536506"/>
              <a:gd name="connsiteX5245" fmla="*/ 337817 w 2856548"/>
              <a:gd name="connsiteY5245" fmla="*/ 232302 h 1536506"/>
              <a:gd name="connsiteX5246" fmla="*/ 342663 w 2856548"/>
              <a:gd name="connsiteY5246" fmla="*/ 232058 h 1536506"/>
              <a:gd name="connsiteX5247" fmla="*/ 345305 w 2856548"/>
              <a:gd name="connsiteY5247" fmla="*/ 230959 h 1536506"/>
              <a:gd name="connsiteX5248" fmla="*/ 359094 w 2856548"/>
              <a:gd name="connsiteY5248" fmla="*/ 228486 h 1536506"/>
              <a:gd name="connsiteX5249" fmla="*/ 380976 w 2856548"/>
              <a:gd name="connsiteY5249" fmla="*/ 212556 h 1536506"/>
              <a:gd name="connsiteX5250" fmla="*/ 378143 w 2856548"/>
              <a:gd name="connsiteY5250" fmla="*/ 215389 h 1536506"/>
              <a:gd name="connsiteX5251" fmla="*/ 386716 w 2856548"/>
              <a:gd name="connsiteY5251" fmla="*/ 208721 h 1536506"/>
              <a:gd name="connsiteX5252" fmla="*/ 391478 w 2856548"/>
              <a:gd name="connsiteY5252" fmla="*/ 204911 h 1536506"/>
              <a:gd name="connsiteX5253" fmla="*/ 380976 w 2856548"/>
              <a:gd name="connsiteY5253" fmla="*/ 212556 h 1536506"/>
              <a:gd name="connsiteX5254" fmla="*/ 410648 w 2856548"/>
              <a:gd name="connsiteY5254" fmla="*/ 182885 h 1536506"/>
              <a:gd name="connsiteX5255" fmla="*/ 443866 w 2856548"/>
              <a:gd name="connsiteY5255" fmla="*/ 138236 h 1536506"/>
              <a:gd name="connsiteX5256" fmla="*/ 481966 w 2856548"/>
              <a:gd name="connsiteY5256" fmla="*/ 86801 h 1536506"/>
              <a:gd name="connsiteX5257" fmla="*/ 500371 w 2856548"/>
              <a:gd name="connsiteY5257" fmla="*/ 69688 h 1536506"/>
              <a:gd name="connsiteX5258" fmla="*/ 478156 w 2856548"/>
              <a:gd name="connsiteY5258" fmla="*/ 95374 h 1536506"/>
              <a:gd name="connsiteX5259" fmla="*/ 459695 w 2856548"/>
              <a:gd name="connsiteY5259" fmla="*/ 120894 h 1536506"/>
              <a:gd name="connsiteX5260" fmla="*/ 455891 w 2856548"/>
              <a:gd name="connsiteY5260" fmla="*/ 125854 h 1536506"/>
              <a:gd name="connsiteX5261" fmla="*/ 448723 w 2856548"/>
              <a:gd name="connsiteY5261" fmla="*/ 136095 h 1536506"/>
              <a:gd name="connsiteX5262" fmla="*/ 441008 w 2856548"/>
              <a:gd name="connsiteY5262" fmla="*/ 146809 h 1536506"/>
              <a:gd name="connsiteX5263" fmla="*/ 446619 w 2856548"/>
              <a:gd name="connsiteY5263" fmla="*/ 139100 h 1536506"/>
              <a:gd name="connsiteX5264" fmla="*/ 448723 w 2856548"/>
              <a:gd name="connsiteY5264" fmla="*/ 136095 h 1536506"/>
              <a:gd name="connsiteX5265" fmla="*/ 453867 w 2856548"/>
              <a:gd name="connsiteY5265" fmla="*/ 128950 h 1536506"/>
              <a:gd name="connsiteX5266" fmla="*/ 459695 w 2856548"/>
              <a:gd name="connsiteY5266" fmla="*/ 120894 h 1536506"/>
              <a:gd name="connsiteX5267" fmla="*/ 482918 w 2856548"/>
              <a:gd name="connsiteY5267" fmla="*/ 90611 h 1536506"/>
              <a:gd name="connsiteX5268" fmla="*/ 515303 w 2856548"/>
              <a:gd name="connsiteY5268" fmla="*/ 56321 h 1536506"/>
              <a:gd name="connsiteX5269" fmla="*/ 529591 w 2856548"/>
              <a:gd name="connsiteY5269" fmla="*/ 44891 h 1536506"/>
              <a:gd name="connsiteX5270" fmla="*/ 537211 w 2856548"/>
              <a:gd name="connsiteY5270" fmla="*/ 38224 h 1536506"/>
              <a:gd name="connsiteX5271" fmla="*/ 520106 w 2856548"/>
              <a:gd name="connsiteY5271" fmla="*/ 51338 h 1536506"/>
              <a:gd name="connsiteX5272" fmla="*/ 536258 w 2856548"/>
              <a:gd name="connsiteY5272" fmla="*/ 36319 h 1536506"/>
              <a:gd name="connsiteX5273" fmla="*/ 612458 w 2856548"/>
              <a:gd name="connsiteY5273" fmla="*/ 8696 h 1536506"/>
              <a:gd name="connsiteX5274" fmla="*/ 652463 w 2856548"/>
              <a:gd name="connsiteY5274" fmla="*/ 7744 h 1536506"/>
              <a:gd name="connsiteX5275" fmla="*/ 672466 w 2856548"/>
              <a:gd name="connsiteY5275" fmla="*/ 10601 h 1536506"/>
              <a:gd name="connsiteX5276" fmla="*/ 692468 w 2856548"/>
              <a:gd name="connsiteY5276" fmla="*/ 16316 h 1536506"/>
              <a:gd name="connsiteX5277" fmla="*/ 762001 w 2856548"/>
              <a:gd name="connsiteY5277" fmla="*/ 58226 h 1536506"/>
              <a:gd name="connsiteX5278" fmla="*/ 801036 w 2856548"/>
              <a:gd name="connsiteY5278" fmla="*/ 103506 h 1536506"/>
              <a:gd name="connsiteX5279" fmla="*/ 811531 w 2856548"/>
              <a:gd name="connsiteY5279" fmla="*/ 117281 h 1536506"/>
              <a:gd name="connsiteX5280" fmla="*/ 822961 w 2856548"/>
              <a:gd name="connsiteY5280" fmla="*/ 132521 h 1536506"/>
              <a:gd name="connsiteX5281" fmla="*/ 879158 w 2856548"/>
              <a:gd name="connsiteY5281" fmla="*/ 203959 h 1536506"/>
              <a:gd name="connsiteX5282" fmla="*/ 934403 w 2856548"/>
              <a:gd name="connsiteY5282" fmla="*/ 233486 h 1536506"/>
              <a:gd name="connsiteX5283" fmla="*/ 932498 w 2856548"/>
              <a:gd name="connsiteY5283" fmla="*/ 232534 h 1536506"/>
              <a:gd name="connsiteX5284" fmla="*/ 925831 w 2856548"/>
              <a:gd name="connsiteY5284" fmla="*/ 230629 h 1536506"/>
              <a:gd name="connsiteX5285" fmla="*/ 937261 w 2856548"/>
              <a:gd name="connsiteY5285" fmla="*/ 232534 h 1536506"/>
              <a:gd name="connsiteX5286" fmla="*/ 949643 w 2856548"/>
              <a:gd name="connsiteY5286" fmla="*/ 233486 h 1536506"/>
              <a:gd name="connsiteX5287" fmla="*/ 962978 w 2856548"/>
              <a:gd name="connsiteY5287" fmla="*/ 233486 h 1536506"/>
              <a:gd name="connsiteX5288" fmla="*/ 975361 w 2856548"/>
              <a:gd name="connsiteY5288" fmla="*/ 231581 h 1536506"/>
              <a:gd name="connsiteX5289" fmla="*/ 984746 w 2856548"/>
              <a:gd name="connsiteY5289" fmla="*/ 228044 h 1536506"/>
              <a:gd name="connsiteX5290" fmla="*/ 985838 w 2856548"/>
              <a:gd name="connsiteY5290" fmla="*/ 227771 h 1536506"/>
              <a:gd name="connsiteX5291" fmla="*/ 987892 w 2856548"/>
              <a:gd name="connsiteY5291" fmla="*/ 226859 h 1536506"/>
              <a:gd name="connsiteX5292" fmla="*/ 999054 w 2856548"/>
              <a:gd name="connsiteY5292" fmla="*/ 222652 h 1536506"/>
              <a:gd name="connsiteX5293" fmla="*/ 1007498 w 2856548"/>
              <a:gd name="connsiteY5293" fmla="*/ 216483 h 1536506"/>
              <a:gd name="connsiteX5294" fmla="*/ 1007746 w 2856548"/>
              <a:gd name="connsiteY5294" fmla="*/ 216341 h 1536506"/>
              <a:gd name="connsiteX5295" fmla="*/ 1007939 w 2856548"/>
              <a:gd name="connsiteY5295" fmla="*/ 216161 h 1536506"/>
              <a:gd name="connsiteX5296" fmla="*/ 1022033 w 2856548"/>
              <a:gd name="connsiteY5296" fmla="*/ 205864 h 1536506"/>
              <a:gd name="connsiteX5297" fmla="*/ 1066801 w 2856548"/>
              <a:gd name="connsiteY5297" fmla="*/ 151571 h 1536506"/>
              <a:gd name="connsiteX5298" fmla="*/ 1117283 w 2856548"/>
              <a:gd name="connsiteY5298" fmla="*/ 82991 h 1536506"/>
              <a:gd name="connsiteX5299" fmla="*/ 1195388 w 2856548"/>
              <a:gd name="connsiteY5299" fmla="*/ 22031 h 1536506"/>
              <a:gd name="connsiteX5300" fmla="*/ 1244918 w 2856548"/>
              <a:gd name="connsiteY5300" fmla="*/ 7744 h 1536506"/>
              <a:gd name="connsiteX5301" fmla="*/ 1269683 w 2856548"/>
              <a:gd name="connsiteY5301" fmla="*/ 5839 h 1536506"/>
              <a:gd name="connsiteX5302" fmla="*/ 1870182 w 2856548"/>
              <a:gd name="connsiteY5302" fmla="*/ 4465 h 1536506"/>
              <a:gd name="connsiteX5303" fmla="*/ 1844261 w 2856548"/>
              <a:gd name="connsiteY5303" fmla="*/ 10832 h 1536506"/>
              <a:gd name="connsiteX5304" fmla="*/ 1853566 w 2856548"/>
              <a:gd name="connsiteY5304" fmla="*/ 6791 h 1536506"/>
              <a:gd name="connsiteX5305" fmla="*/ 2518173 w 2856548"/>
              <a:gd name="connsiteY5305" fmla="*/ 3934 h 1536506"/>
              <a:gd name="connsiteX5306" fmla="*/ 2518410 w 2856548"/>
              <a:gd name="connsiteY5306" fmla="*/ 3934 h 1536506"/>
              <a:gd name="connsiteX5307" fmla="*/ 2501266 w 2856548"/>
              <a:gd name="connsiteY5307" fmla="*/ 6791 h 1536506"/>
              <a:gd name="connsiteX5308" fmla="*/ 2518173 w 2856548"/>
              <a:gd name="connsiteY5308" fmla="*/ 3934 h 1536506"/>
              <a:gd name="connsiteX5309" fmla="*/ 1895476 w 2856548"/>
              <a:gd name="connsiteY5309" fmla="*/ 2981 h 1536506"/>
              <a:gd name="connsiteX5310" fmla="*/ 1912621 w 2856548"/>
              <a:gd name="connsiteY5310" fmla="*/ 2981 h 1536506"/>
              <a:gd name="connsiteX5311" fmla="*/ 1924051 w 2856548"/>
              <a:gd name="connsiteY5311" fmla="*/ 3934 h 1536506"/>
              <a:gd name="connsiteX5312" fmla="*/ 1935481 w 2856548"/>
              <a:gd name="connsiteY5312" fmla="*/ 5839 h 1536506"/>
              <a:gd name="connsiteX5313" fmla="*/ 1942607 w 2856548"/>
              <a:gd name="connsiteY5313" fmla="*/ 7062 h 1536506"/>
              <a:gd name="connsiteX5314" fmla="*/ 1907620 w 2856548"/>
              <a:gd name="connsiteY5314" fmla="*/ 3220 h 1536506"/>
              <a:gd name="connsiteX5315" fmla="*/ 1873568 w 2856548"/>
              <a:gd name="connsiteY5315" fmla="*/ 5839 h 1536506"/>
              <a:gd name="connsiteX5316" fmla="*/ 1827430 w 2856548"/>
              <a:gd name="connsiteY5316" fmla="*/ 20100 h 1536506"/>
              <a:gd name="connsiteX5317" fmla="*/ 1844041 w 2856548"/>
              <a:gd name="connsiteY5317" fmla="*/ 12506 h 1536506"/>
              <a:gd name="connsiteX5318" fmla="*/ 1868806 w 2856548"/>
              <a:gd name="connsiteY5318" fmla="*/ 5839 h 1536506"/>
              <a:gd name="connsiteX5319" fmla="*/ 1895476 w 2856548"/>
              <a:gd name="connsiteY5319" fmla="*/ 2981 h 1536506"/>
              <a:gd name="connsiteX5320" fmla="*/ 641033 w 2856548"/>
              <a:gd name="connsiteY5320" fmla="*/ 2029 h 1536506"/>
              <a:gd name="connsiteX5321" fmla="*/ 682731 w 2856548"/>
              <a:gd name="connsiteY5321" fmla="*/ 8613 h 1536506"/>
              <a:gd name="connsiteX5322" fmla="*/ 612458 w 2856548"/>
              <a:gd name="connsiteY5322" fmla="*/ 5839 h 1536506"/>
              <a:gd name="connsiteX5323" fmla="*/ 546736 w 2856548"/>
              <a:gd name="connsiteY5323" fmla="*/ 27746 h 1536506"/>
              <a:gd name="connsiteX5324" fmla="*/ 513398 w 2856548"/>
              <a:gd name="connsiteY5324" fmla="*/ 51559 h 1536506"/>
              <a:gd name="connsiteX5325" fmla="*/ 483871 w 2856548"/>
              <a:gd name="connsiteY5325" fmla="*/ 81086 h 1536506"/>
              <a:gd name="connsiteX5326" fmla="*/ 436246 w 2856548"/>
              <a:gd name="connsiteY5326" fmla="*/ 144904 h 1536506"/>
              <a:gd name="connsiteX5327" fmla="*/ 423869 w 2856548"/>
              <a:gd name="connsiteY5327" fmla="*/ 160657 h 1536506"/>
              <a:gd name="connsiteX5328" fmla="*/ 397442 w 2856548"/>
              <a:gd name="connsiteY5328" fmla="*/ 191889 h 1536506"/>
              <a:gd name="connsiteX5329" fmla="*/ 440056 w 2856548"/>
              <a:gd name="connsiteY5329" fmla="*/ 135379 h 1536506"/>
              <a:gd name="connsiteX5330" fmla="*/ 495301 w 2856548"/>
              <a:gd name="connsiteY5330" fmla="*/ 64894 h 1536506"/>
              <a:gd name="connsiteX5331" fmla="*/ 535306 w 2856548"/>
              <a:gd name="connsiteY5331" fmla="*/ 31556 h 1536506"/>
              <a:gd name="connsiteX5332" fmla="*/ 586741 w 2856548"/>
              <a:gd name="connsiteY5332" fmla="*/ 8696 h 1536506"/>
              <a:gd name="connsiteX5333" fmla="*/ 641033 w 2856548"/>
              <a:gd name="connsiteY5333" fmla="*/ 2029 h 1536506"/>
              <a:gd name="connsiteX5334" fmla="*/ 1928018 w 2856548"/>
              <a:gd name="connsiteY5334" fmla="*/ 1559 h 1536506"/>
              <a:gd name="connsiteX5335" fmla="*/ 1941196 w 2856548"/>
              <a:gd name="connsiteY5335" fmla="*/ 2029 h 1536506"/>
              <a:gd name="connsiteX5336" fmla="*/ 1992631 w 2856548"/>
              <a:gd name="connsiteY5336" fmla="*/ 19174 h 1536506"/>
              <a:gd name="connsiteX5337" fmla="*/ 2003454 w 2856548"/>
              <a:gd name="connsiteY5337" fmla="*/ 26554 h 1536506"/>
              <a:gd name="connsiteX5338" fmla="*/ 1948816 w 2856548"/>
              <a:gd name="connsiteY5338" fmla="*/ 4886 h 1536506"/>
              <a:gd name="connsiteX5339" fmla="*/ 2534497 w 2856548"/>
              <a:gd name="connsiteY5339" fmla="*/ 1253 h 1536506"/>
              <a:gd name="connsiteX5340" fmla="*/ 2550796 w 2856548"/>
              <a:gd name="connsiteY5340" fmla="*/ 2029 h 1536506"/>
              <a:gd name="connsiteX5341" fmla="*/ 2561273 w 2856548"/>
              <a:gd name="connsiteY5341" fmla="*/ 2981 h 1536506"/>
              <a:gd name="connsiteX5342" fmla="*/ 2572703 w 2856548"/>
              <a:gd name="connsiteY5342" fmla="*/ 4886 h 1536506"/>
              <a:gd name="connsiteX5343" fmla="*/ 2628901 w 2856548"/>
              <a:gd name="connsiteY5343" fmla="*/ 23936 h 1536506"/>
              <a:gd name="connsiteX5344" fmla="*/ 2557463 w 2856548"/>
              <a:gd name="connsiteY5344" fmla="*/ 4886 h 1536506"/>
              <a:gd name="connsiteX5345" fmla="*/ 2509581 w 2856548"/>
              <a:gd name="connsiteY5345" fmla="*/ 7597 h 1536506"/>
              <a:gd name="connsiteX5346" fmla="*/ 2525078 w 2856548"/>
              <a:gd name="connsiteY5346" fmla="*/ 3934 h 1536506"/>
              <a:gd name="connsiteX5347" fmla="*/ 2518410 w 2856548"/>
              <a:gd name="connsiteY5347" fmla="*/ 3934 h 1536506"/>
              <a:gd name="connsiteX5348" fmla="*/ 2530793 w 2856548"/>
              <a:gd name="connsiteY5348" fmla="*/ 1076 h 1536506"/>
              <a:gd name="connsiteX5349" fmla="*/ 2534571 w 2856548"/>
              <a:gd name="connsiteY5349" fmla="*/ 1240 h 1536506"/>
              <a:gd name="connsiteX5350" fmla="*/ 2534497 w 2856548"/>
              <a:gd name="connsiteY5350" fmla="*/ 1253 h 1536506"/>
              <a:gd name="connsiteX5351" fmla="*/ 2566988 w 2856548"/>
              <a:gd name="connsiteY5351" fmla="*/ 124 h 1536506"/>
              <a:gd name="connsiteX5352" fmla="*/ 2603183 w 2856548"/>
              <a:gd name="connsiteY5352" fmla="*/ 7744 h 1536506"/>
              <a:gd name="connsiteX5353" fmla="*/ 2589848 w 2856548"/>
              <a:gd name="connsiteY5353" fmla="*/ 4886 h 1536506"/>
              <a:gd name="connsiteX5354" fmla="*/ 2574608 w 2856548"/>
              <a:gd name="connsiteY5354" fmla="*/ 2981 h 1536506"/>
              <a:gd name="connsiteX5355" fmla="*/ 2534571 w 2856548"/>
              <a:gd name="connsiteY5355" fmla="*/ 1240 h 1536506"/>
              <a:gd name="connsiteX5356" fmla="*/ 2535556 w 2856548"/>
              <a:gd name="connsiteY5356" fmla="*/ 1076 h 1536506"/>
              <a:gd name="connsiteX5357" fmla="*/ 2578418 w 2856548"/>
              <a:gd name="connsiteY5357" fmla="*/ 2981 h 1536506"/>
              <a:gd name="connsiteX5358" fmla="*/ 2566988 w 2856548"/>
              <a:gd name="connsiteY5358" fmla="*/ 124 h 1536506"/>
              <a:gd name="connsiteX5359" fmla="*/ 2517458 w 2856548"/>
              <a:gd name="connsiteY5359" fmla="*/ 124 h 1536506"/>
              <a:gd name="connsiteX5360" fmla="*/ 2479358 w 2856548"/>
              <a:gd name="connsiteY5360" fmla="*/ 8696 h 1536506"/>
              <a:gd name="connsiteX5361" fmla="*/ 2436496 w 2856548"/>
              <a:gd name="connsiteY5361" fmla="*/ 28699 h 1536506"/>
              <a:gd name="connsiteX5362" fmla="*/ 2470786 w 2856548"/>
              <a:gd name="connsiteY5362" fmla="*/ 10601 h 1536506"/>
              <a:gd name="connsiteX5363" fmla="*/ 2517458 w 2856548"/>
              <a:gd name="connsiteY5363" fmla="*/ 124 h 1536506"/>
              <a:gd name="connsiteX5364" fmla="*/ 1901191 w 2856548"/>
              <a:gd name="connsiteY5364" fmla="*/ 124 h 1536506"/>
              <a:gd name="connsiteX5365" fmla="*/ 1925003 w 2856548"/>
              <a:gd name="connsiteY5365" fmla="*/ 1076 h 1536506"/>
              <a:gd name="connsiteX5366" fmla="*/ 1928018 w 2856548"/>
              <a:gd name="connsiteY5366" fmla="*/ 1559 h 1536506"/>
              <a:gd name="connsiteX5367" fmla="*/ 1898481 w 2856548"/>
              <a:gd name="connsiteY5367" fmla="*/ 504 h 1536506"/>
              <a:gd name="connsiteX5368" fmla="*/ 1887856 w 2856548"/>
              <a:gd name="connsiteY5368" fmla="*/ 124 h 1536506"/>
              <a:gd name="connsiteX5369" fmla="*/ 1898481 w 2856548"/>
              <a:gd name="connsiteY5369" fmla="*/ 504 h 1536506"/>
              <a:gd name="connsiteX5370" fmla="*/ 1870182 w 2856548"/>
              <a:gd name="connsiteY5370" fmla="*/ 4465 h 1536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</a:cxnLst>
            <a:rect l="l" t="t" r="r" b="b"/>
            <a:pathLst>
              <a:path w="2856548" h="1536506">
                <a:moveTo>
                  <a:pt x="1597904" y="1535767"/>
                </a:moveTo>
                <a:lnTo>
                  <a:pt x="1592580" y="1536506"/>
                </a:lnTo>
                <a:lnTo>
                  <a:pt x="1586025" y="1536194"/>
                </a:lnTo>
                <a:close/>
                <a:moveTo>
                  <a:pt x="1568341" y="1535055"/>
                </a:moveTo>
                <a:lnTo>
                  <a:pt x="1572578" y="1535553"/>
                </a:lnTo>
                <a:lnTo>
                  <a:pt x="1586025" y="1536194"/>
                </a:lnTo>
                <a:lnTo>
                  <a:pt x="1577340" y="1536506"/>
                </a:lnTo>
                <a:close/>
                <a:moveTo>
                  <a:pt x="1592485" y="1534981"/>
                </a:moveTo>
                <a:lnTo>
                  <a:pt x="1598783" y="1535448"/>
                </a:lnTo>
                <a:lnTo>
                  <a:pt x="1598295" y="1535553"/>
                </a:lnTo>
                <a:close/>
                <a:moveTo>
                  <a:pt x="1587495" y="1534491"/>
                </a:moveTo>
                <a:lnTo>
                  <a:pt x="1592485" y="1534981"/>
                </a:lnTo>
                <a:lnTo>
                  <a:pt x="1586652" y="1534549"/>
                </a:lnTo>
                <a:close/>
                <a:moveTo>
                  <a:pt x="1556385" y="1533648"/>
                </a:moveTo>
                <a:lnTo>
                  <a:pt x="1561902" y="1534016"/>
                </a:lnTo>
                <a:lnTo>
                  <a:pt x="1568341" y="1535055"/>
                </a:lnTo>
                <a:close/>
                <a:moveTo>
                  <a:pt x="1615590" y="1532530"/>
                </a:moveTo>
                <a:lnTo>
                  <a:pt x="1602034" y="1535193"/>
                </a:lnTo>
                <a:lnTo>
                  <a:pt x="1599705" y="1535516"/>
                </a:lnTo>
                <a:lnTo>
                  <a:pt x="1598783" y="1535448"/>
                </a:lnTo>
                <a:lnTo>
                  <a:pt x="1610768" y="1532867"/>
                </a:lnTo>
                <a:close/>
                <a:moveTo>
                  <a:pt x="1653472" y="1525090"/>
                </a:moveTo>
                <a:lnTo>
                  <a:pt x="1651635" y="1526028"/>
                </a:lnTo>
                <a:cubicBezTo>
                  <a:pt x="1638777" y="1530790"/>
                  <a:pt x="1626156" y="1533648"/>
                  <a:pt x="1613774" y="1535196"/>
                </a:cubicBezTo>
                <a:lnTo>
                  <a:pt x="1597904" y="1535767"/>
                </a:lnTo>
                <a:lnTo>
                  <a:pt x="1599705" y="1535516"/>
                </a:lnTo>
                <a:lnTo>
                  <a:pt x="1600200" y="1535553"/>
                </a:lnTo>
                <a:lnTo>
                  <a:pt x="1602034" y="1535193"/>
                </a:lnTo>
                <a:lnTo>
                  <a:pt x="1626870" y="1531743"/>
                </a:lnTo>
                <a:lnTo>
                  <a:pt x="1615590" y="1532530"/>
                </a:lnTo>
                <a:close/>
                <a:moveTo>
                  <a:pt x="1654027" y="1524806"/>
                </a:moveTo>
                <a:lnTo>
                  <a:pt x="1653540" y="1525076"/>
                </a:lnTo>
                <a:lnTo>
                  <a:pt x="1653472" y="1525090"/>
                </a:lnTo>
                <a:close/>
                <a:moveTo>
                  <a:pt x="1658275" y="1522634"/>
                </a:moveTo>
                <a:lnTo>
                  <a:pt x="1654027" y="1524806"/>
                </a:lnTo>
                <a:lnTo>
                  <a:pt x="1657720" y="1522754"/>
                </a:lnTo>
                <a:close/>
                <a:moveTo>
                  <a:pt x="1666159" y="1518605"/>
                </a:moveTo>
                <a:lnTo>
                  <a:pt x="1660208" y="1522218"/>
                </a:lnTo>
                <a:lnTo>
                  <a:pt x="1658275" y="1522634"/>
                </a:lnTo>
                <a:close/>
                <a:moveTo>
                  <a:pt x="1500752" y="1514273"/>
                </a:moveTo>
                <a:lnTo>
                  <a:pt x="1510600" y="1517857"/>
                </a:lnTo>
                <a:lnTo>
                  <a:pt x="1512094" y="1518646"/>
                </a:lnTo>
                <a:cubicBezTo>
                  <a:pt x="1518047" y="1521504"/>
                  <a:pt x="1523048" y="1523647"/>
                  <a:pt x="1523048" y="1523171"/>
                </a:cubicBezTo>
                <a:lnTo>
                  <a:pt x="1518853" y="1520859"/>
                </a:lnTo>
                <a:lnTo>
                  <a:pt x="1525557" y="1523299"/>
                </a:lnTo>
                <a:lnTo>
                  <a:pt x="1540193" y="1529838"/>
                </a:lnTo>
                <a:lnTo>
                  <a:pt x="1544766" y="1530288"/>
                </a:lnTo>
                <a:lnTo>
                  <a:pt x="1548765" y="1531743"/>
                </a:lnTo>
                <a:lnTo>
                  <a:pt x="1586652" y="1534549"/>
                </a:lnTo>
                <a:lnTo>
                  <a:pt x="1585913" y="1534601"/>
                </a:lnTo>
                <a:cubicBezTo>
                  <a:pt x="1580198" y="1534601"/>
                  <a:pt x="1575435" y="1534601"/>
                  <a:pt x="1570673" y="1534601"/>
                </a:cubicBezTo>
                <a:lnTo>
                  <a:pt x="1561902" y="1534016"/>
                </a:lnTo>
                <a:lnTo>
                  <a:pt x="1540431" y="1530553"/>
                </a:lnTo>
                <a:cubicBezTo>
                  <a:pt x="1528287" y="1527457"/>
                  <a:pt x="1516380" y="1523171"/>
                  <a:pt x="1504950" y="1517456"/>
                </a:cubicBezTo>
                <a:close/>
                <a:moveTo>
                  <a:pt x="1495425" y="1509836"/>
                </a:moveTo>
                <a:lnTo>
                  <a:pt x="1513519" y="1517920"/>
                </a:lnTo>
                <a:lnTo>
                  <a:pt x="1518853" y="1520859"/>
                </a:lnTo>
                <a:lnTo>
                  <a:pt x="1510600" y="1517857"/>
                </a:lnTo>
                <a:close/>
                <a:moveTo>
                  <a:pt x="1479417" y="1499129"/>
                </a:moveTo>
                <a:lnTo>
                  <a:pt x="1484388" y="1501868"/>
                </a:lnTo>
                <a:lnTo>
                  <a:pt x="1500752" y="1514273"/>
                </a:lnTo>
                <a:lnTo>
                  <a:pt x="1499354" y="1513765"/>
                </a:lnTo>
                <a:close/>
                <a:moveTo>
                  <a:pt x="1473241" y="1494595"/>
                </a:moveTo>
                <a:lnTo>
                  <a:pt x="1479417" y="1499129"/>
                </a:lnTo>
                <a:lnTo>
                  <a:pt x="1476375" y="1497453"/>
                </a:lnTo>
                <a:close/>
                <a:moveTo>
                  <a:pt x="2777495" y="1487931"/>
                </a:moveTo>
                <a:lnTo>
                  <a:pt x="2784931" y="1492393"/>
                </a:lnTo>
                <a:lnTo>
                  <a:pt x="2783205" y="1491738"/>
                </a:lnTo>
                <a:close/>
                <a:moveTo>
                  <a:pt x="2754630" y="1486976"/>
                </a:moveTo>
                <a:lnTo>
                  <a:pt x="2756406" y="1487331"/>
                </a:lnTo>
                <a:lnTo>
                  <a:pt x="2772728" y="1499358"/>
                </a:lnTo>
                <a:cubicBezTo>
                  <a:pt x="2773680" y="1498406"/>
                  <a:pt x="2769870" y="1496501"/>
                  <a:pt x="2766060" y="1494596"/>
                </a:cubicBezTo>
                <a:cubicBezTo>
                  <a:pt x="2762250" y="1492691"/>
                  <a:pt x="2756535" y="1488881"/>
                  <a:pt x="2754630" y="1486976"/>
                </a:cubicBezTo>
                <a:close/>
                <a:moveTo>
                  <a:pt x="1085850" y="1486023"/>
                </a:moveTo>
                <a:cubicBezTo>
                  <a:pt x="1074420" y="1495548"/>
                  <a:pt x="1066800" y="1501263"/>
                  <a:pt x="1062990" y="1505073"/>
                </a:cubicBezTo>
                <a:lnTo>
                  <a:pt x="1073066" y="1495510"/>
                </a:lnTo>
                <a:close/>
                <a:moveTo>
                  <a:pt x="1721049" y="1483165"/>
                </a:moveTo>
                <a:cubicBezTo>
                  <a:pt x="1721168" y="1483165"/>
                  <a:pt x="1719263" y="1485071"/>
                  <a:pt x="1716405" y="1487928"/>
                </a:cubicBezTo>
                <a:cubicBezTo>
                  <a:pt x="1709738" y="1492691"/>
                  <a:pt x="1699260" y="1501263"/>
                  <a:pt x="1694498" y="1504121"/>
                </a:cubicBezTo>
                <a:lnTo>
                  <a:pt x="1666159" y="1518605"/>
                </a:lnTo>
                <a:lnTo>
                  <a:pt x="1676616" y="1512256"/>
                </a:lnTo>
                <a:lnTo>
                  <a:pt x="1704975" y="1496501"/>
                </a:lnTo>
                <a:lnTo>
                  <a:pt x="1708923" y="1492641"/>
                </a:lnTo>
                <a:lnTo>
                  <a:pt x="1713548" y="1489833"/>
                </a:lnTo>
                <a:cubicBezTo>
                  <a:pt x="1718787" y="1485071"/>
                  <a:pt x="1720930" y="1483165"/>
                  <a:pt x="1721049" y="1483165"/>
                </a:cubicBezTo>
                <a:close/>
                <a:moveTo>
                  <a:pt x="2767013" y="1478403"/>
                </a:moveTo>
                <a:cubicBezTo>
                  <a:pt x="2771775" y="1482213"/>
                  <a:pt x="2777490" y="1485071"/>
                  <a:pt x="2781300" y="1486976"/>
                </a:cubicBezTo>
                <a:cubicBezTo>
                  <a:pt x="2785110" y="1488881"/>
                  <a:pt x="2788920" y="1489833"/>
                  <a:pt x="2789873" y="1489833"/>
                </a:cubicBezTo>
                <a:cubicBezTo>
                  <a:pt x="2775585" y="1483166"/>
                  <a:pt x="2768918" y="1478403"/>
                  <a:pt x="2767013" y="1478403"/>
                </a:cubicBezTo>
                <a:close/>
                <a:moveTo>
                  <a:pt x="1452906" y="1478002"/>
                </a:moveTo>
                <a:lnTo>
                  <a:pt x="1465580" y="1487611"/>
                </a:lnTo>
                <a:lnTo>
                  <a:pt x="1473241" y="1494595"/>
                </a:lnTo>
                <a:lnTo>
                  <a:pt x="1456373" y="1482213"/>
                </a:lnTo>
                <a:close/>
                <a:moveTo>
                  <a:pt x="2731101" y="1476156"/>
                </a:moveTo>
                <a:cubicBezTo>
                  <a:pt x="2730699" y="1474593"/>
                  <a:pt x="2744629" y="1486023"/>
                  <a:pt x="2740343" y="1480308"/>
                </a:cubicBezTo>
                <a:cubicBezTo>
                  <a:pt x="2757488" y="1494596"/>
                  <a:pt x="2737485" y="1481261"/>
                  <a:pt x="2737485" y="1483166"/>
                </a:cubicBezTo>
                <a:cubicBezTo>
                  <a:pt x="2732961" y="1478642"/>
                  <a:pt x="2731235" y="1476677"/>
                  <a:pt x="2731101" y="1476156"/>
                </a:cubicBezTo>
                <a:close/>
                <a:moveTo>
                  <a:pt x="2753678" y="1464116"/>
                </a:moveTo>
                <a:cubicBezTo>
                  <a:pt x="2756535" y="1466973"/>
                  <a:pt x="2757488" y="1467926"/>
                  <a:pt x="2756535" y="1467926"/>
                </a:cubicBezTo>
                <a:cubicBezTo>
                  <a:pt x="2763203" y="1472688"/>
                  <a:pt x="2769870" y="1477451"/>
                  <a:pt x="2776538" y="1482213"/>
                </a:cubicBezTo>
                <a:cubicBezTo>
                  <a:pt x="2777490" y="1482213"/>
                  <a:pt x="2771775" y="1478403"/>
                  <a:pt x="2766060" y="1473641"/>
                </a:cubicBezTo>
                <a:cubicBezTo>
                  <a:pt x="2760345" y="1468878"/>
                  <a:pt x="2753678" y="1464116"/>
                  <a:pt x="2753678" y="1464116"/>
                </a:cubicBezTo>
                <a:close/>
                <a:moveTo>
                  <a:pt x="1738258" y="1463958"/>
                </a:moveTo>
                <a:lnTo>
                  <a:pt x="1736408" y="1466021"/>
                </a:lnTo>
                <a:lnTo>
                  <a:pt x="1737342" y="1464854"/>
                </a:lnTo>
                <a:close/>
                <a:moveTo>
                  <a:pt x="1569406" y="1443204"/>
                </a:moveTo>
                <a:lnTo>
                  <a:pt x="1603058" y="1444113"/>
                </a:lnTo>
                <a:cubicBezTo>
                  <a:pt x="1600200" y="1446018"/>
                  <a:pt x="1588770" y="1446971"/>
                  <a:pt x="1576388" y="1445066"/>
                </a:cubicBezTo>
                <a:close/>
                <a:moveTo>
                  <a:pt x="1561284" y="1441038"/>
                </a:moveTo>
                <a:lnTo>
                  <a:pt x="1569406" y="1443204"/>
                </a:lnTo>
                <a:lnTo>
                  <a:pt x="1567815" y="1443161"/>
                </a:lnTo>
                <a:close/>
                <a:moveTo>
                  <a:pt x="1598318" y="1440467"/>
                </a:moveTo>
                <a:lnTo>
                  <a:pt x="1593533" y="1441256"/>
                </a:lnTo>
                <a:lnTo>
                  <a:pt x="1589805" y="1440760"/>
                </a:lnTo>
                <a:close/>
                <a:moveTo>
                  <a:pt x="1607394" y="1438969"/>
                </a:moveTo>
                <a:lnTo>
                  <a:pt x="1603058" y="1440303"/>
                </a:lnTo>
                <a:lnTo>
                  <a:pt x="1598318" y="1440467"/>
                </a:lnTo>
                <a:close/>
                <a:moveTo>
                  <a:pt x="930733" y="1438685"/>
                </a:moveTo>
                <a:lnTo>
                  <a:pt x="960120" y="1442208"/>
                </a:lnTo>
                <a:cubicBezTo>
                  <a:pt x="952500" y="1442208"/>
                  <a:pt x="942975" y="1441256"/>
                  <a:pt x="935355" y="1440303"/>
                </a:cubicBezTo>
                <a:close/>
                <a:moveTo>
                  <a:pt x="1758526" y="1438374"/>
                </a:moveTo>
                <a:lnTo>
                  <a:pt x="1757125" y="1440303"/>
                </a:lnTo>
                <a:lnTo>
                  <a:pt x="1752010" y="1446519"/>
                </a:lnTo>
                <a:close/>
                <a:moveTo>
                  <a:pt x="930286" y="1437630"/>
                </a:moveTo>
                <a:lnTo>
                  <a:pt x="953453" y="1440303"/>
                </a:lnTo>
                <a:cubicBezTo>
                  <a:pt x="950595" y="1441256"/>
                  <a:pt x="942975" y="1441256"/>
                  <a:pt x="936308" y="1439351"/>
                </a:cubicBezTo>
                <a:close/>
                <a:moveTo>
                  <a:pt x="1547813" y="1437446"/>
                </a:moveTo>
                <a:cubicBezTo>
                  <a:pt x="1547813" y="1436493"/>
                  <a:pt x="1549956" y="1437208"/>
                  <a:pt x="1553528" y="1438517"/>
                </a:cubicBezTo>
                <a:lnTo>
                  <a:pt x="1561284" y="1441038"/>
                </a:lnTo>
                <a:close/>
                <a:moveTo>
                  <a:pt x="926925" y="1436670"/>
                </a:moveTo>
                <a:lnTo>
                  <a:pt x="930286" y="1437630"/>
                </a:lnTo>
                <a:lnTo>
                  <a:pt x="928688" y="1437446"/>
                </a:lnTo>
                <a:close/>
                <a:moveTo>
                  <a:pt x="991549" y="1435860"/>
                </a:moveTo>
                <a:lnTo>
                  <a:pt x="985838" y="1438398"/>
                </a:lnTo>
                <a:cubicBezTo>
                  <a:pt x="982980" y="1439351"/>
                  <a:pt x="980123" y="1440303"/>
                  <a:pt x="978218" y="1440303"/>
                </a:cubicBezTo>
                <a:cubicBezTo>
                  <a:pt x="978218" y="1440303"/>
                  <a:pt x="980123" y="1439351"/>
                  <a:pt x="983933" y="1438398"/>
                </a:cubicBezTo>
                <a:close/>
                <a:moveTo>
                  <a:pt x="1552946" y="1435858"/>
                </a:moveTo>
                <a:lnTo>
                  <a:pt x="1589805" y="1440760"/>
                </a:lnTo>
                <a:lnTo>
                  <a:pt x="1575435" y="1441256"/>
                </a:lnTo>
                <a:close/>
                <a:moveTo>
                  <a:pt x="1763078" y="1435541"/>
                </a:moveTo>
                <a:cubicBezTo>
                  <a:pt x="1760220" y="1440303"/>
                  <a:pt x="1753553" y="1449828"/>
                  <a:pt x="1744980" y="1459353"/>
                </a:cubicBezTo>
                <a:cubicBezTo>
                  <a:pt x="1746885" y="1457448"/>
                  <a:pt x="1747838" y="1454591"/>
                  <a:pt x="1747838" y="1454591"/>
                </a:cubicBezTo>
                <a:lnTo>
                  <a:pt x="1738258" y="1463958"/>
                </a:lnTo>
                <a:lnTo>
                  <a:pt x="1752958" y="1447566"/>
                </a:lnTo>
                <a:cubicBezTo>
                  <a:pt x="1757601" y="1441732"/>
                  <a:pt x="1761173" y="1436970"/>
                  <a:pt x="1763078" y="1435541"/>
                </a:cubicBezTo>
                <a:close/>
                <a:moveTo>
                  <a:pt x="992505" y="1435541"/>
                </a:moveTo>
                <a:lnTo>
                  <a:pt x="991549" y="1435860"/>
                </a:lnTo>
                <a:lnTo>
                  <a:pt x="992123" y="1435605"/>
                </a:lnTo>
                <a:close/>
                <a:moveTo>
                  <a:pt x="1624953" y="1433566"/>
                </a:moveTo>
                <a:lnTo>
                  <a:pt x="1617346" y="1437327"/>
                </a:lnTo>
                <a:lnTo>
                  <a:pt x="1607394" y="1438969"/>
                </a:lnTo>
                <a:close/>
                <a:moveTo>
                  <a:pt x="368618" y="1431731"/>
                </a:moveTo>
                <a:cubicBezTo>
                  <a:pt x="366713" y="1433636"/>
                  <a:pt x="363855" y="1434588"/>
                  <a:pt x="360998" y="1435541"/>
                </a:cubicBezTo>
                <a:lnTo>
                  <a:pt x="353232" y="1438129"/>
                </a:lnTo>
                <a:close/>
                <a:moveTo>
                  <a:pt x="1630709" y="1430721"/>
                </a:moveTo>
                <a:lnTo>
                  <a:pt x="1627823" y="1432683"/>
                </a:lnTo>
                <a:lnTo>
                  <a:pt x="1624953" y="1433566"/>
                </a:lnTo>
                <a:close/>
                <a:moveTo>
                  <a:pt x="1541413" y="1429609"/>
                </a:moveTo>
                <a:lnTo>
                  <a:pt x="1551623" y="1435541"/>
                </a:lnTo>
                <a:lnTo>
                  <a:pt x="1552946" y="1435858"/>
                </a:lnTo>
                <a:lnTo>
                  <a:pt x="1548765" y="1435303"/>
                </a:lnTo>
                <a:close/>
                <a:moveTo>
                  <a:pt x="905459" y="1427225"/>
                </a:moveTo>
                <a:lnTo>
                  <a:pt x="926925" y="1436670"/>
                </a:lnTo>
                <a:lnTo>
                  <a:pt x="916305" y="1433636"/>
                </a:lnTo>
                <a:lnTo>
                  <a:pt x="930733" y="1438685"/>
                </a:lnTo>
                <a:lnTo>
                  <a:pt x="922378" y="1437684"/>
                </a:lnTo>
                <a:close/>
                <a:moveTo>
                  <a:pt x="904367" y="1426550"/>
                </a:moveTo>
                <a:lnTo>
                  <a:pt x="905459" y="1427225"/>
                </a:lnTo>
                <a:lnTo>
                  <a:pt x="904875" y="1426968"/>
                </a:lnTo>
                <a:close/>
                <a:moveTo>
                  <a:pt x="1649730" y="1422206"/>
                </a:moveTo>
                <a:lnTo>
                  <a:pt x="1648183" y="1424564"/>
                </a:lnTo>
                <a:lnTo>
                  <a:pt x="1644015" y="1427921"/>
                </a:lnTo>
                <a:cubicBezTo>
                  <a:pt x="1640205" y="1430778"/>
                  <a:pt x="1636395" y="1432683"/>
                  <a:pt x="1633538" y="1434588"/>
                </a:cubicBezTo>
                <a:cubicBezTo>
                  <a:pt x="1629728" y="1436493"/>
                  <a:pt x="1626870" y="1438398"/>
                  <a:pt x="1624013" y="1439351"/>
                </a:cubicBezTo>
                <a:cubicBezTo>
                  <a:pt x="1624965" y="1438398"/>
                  <a:pt x="1625918" y="1437446"/>
                  <a:pt x="1628775" y="1436493"/>
                </a:cubicBezTo>
                <a:cubicBezTo>
                  <a:pt x="1627823" y="1436493"/>
                  <a:pt x="1624013" y="1438398"/>
                  <a:pt x="1620203" y="1439351"/>
                </a:cubicBezTo>
                <a:cubicBezTo>
                  <a:pt x="1623060" y="1438398"/>
                  <a:pt x="1628775" y="1435541"/>
                  <a:pt x="1634490" y="1432683"/>
                </a:cubicBezTo>
                <a:cubicBezTo>
                  <a:pt x="1636395" y="1431731"/>
                  <a:pt x="1637348" y="1430778"/>
                  <a:pt x="1639253" y="1429826"/>
                </a:cubicBezTo>
                <a:cubicBezTo>
                  <a:pt x="1640205" y="1428873"/>
                  <a:pt x="1642110" y="1427921"/>
                  <a:pt x="1643063" y="1426968"/>
                </a:cubicBezTo>
                <a:cubicBezTo>
                  <a:pt x="1645920" y="1425063"/>
                  <a:pt x="1647825" y="1423158"/>
                  <a:pt x="1649730" y="1422206"/>
                </a:cubicBezTo>
                <a:close/>
                <a:moveTo>
                  <a:pt x="1646257" y="1420148"/>
                </a:moveTo>
                <a:lnTo>
                  <a:pt x="1638300" y="1426968"/>
                </a:lnTo>
                <a:lnTo>
                  <a:pt x="1630709" y="1430721"/>
                </a:lnTo>
                <a:close/>
                <a:moveTo>
                  <a:pt x="1655445" y="1418396"/>
                </a:moveTo>
                <a:cubicBezTo>
                  <a:pt x="1648778" y="1424587"/>
                  <a:pt x="1647111" y="1426254"/>
                  <a:pt x="1647230" y="1426016"/>
                </a:cubicBezTo>
                <a:lnTo>
                  <a:pt x="1648183" y="1424564"/>
                </a:lnTo>
                <a:lnTo>
                  <a:pt x="1652588" y="1421015"/>
                </a:lnTo>
                <a:cubicBezTo>
                  <a:pt x="1654731" y="1419110"/>
                  <a:pt x="1655922" y="1417920"/>
                  <a:pt x="1655445" y="1418396"/>
                </a:cubicBezTo>
                <a:close/>
                <a:moveTo>
                  <a:pt x="1401128" y="1417443"/>
                </a:moveTo>
                <a:cubicBezTo>
                  <a:pt x="1412558" y="1432683"/>
                  <a:pt x="1424940" y="1449828"/>
                  <a:pt x="1443990" y="1467926"/>
                </a:cubicBezTo>
                <a:lnTo>
                  <a:pt x="1446467" y="1470185"/>
                </a:lnTo>
                <a:lnTo>
                  <a:pt x="1452906" y="1478002"/>
                </a:lnTo>
                <a:lnTo>
                  <a:pt x="1445895" y="1472688"/>
                </a:lnTo>
                <a:cubicBezTo>
                  <a:pt x="1428750" y="1455543"/>
                  <a:pt x="1414463" y="1436493"/>
                  <a:pt x="1401128" y="1417443"/>
                </a:cubicBezTo>
                <a:close/>
                <a:moveTo>
                  <a:pt x="1022033" y="1412681"/>
                </a:moveTo>
                <a:cubicBezTo>
                  <a:pt x="1022033" y="1413633"/>
                  <a:pt x="1018223" y="1418396"/>
                  <a:pt x="1012508" y="1422206"/>
                </a:cubicBezTo>
                <a:cubicBezTo>
                  <a:pt x="1007745" y="1426016"/>
                  <a:pt x="1002030" y="1429826"/>
                  <a:pt x="1000125" y="1430778"/>
                </a:cubicBezTo>
                <a:cubicBezTo>
                  <a:pt x="1009650" y="1426016"/>
                  <a:pt x="1018223" y="1418396"/>
                  <a:pt x="1007745" y="1426968"/>
                </a:cubicBezTo>
                <a:cubicBezTo>
                  <a:pt x="1004888" y="1428873"/>
                  <a:pt x="1000125" y="1431731"/>
                  <a:pt x="994410" y="1434588"/>
                </a:cubicBezTo>
                <a:lnTo>
                  <a:pt x="992123" y="1435605"/>
                </a:lnTo>
                <a:lnTo>
                  <a:pt x="986790" y="1436493"/>
                </a:lnTo>
                <a:cubicBezTo>
                  <a:pt x="984885" y="1437446"/>
                  <a:pt x="982028" y="1438398"/>
                  <a:pt x="979170" y="1438398"/>
                </a:cubicBezTo>
                <a:cubicBezTo>
                  <a:pt x="976313" y="1439351"/>
                  <a:pt x="973455" y="1440303"/>
                  <a:pt x="969645" y="1440303"/>
                </a:cubicBezTo>
                <a:cubicBezTo>
                  <a:pt x="967740" y="1440303"/>
                  <a:pt x="966788" y="1440303"/>
                  <a:pt x="964883" y="1441256"/>
                </a:cubicBezTo>
                <a:cubicBezTo>
                  <a:pt x="962978" y="1441256"/>
                  <a:pt x="962025" y="1441256"/>
                  <a:pt x="960120" y="1441256"/>
                </a:cubicBezTo>
                <a:cubicBezTo>
                  <a:pt x="970598" y="1440303"/>
                  <a:pt x="980123" y="1438398"/>
                  <a:pt x="989648" y="1434588"/>
                </a:cubicBezTo>
                <a:cubicBezTo>
                  <a:pt x="999173" y="1430778"/>
                  <a:pt x="1009650" y="1424111"/>
                  <a:pt x="1022033" y="1412681"/>
                </a:cubicBezTo>
                <a:close/>
                <a:moveTo>
                  <a:pt x="1656159" y="1411661"/>
                </a:moveTo>
                <a:lnTo>
                  <a:pt x="1651635" y="1416491"/>
                </a:lnTo>
                <a:lnTo>
                  <a:pt x="1646257" y="1420148"/>
                </a:lnTo>
                <a:close/>
                <a:moveTo>
                  <a:pt x="1036320" y="1407918"/>
                </a:moveTo>
                <a:cubicBezTo>
                  <a:pt x="1024890" y="1419348"/>
                  <a:pt x="1007745" y="1433636"/>
                  <a:pt x="996315" y="1439351"/>
                </a:cubicBezTo>
                <a:cubicBezTo>
                  <a:pt x="1008698" y="1434588"/>
                  <a:pt x="1024890" y="1421253"/>
                  <a:pt x="1036320" y="1407918"/>
                </a:cubicBezTo>
                <a:close/>
                <a:moveTo>
                  <a:pt x="1509713" y="1405061"/>
                </a:moveTo>
                <a:lnTo>
                  <a:pt x="1541413" y="1429609"/>
                </a:lnTo>
                <a:lnTo>
                  <a:pt x="1530311" y="1423159"/>
                </a:lnTo>
                <a:cubicBezTo>
                  <a:pt x="1523286" y="1417920"/>
                  <a:pt x="1516381" y="1411728"/>
                  <a:pt x="1509713" y="1405061"/>
                </a:cubicBezTo>
                <a:close/>
                <a:moveTo>
                  <a:pt x="397492" y="1403755"/>
                </a:moveTo>
                <a:lnTo>
                  <a:pt x="386715" y="1416491"/>
                </a:lnTo>
                <a:cubicBezTo>
                  <a:pt x="380048" y="1422206"/>
                  <a:pt x="372428" y="1427921"/>
                  <a:pt x="364808" y="1431731"/>
                </a:cubicBezTo>
                <a:cubicBezTo>
                  <a:pt x="357188" y="1435541"/>
                  <a:pt x="349568" y="1438398"/>
                  <a:pt x="340043" y="1440303"/>
                </a:cubicBezTo>
                <a:cubicBezTo>
                  <a:pt x="340995" y="1441256"/>
                  <a:pt x="346710" y="1440303"/>
                  <a:pt x="352425" y="1438398"/>
                </a:cubicBezTo>
                <a:lnTo>
                  <a:pt x="353232" y="1438129"/>
                </a:lnTo>
                <a:lnTo>
                  <a:pt x="344567" y="1441732"/>
                </a:lnTo>
                <a:cubicBezTo>
                  <a:pt x="335757" y="1443637"/>
                  <a:pt x="326232" y="1444114"/>
                  <a:pt x="316230" y="1443161"/>
                </a:cubicBezTo>
                <a:cubicBezTo>
                  <a:pt x="306705" y="1442208"/>
                  <a:pt x="298133" y="1440303"/>
                  <a:pt x="290513" y="1437446"/>
                </a:cubicBezTo>
                <a:cubicBezTo>
                  <a:pt x="282893" y="1434588"/>
                  <a:pt x="276225" y="1430778"/>
                  <a:pt x="269558" y="1426968"/>
                </a:cubicBezTo>
                <a:cubicBezTo>
                  <a:pt x="280988" y="1434588"/>
                  <a:pt x="293370" y="1438398"/>
                  <a:pt x="308610" y="1440303"/>
                </a:cubicBezTo>
                <a:cubicBezTo>
                  <a:pt x="316230" y="1441256"/>
                  <a:pt x="323850" y="1441256"/>
                  <a:pt x="332423" y="1440303"/>
                </a:cubicBezTo>
                <a:cubicBezTo>
                  <a:pt x="340043" y="1439351"/>
                  <a:pt x="347663" y="1438398"/>
                  <a:pt x="355283" y="1434588"/>
                </a:cubicBezTo>
                <a:cubicBezTo>
                  <a:pt x="362427" y="1431730"/>
                  <a:pt x="369571" y="1427920"/>
                  <a:pt x="376714" y="1422801"/>
                </a:cubicBezTo>
                <a:close/>
                <a:moveTo>
                  <a:pt x="1664310" y="1402958"/>
                </a:moveTo>
                <a:lnTo>
                  <a:pt x="1658303" y="1409823"/>
                </a:lnTo>
                <a:lnTo>
                  <a:pt x="1656159" y="1411661"/>
                </a:lnTo>
                <a:close/>
                <a:moveTo>
                  <a:pt x="2761675" y="1402305"/>
                </a:moveTo>
                <a:lnTo>
                  <a:pt x="2765108" y="1406847"/>
                </a:lnTo>
                <a:cubicBezTo>
                  <a:pt x="2768203" y="1411014"/>
                  <a:pt x="2770347" y="1414110"/>
                  <a:pt x="2770823" y="1415538"/>
                </a:cubicBezTo>
                <a:lnTo>
                  <a:pt x="2762322" y="1404118"/>
                </a:lnTo>
                <a:close/>
                <a:moveTo>
                  <a:pt x="399345" y="1401564"/>
                </a:moveTo>
                <a:lnTo>
                  <a:pt x="398145" y="1403156"/>
                </a:lnTo>
                <a:lnTo>
                  <a:pt x="397492" y="1403755"/>
                </a:lnTo>
                <a:close/>
                <a:moveTo>
                  <a:pt x="1389698" y="1401251"/>
                </a:moveTo>
                <a:lnTo>
                  <a:pt x="1392932" y="1405178"/>
                </a:lnTo>
                <a:lnTo>
                  <a:pt x="1395413" y="1408871"/>
                </a:lnTo>
                <a:cubicBezTo>
                  <a:pt x="1393508" y="1406013"/>
                  <a:pt x="1389698" y="1401251"/>
                  <a:pt x="1389698" y="1401251"/>
                </a:cubicBezTo>
                <a:close/>
                <a:moveTo>
                  <a:pt x="2141361" y="1393192"/>
                </a:moveTo>
                <a:lnTo>
                  <a:pt x="2169795" y="1421253"/>
                </a:lnTo>
                <a:cubicBezTo>
                  <a:pt x="2167890" y="1419348"/>
                  <a:pt x="2165033" y="1417443"/>
                  <a:pt x="2163128" y="1415538"/>
                </a:cubicBezTo>
                <a:lnTo>
                  <a:pt x="2155508" y="1408871"/>
                </a:lnTo>
                <a:cubicBezTo>
                  <a:pt x="2154079" y="1407918"/>
                  <a:pt x="2150269" y="1403870"/>
                  <a:pt x="2145269" y="1398036"/>
                </a:cubicBezTo>
                <a:close/>
                <a:moveTo>
                  <a:pt x="1678210" y="1387071"/>
                </a:moveTo>
                <a:lnTo>
                  <a:pt x="1674495" y="1392083"/>
                </a:lnTo>
                <a:lnTo>
                  <a:pt x="1664310" y="1402958"/>
                </a:lnTo>
                <a:close/>
                <a:moveTo>
                  <a:pt x="1678726" y="1386375"/>
                </a:moveTo>
                <a:lnTo>
                  <a:pt x="1678305" y="1386963"/>
                </a:lnTo>
                <a:lnTo>
                  <a:pt x="1678210" y="1387071"/>
                </a:lnTo>
                <a:close/>
                <a:moveTo>
                  <a:pt x="2744153" y="1384106"/>
                </a:moveTo>
                <a:cubicBezTo>
                  <a:pt x="2753678" y="1395536"/>
                  <a:pt x="2753678" y="1399346"/>
                  <a:pt x="2759393" y="1404108"/>
                </a:cubicBezTo>
                <a:cubicBezTo>
                  <a:pt x="2755583" y="1399346"/>
                  <a:pt x="2753678" y="1392678"/>
                  <a:pt x="2747963" y="1386963"/>
                </a:cubicBezTo>
                <a:cubicBezTo>
                  <a:pt x="2748915" y="1388868"/>
                  <a:pt x="2750820" y="1390773"/>
                  <a:pt x="2749868" y="1390773"/>
                </a:cubicBezTo>
                <a:cubicBezTo>
                  <a:pt x="2747963" y="1387916"/>
                  <a:pt x="2745105" y="1384106"/>
                  <a:pt x="2744153" y="1384106"/>
                </a:cubicBezTo>
                <a:close/>
                <a:moveTo>
                  <a:pt x="856298" y="1381248"/>
                </a:moveTo>
                <a:cubicBezTo>
                  <a:pt x="862013" y="1386963"/>
                  <a:pt x="869633" y="1396488"/>
                  <a:pt x="876300" y="1405061"/>
                </a:cubicBezTo>
                <a:lnTo>
                  <a:pt x="888761" y="1416483"/>
                </a:lnTo>
                <a:lnTo>
                  <a:pt x="889635" y="1417443"/>
                </a:lnTo>
                <a:lnTo>
                  <a:pt x="890165" y="1417771"/>
                </a:lnTo>
                <a:lnTo>
                  <a:pt x="899160" y="1426016"/>
                </a:lnTo>
                <a:cubicBezTo>
                  <a:pt x="893445" y="1422206"/>
                  <a:pt x="884873" y="1415538"/>
                  <a:pt x="877253" y="1406966"/>
                </a:cubicBezTo>
                <a:cubicBezTo>
                  <a:pt x="869633" y="1398393"/>
                  <a:pt x="861060" y="1388868"/>
                  <a:pt x="856298" y="1381248"/>
                </a:cubicBezTo>
                <a:close/>
                <a:moveTo>
                  <a:pt x="428625" y="1366961"/>
                </a:moveTo>
                <a:cubicBezTo>
                  <a:pt x="426720" y="1370771"/>
                  <a:pt x="417195" y="1383153"/>
                  <a:pt x="409575" y="1392678"/>
                </a:cubicBezTo>
                <a:cubicBezTo>
                  <a:pt x="401003" y="1402203"/>
                  <a:pt x="394335" y="1409823"/>
                  <a:pt x="396240" y="1407918"/>
                </a:cubicBezTo>
                <a:lnTo>
                  <a:pt x="425762" y="1370345"/>
                </a:lnTo>
                <a:close/>
                <a:moveTo>
                  <a:pt x="1075373" y="1347911"/>
                </a:moveTo>
                <a:cubicBezTo>
                  <a:pt x="1067753" y="1360293"/>
                  <a:pt x="1053465" y="1380296"/>
                  <a:pt x="1043940" y="1392678"/>
                </a:cubicBezTo>
                <a:cubicBezTo>
                  <a:pt x="1048703" y="1384106"/>
                  <a:pt x="1066800" y="1360293"/>
                  <a:pt x="1075373" y="1347911"/>
                </a:cubicBezTo>
                <a:close/>
                <a:moveTo>
                  <a:pt x="1345139" y="1346010"/>
                </a:moveTo>
                <a:lnTo>
                  <a:pt x="1351003" y="1351483"/>
                </a:lnTo>
                <a:cubicBezTo>
                  <a:pt x="1359218" y="1361008"/>
                  <a:pt x="1368267" y="1373152"/>
                  <a:pt x="1379220" y="1388868"/>
                </a:cubicBezTo>
                <a:cubicBezTo>
                  <a:pt x="1376363" y="1385058"/>
                  <a:pt x="1366838" y="1372676"/>
                  <a:pt x="1357313" y="1360293"/>
                </a:cubicBezTo>
                <a:close/>
                <a:moveTo>
                  <a:pt x="2105025" y="1346006"/>
                </a:moveTo>
                <a:cubicBezTo>
                  <a:pt x="2104073" y="1343148"/>
                  <a:pt x="2115503" y="1360293"/>
                  <a:pt x="2127885" y="1376486"/>
                </a:cubicBezTo>
                <a:lnTo>
                  <a:pt x="2141361" y="1393192"/>
                </a:lnTo>
                <a:lnTo>
                  <a:pt x="2133481" y="1385416"/>
                </a:lnTo>
                <a:cubicBezTo>
                  <a:pt x="2122647" y="1371723"/>
                  <a:pt x="2113122" y="1357436"/>
                  <a:pt x="2105025" y="1346006"/>
                </a:cubicBezTo>
                <a:close/>
                <a:moveTo>
                  <a:pt x="1211580" y="1333623"/>
                </a:moveTo>
                <a:cubicBezTo>
                  <a:pt x="1203960" y="1339338"/>
                  <a:pt x="1194435" y="1351721"/>
                  <a:pt x="1186815" y="1359341"/>
                </a:cubicBezTo>
                <a:cubicBezTo>
                  <a:pt x="1187292" y="1358388"/>
                  <a:pt x="1189197" y="1356007"/>
                  <a:pt x="1191697" y="1353031"/>
                </a:cubicBezTo>
                <a:lnTo>
                  <a:pt x="1195612" y="1348454"/>
                </a:lnTo>
                <a:lnTo>
                  <a:pt x="1205228" y="1338917"/>
                </a:lnTo>
                <a:close/>
                <a:moveTo>
                  <a:pt x="2360223" y="1331827"/>
                </a:moveTo>
                <a:lnTo>
                  <a:pt x="2358390" y="1334576"/>
                </a:lnTo>
                <a:cubicBezTo>
                  <a:pt x="2352675" y="1342196"/>
                  <a:pt x="2340293" y="1359341"/>
                  <a:pt x="2333625" y="1368866"/>
                </a:cubicBezTo>
                <a:lnTo>
                  <a:pt x="2336660" y="1364532"/>
                </a:lnTo>
                <a:lnTo>
                  <a:pt x="2358876" y="1333503"/>
                </a:lnTo>
                <a:close/>
                <a:moveTo>
                  <a:pt x="2360295" y="1331718"/>
                </a:moveTo>
                <a:lnTo>
                  <a:pt x="2360229" y="1331819"/>
                </a:lnTo>
                <a:lnTo>
                  <a:pt x="2360223" y="1331827"/>
                </a:lnTo>
                <a:close/>
                <a:moveTo>
                  <a:pt x="1327785" y="1329813"/>
                </a:moveTo>
                <a:cubicBezTo>
                  <a:pt x="1332072" y="1332670"/>
                  <a:pt x="1337073" y="1337195"/>
                  <a:pt x="1342192" y="1342553"/>
                </a:cubicBezTo>
                <a:lnTo>
                  <a:pt x="1345139" y="1346010"/>
                </a:lnTo>
                <a:close/>
                <a:moveTo>
                  <a:pt x="2362200" y="1328861"/>
                </a:moveTo>
                <a:lnTo>
                  <a:pt x="2358876" y="1333503"/>
                </a:lnTo>
                <a:lnTo>
                  <a:pt x="2356485" y="1336481"/>
                </a:lnTo>
                <a:cubicBezTo>
                  <a:pt x="2358390" y="1333623"/>
                  <a:pt x="2362200" y="1328861"/>
                  <a:pt x="2362200" y="1328861"/>
                </a:cubicBezTo>
                <a:close/>
                <a:moveTo>
                  <a:pt x="1963103" y="1326003"/>
                </a:moveTo>
                <a:cubicBezTo>
                  <a:pt x="1972628" y="1331718"/>
                  <a:pt x="1980248" y="1339338"/>
                  <a:pt x="1991678" y="1352673"/>
                </a:cubicBezTo>
                <a:cubicBezTo>
                  <a:pt x="1986915" y="1347911"/>
                  <a:pt x="1972628" y="1331718"/>
                  <a:pt x="1963103" y="1326003"/>
                </a:cubicBezTo>
                <a:close/>
                <a:moveTo>
                  <a:pt x="2361724" y="1324098"/>
                </a:moveTo>
                <a:cubicBezTo>
                  <a:pt x="2360534" y="1325765"/>
                  <a:pt x="2357914" y="1329337"/>
                  <a:pt x="2355533" y="1332671"/>
                </a:cubicBezTo>
                <a:cubicBezTo>
                  <a:pt x="2350770" y="1339338"/>
                  <a:pt x="2346008" y="1346958"/>
                  <a:pt x="2351723" y="1338386"/>
                </a:cubicBezTo>
                <a:cubicBezTo>
                  <a:pt x="2350770" y="1343148"/>
                  <a:pt x="2343150" y="1350768"/>
                  <a:pt x="2336483" y="1361246"/>
                </a:cubicBezTo>
                <a:cubicBezTo>
                  <a:pt x="2340293" y="1354578"/>
                  <a:pt x="2348865" y="1342196"/>
                  <a:pt x="2359343" y="1326956"/>
                </a:cubicBezTo>
                <a:cubicBezTo>
                  <a:pt x="2362677" y="1322670"/>
                  <a:pt x="2362915" y="1322431"/>
                  <a:pt x="2361724" y="1324098"/>
                </a:cubicBezTo>
                <a:close/>
                <a:moveTo>
                  <a:pt x="1098233" y="1324098"/>
                </a:moveTo>
                <a:cubicBezTo>
                  <a:pt x="1086803" y="1338386"/>
                  <a:pt x="1066800" y="1368866"/>
                  <a:pt x="1069658" y="1366008"/>
                </a:cubicBezTo>
                <a:cubicBezTo>
                  <a:pt x="1083945" y="1345053"/>
                  <a:pt x="1090613" y="1336481"/>
                  <a:pt x="1098233" y="1324098"/>
                </a:cubicBezTo>
                <a:close/>
                <a:moveTo>
                  <a:pt x="2714972" y="1322634"/>
                </a:moveTo>
                <a:lnTo>
                  <a:pt x="2729508" y="1341124"/>
                </a:lnTo>
                <a:cubicBezTo>
                  <a:pt x="2734866" y="1348387"/>
                  <a:pt x="2739867" y="1355531"/>
                  <a:pt x="2742248" y="1359341"/>
                </a:cubicBezTo>
                <a:cubicBezTo>
                  <a:pt x="2746058" y="1366008"/>
                  <a:pt x="2742248" y="1361246"/>
                  <a:pt x="2735580" y="1351721"/>
                </a:cubicBezTo>
                <a:lnTo>
                  <a:pt x="2715461" y="1323371"/>
                </a:lnTo>
                <a:close/>
                <a:moveTo>
                  <a:pt x="1726355" y="1321174"/>
                </a:moveTo>
                <a:lnTo>
                  <a:pt x="1697355" y="1361246"/>
                </a:lnTo>
                <a:lnTo>
                  <a:pt x="1678726" y="1386375"/>
                </a:lnTo>
                <a:lnTo>
                  <a:pt x="1719263" y="1329813"/>
                </a:lnTo>
                <a:close/>
                <a:moveTo>
                  <a:pt x="806066" y="1320923"/>
                </a:moveTo>
                <a:lnTo>
                  <a:pt x="809625" y="1325051"/>
                </a:lnTo>
                <a:cubicBezTo>
                  <a:pt x="820103" y="1339338"/>
                  <a:pt x="816293" y="1335528"/>
                  <a:pt x="810578" y="1326956"/>
                </a:cubicBezTo>
                <a:close/>
                <a:moveTo>
                  <a:pt x="2366963" y="1320288"/>
                </a:moveTo>
                <a:cubicBezTo>
                  <a:pt x="2362677" y="1328147"/>
                  <a:pt x="2349282" y="1346720"/>
                  <a:pt x="2340442" y="1359132"/>
                </a:cubicBezTo>
                <a:lnTo>
                  <a:pt x="2336660" y="1364532"/>
                </a:lnTo>
                <a:lnTo>
                  <a:pt x="2326482" y="1378748"/>
                </a:lnTo>
                <a:lnTo>
                  <a:pt x="2324362" y="1381158"/>
                </a:lnTo>
                <a:lnTo>
                  <a:pt x="2333983" y="1367318"/>
                </a:lnTo>
                <a:cubicBezTo>
                  <a:pt x="2342198" y="1355530"/>
                  <a:pt x="2352199" y="1341243"/>
                  <a:pt x="2366963" y="1320288"/>
                </a:cubicBezTo>
                <a:close/>
                <a:moveTo>
                  <a:pt x="1273493" y="1310763"/>
                </a:moveTo>
                <a:cubicBezTo>
                  <a:pt x="1281113" y="1310763"/>
                  <a:pt x="1287780" y="1311716"/>
                  <a:pt x="1290638" y="1312668"/>
                </a:cubicBezTo>
                <a:cubicBezTo>
                  <a:pt x="1289685" y="1312668"/>
                  <a:pt x="1287780" y="1312668"/>
                  <a:pt x="1284923" y="1312668"/>
                </a:cubicBezTo>
                <a:cubicBezTo>
                  <a:pt x="1283970" y="1312668"/>
                  <a:pt x="1282065" y="1312668"/>
                  <a:pt x="1281113" y="1311716"/>
                </a:cubicBezTo>
                <a:cubicBezTo>
                  <a:pt x="1279208" y="1311716"/>
                  <a:pt x="1278255" y="1311716"/>
                  <a:pt x="1276350" y="1311716"/>
                </a:cubicBezTo>
                <a:cubicBezTo>
                  <a:pt x="1273493" y="1311716"/>
                  <a:pt x="1269683" y="1311716"/>
                  <a:pt x="1266825" y="1311716"/>
                </a:cubicBezTo>
                <a:cubicBezTo>
                  <a:pt x="1263968" y="1311716"/>
                  <a:pt x="1260158" y="1311716"/>
                  <a:pt x="1258253" y="1312668"/>
                </a:cubicBezTo>
                <a:cubicBezTo>
                  <a:pt x="1259205" y="1311716"/>
                  <a:pt x="1265873" y="1310763"/>
                  <a:pt x="1273493" y="1310763"/>
                </a:cubicBezTo>
                <a:close/>
                <a:moveTo>
                  <a:pt x="794385" y="1306001"/>
                </a:moveTo>
                <a:cubicBezTo>
                  <a:pt x="794862" y="1306001"/>
                  <a:pt x="797243" y="1309097"/>
                  <a:pt x="800339" y="1313264"/>
                </a:cubicBezTo>
                <a:lnTo>
                  <a:pt x="806066" y="1320923"/>
                </a:lnTo>
                <a:lnTo>
                  <a:pt x="801040" y="1315092"/>
                </a:lnTo>
                <a:lnTo>
                  <a:pt x="800100" y="1313859"/>
                </a:lnTo>
                <a:cubicBezTo>
                  <a:pt x="796767" y="1309573"/>
                  <a:pt x="794385" y="1306477"/>
                  <a:pt x="794385" y="1306001"/>
                </a:cubicBezTo>
                <a:close/>
                <a:moveTo>
                  <a:pt x="1428558" y="1304506"/>
                </a:moveTo>
                <a:lnTo>
                  <a:pt x="1442085" y="1320288"/>
                </a:lnTo>
                <a:cubicBezTo>
                  <a:pt x="1452563" y="1334576"/>
                  <a:pt x="1462088" y="1347911"/>
                  <a:pt x="1468755" y="1358388"/>
                </a:cubicBezTo>
                <a:close/>
                <a:moveTo>
                  <a:pt x="1424771" y="1295632"/>
                </a:moveTo>
                <a:lnTo>
                  <a:pt x="1432560" y="1303143"/>
                </a:lnTo>
                <a:lnTo>
                  <a:pt x="1431608" y="1304096"/>
                </a:lnTo>
                <a:cubicBezTo>
                  <a:pt x="1456373" y="1332671"/>
                  <a:pt x="1479233" y="1371723"/>
                  <a:pt x="1498283" y="1393631"/>
                </a:cubicBezTo>
                <a:cubicBezTo>
                  <a:pt x="1489710" y="1384106"/>
                  <a:pt x="1479233" y="1369818"/>
                  <a:pt x="1466850" y="1352673"/>
                </a:cubicBezTo>
                <a:close/>
                <a:moveTo>
                  <a:pt x="1418123" y="1292333"/>
                </a:moveTo>
                <a:lnTo>
                  <a:pt x="1423988" y="1298381"/>
                </a:lnTo>
                <a:lnTo>
                  <a:pt x="1428558" y="1304506"/>
                </a:lnTo>
                <a:close/>
                <a:moveTo>
                  <a:pt x="49071" y="1287728"/>
                </a:moveTo>
                <a:lnTo>
                  <a:pt x="49530" y="1287903"/>
                </a:lnTo>
                <a:lnTo>
                  <a:pt x="49751" y="1288029"/>
                </a:lnTo>
                <a:close/>
                <a:moveTo>
                  <a:pt x="42744" y="1284926"/>
                </a:moveTo>
                <a:lnTo>
                  <a:pt x="49071" y="1287728"/>
                </a:lnTo>
                <a:lnTo>
                  <a:pt x="42029" y="1285046"/>
                </a:lnTo>
                <a:cubicBezTo>
                  <a:pt x="40958" y="1285046"/>
                  <a:pt x="40482" y="1285522"/>
                  <a:pt x="38100" y="1285046"/>
                </a:cubicBezTo>
                <a:cubicBezTo>
                  <a:pt x="34290" y="1283617"/>
                  <a:pt x="36910" y="1283379"/>
                  <a:pt x="42744" y="1284926"/>
                </a:cubicBezTo>
                <a:close/>
                <a:moveTo>
                  <a:pt x="2683193" y="1284093"/>
                </a:moveTo>
                <a:cubicBezTo>
                  <a:pt x="2685098" y="1285998"/>
                  <a:pt x="2687480" y="1288617"/>
                  <a:pt x="2689384" y="1290880"/>
                </a:cubicBezTo>
                <a:lnTo>
                  <a:pt x="2690367" y="1292249"/>
                </a:lnTo>
                <a:close/>
                <a:moveTo>
                  <a:pt x="57150" y="1281236"/>
                </a:moveTo>
                <a:cubicBezTo>
                  <a:pt x="68104" y="1286951"/>
                  <a:pt x="66914" y="1286237"/>
                  <a:pt x="64890" y="1285284"/>
                </a:cubicBezTo>
                <a:lnTo>
                  <a:pt x="64399" y="1285102"/>
                </a:lnTo>
                <a:close/>
                <a:moveTo>
                  <a:pt x="2684637" y="1275164"/>
                </a:moveTo>
                <a:cubicBezTo>
                  <a:pt x="2684711" y="1274926"/>
                  <a:pt x="2685634" y="1275521"/>
                  <a:pt x="2686408" y="1275997"/>
                </a:cubicBezTo>
                <a:lnTo>
                  <a:pt x="2686911" y="1276065"/>
                </a:lnTo>
                <a:lnTo>
                  <a:pt x="2693909" y="1283855"/>
                </a:lnTo>
                <a:cubicBezTo>
                  <a:pt x="2698671" y="1289808"/>
                  <a:pt x="2703672" y="1296476"/>
                  <a:pt x="2707958" y="1302191"/>
                </a:cubicBezTo>
                <a:cubicBezTo>
                  <a:pt x="2706053" y="1301238"/>
                  <a:pt x="2702243" y="1295523"/>
                  <a:pt x="2698433" y="1290761"/>
                </a:cubicBezTo>
                <a:cubicBezTo>
                  <a:pt x="2693670" y="1285046"/>
                  <a:pt x="2689860" y="1280283"/>
                  <a:pt x="2687955" y="1279331"/>
                </a:cubicBezTo>
                <a:cubicBezTo>
                  <a:pt x="2685336" y="1276473"/>
                  <a:pt x="2684562" y="1275402"/>
                  <a:pt x="2684637" y="1275164"/>
                </a:cubicBezTo>
                <a:close/>
                <a:moveTo>
                  <a:pt x="67195" y="1273875"/>
                </a:moveTo>
                <a:lnTo>
                  <a:pt x="68580" y="1274568"/>
                </a:lnTo>
                <a:lnTo>
                  <a:pt x="67249" y="1274201"/>
                </a:lnTo>
                <a:close/>
                <a:moveTo>
                  <a:pt x="60008" y="1273616"/>
                </a:moveTo>
                <a:cubicBezTo>
                  <a:pt x="57150" y="1271711"/>
                  <a:pt x="58103" y="1272663"/>
                  <a:pt x="60960" y="1273616"/>
                </a:cubicBezTo>
                <a:cubicBezTo>
                  <a:pt x="63342" y="1274569"/>
                  <a:pt x="67628" y="1276950"/>
                  <a:pt x="71914" y="1279688"/>
                </a:cubicBezTo>
                <a:lnTo>
                  <a:pt x="76012" y="1282761"/>
                </a:lnTo>
                <a:close/>
                <a:moveTo>
                  <a:pt x="61675" y="1272663"/>
                </a:moveTo>
                <a:lnTo>
                  <a:pt x="67249" y="1274201"/>
                </a:lnTo>
                <a:lnTo>
                  <a:pt x="67573" y="1276143"/>
                </a:lnTo>
                <a:lnTo>
                  <a:pt x="66675" y="1275521"/>
                </a:lnTo>
                <a:lnTo>
                  <a:pt x="64700" y="1274599"/>
                </a:lnTo>
                <a:close/>
                <a:moveTo>
                  <a:pt x="60329" y="1272559"/>
                </a:moveTo>
                <a:lnTo>
                  <a:pt x="62865" y="1273616"/>
                </a:lnTo>
                <a:lnTo>
                  <a:pt x="63499" y="1274039"/>
                </a:lnTo>
                <a:close/>
                <a:moveTo>
                  <a:pt x="509793" y="1272506"/>
                </a:moveTo>
                <a:lnTo>
                  <a:pt x="509414" y="1272859"/>
                </a:lnTo>
                <a:lnTo>
                  <a:pt x="509588" y="1272663"/>
                </a:lnTo>
                <a:close/>
                <a:moveTo>
                  <a:pt x="1766775" y="1271935"/>
                </a:moveTo>
                <a:lnTo>
                  <a:pt x="1726355" y="1321174"/>
                </a:lnTo>
                <a:lnTo>
                  <a:pt x="1749743" y="1288856"/>
                </a:lnTo>
                <a:close/>
                <a:moveTo>
                  <a:pt x="66675" y="1270758"/>
                </a:moveTo>
                <a:cubicBezTo>
                  <a:pt x="68580" y="1271711"/>
                  <a:pt x="71438" y="1273616"/>
                  <a:pt x="75248" y="1275521"/>
                </a:cubicBezTo>
                <a:lnTo>
                  <a:pt x="77899" y="1277152"/>
                </a:lnTo>
                <a:lnTo>
                  <a:pt x="67016" y="1272799"/>
                </a:lnTo>
                <a:close/>
                <a:moveTo>
                  <a:pt x="2681288" y="1269806"/>
                </a:moveTo>
                <a:cubicBezTo>
                  <a:pt x="2685098" y="1273616"/>
                  <a:pt x="2686765" y="1275402"/>
                  <a:pt x="2687286" y="1276116"/>
                </a:cubicBezTo>
                <a:lnTo>
                  <a:pt x="2686911" y="1276065"/>
                </a:lnTo>
                <a:close/>
                <a:moveTo>
                  <a:pt x="2668905" y="1266948"/>
                </a:moveTo>
                <a:cubicBezTo>
                  <a:pt x="2671763" y="1268853"/>
                  <a:pt x="2679383" y="1275521"/>
                  <a:pt x="2686050" y="1283141"/>
                </a:cubicBezTo>
                <a:cubicBezTo>
                  <a:pt x="2692718" y="1290761"/>
                  <a:pt x="2699385" y="1299333"/>
                  <a:pt x="2704148" y="1305048"/>
                </a:cubicBezTo>
                <a:cubicBezTo>
                  <a:pt x="2701290" y="1302191"/>
                  <a:pt x="2696528" y="1295523"/>
                  <a:pt x="2689860" y="1287903"/>
                </a:cubicBezTo>
                <a:cubicBezTo>
                  <a:pt x="2683193" y="1281236"/>
                  <a:pt x="2674620" y="1272663"/>
                  <a:pt x="2668905" y="1266948"/>
                </a:cubicBezTo>
                <a:close/>
                <a:moveTo>
                  <a:pt x="47625" y="1265043"/>
                </a:moveTo>
                <a:lnTo>
                  <a:pt x="67016" y="1272799"/>
                </a:lnTo>
                <a:lnTo>
                  <a:pt x="67195" y="1273875"/>
                </a:lnTo>
                <a:lnTo>
                  <a:pt x="59055" y="1269806"/>
                </a:lnTo>
                <a:cubicBezTo>
                  <a:pt x="54293" y="1267901"/>
                  <a:pt x="48578" y="1265996"/>
                  <a:pt x="47625" y="1265043"/>
                </a:cubicBezTo>
                <a:close/>
                <a:moveTo>
                  <a:pt x="40958" y="1265043"/>
                </a:moveTo>
                <a:cubicBezTo>
                  <a:pt x="43815" y="1265996"/>
                  <a:pt x="47625" y="1266948"/>
                  <a:pt x="52388" y="1268853"/>
                </a:cubicBezTo>
                <a:lnTo>
                  <a:pt x="60329" y="1272559"/>
                </a:lnTo>
                <a:lnTo>
                  <a:pt x="51435" y="1268853"/>
                </a:lnTo>
                <a:cubicBezTo>
                  <a:pt x="47625" y="1267901"/>
                  <a:pt x="43815" y="1265996"/>
                  <a:pt x="40958" y="1265043"/>
                </a:cubicBezTo>
                <a:close/>
                <a:moveTo>
                  <a:pt x="1777006" y="1261770"/>
                </a:moveTo>
                <a:lnTo>
                  <a:pt x="1766775" y="1271935"/>
                </a:lnTo>
                <a:lnTo>
                  <a:pt x="1771650" y="1265996"/>
                </a:lnTo>
                <a:close/>
                <a:moveTo>
                  <a:pt x="1385956" y="1258203"/>
                </a:moveTo>
                <a:lnTo>
                  <a:pt x="1394460" y="1264091"/>
                </a:lnTo>
                <a:cubicBezTo>
                  <a:pt x="1404938" y="1273616"/>
                  <a:pt x="1415415" y="1284093"/>
                  <a:pt x="1423988" y="1294571"/>
                </a:cubicBezTo>
                <a:lnTo>
                  <a:pt x="1424771" y="1295632"/>
                </a:lnTo>
                <a:lnTo>
                  <a:pt x="1402750" y="1274398"/>
                </a:lnTo>
                <a:lnTo>
                  <a:pt x="1402080" y="1273616"/>
                </a:lnTo>
                <a:lnTo>
                  <a:pt x="1400891" y="1272605"/>
                </a:lnTo>
                <a:close/>
                <a:moveTo>
                  <a:pt x="2653394" y="1258165"/>
                </a:moveTo>
                <a:lnTo>
                  <a:pt x="2662238" y="1265043"/>
                </a:lnTo>
                <a:cubicBezTo>
                  <a:pt x="2666048" y="1268853"/>
                  <a:pt x="2669858" y="1272663"/>
                  <a:pt x="2673668" y="1275521"/>
                </a:cubicBezTo>
                <a:cubicBezTo>
                  <a:pt x="2680335" y="1282188"/>
                  <a:pt x="2685098" y="1286951"/>
                  <a:pt x="2689860" y="1291713"/>
                </a:cubicBezTo>
                <a:lnTo>
                  <a:pt x="2677960" y="1280765"/>
                </a:lnTo>
                <a:lnTo>
                  <a:pt x="2667953" y="1270758"/>
                </a:lnTo>
                <a:lnTo>
                  <a:pt x="2664189" y="1268096"/>
                </a:lnTo>
                <a:lnTo>
                  <a:pt x="2655890" y="1260460"/>
                </a:lnTo>
                <a:lnTo>
                  <a:pt x="2658428" y="1262186"/>
                </a:lnTo>
                <a:lnTo>
                  <a:pt x="2654142" y="1258852"/>
                </a:lnTo>
                <a:close/>
                <a:moveTo>
                  <a:pt x="1796458" y="1246424"/>
                </a:moveTo>
                <a:lnTo>
                  <a:pt x="1777006" y="1261770"/>
                </a:lnTo>
                <a:lnTo>
                  <a:pt x="1786295" y="1252542"/>
                </a:lnTo>
                <a:close/>
                <a:moveTo>
                  <a:pt x="2442857" y="1245088"/>
                </a:moveTo>
                <a:lnTo>
                  <a:pt x="2432685" y="1253174"/>
                </a:lnTo>
                <a:lnTo>
                  <a:pt x="2432685" y="1252780"/>
                </a:lnTo>
                <a:cubicBezTo>
                  <a:pt x="2433638" y="1251708"/>
                  <a:pt x="2436019" y="1249803"/>
                  <a:pt x="2441258" y="1245993"/>
                </a:cubicBezTo>
                <a:close/>
                <a:moveTo>
                  <a:pt x="1365275" y="1243885"/>
                </a:moveTo>
                <a:lnTo>
                  <a:pt x="1379220" y="1251708"/>
                </a:lnTo>
                <a:lnTo>
                  <a:pt x="1385956" y="1258203"/>
                </a:lnTo>
                <a:lnTo>
                  <a:pt x="1375170" y="1250736"/>
                </a:lnTo>
                <a:lnTo>
                  <a:pt x="1375053" y="1250637"/>
                </a:lnTo>
                <a:lnTo>
                  <a:pt x="1374912" y="1250557"/>
                </a:lnTo>
                <a:close/>
                <a:moveTo>
                  <a:pt x="2447320" y="1242562"/>
                </a:moveTo>
                <a:lnTo>
                  <a:pt x="2442857" y="1245088"/>
                </a:lnTo>
                <a:lnTo>
                  <a:pt x="2444115" y="1244088"/>
                </a:lnTo>
                <a:close/>
                <a:moveTo>
                  <a:pt x="1905" y="1242183"/>
                </a:moveTo>
                <a:cubicBezTo>
                  <a:pt x="12383" y="1243136"/>
                  <a:pt x="28575" y="1244088"/>
                  <a:pt x="41910" y="1247898"/>
                </a:cubicBezTo>
                <a:lnTo>
                  <a:pt x="47381" y="1249762"/>
                </a:lnTo>
                <a:close/>
                <a:moveTo>
                  <a:pt x="1991474" y="1239470"/>
                </a:moveTo>
                <a:lnTo>
                  <a:pt x="1993583" y="1240278"/>
                </a:lnTo>
                <a:lnTo>
                  <a:pt x="1995971" y="1241894"/>
                </a:lnTo>
                <a:lnTo>
                  <a:pt x="1991829" y="1239704"/>
                </a:lnTo>
                <a:close/>
                <a:moveTo>
                  <a:pt x="2003453" y="1237180"/>
                </a:moveTo>
                <a:lnTo>
                  <a:pt x="2004060" y="1237421"/>
                </a:lnTo>
                <a:cubicBezTo>
                  <a:pt x="2019300" y="1246946"/>
                  <a:pt x="2030730" y="1255518"/>
                  <a:pt x="2034540" y="1258376"/>
                </a:cubicBezTo>
                <a:close/>
                <a:moveTo>
                  <a:pt x="1351504" y="1236160"/>
                </a:moveTo>
                <a:lnTo>
                  <a:pt x="1357313" y="1238373"/>
                </a:lnTo>
                <a:lnTo>
                  <a:pt x="1365275" y="1243885"/>
                </a:lnTo>
                <a:close/>
                <a:moveTo>
                  <a:pt x="2461668" y="1235730"/>
                </a:moveTo>
                <a:lnTo>
                  <a:pt x="2447320" y="1242562"/>
                </a:lnTo>
                <a:lnTo>
                  <a:pt x="2453879" y="1238850"/>
                </a:lnTo>
                <a:lnTo>
                  <a:pt x="2455847" y="1237837"/>
                </a:lnTo>
                <a:close/>
                <a:moveTo>
                  <a:pt x="1831507" y="1235053"/>
                </a:moveTo>
                <a:lnTo>
                  <a:pt x="1829708" y="1236141"/>
                </a:lnTo>
                <a:lnTo>
                  <a:pt x="1825943" y="1237421"/>
                </a:lnTo>
                <a:lnTo>
                  <a:pt x="1809881" y="1248129"/>
                </a:lnTo>
                <a:lnTo>
                  <a:pt x="1794510" y="1257423"/>
                </a:lnTo>
                <a:cubicBezTo>
                  <a:pt x="1797368" y="1253613"/>
                  <a:pt x="1807845" y="1245993"/>
                  <a:pt x="1822133" y="1238373"/>
                </a:cubicBezTo>
                <a:close/>
                <a:moveTo>
                  <a:pt x="2462213" y="1234563"/>
                </a:moveTo>
                <a:lnTo>
                  <a:pt x="2455847" y="1237837"/>
                </a:lnTo>
                <a:lnTo>
                  <a:pt x="2452523" y="1239041"/>
                </a:lnTo>
                <a:lnTo>
                  <a:pt x="2453266" y="1238630"/>
                </a:lnTo>
                <a:close/>
                <a:moveTo>
                  <a:pt x="1981614" y="1234304"/>
                </a:moveTo>
                <a:lnTo>
                  <a:pt x="1986915" y="1236468"/>
                </a:lnTo>
                <a:lnTo>
                  <a:pt x="1991474" y="1239470"/>
                </a:lnTo>
                <a:lnTo>
                  <a:pt x="1991158" y="1239349"/>
                </a:lnTo>
                <a:close/>
                <a:moveTo>
                  <a:pt x="1602046" y="1232297"/>
                </a:moveTo>
                <a:lnTo>
                  <a:pt x="1600200" y="1232659"/>
                </a:lnTo>
                <a:lnTo>
                  <a:pt x="1599701" y="1232622"/>
                </a:lnTo>
                <a:close/>
                <a:moveTo>
                  <a:pt x="1586645" y="1231655"/>
                </a:moveTo>
                <a:lnTo>
                  <a:pt x="1599701" y="1232622"/>
                </a:lnTo>
                <a:lnTo>
                  <a:pt x="1594950" y="1233282"/>
                </a:lnTo>
                <a:lnTo>
                  <a:pt x="1578928" y="1231706"/>
                </a:lnTo>
                <a:lnTo>
                  <a:pt x="1585913" y="1231706"/>
                </a:lnTo>
                <a:close/>
                <a:moveTo>
                  <a:pt x="1821541" y="1231324"/>
                </a:moveTo>
                <a:lnTo>
                  <a:pt x="1796458" y="1246424"/>
                </a:lnTo>
                <a:lnTo>
                  <a:pt x="1808322" y="1237064"/>
                </a:lnTo>
                <a:close/>
                <a:moveTo>
                  <a:pt x="2467224" y="1230917"/>
                </a:moveTo>
                <a:lnTo>
                  <a:pt x="2453266" y="1238630"/>
                </a:lnTo>
                <a:lnTo>
                  <a:pt x="2451735" y="1239326"/>
                </a:lnTo>
                <a:lnTo>
                  <a:pt x="2452523" y="1239041"/>
                </a:lnTo>
                <a:lnTo>
                  <a:pt x="2436495" y="1247898"/>
                </a:lnTo>
                <a:cubicBezTo>
                  <a:pt x="2436495" y="1247898"/>
                  <a:pt x="2439353" y="1246946"/>
                  <a:pt x="2443163" y="1244088"/>
                </a:cubicBezTo>
                <a:cubicBezTo>
                  <a:pt x="2446973" y="1242183"/>
                  <a:pt x="2451735" y="1238373"/>
                  <a:pt x="2457450" y="1235516"/>
                </a:cubicBezTo>
                <a:close/>
                <a:moveTo>
                  <a:pt x="1827430" y="1230726"/>
                </a:moveTo>
                <a:lnTo>
                  <a:pt x="1810703" y="1238373"/>
                </a:lnTo>
                <a:cubicBezTo>
                  <a:pt x="1813560" y="1238373"/>
                  <a:pt x="1818323" y="1234563"/>
                  <a:pt x="1821180" y="1232658"/>
                </a:cubicBezTo>
                <a:close/>
                <a:moveTo>
                  <a:pt x="1617308" y="1229516"/>
                </a:moveTo>
                <a:lnTo>
                  <a:pt x="1608669" y="1231377"/>
                </a:lnTo>
                <a:lnTo>
                  <a:pt x="1602046" y="1232297"/>
                </a:lnTo>
                <a:lnTo>
                  <a:pt x="1615590" y="1229636"/>
                </a:lnTo>
                <a:close/>
                <a:moveTo>
                  <a:pt x="1964285" y="1227232"/>
                </a:moveTo>
                <a:lnTo>
                  <a:pt x="1970842" y="1228610"/>
                </a:lnTo>
                <a:lnTo>
                  <a:pt x="1981614" y="1234304"/>
                </a:lnTo>
                <a:close/>
                <a:moveTo>
                  <a:pt x="2479829" y="1226209"/>
                </a:moveTo>
                <a:lnTo>
                  <a:pt x="2473643" y="1227896"/>
                </a:lnTo>
                <a:lnTo>
                  <a:pt x="2467224" y="1230917"/>
                </a:lnTo>
                <a:lnTo>
                  <a:pt x="2472690" y="1227896"/>
                </a:lnTo>
                <a:close/>
                <a:moveTo>
                  <a:pt x="1325169" y="1226128"/>
                </a:moveTo>
                <a:lnTo>
                  <a:pt x="1340168" y="1229801"/>
                </a:lnTo>
                <a:lnTo>
                  <a:pt x="1351504" y="1236160"/>
                </a:lnTo>
                <a:lnTo>
                  <a:pt x="1344533" y="1233504"/>
                </a:lnTo>
                <a:lnTo>
                  <a:pt x="1343025" y="1232658"/>
                </a:lnTo>
                <a:lnTo>
                  <a:pt x="1337694" y="1230899"/>
                </a:lnTo>
                <a:close/>
                <a:moveTo>
                  <a:pt x="2484120" y="1225038"/>
                </a:moveTo>
                <a:lnTo>
                  <a:pt x="2483469" y="1225348"/>
                </a:lnTo>
                <a:lnTo>
                  <a:pt x="2479829" y="1226209"/>
                </a:lnTo>
                <a:close/>
                <a:moveTo>
                  <a:pt x="1948815" y="1223133"/>
                </a:moveTo>
                <a:cubicBezTo>
                  <a:pt x="1951197" y="1223610"/>
                  <a:pt x="1956674" y="1224800"/>
                  <a:pt x="1963579" y="1226943"/>
                </a:cubicBezTo>
                <a:lnTo>
                  <a:pt x="1964285" y="1227232"/>
                </a:lnTo>
                <a:lnTo>
                  <a:pt x="1953712" y="1225008"/>
                </a:lnTo>
                <a:close/>
                <a:moveTo>
                  <a:pt x="2550795" y="1222181"/>
                </a:moveTo>
                <a:lnTo>
                  <a:pt x="2578418" y="1222181"/>
                </a:lnTo>
                <a:cubicBezTo>
                  <a:pt x="2601278" y="1225991"/>
                  <a:pt x="2624138" y="1235516"/>
                  <a:pt x="2642235" y="1247898"/>
                </a:cubicBezTo>
                <a:lnTo>
                  <a:pt x="2653394" y="1258165"/>
                </a:lnTo>
                <a:lnTo>
                  <a:pt x="2645093" y="1251708"/>
                </a:lnTo>
                <a:cubicBezTo>
                  <a:pt x="2645093" y="1251708"/>
                  <a:pt x="2646998" y="1253613"/>
                  <a:pt x="2649855" y="1255518"/>
                </a:cubicBezTo>
                <a:lnTo>
                  <a:pt x="2654142" y="1258852"/>
                </a:lnTo>
                <a:lnTo>
                  <a:pt x="2655890" y="1260460"/>
                </a:lnTo>
                <a:lnTo>
                  <a:pt x="2631282" y="1243731"/>
                </a:lnTo>
                <a:cubicBezTo>
                  <a:pt x="2621280" y="1237897"/>
                  <a:pt x="2610327" y="1232658"/>
                  <a:pt x="2598420" y="1228848"/>
                </a:cubicBezTo>
                <a:lnTo>
                  <a:pt x="2586659" y="1227491"/>
                </a:lnTo>
                <a:lnTo>
                  <a:pt x="2577465" y="1224086"/>
                </a:lnTo>
                <a:close/>
                <a:moveTo>
                  <a:pt x="1867853" y="1222181"/>
                </a:moveTo>
                <a:lnTo>
                  <a:pt x="1831507" y="1235053"/>
                </a:lnTo>
                <a:lnTo>
                  <a:pt x="1835468" y="1232658"/>
                </a:lnTo>
                <a:cubicBezTo>
                  <a:pt x="1842135" y="1229801"/>
                  <a:pt x="1848803" y="1227896"/>
                  <a:pt x="1854518" y="1225991"/>
                </a:cubicBezTo>
                <a:cubicBezTo>
                  <a:pt x="1860233" y="1224086"/>
                  <a:pt x="1864995" y="1223133"/>
                  <a:pt x="1867853" y="1222181"/>
                </a:cubicBezTo>
                <a:close/>
                <a:moveTo>
                  <a:pt x="1309298" y="1221530"/>
                </a:moveTo>
                <a:lnTo>
                  <a:pt x="1314808" y="1222181"/>
                </a:lnTo>
                <a:lnTo>
                  <a:pt x="1325169" y="1226128"/>
                </a:lnTo>
                <a:lnTo>
                  <a:pt x="1317654" y="1224287"/>
                </a:lnTo>
                <a:close/>
                <a:moveTo>
                  <a:pt x="1844259" y="1221459"/>
                </a:moveTo>
                <a:lnTo>
                  <a:pt x="1821541" y="1231324"/>
                </a:lnTo>
                <a:lnTo>
                  <a:pt x="1833563" y="1224086"/>
                </a:lnTo>
                <a:close/>
                <a:moveTo>
                  <a:pt x="2503259" y="1220671"/>
                </a:moveTo>
                <a:lnTo>
                  <a:pt x="2461668" y="1235730"/>
                </a:lnTo>
                <a:lnTo>
                  <a:pt x="2483469" y="1225348"/>
                </a:lnTo>
                <a:close/>
                <a:moveTo>
                  <a:pt x="1301952" y="1220442"/>
                </a:moveTo>
                <a:lnTo>
                  <a:pt x="1308021" y="1221109"/>
                </a:lnTo>
                <a:lnTo>
                  <a:pt x="1309298" y="1221530"/>
                </a:lnTo>
                <a:lnTo>
                  <a:pt x="1303698" y="1220870"/>
                </a:lnTo>
                <a:close/>
                <a:moveTo>
                  <a:pt x="2524125" y="1220276"/>
                </a:moveTo>
                <a:lnTo>
                  <a:pt x="2550795" y="1222181"/>
                </a:lnTo>
                <a:lnTo>
                  <a:pt x="2540636" y="1222181"/>
                </a:lnTo>
                <a:close/>
                <a:moveTo>
                  <a:pt x="2509583" y="1219176"/>
                </a:moveTo>
                <a:lnTo>
                  <a:pt x="2503259" y="1220671"/>
                </a:lnTo>
                <a:lnTo>
                  <a:pt x="2506980" y="1219323"/>
                </a:lnTo>
                <a:close/>
                <a:moveTo>
                  <a:pt x="1277171" y="1217718"/>
                </a:moveTo>
                <a:lnTo>
                  <a:pt x="1293495" y="1218371"/>
                </a:lnTo>
                <a:lnTo>
                  <a:pt x="1301952" y="1220442"/>
                </a:lnTo>
                <a:close/>
                <a:moveTo>
                  <a:pt x="1942607" y="1217689"/>
                </a:moveTo>
                <a:lnTo>
                  <a:pt x="1948815" y="1218371"/>
                </a:lnTo>
                <a:cubicBezTo>
                  <a:pt x="1954054" y="1219800"/>
                  <a:pt x="1954292" y="1219800"/>
                  <a:pt x="1951435" y="1219204"/>
                </a:cubicBezTo>
                <a:close/>
                <a:moveTo>
                  <a:pt x="1274445" y="1217418"/>
                </a:moveTo>
                <a:lnTo>
                  <a:pt x="1277171" y="1217718"/>
                </a:lnTo>
                <a:lnTo>
                  <a:pt x="1276890" y="1217706"/>
                </a:lnTo>
                <a:close/>
                <a:moveTo>
                  <a:pt x="1269683" y="1217418"/>
                </a:moveTo>
                <a:lnTo>
                  <a:pt x="1276890" y="1217706"/>
                </a:lnTo>
                <a:lnTo>
                  <a:pt x="1303698" y="1220870"/>
                </a:lnTo>
                <a:lnTo>
                  <a:pt x="1317654" y="1224287"/>
                </a:lnTo>
                <a:lnTo>
                  <a:pt x="1337694" y="1230899"/>
                </a:lnTo>
                <a:lnTo>
                  <a:pt x="1344533" y="1233504"/>
                </a:lnTo>
                <a:lnTo>
                  <a:pt x="1374912" y="1250557"/>
                </a:lnTo>
                <a:lnTo>
                  <a:pt x="1375170" y="1250736"/>
                </a:lnTo>
                <a:lnTo>
                  <a:pt x="1400891" y="1272605"/>
                </a:lnTo>
                <a:lnTo>
                  <a:pt x="1402750" y="1274398"/>
                </a:lnTo>
                <a:lnTo>
                  <a:pt x="1418123" y="1292333"/>
                </a:lnTo>
                <a:lnTo>
                  <a:pt x="1393508" y="1266948"/>
                </a:lnTo>
                <a:cubicBezTo>
                  <a:pt x="1382078" y="1256471"/>
                  <a:pt x="1367790" y="1246946"/>
                  <a:pt x="1352550" y="1239326"/>
                </a:cubicBezTo>
                <a:cubicBezTo>
                  <a:pt x="1371600" y="1249803"/>
                  <a:pt x="1389698" y="1264091"/>
                  <a:pt x="1404938" y="1279331"/>
                </a:cubicBezTo>
                <a:cubicBezTo>
                  <a:pt x="1420178" y="1294571"/>
                  <a:pt x="1433513" y="1311716"/>
                  <a:pt x="1445895" y="1328861"/>
                </a:cubicBezTo>
                <a:cubicBezTo>
                  <a:pt x="1458278" y="1345529"/>
                  <a:pt x="1469708" y="1362436"/>
                  <a:pt x="1481138" y="1378033"/>
                </a:cubicBezTo>
                <a:lnTo>
                  <a:pt x="1486807" y="1384680"/>
                </a:lnTo>
                <a:lnTo>
                  <a:pt x="1496378" y="1397441"/>
                </a:lnTo>
                <a:cubicBezTo>
                  <a:pt x="1503998" y="1406966"/>
                  <a:pt x="1511618" y="1414586"/>
                  <a:pt x="1516380" y="1419348"/>
                </a:cubicBezTo>
                <a:lnTo>
                  <a:pt x="1486807" y="1384680"/>
                </a:lnTo>
                <a:lnTo>
                  <a:pt x="1473518" y="1366961"/>
                </a:lnTo>
                <a:cubicBezTo>
                  <a:pt x="1480185" y="1374581"/>
                  <a:pt x="1486853" y="1383153"/>
                  <a:pt x="1494473" y="1392678"/>
                </a:cubicBezTo>
                <a:cubicBezTo>
                  <a:pt x="1501140" y="1401251"/>
                  <a:pt x="1508760" y="1409823"/>
                  <a:pt x="1515428" y="1416491"/>
                </a:cubicBezTo>
                <a:cubicBezTo>
                  <a:pt x="1530668" y="1430778"/>
                  <a:pt x="1545908" y="1441256"/>
                  <a:pt x="1563053" y="1445066"/>
                </a:cubicBezTo>
                <a:cubicBezTo>
                  <a:pt x="1580198" y="1449828"/>
                  <a:pt x="1601153" y="1448876"/>
                  <a:pt x="1617345" y="1444113"/>
                </a:cubicBezTo>
                <a:cubicBezTo>
                  <a:pt x="1625918" y="1441256"/>
                  <a:pt x="1633538" y="1438398"/>
                  <a:pt x="1641158" y="1433636"/>
                </a:cubicBezTo>
                <a:cubicBezTo>
                  <a:pt x="1648778" y="1428873"/>
                  <a:pt x="1656398" y="1422206"/>
                  <a:pt x="1664018" y="1415538"/>
                </a:cubicBezTo>
                <a:cubicBezTo>
                  <a:pt x="1678305" y="1401251"/>
                  <a:pt x="1692593" y="1382201"/>
                  <a:pt x="1706880" y="1361246"/>
                </a:cubicBezTo>
                <a:cubicBezTo>
                  <a:pt x="1721168" y="1341243"/>
                  <a:pt x="1735455" y="1318383"/>
                  <a:pt x="1754505" y="1296476"/>
                </a:cubicBezTo>
                <a:cubicBezTo>
                  <a:pt x="1764030" y="1285046"/>
                  <a:pt x="1774508" y="1274568"/>
                  <a:pt x="1785938" y="1264091"/>
                </a:cubicBezTo>
                <a:lnTo>
                  <a:pt x="1809881" y="1248129"/>
                </a:lnTo>
                <a:lnTo>
                  <a:pt x="1829708" y="1236141"/>
                </a:lnTo>
                <a:lnTo>
                  <a:pt x="1873568" y="1221228"/>
                </a:lnTo>
                <a:cubicBezTo>
                  <a:pt x="1889760" y="1218371"/>
                  <a:pt x="1905953" y="1217418"/>
                  <a:pt x="1922145" y="1218371"/>
                </a:cubicBezTo>
                <a:lnTo>
                  <a:pt x="1953712" y="1225008"/>
                </a:lnTo>
                <a:lnTo>
                  <a:pt x="1991158" y="1239349"/>
                </a:lnTo>
                <a:lnTo>
                  <a:pt x="1991829" y="1239704"/>
                </a:lnTo>
                <a:lnTo>
                  <a:pt x="2025968" y="1262186"/>
                </a:lnTo>
                <a:lnTo>
                  <a:pt x="1995971" y="1241894"/>
                </a:lnTo>
                <a:lnTo>
                  <a:pt x="2014538" y="1251708"/>
                </a:lnTo>
                <a:cubicBezTo>
                  <a:pt x="2028825" y="1262186"/>
                  <a:pt x="2041208" y="1272663"/>
                  <a:pt x="2051685" y="1284093"/>
                </a:cubicBezTo>
                <a:cubicBezTo>
                  <a:pt x="2085023" y="1320288"/>
                  <a:pt x="2106930" y="1358388"/>
                  <a:pt x="2130743" y="1388868"/>
                </a:cubicBezTo>
                <a:cubicBezTo>
                  <a:pt x="2143125" y="1404108"/>
                  <a:pt x="2154555" y="1417443"/>
                  <a:pt x="2166938" y="1426016"/>
                </a:cubicBezTo>
                <a:cubicBezTo>
                  <a:pt x="2179320" y="1434588"/>
                  <a:pt x="2192655" y="1441256"/>
                  <a:pt x="2206943" y="1443161"/>
                </a:cubicBezTo>
                <a:cubicBezTo>
                  <a:pt x="2221230" y="1445066"/>
                  <a:pt x="2238375" y="1445066"/>
                  <a:pt x="2251710" y="1441256"/>
                </a:cubicBezTo>
                <a:cubicBezTo>
                  <a:pt x="2265045" y="1437446"/>
                  <a:pt x="2278380" y="1429826"/>
                  <a:pt x="2290763" y="1419348"/>
                </a:cubicBezTo>
                <a:lnTo>
                  <a:pt x="2324362" y="1381158"/>
                </a:lnTo>
                <a:lnTo>
                  <a:pt x="2311718" y="1399346"/>
                </a:lnTo>
                <a:cubicBezTo>
                  <a:pt x="2305050" y="1406013"/>
                  <a:pt x="2291715" y="1420301"/>
                  <a:pt x="2283143" y="1426968"/>
                </a:cubicBezTo>
                <a:cubicBezTo>
                  <a:pt x="2306955" y="1411728"/>
                  <a:pt x="2329815" y="1374581"/>
                  <a:pt x="2329815" y="1377438"/>
                </a:cubicBezTo>
                <a:cubicBezTo>
                  <a:pt x="2337435" y="1366961"/>
                  <a:pt x="2338388" y="1364103"/>
                  <a:pt x="2344103" y="1355531"/>
                </a:cubicBezTo>
                <a:cubicBezTo>
                  <a:pt x="2348866" y="1348864"/>
                  <a:pt x="2352437" y="1343625"/>
                  <a:pt x="2355057" y="1339696"/>
                </a:cubicBezTo>
                <a:lnTo>
                  <a:pt x="2360229" y="1331819"/>
                </a:lnTo>
                <a:lnTo>
                  <a:pt x="2406968" y="1273616"/>
                </a:lnTo>
                <a:lnTo>
                  <a:pt x="2432685" y="1253174"/>
                </a:lnTo>
                <a:lnTo>
                  <a:pt x="2432685" y="1254566"/>
                </a:lnTo>
                <a:cubicBezTo>
                  <a:pt x="2455545" y="1238373"/>
                  <a:pt x="2481263" y="1226943"/>
                  <a:pt x="2506980" y="1222181"/>
                </a:cubicBezTo>
                <a:lnTo>
                  <a:pt x="2540636" y="1222181"/>
                </a:lnTo>
                <a:lnTo>
                  <a:pt x="2586659" y="1227491"/>
                </a:lnTo>
                <a:lnTo>
                  <a:pt x="2628900" y="1243136"/>
                </a:lnTo>
                <a:lnTo>
                  <a:pt x="2664189" y="1268096"/>
                </a:lnTo>
                <a:lnTo>
                  <a:pt x="2677960" y="1280765"/>
                </a:lnTo>
                <a:lnTo>
                  <a:pt x="2692718" y="1295523"/>
                </a:lnTo>
                <a:lnTo>
                  <a:pt x="2690367" y="1292249"/>
                </a:lnTo>
                <a:lnTo>
                  <a:pt x="2708434" y="1312788"/>
                </a:lnTo>
                <a:lnTo>
                  <a:pt x="2714972" y="1322634"/>
                </a:lnTo>
                <a:lnTo>
                  <a:pt x="2714625" y="1322193"/>
                </a:lnTo>
                <a:lnTo>
                  <a:pt x="2715461" y="1323371"/>
                </a:lnTo>
                <a:lnTo>
                  <a:pt x="2727960" y="1342196"/>
                </a:lnTo>
                <a:cubicBezTo>
                  <a:pt x="2727008" y="1341243"/>
                  <a:pt x="2712720" y="1320288"/>
                  <a:pt x="2703195" y="1307906"/>
                </a:cubicBezTo>
                <a:cubicBezTo>
                  <a:pt x="2708910" y="1316478"/>
                  <a:pt x="2712720" y="1323146"/>
                  <a:pt x="2722245" y="1335528"/>
                </a:cubicBezTo>
                <a:cubicBezTo>
                  <a:pt x="2716530" y="1329813"/>
                  <a:pt x="2724150" y="1341243"/>
                  <a:pt x="2733675" y="1355531"/>
                </a:cubicBezTo>
                <a:cubicBezTo>
                  <a:pt x="2743200" y="1369818"/>
                  <a:pt x="2755583" y="1386963"/>
                  <a:pt x="2761298" y="1393631"/>
                </a:cubicBezTo>
                <a:cubicBezTo>
                  <a:pt x="2763203" y="1393631"/>
                  <a:pt x="2753678" y="1384106"/>
                  <a:pt x="2751773" y="1379343"/>
                </a:cubicBezTo>
                <a:cubicBezTo>
                  <a:pt x="2750820" y="1381248"/>
                  <a:pt x="2742248" y="1366008"/>
                  <a:pt x="2728913" y="1346958"/>
                </a:cubicBezTo>
                <a:cubicBezTo>
                  <a:pt x="2727960" y="1345053"/>
                  <a:pt x="2733675" y="1351721"/>
                  <a:pt x="2737485" y="1357436"/>
                </a:cubicBezTo>
                <a:cubicBezTo>
                  <a:pt x="2737485" y="1357436"/>
                  <a:pt x="2734628" y="1352673"/>
                  <a:pt x="2732723" y="1349816"/>
                </a:cubicBezTo>
                <a:cubicBezTo>
                  <a:pt x="2749868" y="1375533"/>
                  <a:pt x="2765108" y="1395536"/>
                  <a:pt x="2774633" y="1406966"/>
                </a:cubicBezTo>
                <a:cubicBezTo>
                  <a:pt x="2767013" y="1398393"/>
                  <a:pt x="2767013" y="1400298"/>
                  <a:pt x="2765108" y="1399346"/>
                </a:cubicBezTo>
                <a:cubicBezTo>
                  <a:pt x="2772728" y="1409823"/>
                  <a:pt x="2781300" y="1421253"/>
                  <a:pt x="2788920" y="1428873"/>
                </a:cubicBezTo>
                <a:cubicBezTo>
                  <a:pt x="2790825" y="1430778"/>
                  <a:pt x="2792730" y="1432683"/>
                  <a:pt x="2793683" y="1434588"/>
                </a:cubicBezTo>
                <a:cubicBezTo>
                  <a:pt x="2795588" y="1436493"/>
                  <a:pt x="2796540" y="1437446"/>
                  <a:pt x="2797493" y="1438398"/>
                </a:cubicBezTo>
                <a:cubicBezTo>
                  <a:pt x="2799398" y="1441256"/>
                  <a:pt x="2801303" y="1443161"/>
                  <a:pt x="2800350" y="1444113"/>
                </a:cubicBezTo>
                <a:cubicBezTo>
                  <a:pt x="2797493" y="1441256"/>
                  <a:pt x="2794635" y="1439351"/>
                  <a:pt x="2791778" y="1436493"/>
                </a:cubicBezTo>
                <a:cubicBezTo>
                  <a:pt x="2788920" y="1433636"/>
                  <a:pt x="2787015" y="1430778"/>
                  <a:pt x="2784158" y="1427921"/>
                </a:cubicBezTo>
                <a:cubicBezTo>
                  <a:pt x="2778443" y="1421253"/>
                  <a:pt x="2771775" y="1414586"/>
                  <a:pt x="2761298" y="1401251"/>
                </a:cubicBezTo>
                <a:lnTo>
                  <a:pt x="2761675" y="1402305"/>
                </a:lnTo>
                <a:lnTo>
                  <a:pt x="2753678" y="1391726"/>
                </a:lnTo>
                <a:cubicBezTo>
                  <a:pt x="2747010" y="1379343"/>
                  <a:pt x="2737485" y="1366961"/>
                  <a:pt x="2732723" y="1360293"/>
                </a:cubicBezTo>
                <a:cubicBezTo>
                  <a:pt x="2739867" y="1371723"/>
                  <a:pt x="2745344" y="1380534"/>
                  <a:pt x="2751058" y="1388987"/>
                </a:cubicBezTo>
                <a:lnTo>
                  <a:pt x="2762322" y="1404118"/>
                </a:lnTo>
                <a:lnTo>
                  <a:pt x="2764275" y="1409585"/>
                </a:lnTo>
                <a:cubicBezTo>
                  <a:pt x="2767965" y="1415300"/>
                  <a:pt x="2774157" y="1423158"/>
                  <a:pt x="2782253" y="1430778"/>
                </a:cubicBezTo>
                <a:cubicBezTo>
                  <a:pt x="2783205" y="1432683"/>
                  <a:pt x="2767013" y="1415538"/>
                  <a:pt x="2775585" y="1426016"/>
                </a:cubicBezTo>
                <a:cubicBezTo>
                  <a:pt x="2774633" y="1426968"/>
                  <a:pt x="2765108" y="1415538"/>
                  <a:pt x="2762250" y="1411728"/>
                </a:cubicBezTo>
                <a:cubicBezTo>
                  <a:pt x="2772728" y="1422206"/>
                  <a:pt x="2762250" y="1409823"/>
                  <a:pt x="2752725" y="1398393"/>
                </a:cubicBezTo>
                <a:cubicBezTo>
                  <a:pt x="2755583" y="1404108"/>
                  <a:pt x="2756535" y="1407918"/>
                  <a:pt x="2768918" y="1422206"/>
                </a:cubicBezTo>
                <a:cubicBezTo>
                  <a:pt x="2764156" y="1417920"/>
                  <a:pt x="2763679" y="1418158"/>
                  <a:pt x="2763679" y="1418872"/>
                </a:cubicBezTo>
                <a:lnTo>
                  <a:pt x="2762175" y="1418571"/>
                </a:lnTo>
                <a:lnTo>
                  <a:pt x="2762250" y="1418396"/>
                </a:lnTo>
                <a:lnTo>
                  <a:pt x="2759775" y="1415920"/>
                </a:lnTo>
                <a:lnTo>
                  <a:pt x="2753678" y="1406013"/>
                </a:lnTo>
                <a:cubicBezTo>
                  <a:pt x="2751773" y="1403156"/>
                  <a:pt x="2750820" y="1400298"/>
                  <a:pt x="2746058" y="1393631"/>
                </a:cubicBezTo>
                <a:cubicBezTo>
                  <a:pt x="2736533" y="1384106"/>
                  <a:pt x="2759393" y="1413633"/>
                  <a:pt x="2748915" y="1402203"/>
                </a:cubicBezTo>
                <a:cubicBezTo>
                  <a:pt x="2749868" y="1403156"/>
                  <a:pt x="2752725" y="1406966"/>
                  <a:pt x="2755583" y="1411728"/>
                </a:cubicBezTo>
                <a:lnTo>
                  <a:pt x="2759775" y="1415920"/>
                </a:lnTo>
                <a:lnTo>
                  <a:pt x="2761298" y="1418396"/>
                </a:lnTo>
                <a:lnTo>
                  <a:pt x="2762175" y="1418571"/>
                </a:lnTo>
                <a:lnTo>
                  <a:pt x="2761179" y="1420896"/>
                </a:lnTo>
                <a:cubicBezTo>
                  <a:pt x="2763203" y="1424349"/>
                  <a:pt x="2767966" y="1430302"/>
                  <a:pt x="2776538" y="1438398"/>
                </a:cubicBezTo>
                <a:cubicBezTo>
                  <a:pt x="2778443" y="1441256"/>
                  <a:pt x="2767013" y="1435541"/>
                  <a:pt x="2778443" y="1443161"/>
                </a:cubicBezTo>
                <a:cubicBezTo>
                  <a:pt x="2783205" y="1446971"/>
                  <a:pt x="2780348" y="1446018"/>
                  <a:pt x="2776538" y="1443161"/>
                </a:cubicBezTo>
                <a:cubicBezTo>
                  <a:pt x="2772728" y="1440303"/>
                  <a:pt x="2767013" y="1435541"/>
                  <a:pt x="2765108" y="1432683"/>
                </a:cubicBezTo>
                <a:cubicBezTo>
                  <a:pt x="2771775" y="1441256"/>
                  <a:pt x="2772728" y="1446018"/>
                  <a:pt x="2784158" y="1455543"/>
                </a:cubicBezTo>
                <a:cubicBezTo>
                  <a:pt x="2783205" y="1455543"/>
                  <a:pt x="2782253" y="1454591"/>
                  <a:pt x="2779395" y="1453638"/>
                </a:cubicBezTo>
                <a:cubicBezTo>
                  <a:pt x="2777490" y="1451733"/>
                  <a:pt x="2773680" y="1449828"/>
                  <a:pt x="2769870" y="1446018"/>
                </a:cubicBezTo>
                <a:cubicBezTo>
                  <a:pt x="2769870" y="1448876"/>
                  <a:pt x="2769870" y="1449828"/>
                  <a:pt x="2777490" y="1457448"/>
                </a:cubicBezTo>
                <a:cubicBezTo>
                  <a:pt x="2767013" y="1448876"/>
                  <a:pt x="2765108" y="1448876"/>
                  <a:pt x="2753678" y="1437446"/>
                </a:cubicBezTo>
                <a:cubicBezTo>
                  <a:pt x="2756535" y="1441256"/>
                  <a:pt x="2757488" y="1443161"/>
                  <a:pt x="2760345" y="1446018"/>
                </a:cubicBezTo>
                <a:cubicBezTo>
                  <a:pt x="2763203" y="1448876"/>
                  <a:pt x="2766060" y="1451733"/>
                  <a:pt x="2771775" y="1456496"/>
                </a:cubicBezTo>
                <a:cubicBezTo>
                  <a:pt x="2755583" y="1445066"/>
                  <a:pt x="2780348" y="1466021"/>
                  <a:pt x="2776538" y="1464116"/>
                </a:cubicBezTo>
                <a:cubicBezTo>
                  <a:pt x="2787015" y="1470783"/>
                  <a:pt x="2796540" y="1475546"/>
                  <a:pt x="2808923" y="1481261"/>
                </a:cubicBezTo>
                <a:cubicBezTo>
                  <a:pt x="2812733" y="1483166"/>
                  <a:pt x="2807018" y="1481261"/>
                  <a:pt x="2800350" y="1478403"/>
                </a:cubicBezTo>
                <a:cubicBezTo>
                  <a:pt x="2793683" y="1475546"/>
                  <a:pt x="2786063" y="1470783"/>
                  <a:pt x="2784158" y="1470783"/>
                </a:cubicBezTo>
                <a:cubicBezTo>
                  <a:pt x="2787968" y="1474593"/>
                  <a:pt x="2804160" y="1482213"/>
                  <a:pt x="2807970" y="1484118"/>
                </a:cubicBezTo>
                <a:cubicBezTo>
                  <a:pt x="2801303" y="1483166"/>
                  <a:pt x="2786063" y="1474593"/>
                  <a:pt x="2786063" y="1475546"/>
                </a:cubicBezTo>
                <a:cubicBezTo>
                  <a:pt x="2798445" y="1484118"/>
                  <a:pt x="2801303" y="1486976"/>
                  <a:pt x="2807018" y="1491738"/>
                </a:cubicBezTo>
                <a:cubicBezTo>
                  <a:pt x="2809875" y="1493643"/>
                  <a:pt x="2813685" y="1496501"/>
                  <a:pt x="2819400" y="1498406"/>
                </a:cubicBezTo>
                <a:cubicBezTo>
                  <a:pt x="2825115" y="1501263"/>
                  <a:pt x="2834640" y="1503168"/>
                  <a:pt x="2847023" y="1504121"/>
                </a:cubicBezTo>
                <a:cubicBezTo>
                  <a:pt x="2848928" y="1505073"/>
                  <a:pt x="2847975" y="1506026"/>
                  <a:pt x="2856548" y="1506978"/>
                </a:cubicBezTo>
                <a:cubicBezTo>
                  <a:pt x="2852738" y="1506026"/>
                  <a:pt x="2846070" y="1506026"/>
                  <a:pt x="2839403" y="1506026"/>
                </a:cubicBezTo>
                <a:cubicBezTo>
                  <a:pt x="2832735" y="1505073"/>
                  <a:pt x="2825115" y="1504121"/>
                  <a:pt x="2822258" y="1503168"/>
                </a:cubicBezTo>
                <a:cubicBezTo>
                  <a:pt x="2822258" y="1504121"/>
                  <a:pt x="2828925" y="1506026"/>
                  <a:pt x="2842260" y="1507931"/>
                </a:cubicBezTo>
                <a:cubicBezTo>
                  <a:pt x="2835593" y="1508883"/>
                  <a:pt x="2823210" y="1505073"/>
                  <a:pt x="2817495" y="1503168"/>
                </a:cubicBezTo>
                <a:cubicBezTo>
                  <a:pt x="2800350" y="1499358"/>
                  <a:pt x="2800350" y="1499358"/>
                  <a:pt x="2796540" y="1499358"/>
                </a:cubicBezTo>
                <a:lnTo>
                  <a:pt x="2784931" y="1492393"/>
                </a:lnTo>
                <a:lnTo>
                  <a:pt x="2790111" y="1494357"/>
                </a:lnTo>
                <a:cubicBezTo>
                  <a:pt x="2787968" y="1493167"/>
                  <a:pt x="2783682" y="1490786"/>
                  <a:pt x="2784158" y="1489833"/>
                </a:cubicBezTo>
                <a:cubicBezTo>
                  <a:pt x="2784158" y="1490786"/>
                  <a:pt x="2771775" y="1483166"/>
                  <a:pt x="2774633" y="1486023"/>
                </a:cubicBezTo>
                <a:lnTo>
                  <a:pt x="2777495" y="1487931"/>
                </a:lnTo>
                <a:lnTo>
                  <a:pt x="2753678" y="1473641"/>
                </a:lnTo>
                <a:cubicBezTo>
                  <a:pt x="2743200" y="1465068"/>
                  <a:pt x="2734628" y="1458401"/>
                  <a:pt x="2728913" y="1453638"/>
                </a:cubicBezTo>
                <a:cubicBezTo>
                  <a:pt x="2727960" y="1453638"/>
                  <a:pt x="2736533" y="1463163"/>
                  <a:pt x="2746058" y="1471736"/>
                </a:cubicBezTo>
                <a:cubicBezTo>
                  <a:pt x="2750820" y="1475546"/>
                  <a:pt x="2750820" y="1474593"/>
                  <a:pt x="2747010" y="1470783"/>
                </a:cubicBezTo>
                <a:cubicBezTo>
                  <a:pt x="2749868" y="1472688"/>
                  <a:pt x="2756535" y="1478403"/>
                  <a:pt x="2761298" y="1482213"/>
                </a:cubicBezTo>
                <a:cubicBezTo>
                  <a:pt x="2766060" y="1486023"/>
                  <a:pt x="2768918" y="1488881"/>
                  <a:pt x="2762250" y="1485071"/>
                </a:cubicBezTo>
                <a:cubicBezTo>
                  <a:pt x="2778443" y="1495548"/>
                  <a:pt x="2779395" y="1496501"/>
                  <a:pt x="2794635" y="1504121"/>
                </a:cubicBezTo>
                <a:cubicBezTo>
                  <a:pt x="2793683" y="1505073"/>
                  <a:pt x="2783205" y="1499358"/>
                  <a:pt x="2766060" y="1488881"/>
                </a:cubicBezTo>
                <a:cubicBezTo>
                  <a:pt x="2791778" y="1505073"/>
                  <a:pt x="2762250" y="1488881"/>
                  <a:pt x="2751773" y="1481261"/>
                </a:cubicBezTo>
                <a:cubicBezTo>
                  <a:pt x="2751773" y="1482213"/>
                  <a:pt x="2755821" y="1485547"/>
                  <a:pt x="2758202" y="1487690"/>
                </a:cubicBezTo>
                <a:lnTo>
                  <a:pt x="2756406" y="1487331"/>
                </a:lnTo>
                <a:lnTo>
                  <a:pt x="2736533" y="1472688"/>
                </a:lnTo>
                <a:cubicBezTo>
                  <a:pt x="2727008" y="1464116"/>
                  <a:pt x="2719388" y="1455543"/>
                  <a:pt x="2709863" y="1444113"/>
                </a:cubicBezTo>
                <a:cubicBezTo>
                  <a:pt x="2713673" y="1449828"/>
                  <a:pt x="2719388" y="1457448"/>
                  <a:pt x="2706053" y="1441256"/>
                </a:cubicBezTo>
                <a:cubicBezTo>
                  <a:pt x="2705100" y="1440303"/>
                  <a:pt x="2699385" y="1435541"/>
                  <a:pt x="2707958" y="1446018"/>
                </a:cubicBezTo>
                <a:cubicBezTo>
                  <a:pt x="2705100" y="1444113"/>
                  <a:pt x="2700338" y="1438398"/>
                  <a:pt x="2695575" y="1430778"/>
                </a:cubicBezTo>
                <a:cubicBezTo>
                  <a:pt x="2697480" y="1435541"/>
                  <a:pt x="2708910" y="1447923"/>
                  <a:pt x="2706053" y="1447923"/>
                </a:cubicBezTo>
                <a:cubicBezTo>
                  <a:pt x="2692718" y="1431731"/>
                  <a:pt x="2687955" y="1423158"/>
                  <a:pt x="2682240" y="1415538"/>
                </a:cubicBezTo>
                <a:cubicBezTo>
                  <a:pt x="2677478" y="1406966"/>
                  <a:pt x="2671763" y="1398393"/>
                  <a:pt x="2660333" y="1383153"/>
                </a:cubicBezTo>
                <a:cubicBezTo>
                  <a:pt x="2660333" y="1381248"/>
                  <a:pt x="2667953" y="1393631"/>
                  <a:pt x="2668905" y="1393631"/>
                </a:cubicBezTo>
                <a:cubicBezTo>
                  <a:pt x="2653665" y="1371723"/>
                  <a:pt x="2642235" y="1358388"/>
                  <a:pt x="2629853" y="1346006"/>
                </a:cubicBezTo>
                <a:cubicBezTo>
                  <a:pt x="2617470" y="1333623"/>
                  <a:pt x="2605088" y="1322193"/>
                  <a:pt x="2586990" y="1313621"/>
                </a:cubicBezTo>
                <a:cubicBezTo>
                  <a:pt x="2589848" y="1313621"/>
                  <a:pt x="2583180" y="1309811"/>
                  <a:pt x="2575560" y="1307906"/>
                </a:cubicBezTo>
                <a:cubicBezTo>
                  <a:pt x="2573655" y="1306953"/>
                  <a:pt x="2571750" y="1306953"/>
                  <a:pt x="2570798" y="1306001"/>
                </a:cubicBezTo>
                <a:cubicBezTo>
                  <a:pt x="2568893" y="1306001"/>
                  <a:pt x="2567940" y="1306001"/>
                  <a:pt x="2566035" y="1305048"/>
                </a:cubicBezTo>
                <a:cubicBezTo>
                  <a:pt x="2563178" y="1305048"/>
                  <a:pt x="2562225" y="1305048"/>
                  <a:pt x="2564130" y="1306001"/>
                </a:cubicBezTo>
                <a:cubicBezTo>
                  <a:pt x="2553653" y="1303143"/>
                  <a:pt x="2545080" y="1303143"/>
                  <a:pt x="2539365" y="1303143"/>
                </a:cubicBezTo>
                <a:cubicBezTo>
                  <a:pt x="2536508" y="1303143"/>
                  <a:pt x="2533650" y="1303143"/>
                  <a:pt x="2531745" y="1303143"/>
                </a:cubicBezTo>
                <a:cubicBezTo>
                  <a:pt x="2529840" y="1303143"/>
                  <a:pt x="2527935" y="1304096"/>
                  <a:pt x="2525078" y="1304096"/>
                </a:cubicBezTo>
                <a:cubicBezTo>
                  <a:pt x="2523173" y="1304096"/>
                  <a:pt x="2521268" y="1305048"/>
                  <a:pt x="2518410" y="1305048"/>
                </a:cubicBezTo>
                <a:cubicBezTo>
                  <a:pt x="2516505" y="1306001"/>
                  <a:pt x="2513648" y="1306001"/>
                  <a:pt x="2510790" y="1306953"/>
                </a:cubicBezTo>
                <a:cubicBezTo>
                  <a:pt x="2505075" y="1308858"/>
                  <a:pt x="2497455" y="1312668"/>
                  <a:pt x="2486978" y="1319336"/>
                </a:cubicBezTo>
                <a:cubicBezTo>
                  <a:pt x="2492693" y="1316478"/>
                  <a:pt x="2501265" y="1311716"/>
                  <a:pt x="2514600" y="1307906"/>
                </a:cubicBezTo>
                <a:cubicBezTo>
                  <a:pt x="2512695" y="1308858"/>
                  <a:pt x="2509838" y="1310763"/>
                  <a:pt x="2506028" y="1311716"/>
                </a:cubicBezTo>
                <a:cubicBezTo>
                  <a:pt x="2502218" y="1313621"/>
                  <a:pt x="2498408" y="1315526"/>
                  <a:pt x="2493645" y="1318383"/>
                </a:cubicBezTo>
                <a:cubicBezTo>
                  <a:pt x="2485073" y="1324098"/>
                  <a:pt x="2474595" y="1331718"/>
                  <a:pt x="2465070" y="1342196"/>
                </a:cubicBezTo>
                <a:cubicBezTo>
                  <a:pt x="2468880" y="1337433"/>
                  <a:pt x="2468880" y="1336481"/>
                  <a:pt x="2467928" y="1338386"/>
                </a:cubicBezTo>
                <a:cubicBezTo>
                  <a:pt x="2466023" y="1340291"/>
                  <a:pt x="2462213" y="1344101"/>
                  <a:pt x="2457450" y="1349816"/>
                </a:cubicBezTo>
                <a:cubicBezTo>
                  <a:pt x="2457450" y="1349816"/>
                  <a:pt x="2460308" y="1346958"/>
                  <a:pt x="2463165" y="1344101"/>
                </a:cubicBezTo>
                <a:cubicBezTo>
                  <a:pt x="2447925" y="1361246"/>
                  <a:pt x="2433638" y="1382201"/>
                  <a:pt x="2417445" y="1406013"/>
                </a:cubicBezTo>
                <a:cubicBezTo>
                  <a:pt x="2400300" y="1429826"/>
                  <a:pt x="2382203" y="1456496"/>
                  <a:pt x="2354580" y="1481261"/>
                </a:cubicBezTo>
                <a:cubicBezTo>
                  <a:pt x="2341245" y="1493643"/>
                  <a:pt x="2325053" y="1505073"/>
                  <a:pt x="2306003" y="1514598"/>
                </a:cubicBezTo>
                <a:cubicBezTo>
                  <a:pt x="2287905" y="1523171"/>
                  <a:pt x="2266950" y="1529838"/>
                  <a:pt x="2246948" y="1531743"/>
                </a:cubicBezTo>
                <a:cubicBezTo>
                  <a:pt x="2226945" y="1533648"/>
                  <a:pt x="2206943" y="1533648"/>
                  <a:pt x="2186940" y="1529838"/>
                </a:cubicBezTo>
                <a:cubicBezTo>
                  <a:pt x="2166938" y="1526028"/>
                  <a:pt x="2145983" y="1517456"/>
                  <a:pt x="2128838" y="1506978"/>
                </a:cubicBezTo>
                <a:cubicBezTo>
                  <a:pt x="2127885" y="1506026"/>
                  <a:pt x="2134553" y="1508883"/>
                  <a:pt x="2134553" y="1508883"/>
                </a:cubicBezTo>
                <a:cubicBezTo>
                  <a:pt x="2119313" y="1500311"/>
                  <a:pt x="2106930" y="1489833"/>
                  <a:pt x="2098358" y="1482213"/>
                </a:cubicBezTo>
                <a:cubicBezTo>
                  <a:pt x="2089785" y="1474593"/>
                  <a:pt x="2084070" y="1467926"/>
                  <a:pt x="2081213" y="1465068"/>
                </a:cubicBezTo>
                <a:cubicBezTo>
                  <a:pt x="2078355" y="1462211"/>
                  <a:pt x="2078355" y="1463163"/>
                  <a:pt x="2083118" y="1467926"/>
                </a:cubicBezTo>
                <a:cubicBezTo>
                  <a:pt x="2087880" y="1472688"/>
                  <a:pt x="2096453" y="1483166"/>
                  <a:pt x="2114550" y="1496501"/>
                </a:cubicBezTo>
                <a:cubicBezTo>
                  <a:pt x="2113598" y="1496501"/>
                  <a:pt x="2100263" y="1486976"/>
                  <a:pt x="2087880" y="1474593"/>
                </a:cubicBezTo>
                <a:cubicBezTo>
                  <a:pt x="2075498" y="1462211"/>
                  <a:pt x="2064068" y="1447923"/>
                  <a:pt x="2057400" y="1440303"/>
                </a:cubicBezTo>
                <a:cubicBezTo>
                  <a:pt x="2068830" y="1453638"/>
                  <a:pt x="2057400" y="1438398"/>
                  <a:pt x="2052638" y="1430778"/>
                </a:cubicBezTo>
                <a:cubicBezTo>
                  <a:pt x="2043113" y="1421253"/>
                  <a:pt x="2030730" y="1401251"/>
                  <a:pt x="2014538" y="1379343"/>
                </a:cubicBezTo>
                <a:cubicBezTo>
                  <a:pt x="2019300" y="1384106"/>
                  <a:pt x="2024063" y="1392678"/>
                  <a:pt x="2030730" y="1400298"/>
                </a:cubicBezTo>
                <a:cubicBezTo>
                  <a:pt x="2026920" y="1392678"/>
                  <a:pt x="2010728" y="1371723"/>
                  <a:pt x="2005965" y="1365056"/>
                </a:cubicBezTo>
                <a:cubicBezTo>
                  <a:pt x="2005965" y="1366008"/>
                  <a:pt x="2009775" y="1371723"/>
                  <a:pt x="2012633" y="1375533"/>
                </a:cubicBezTo>
                <a:cubicBezTo>
                  <a:pt x="2011680" y="1375533"/>
                  <a:pt x="2002155" y="1361246"/>
                  <a:pt x="1997393" y="1356483"/>
                </a:cubicBezTo>
                <a:cubicBezTo>
                  <a:pt x="1998345" y="1356483"/>
                  <a:pt x="2000250" y="1359341"/>
                  <a:pt x="2000250" y="1359341"/>
                </a:cubicBezTo>
                <a:cubicBezTo>
                  <a:pt x="1986915" y="1342196"/>
                  <a:pt x="1976438" y="1332671"/>
                  <a:pt x="1966913" y="1325051"/>
                </a:cubicBezTo>
                <a:cubicBezTo>
                  <a:pt x="1957388" y="1317431"/>
                  <a:pt x="1947863" y="1312668"/>
                  <a:pt x="1934528" y="1307906"/>
                </a:cubicBezTo>
                <a:cubicBezTo>
                  <a:pt x="1929765" y="1306953"/>
                  <a:pt x="1935480" y="1308858"/>
                  <a:pt x="1934528" y="1308858"/>
                </a:cubicBezTo>
                <a:lnTo>
                  <a:pt x="1924338" y="1306675"/>
                </a:lnTo>
                <a:lnTo>
                  <a:pt x="1929765" y="1306953"/>
                </a:lnTo>
                <a:lnTo>
                  <a:pt x="1923324" y="1306458"/>
                </a:lnTo>
                <a:lnTo>
                  <a:pt x="1921193" y="1306001"/>
                </a:lnTo>
                <a:cubicBezTo>
                  <a:pt x="1917383" y="1306001"/>
                  <a:pt x="1913573" y="1306001"/>
                  <a:pt x="1905000" y="1305048"/>
                </a:cubicBezTo>
                <a:lnTo>
                  <a:pt x="1923324" y="1306458"/>
                </a:lnTo>
                <a:lnTo>
                  <a:pt x="1924338" y="1306675"/>
                </a:lnTo>
                <a:lnTo>
                  <a:pt x="1892618" y="1305048"/>
                </a:lnTo>
                <a:lnTo>
                  <a:pt x="1884996" y="1307668"/>
                </a:lnTo>
                <a:lnTo>
                  <a:pt x="1886903" y="1306953"/>
                </a:lnTo>
                <a:cubicBezTo>
                  <a:pt x="1884045" y="1307906"/>
                  <a:pt x="1878330" y="1308858"/>
                  <a:pt x="1873568" y="1310763"/>
                </a:cubicBezTo>
                <a:cubicBezTo>
                  <a:pt x="1868805" y="1312668"/>
                  <a:pt x="1864043" y="1314573"/>
                  <a:pt x="1862138" y="1315526"/>
                </a:cubicBezTo>
                <a:lnTo>
                  <a:pt x="1884996" y="1307668"/>
                </a:lnTo>
                <a:lnTo>
                  <a:pt x="1864043" y="1315526"/>
                </a:lnTo>
                <a:cubicBezTo>
                  <a:pt x="1855470" y="1320288"/>
                  <a:pt x="1845945" y="1326956"/>
                  <a:pt x="1839278" y="1333623"/>
                </a:cubicBezTo>
                <a:cubicBezTo>
                  <a:pt x="1844040" y="1327908"/>
                  <a:pt x="1841183" y="1330766"/>
                  <a:pt x="1835468" y="1335528"/>
                </a:cubicBezTo>
                <a:cubicBezTo>
                  <a:pt x="1830705" y="1340291"/>
                  <a:pt x="1824038" y="1348863"/>
                  <a:pt x="1823085" y="1348863"/>
                </a:cubicBezTo>
                <a:cubicBezTo>
                  <a:pt x="1817370" y="1355531"/>
                  <a:pt x="1826895" y="1346006"/>
                  <a:pt x="1821180" y="1352673"/>
                </a:cubicBezTo>
                <a:cubicBezTo>
                  <a:pt x="1810703" y="1365056"/>
                  <a:pt x="1803083" y="1375533"/>
                  <a:pt x="1795463" y="1387916"/>
                </a:cubicBezTo>
                <a:cubicBezTo>
                  <a:pt x="1787843" y="1399346"/>
                  <a:pt x="1779270" y="1411728"/>
                  <a:pt x="1767840" y="1426968"/>
                </a:cubicBezTo>
                <a:cubicBezTo>
                  <a:pt x="1773555" y="1417443"/>
                  <a:pt x="1780223" y="1408871"/>
                  <a:pt x="1785938" y="1400298"/>
                </a:cubicBezTo>
                <a:cubicBezTo>
                  <a:pt x="1778318" y="1409823"/>
                  <a:pt x="1773555" y="1417443"/>
                  <a:pt x="1766888" y="1427921"/>
                </a:cubicBezTo>
                <a:lnTo>
                  <a:pt x="1758526" y="1438374"/>
                </a:lnTo>
                <a:lnTo>
                  <a:pt x="1771650" y="1420301"/>
                </a:lnTo>
                <a:cubicBezTo>
                  <a:pt x="1757363" y="1438398"/>
                  <a:pt x="1746885" y="1452686"/>
                  <a:pt x="1738313" y="1463163"/>
                </a:cubicBezTo>
                <a:lnTo>
                  <a:pt x="1752010" y="1446519"/>
                </a:lnTo>
                <a:lnTo>
                  <a:pt x="1737342" y="1464854"/>
                </a:lnTo>
                <a:lnTo>
                  <a:pt x="1708923" y="1492641"/>
                </a:lnTo>
                <a:lnTo>
                  <a:pt x="1676616" y="1512256"/>
                </a:lnTo>
                <a:lnTo>
                  <a:pt x="1657720" y="1522754"/>
                </a:lnTo>
                <a:lnTo>
                  <a:pt x="1610768" y="1532867"/>
                </a:lnTo>
                <a:lnTo>
                  <a:pt x="1587495" y="1534491"/>
                </a:lnTo>
                <a:lnTo>
                  <a:pt x="1544766" y="1530288"/>
                </a:lnTo>
                <a:lnTo>
                  <a:pt x="1525557" y="1523299"/>
                </a:lnTo>
                <a:lnTo>
                  <a:pt x="1513519" y="1517920"/>
                </a:lnTo>
                <a:lnTo>
                  <a:pt x="1484388" y="1501868"/>
                </a:lnTo>
                <a:lnTo>
                  <a:pt x="1465580" y="1487611"/>
                </a:lnTo>
                <a:lnTo>
                  <a:pt x="1446467" y="1470185"/>
                </a:lnTo>
                <a:lnTo>
                  <a:pt x="1392932" y="1405178"/>
                </a:lnTo>
                <a:lnTo>
                  <a:pt x="1369577" y="1370414"/>
                </a:lnTo>
                <a:cubicBezTo>
                  <a:pt x="1360885" y="1358388"/>
                  <a:pt x="1352074" y="1347435"/>
                  <a:pt x="1343025" y="1338386"/>
                </a:cubicBezTo>
                <a:cubicBezTo>
                  <a:pt x="1323975" y="1319336"/>
                  <a:pt x="1305878" y="1309811"/>
                  <a:pt x="1283018" y="1307906"/>
                </a:cubicBezTo>
                <a:cubicBezTo>
                  <a:pt x="1271588" y="1306953"/>
                  <a:pt x="1259205" y="1307906"/>
                  <a:pt x="1248728" y="1310763"/>
                </a:cubicBezTo>
                <a:cubicBezTo>
                  <a:pt x="1238250" y="1313621"/>
                  <a:pt x="1228725" y="1318383"/>
                  <a:pt x="1218248" y="1326003"/>
                </a:cubicBezTo>
                <a:lnTo>
                  <a:pt x="1205228" y="1338917"/>
                </a:lnTo>
                <a:lnTo>
                  <a:pt x="1200150" y="1343148"/>
                </a:lnTo>
                <a:lnTo>
                  <a:pt x="1195612" y="1348454"/>
                </a:lnTo>
                <a:lnTo>
                  <a:pt x="1189197" y="1354816"/>
                </a:lnTo>
                <a:cubicBezTo>
                  <a:pt x="1179672" y="1366484"/>
                  <a:pt x="1170147" y="1379819"/>
                  <a:pt x="1160145" y="1393631"/>
                </a:cubicBezTo>
                <a:cubicBezTo>
                  <a:pt x="1163003" y="1390773"/>
                  <a:pt x="1166813" y="1385058"/>
                  <a:pt x="1173480" y="1376486"/>
                </a:cubicBezTo>
                <a:cubicBezTo>
                  <a:pt x="1159193" y="1398393"/>
                  <a:pt x="1142048" y="1422206"/>
                  <a:pt x="1122045" y="1446971"/>
                </a:cubicBezTo>
                <a:cubicBezTo>
                  <a:pt x="1117283" y="1451733"/>
                  <a:pt x="1112520" y="1457448"/>
                  <a:pt x="1119188" y="1451733"/>
                </a:cubicBezTo>
                <a:lnTo>
                  <a:pt x="1073066" y="1495510"/>
                </a:lnTo>
                <a:lnTo>
                  <a:pt x="1052156" y="1511026"/>
                </a:lnTo>
                <a:cubicBezTo>
                  <a:pt x="1039416" y="1518408"/>
                  <a:pt x="1025367" y="1524599"/>
                  <a:pt x="1010603" y="1528886"/>
                </a:cubicBezTo>
                <a:cubicBezTo>
                  <a:pt x="996315" y="1532696"/>
                  <a:pt x="981075" y="1535553"/>
                  <a:pt x="965835" y="1536506"/>
                </a:cubicBezTo>
                <a:lnTo>
                  <a:pt x="954405" y="1536506"/>
                </a:lnTo>
                <a:lnTo>
                  <a:pt x="942975" y="1536506"/>
                </a:lnTo>
                <a:cubicBezTo>
                  <a:pt x="935355" y="1536506"/>
                  <a:pt x="927735" y="1535553"/>
                  <a:pt x="920115" y="1533648"/>
                </a:cubicBezTo>
                <a:cubicBezTo>
                  <a:pt x="889635" y="1528886"/>
                  <a:pt x="859155" y="1514598"/>
                  <a:pt x="836295" y="1496501"/>
                </a:cubicBezTo>
                <a:cubicBezTo>
                  <a:pt x="812483" y="1478403"/>
                  <a:pt x="795338" y="1457448"/>
                  <a:pt x="780098" y="1437446"/>
                </a:cubicBezTo>
                <a:cubicBezTo>
                  <a:pt x="764858" y="1417443"/>
                  <a:pt x="752475" y="1398393"/>
                  <a:pt x="740093" y="1381248"/>
                </a:cubicBezTo>
                <a:cubicBezTo>
                  <a:pt x="727710" y="1364103"/>
                  <a:pt x="716280" y="1349816"/>
                  <a:pt x="704850" y="1337433"/>
                </a:cubicBezTo>
                <a:cubicBezTo>
                  <a:pt x="692944" y="1326003"/>
                  <a:pt x="681991" y="1318383"/>
                  <a:pt x="670799" y="1313501"/>
                </a:cubicBezTo>
                <a:lnTo>
                  <a:pt x="640128" y="1307018"/>
                </a:lnTo>
                <a:lnTo>
                  <a:pt x="641033" y="1306953"/>
                </a:lnTo>
                <a:cubicBezTo>
                  <a:pt x="639128" y="1306953"/>
                  <a:pt x="635318" y="1306001"/>
                  <a:pt x="635318" y="1306001"/>
                </a:cubicBezTo>
                <a:lnTo>
                  <a:pt x="640128" y="1307018"/>
                </a:lnTo>
                <a:lnTo>
                  <a:pt x="614363" y="1308858"/>
                </a:lnTo>
                <a:cubicBezTo>
                  <a:pt x="605790" y="1310763"/>
                  <a:pt x="596265" y="1313621"/>
                  <a:pt x="587693" y="1319336"/>
                </a:cubicBezTo>
                <a:cubicBezTo>
                  <a:pt x="569595" y="1329813"/>
                  <a:pt x="549593" y="1352673"/>
                  <a:pt x="529590" y="1380296"/>
                </a:cubicBezTo>
                <a:cubicBezTo>
                  <a:pt x="509588" y="1407918"/>
                  <a:pt x="488633" y="1439351"/>
                  <a:pt x="461010" y="1466973"/>
                </a:cubicBezTo>
                <a:cubicBezTo>
                  <a:pt x="447675" y="1481261"/>
                  <a:pt x="431483" y="1493643"/>
                  <a:pt x="415290" y="1504121"/>
                </a:cubicBezTo>
                <a:cubicBezTo>
                  <a:pt x="399098" y="1514598"/>
                  <a:pt x="381000" y="1521266"/>
                  <a:pt x="364808" y="1525076"/>
                </a:cubicBezTo>
                <a:cubicBezTo>
                  <a:pt x="356235" y="1526981"/>
                  <a:pt x="350520" y="1528886"/>
                  <a:pt x="345758" y="1529838"/>
                </a:cubicBezTo>
                <a:cubicBezTo>
                  <a:pt x="340995" y="1530791"/>
                  <a:pt x="336233" y="1531743"/>
                  <a:pt x="329565" y="1531743"/>
                </a:cubicBezTo>
                <a:cubicBezTo>
                  <a:pt x="328613" y="1532696"/>
                  <a:pt x="330518" y="1532696"/>
                  <a:pt x="335280" y="1532696"/>
                </a:cubicBezTo>
                <a:cubicBezTo>
                  <a:pt x="321945" y="1534601"/>
                  <a:pt x="313373" y="1531743"/>
                  <a:pt x="288608" y="1529838"/>
                </a:cubicBezTo>
                <a:cubicBezTo>
                  <a:pt x="286703" y="1528886"/>
                  <a:pt x="288608" y="1529838"/>
                  <a:pt x="292418" y="1529838"/>
                </a:cubicBezTo>
                <a:cubicBezTo>
                  <a:pt x="294323" y="1529838"/>
                  <a:pt x="297180" y="1529838"/>
                  <a:pt x="300038" y="1530791"/>
                </a:cubicBezTo>
                <a:cubicBezTo>
                  <a:pt x="302895" y="1530791"/>
                  <a:pt x="305753" y="1530791"/>
                  <a:pt x="309563" y="1530791"/>
                </a:cubicBezTo>
                <a:cubicBezTo>
                  <a:pt x="316230" y="1530791"/>
                  <a:pt x="323850" y="1530791"/>
                  <a:pt x="330518" y="1530791"/>
                </a:cubicBezTo>
                <a:cubicBezTo>
                  <a:pt x="337185" y="1530791"/>
                  <a:pt x="343853" y="1529838"/>
                  <a:pt x="347663" y="1528886"/>
                </a:cubicBezTo>
                <a:cubicBezTo>
                  <a:pt x="326708" y="1530791"/>
                  <a:pt x="306705" y="1530791"/>
                  <a:pt x="284798" y="1526981"/>
                </a:cubicBezTo>
                <a:cubicBezTo>
                  <a:pt x="262890" y="1523171"/>
                  <a:pt x="241935" y="1514598"/>
                  <a:pt x="222885" y="1502216"/>
                </a:cubicBezTo>
                <a:cubicBezTo>
                  <a:pt x="203835" y="1490786"/>
                  <a:pt x="187643" y="1475546"/>
                  <a:pt x="174308" y="1461258"/>
                </a:cubicBezTo>
                <a:cubicBezTo>
                  <a:pt x="160973" y="1446018"/>
                  <a:pt x="149543" y="1431731"/>
                  <a:pt x="138113" y="1416491"/>
                </a:cubicBezTo>
                <a:cubicBezTo>
                  <a:pt x="146685" y="1426968"/>
                  <a:pt x="141923" y="1420301"/>
                  <a:pt x="134303" y="1408871"/>
                </a:cubicBezTo>
                <a:cubicBezTo>
                  <a:pt x="126683" y="1398393"/>
                  <a:pt x="116205" y="1383153"/>
                  <a:pt x="110490" y="1374581"/>
                </a:cubicBezTo>
                <a:cubicBezTo>
                  <a:pt x="109538" y="1372676"/>
                  <a:pt x="114300" y="1379343"/>
                  <a:pt x="120968" y="1388868"/>
                </a:cubicBezTo>
                <a:cubicBezTo>
                  <a:pt x="127635" y="1397441"/>
                  <a:pt x="135255" y="1408871"/>
                  <a:pt x="137160" y="1410776"/>
                </a:cubicBezTo>
                <a:cubicBezTo>
                  <a:pt x="133350" y="1404108"/>
                  <a:pt x="121920" y="1386963"/>
                  <a:pt x="111443" y="1371723"/>
                </a:cubicBezTo>
                <a:cubicBezTo>
                  <a:pt x="100013" y="1356483"/>
                  <a:pt x="89535" y="1343148"/>
                  <a:pt x="83820" y="1339338"/>
                </a:cubicBezTo>
                <a:cubicBezTo>
                  <a:pt x="83820" y="1339338"/>
                  <a:pt x="80963" y="1335528"/>
                  <a:pt x="79058" y="1333623"/>
                </a:cubicBezTo>
                <a:cubicBezTo>
                  <a:pt x="79058" y="1332671"/>
                  <a:pt x="88583" y="1343148"/>
                  <a:pt x="92393" y="1347911"/>
                </a:cubicBezTo>
                <a:cubicBezTo>
                  <a:pt x="93345" y="1347911"/>
                  <a:pt x="83820" y="1337433"/>
                  <a:pt x="80010" y="1333623"/>
                </a:cubicBezTo>
                <a:cubicBezTo>
                  <a:pt x="94298" y="1346958"/>
                  <a:pt x="75248" y="1324098"/>
                  <a:pt x="62865" y="1315526"/>
                </a:cubicBezTo>
                <a:cubicBezTo>
                  <a:pt x="60960" y="1314573"/>
                  <a:pt x="68580" y="1319336"/>
                  <a:pt x="74295" y="1324098"/>
                </a:cubicBezTo>
                <a:cubicBezTo>
                  <a:pt x="80010" y="1328861"/>
                  <a:pt x="83820" y="1331718"/>
                  <a:pt x="75248" y="1322193"/>
                </a:cubicBezTo>
                <a:cubicBezTo>
                  <a:pt x="83820" y="1328861"/>
                  <a:pt x="92393" y="1337433"/>
                  <a:pt x="96203" y="1339338"/>
                </a:cubicBezTo>
                <a:cubicBezTo>
                  <a:pt x="94298" y="1334576"/>
                  <a:pt x="83820" y="1322193"/>
                  <a:pt x="89535" y="1324098"/>
                </a:cubicBezTo>
                <a:cubicBezTo>
                  <a:pt x="83820" y="1317431"/>
                  <a:pt x="65723" y="1302191"/>
                  <a:pt x="50483" y="1295523"/>
                </a:cubicBezTo>
                <a:cubicBezTo>
                  <a:pt x="53340" y="1296476"/>
                  <a:pt x="61913" y="1300286"/>
                  <a:pt x="66675" y="1304096"/>
                </a:cubicBezTo>
                <a:cubicBezTo>
                  <a:pt x="63818" y="1300286"/>
                  <a:pt x="57150" y="1296476"/>
                  <a:pt x="54293" y="1293618"/>
                </a:cubicBezTo>
                <a:cubicBezTo>
                  <a:pt x="50483" y="1291713"/>
                  <a:pt x="49530" y="1289808"/>
                  <a:pt x="56198" y="1291713"/>
                </a:cubicBezTo>
                <a:lnTo>
                  <a:pt x="49751" y="1288029"/>
                </a:lnTo>
                <a:lnTo>
                  <a:pt x="66675" y="1295523"/>
                </a:lnTo>
                <a:cubicBezTo>
                  <a:pt x="64770" y="1292666"/>
                  <a:pt x="53340" y="1284093"/>
                  <a:pt x="36195" y="1279331"/>
                </a:cubicBezTo>
                <a:cubicBezTo>
                  <a:pt x="30480" y="1277426"/>
                  <a:pt x="34290" y="1278378"/>
                  <a:pt x="40958" y="1280283"/>
                </a:cubicBezTo>
                <a:cubicBezTo>
                  <a:pt x="47625" y="1282188"/>
                  <a:pt x="55245" y="1285998"/>
                  <a:pt x="58103" y="1287903"/>
                </a:cubicBezTo>
                <a:cubicBezTo>
                  <a:pt x="56198" y="1285998"/>
                  <a:pt x="50483" y="1283141"/>
                  <a:pt x="44768" y="1281236"/>
                </a:cubicBezTo>
                <a:cubicBezTo>
                  <a:pt x="39053" y="1279331"/>
                  <a:pt x="32385" y="1277426"/>
                  <a:pt x="29528" y="1276473"/>
                </a:cubicBezTo>
                <a:cubicBezTo>
                  <a:pt x="31433" y="1275521"/>
                  <a:pt x="48578" y="1281236"/>
                  <a:pt x="55245" y="1285046"/>
                </a:cubicBezTo>
                <a:cubicBezTo>
                  <a:pt x="60960" y="1286951"/>
                  <a:pt x="74295" y="1292666"/>
                  <a:pt x="56198" y="1283141"/>
                </a:cubicBezTo>
                <a:cubicBezTo>
                  <a:pt x="57150" y="1282188"/>
                  <a:pt x="67628" y="1288856"/>
                  <a:pt x="67628" y="1287903"/>
                </a:cubicBezTo>
                <a:cubicBezTo>
                  <a:pt x="63818" y="1285522"/>
                  <a:pt x="62628" y="1284629"/>
                  <a:pt x="62643" y="1284450"/>
                </a:cubicBezTo>
                <a:lnTo>
                  <a:pt x="64399" y="1285102"/>
                </a:lnTo>
                <a:lnTo>
                  <a:pt x="71438" y="1288856"/>
                </a:lnTo>
                <a:cubicBezTo>
                  <a:pt x="75248" y="1289808"/>
                  <a:pt x="70485" y="1285998"/>
                  <a:pt x="62865" y="1281236"/>
                </a:cubicBezTo>
                <a:cubicBezTo>
                  <a:pt x="59055" y="1279331"/>
                  <a:pt x="54293" y="1277426"/>
                  <a:pt x="50483" y="1275521"/>
                </a:cubicBezTo>
                <a:cubicBezTo>
                  <a:pt x="45720" y="1273616"/>
                  <a:pt x="41910" y="1272663"/>
                  <a:pt x="39053" y="1270758"/>
                </a:cubicBezTo>
                <a:cubicBezTo>
                  <a:pt x="40958" y="1270758"/>
                  <a:pt x="46673" y="1272663"/>
                  <a:pt x="52388" y="1275521"/>
                </a:cubicBezTo>
                <a:cubicBezTo>
                  <a:pt x="55245" y="1277426"/>
                  <a:pt x="59055" y="1278378"/>
                  <a:pt x="61913" y="1280283"/>
                </a:cubicBezTo>
                <a:cubicBezTo>
                  <a:pt x="64770" y="1282188"/>
                  <a:pt x="67628" y="1283141"/>
                  <a:pt x="69533" y="1285046"/>
                </a:cubicBezTo>
                <a:cubicBezTo>
                  <a:pt x="82868" y="1293618"/>
                  <a:pt x="69533" y="1283141"/>
                  <a:pt x="81915" y="1289808"/>
                </a:cubicBezTo>
                <a:cubicBezTo>
                  <a:pt x="80010" y="1287903"/>
                  <a:pt x="76200" y="1285998"/>
                  <a:pt x="71438" y="1282188"/>
                </a:cubicBezTo>
                <a:cubicBezTo>
                  <a:pt x="75248" y="1284093"/>
                  <a:pt x="78105" y="1285046"/>
                  <a:pt x="82868" y="1287903"/>
                </a:cubicBezTo>
                <a:lnTo>
                  <a:pt x="76012" y="1282761"/>
                </a:lnTo>
                <a:lnTo>
                  <a:pt x="80010" y="1285046"/>
                </a:lnTo>
                <a:lnTo>
                  <a:pt x="63499" y="1274039"/>
                </a:lnTo>
                <a:lnTo>
                  <a:pt x="64700" y="1274599"/>
                </a:lnTo>
                <a:lnTo>
                  <a:pt x="67628" y="1276473"/>
                </a:lnTo>
                <a:lnTo>
                  <a:pt x="67573" y="1276143"/>
                </a:lnTo>
                <a:lnTo>
                  <a:pt x="91440" y="1292666"/>
                </a:lnTo>
                <a:cubicBezTo>
                  <a:pt x="104775" y="1303143"/>
                  <a:pt x="100965" y="1298381"/>
                  <a:pt x="107633" y="1301238"/>
                </a:cubicBezTo>
                <a:cubicBezTo>
                  <a:pt x="103823" y="1296476"/>
                  <a:pt x="96203" y="1289808"/>
                  <a:pt x="87630" y="1283141"/>
                </a:cubicBezTo>
                <a:lnTo>
                  <a:pt x="77899" y="1277152"/>
                </a:lnTo>
                <a:lnTo>
                  <a:pt x="80963" y="1278378"/>
                </a:lnTo>
                <a:cubicBezTo>
                  <a:pt x="89535" y="1282188"/>
                  <a:pt x="94298" y="1282188"/>
                  <a:pt x="84773" y="1273616"/>
                </a:cubicBezTo>
                <a:cubicBezTo>
                  <a:pt x="81915" y="1270758"/>
                  <a:pt x="75248" y="1266948"/>
                  <a:pt x="68580" y="1264091"/>
                </a:cubicBezTo>
                <a:cubicBezTo>
                  <a:pt x="64770" y="1262186"/>
                  <a:pt x="61913" y="1261233"/>
                  <a:pt x="58103" y="1259328"/>
                </a:cubicBezTo>
                <a:cubicBezTo>
                  <a:pt x="55245" y="1258376"/>
                  <a:pt x="52388" y="1257423"/>
                  <a:pt x="49530" y="1256471"/>
                </a:cubicBezTo>
                <a:cubicBezTo>
                  <a:pt x="47625" y="1255518"/>
                  <a:pt x="56198" y="1257423"/>
                  <a:pt x="63818" y="1261233"/>
                </a:cubicBezTo>
                <a:cubicBezTo>
                  <a:pt x="68580" y="1263138"/>
                  <a:pt x="72390" y="1265043"/>
                  <a:pt x="76200" y="1267901"/>
                </a:cubicBezTo>
                <a:cubicBezTo>
                  <a:pt x="80010" y="1269806"/>
                  <a:pt x="82868" y="1271711"/>
                  <a:pt x="84773" y="1272663"/>
                </a:cubicBezTo>
                <a:cubicBezTo>
                  <a:pt x="88583" y="1271711"/>
                  <a:pt x="67628" y="1256471"/>
                  <a:pt x="40958" y="1249803"/>
                </a:cubicBezTo>
                <a:cubicBezTo>
                  <a:pt x="41910" y="1248851"/>
                  <a:pt x="53340" y="1251708"/>
                  <a:pt x="64770" y="1257423"/>
                </a:cubicBezTo>
                <a:cubicBezTo>
                  <a:pt x="64770" y="1256947"/>
                  <a:pt x="62151" y="1255280"/>
                  <a:pt x="57984" y="1253375"/>
                </a:cubicBezTo>
                <a:lnTo>
                  <a:pt x="47381" y="1249762"/>
                </a:lnTo>
                <a:lnTo>
                  <a:pt x="59055" y="1251708"/>
                </a:lnTo>
                <a:cubicBezTo>
                  <a:pt x="77153" y="1258376"/>
                  <a:pt x="90488" y="1265996"/>
                  <a:pt x="90488" y="1264091"/>
                </a:cubicBezTo>
                <a:cubicBezTo>
                  <a:pt x="82868" y="1258376"/>
                  <a:pt x="95250" y="1266948"/>
                  <a:pt x="94298" y="1266948"/>
                </a:cubicBezTo>
                <a:cubicBezTo>
                  <a:pt x="106680" y="1275521"/>
                  <a:pt x="111443" y="1278378"/>
                  <a:pt x="114300" y="1280283"/>
                </a:cubicBezTo>
                <a:cubicBezTo>
                  <a:pt x="117158" y="1282188"/>
                  <a:pt x="119063" y="1282188"/>
                  <a:pt x="124778" y="1286951"/>
                </a:cubicBezTo>
                <a:cubicBezTo>
                  <a:pt x="116205" y="1275521"/>
                  <a:pt x="120968" y="1277426"/>
                  <a:pt x="131445" y="1285998"/>
                </a:cubicBezTo>
                <a:cubicBezTo>
                  <a:pt x="142875" y="1294571"/>
                  <a:pt x="157163" y="1309811"/>
                  <a:pt x="167640" y="1322193"/>
                </a:cubicBezTo>
                <a:cubicBezTo>
                  <a:pt x="162878" y="1313621"/>
                  <a:pt x="147638" y="1292666"/>
                  <a:pt x="134303" y="1278378"/>
                </a:cubicBezTo>
                <a:cubicBezTo>
                  <a:pt x="142875" y="1285998"/>
                  <a:pt x="152400" y="1295523"/>
                  <a:pt x="161925" y="1306953"/>
                </a:cubicBezTo>
                <a:cubicBezTo>
                  <a:pt x="171450" y="1318383"/>
                  <a:pt x="180023" y="1331718"/>
                  <a:pt x="188595" y="1344101"/>
                </a:cubicBezTo>
                <a:cubicBezTo>
                  <a:pt x="205740" y="1368866"/>
                  <a:pt x="221933" y="1391726"/>
                  <a:pt x="234315" y="1403156"/>
                </a:cubicBezTo>
                <a:cubicBezTo>
                  <a:pt x="244793" y="1415538"/>
                  <a:pt x="257175" y="1427921"/>
                  <a:pt x="270510" y="1435541"/>
                </a:cubicBezTo>
                <a:cubicBezTo>
                  <a:pt x="283845" y="1443161"/>
                  <a:pt x="298133" y="1447923"/>
                  <a:pt x="315278" y="1447923"/>
                </a:cubicBezTo>
                <a:cubicBezTo>
                  <a:pt x="331947" y="1448875"/>
                  <a:pt x="346472" y="1445780"/>
                  <a:pt x="359093" y="1440065"/>
                </a:cubicBezTo>
                <a:lnTo>
                  <a:pt x="380974" y="1424137"/>
                </a:lnTo>
                <a:lnTo>
                  <a:pt x="378143" y="1426968"/>
                </a:lnTo>
                <a:cubicBezTo>
                  <a:pt x="381000" y="1426016"/>
                  <a:pt x="383858" y="1422206"/>
                  <a:pt x="386715" y="1420301"/>
                </a:cubicBezTo>
                <a:cubicBezTo>
                  <a:pt x="388620" y="1418396"/>
                  <a:pt x="391478" y="1415538"/>
                  <a:pt x="391478" y="1416491"/>
                </a:cubicBezTo>
                <a:lnTo>
                  <a:pt x="380974" y="1424137"/>
                </a:lnTo>
                <a:lnTo>
                  <a:pt x="410647" y="1394464"/>
                </a:lnTo>
                <a:cubicBezTo>
                  <a:pt x="421482" y="1381248"/>
                  <a:pt x="432435" y="1366009"/>
                  <a:pt x="443865" y="1349816"/>
                </a:cubicBezTo>
                <a:cubicBezTo>
                  <a:pt x="455295" y="1333623"/>
                  <a:pt x="467678" y="1316478"/>
                  <a:pt x="481965" y="1298381"/>
                </a:cubicBezTo>
                <a:lnTo>
                  <a:pt x="509414" y="1272859"/>
                </a:lnTo>
                <a:lnTo>
                  <a:pt x="488924" y="1295832"/>
                </a:lnTo>
                <a:lnTo>
                  <a:pt x="482918" y="1302191"/>
                </a:lnTo>
                <a:lnTo>
                  <a:pt x="480868" y="1304865"/>
                </a:lnTo>
                <a:lnTo>
                  <a:pt x="478155" y="1307906"/>
                </a:lnTo>
                <a:lnTo>
                  <a:pt x="461289" y="1330395"/>
                </a:lnTo>
                <a:lnTo>
                  <a:pt x="455891" y="1337433"/>
                </a:lnTo>
                <a:lnTo>
                  <a:pt x="454225" y="1339814"/>
                </a:lnTo>
                <a:lnTo>
                  <a:pt x="453867" y="1340291"/>
                </a:lnTo>
                <a:cubicBezTo>
                  <a:pt x="447438" y="1349339"/>
                  <a:pt x="442913" y="1356007"/>
                  <a:pt x="441008" y="1358388"/>
                </a:cubicBezTo>
                <a:cubicBezTo>
                  <a:pt x="442199" y="1356959"/>
                  <a:pt x="444104" y="1354280"/>
                  <a:pt x="446619" y="1350679"/>
                </a:cubicBezTo>
                <a:lnTo>
                  <a:pt x="454225" y="1339814"/>
                </a:lnTo>
                <a:lnTo>
                  <a:pt x="461289" y="1330395"/>
                </a:lnTo>
                <a:lnTo>
                  <a:pt x="480868" y="1304865"/>
                </a:lnTo>
                <a:lnTo>
                  <a:pt x="488924" y="1295832"/>
                </a:lnTo>
                <a:lnTo>
                  <a:pt x="514001" y="1269280"/>
                </a:lnTo>
                <a:lnTo>
                  <a:pt x="538163" y="1250756"/>
                </a:lnTo>
                <a:cubicBezTo>
                  <a:pt x="536258" y="1251708"/>
                  <a:pt x="533400" y="1253613"/>
                  <a:pt x="529590" y="1256471"/>
                </a:cubicBezTo>
                <a:cubicBezTo>
                  <a:pt x="525780" y="1259328"/>
                  <a:pt x="521018" y="1263138"/>
                  <a:pt x="515303" y="1267901"/>
                </a:cubicBezTo>
                <a:lnTo>
                  <a:pt x="514001" y="1269280"/>
                </a:lnTo>
                <a:lnTo>
                  <a:pt x="509793" y="1272506"/>
                </a:lnTo>
                <a:lnTo>
                  <a:pt x="536258" y="1247898"/>
                </a:lnTo>
                <a:cubicBezTo>
                  <a:pt x="558165" y="1232658"/>
                  <a:pt x="585788" y="1223133"/>
                  <a:pt x="612458" y="1220276"/>
                </a:cubicBezTo>
                <a:cubicBezTo>
                  <a:pt x="625793" y="1218371"/>
                  <a:pt x="639128" y="1218371"/>
                  <a:pt x="652463" y="1219323"/>
                </a:cubicBezTo>
                <a:cubicBezTo>
                  <a:pt x="659130" y="1220276"/>
                  <a:pt x="665798" y="1221228"/>
                  <a:pt x="672465" y="1222181"/>
                </a:cubicBezTo>
                <a:cubicBezTo>
                  <a:pt x="679133" y="1224086"/>
                  <a:pt x="685800" y="1225038"/>
                  <a:pt x="692468" y="1227896"/>
                </a:cubicBezTo>
                <a:cubicBezTo>
                  <a:pt x="719138" y="1236468"/>
                  <a:pt x="743903" y="1252661"/>
                  <a:pt x="762000" y="1269806"/>
                </a:cubicBezTo>
                <a:lnTo>
                  <a:pt x="801040" y="1315092"/>
                </a:lnTo>
                <a:lnTo>
                  <a:pt x="811530" y="1328861"/>
                </a:lnTo>
                <a:cubicBezTo>
                  <a:pt x="819150" y="1339338"/>
                  <a:pt x="825818" y="1347911"/>
                  <a:pt x="822960" y="1344101"/>
                </a:cubicBezTo>
                <a:cubicBezTo>
                  <a:pt x="837248" y="1364103"/>
                  <a:pt x="858203" y="1395536"/>
                  <a:pt x="879158" y="1415538"/>
                </a:cubicBezTo>
                <a:cubicBezTo>
                  <a:pt x="901065" y="1436493"/>
                  <a:pt x="922973" y="1444113"/>
                  <a:pt x="934403" y="1445066"/>
                </a:cubicBezTo>
                <a:cubicBezTo>
                  <a:pt x="935355" y="1445066"/>
                  <a:pt x="934403" y="1444113"/>
                  <a:pt x="932498" y="1444113"/>
                </a:cubicBezTo>
                <a:cubicBezTo>
                  <a:pt x="930593" y="1444113"/>
                  <a:pt x="927735" y="1443161"/>
                  <a:pt x="925830" y="1442208"/>
                </a:cubicBezTo>
                <a:cubicBezTo>
                  <a:pt x="929640" y="1443161"/>
                  <a:pt x="933450" y="1444113"/>
                  <a:pt x="937260" y="1444113"/>
                </a:cubicBezTo>
                <a:cubicBezTo>
                  <a:pt x="941070" y="1445066"/>
                  <a:pt x="945833" y="1445066"/>
                  <a:pt x="949643" y="1445066"/>
                </a:cubicBezTo>
                <a:cubicBezTo>
                  <a:pt x="953453" y="1445066"/>
                  <a:pt x="958215" y="1445066"/>
                  <a:pt x="962978" y="1445066"/>
                </a:cubicBezTo>
                <a:cubicBezTo>
                  <a:pt x="966788" y="1444113"/>
                  <a:pt x="971550" y="1444113"/>
                  <a:pt x="975360" y="1443161"/>
                </a:cubicBezTo>
                <a:cubicBezTo>
                  <a:pt x="991553" y="1439351"/>
                  <a:pt x="1006793" y="1431731"/>
                  <a:pt x="1022033" y="1417443"/>
                </a:cubicBezTo>
                <a:cubicBezTo>
                  <a:pt x="1037273" y="1404108"/>
                  <a:pt x="1051560" y="1384106"/>
                  <a:pt x="1066800" y="1363151"/>
                </a:cubicBezTo>
                <a:cubicBezTo>
                  <a:pt x="1082040" y="1341243"/>
                  <a:pt x="1097280" y="1317431"/>
                  <a:pt x="1117283" y="1294571"/>
                </a:cubicBezTo>
                <a:cubicBezTo>
                  <a:pt x="1137285" y="1271711"/>
                  <a:pt x="1162050" y="1246946"/>
                  <a:pt x="1195388" y="1233611"/>
                </a:cubicBezTo>
                <a:cubicBezTo>
                  <a:pt x="1211580" y="1226943"/>
                  <a:pt x="1228725" y="1221228"/>
                  <a:pt x="1244918" y="1219323"/>
                </a:cubicBezTo>
                <a:cubicBezTo>
                  <a:pt x="1253490" y="1217418"/>
                  <a:pt x="1261110" y="1218371"/>
                  <a:pt x="1269683" y="1217418"/>
                </a:cubicBezTo>
                <a:close/>
                <a:moveTo>
                  <a:pt x="1666159" y="1216663"/>
                </a:moveTo>
                <a:lnTo>
                  <a:pt x="1660208" y="1220276"/>
                </a:lnTo>
                <a:lnTo>
                  <a:pt x="1658275" y="1220692"/>
                </a:lnTo>
                <a:close/>
                <a:moveTo>
                  <a:pt x="2518412" y="1215513"/>
                </a:moveTo>
                <a:lnTo>
                  <a:pt x="2501265" y="1218371"/>
                </a:lnTo>
                <a:cubicBezTo>
                  <a:pt x="2506980" y="1217419"/>
                  <a:pt x="2513410" y="1216228"/>
                  <a:pt x="2518172" y="1215513"/>
                </a:cubicBezTo>
                <a:close/>
                <a:moveTo>
                  <a:pt x="1870182" y="1215092"/>
                </a:moveTo>
                <a:lnTo>
                  <a:pt x="1844259" y="1221459"/>
                </a:lnTo>
                <a:lnTo>
                  <a:pt x="1853565" y="1217418"/>
                </a:lnTo>
                <a:close/>
                <a:moveTo>
                  <a:pt x="1895475" y="1213608"/>
                </a:moveTo>
                <a:cubicBezTo>
                  <a:pt x="1899285" y="1213608"/>
                  <a:pt x="1905000" y="1212656"/>
                  <a:pt x="1912620" y="1213608"/>
                </a:cubicBezTo>
                <a:cubicBezTo>
                  <a:pt x="1916430" y="1214561"/>
                  <a:pt x="1920240" y="1214561"/>
                  <a:pt x="1924050" y="1214561"/>
                </a:cubicBezTo>
                <a:cubicBezTo>
                  <a:pt x="1927860" y="1215513"/>
                  <a:pt x="1931670" y="1215513"/>
                  <a:pt x="1935480" y="1216466"/>
                </a:cubicBezTo>
                <a:lnTo>
                  <a:pt x="1942607" y="1217689"/>
                </a:lnTo>
                <a:lnTo>
                  <a:pt x="1907620" y="1213846"/>
                </a:lnTo>
                <a:cubicBezTo>
                  <a:pt x="1895237" y="1213846"/>
                  <a:pt x="1884046" y="1215037"/>
                  <a:pt x="1873568" y="1216466"/>
                </a:cubicBezTo>
                <a:lnTo>
                  <a:pt x="1827430" y="1230726"/>
                </a:lnTo>
                <a:lnTo>
                  <a:pt x="1844040" y="1223133"/>
                </a:lnTo>
                <a:cubicBezTo>
                  <a:pt x="1851660" y="1220276"/>
                  <a:pt x="1860233" y="1218371"/>
                  <a:pt x="1868805" y="1216466"/>
                </a:cubicBezTo>
                <a:cubicBezTo>
                  <a:pt x="1877378" y="1215513"/>
                  <a:pt x="1885950" y="1213608"/>
                  <a:pt x="1895475" y="1213608"/>
                </a:cubicBezTo>
                <a:close/>
                <a:moveTo>
                  <a:pt x="2534497" y="1212832"/>
                </a:moveTo>
                <a:lnTo>
                  <a:pt x="2550795" y="1213608"/>
                </a:lnTo>
                <a:cubicBezTo>
                  <a:pt x="2554605" y="1213608"/>
                  <a:pt x="2557463" y="1214561"/>
                  <a:pt x="2561273" y="1214561"/>
                </a:cubicBezTo>
                <a:cubicBezTo>
                  <a:pt x="2565083" y="1215513"/>
                  <a:pt x="2568893" y="1215513"/>
                  <a:pt x="2572703" y="1216466"/>
                </a:cubicBezTo>
                <a:cubicBezTo>
                  <a:pt x="2587943" y="1219323"/>
                  <a:pt x="2606993" y="1224086"/>
                  <a:pt x="2628900" y="1235516"/>
                </a:cubicBezTo>
                <a:cubicBezTo>
                  <a:pt x="2613660" y="1228848"/>
                  <a:pt x="2588895" y="1218371"/>
                  <a:pt x="2557463" y="1216466"/>
                </a:cubicBezTo>
                <a:lnTo>
                  <a:pt x="2509583" y="1219176"/>
                </a:lnTo>
                <a:lnTo>
                  <a:pt x="2525078" y="1215513"/>
                </a:lnTo>
                <a:lnTo>
                  <a:pt x="2518412" y="1215513"/>
                </a:lnTo>
                <a:close/>
                <a:moveTo>
                  <a:pt x="2530793" y="1212656"/>
                </a:moveTo>
                <a:lnTo>
                  <a:pt x="2534570" y="1212820"/>
                </a:lnTo>
                <a:lnTo>
                  <a:pt x="2534497" y="1212832"/>
                </a:lnTo>
                <a:close/>
                <a:moveTo>
                  <a:pt x="1928018" y="1212185"/>
                </a:moveTo>
                <a:lnTo>
                  <a:pt x="1941195" y="1212656"/>
                </a:lnTo>
                <a:cubicBezTo>
                  <a:pt x="1959293" y="1215513"/>
                  <a:pt x="1976438" y="1222181"/>
                  <a:pt x="1992630" y="1229801"/>
                </a:cubicBezTo>
                <a:lnTo>
                  <a:pt x="2003453" y="1237180"/>
                </a:lnTo>
                <a:lnTo>
                  <a:pt x="1948815" y="1215513"/>
                </a:lnTo>
                <a:close/>
                <a:moveTo>
                  <a:pt x="2566988" y="1211703"/>
                </a:moveTo>
                <a:cubicBezTo>
                  <a:pt x="2573655" y="1210751"/>
                  <a:pt x="2592705" y="1215513"/>
                  <a:pt x="2603183" y="1219323"/>
                </a:cubicBezTo>
                <a:cubicBezTo>
                  <a:pt x="2599373" y="1218371"/>
                  <a:pt x="2594610" y="1217418"/>
                  <a:pt x="2589848" y="1216466"/>
                </a:cubicBezTo>
                <a:cubicBezTo>
                  <a:pt x="2585085" y="1215513"/>
                  <a:pt x="2580323" y="1214561"/>
                  <a:pt x="2574608" y="1214561"/>
                </a:cubicBezTo>
                <a:lnTo>
                  <a:pt x="2534570" y="1212820"/>
                </a:lnTo>
                <a:lnTo>
                  <a:pt x="2535555" y="1212656"/>
                </a:lnTo>
                <a:cubicBezTo>
                  <a:pt x="2547938" y="1211703"/>
                  <a:pt x="2561273" y="1212656"/>
                  <a:pt x="2578418" y="1214561"/>
                </a:cubicBezTo>
                <a:cubicBezTo>
                  <a:pt x="2580323" y="1214561"/>
                  <a:pt x="2573655" y="1212656"/>
                  <a:pt x="2566988" y="1211703"/>
                </a:cubicBezTo>
                <a:close/>
                <a:moveTo>
                  <a:pt x="2517458" y="1211703"/>
                </a:moveTo>
                <a:cubicBezTo>
                  <a:pt x="2505075" y="1213608"/>
                  <a:pt x="2492693" y="1216466"/>
                  <a:pt x="2479358" y="1220276"/>
                </a:cubicBezTo>
                <a:cubicBezTo>
                  <a:pt x="2466023" y="1224086"/>
                  <a:pt x="2450783" y="1230753"/>
                  <a:pt x="2436495" y="1240278"/>
                </a:cubicBezTo>
                <a:cubicBezTo>
                  <a:pt x="2441258" y="1236468"/>
                  <a:pt x="2454593" y="1228848"/>
                  <a:pt x="2470785" y="1222181"/>
                </a:cubicBezTo>
                <a:cubicBezTo>
                  <a:pt x="2486025" y="1216466"/>
                  <a:pt x="2505075" y="1212656"/>
                  <a:pt x="2517458" y="1211703"/>
                </a:cubicBezTo>
                <a:close/>
                <a:moveTo>
                  <a:pt x="642938" y="1211703"/>
                </a:moveTo>
                <a:cubicBezTo>
                  <a:pt x="661035" y="1211703"/>
                  <a:pt x="679133" y="1214561"/>
                  <a:pt x="697230" y="1220276"/>
                </a:cubicBezTo>
                <a:cubicBezTo>
                  <a:pt x="733425" y="1231706"/>
                  <a:pt x="762000" y="1254566"/>
                  <a:pt x="782955" y="1276473"/>
                </a:cubicBezTo>
                <a:cubicBezTo>
                  <a:pt x="780098" y="1279331"/>
                  <a:pt x="774383" y="1272663"/>
                  <a:pt x="769620" y="1268853"/>
                </a:cubicBezTo>
                <a:cubicBezTo>
                  <a:pt x="782003" y="1280283"/>
                  <a:pt x="797243" y="1297428"/>
                  <a:pt x="812483" y="1317431"/>
                </a:cubicBezTo>
                <a:cubicBezTo>
                  <a:pt x="827723" y="1337433"/>
                  <a:pt x="842010" y="1359341"/>
                  <a:pt x="857250" y="1379343"/>
                </a:cubicBezTo>
                <a:cubicBezTo>
                  <a:pt x="864870" y="1389345"/>
                  <a:pt x="872729" y="1398870"/>
                  <a:pt x="880706" y="1407085"/>
                </a:cubicBezTo>
                <a:lnTo>
                  <a:pt x="904367" y="1426550"/>
                </a:lnTo>
                <a:lnTo>
                  <a:pt x="890165" y="1417771"/>
                </a:lnTo>
                <a:lnTo>
                  <a:pt x="888761" y="1416483"/>
                </a:lnTo>
                <a:lnTo>
                  <a:pt x="859155" y="1383987"/>
                </a:lnTo>
                <a:cubicBezTo>
                  <a:pt x="849154" y="1371009"/>
                  <a:pt x="839153" y="1356483"/>
                  <a:pt x="828675" y="1341243"/>
                </a:cubicBezTo>
                <a:cubicBezTo>
                  <a:pt x="818198" y="1326003"/>
                  <a:pt x="806768" y="1310763"/>
                  <a:pt x="794385" y="1295523"/>
                </a:cubicBezTo>
                <a:cubicBezTo>
                  <a:pt x="781050" y="1280283"/>
                  <a:pt x="766763" y="1264091"/>
                  <a:pt x="748665" y="1250756"/>
                </a:cubicBezTo>
                <a:cubicBezTo>
                  <a:pt x="730568" y="1237421"/>
                  <a:pt x="707708" y="1225991"/>
                  <a:pt x="684848" y="1220276"/>
                </a:cubicBezTo>
                <a:cubicBezTo>
                  <a:pt x="661035" y="1214561"/>
                  <a:pt x="638175" y="1213608"/>
                  <a:pt x="614363" y="1215513"/>
                </a:cubicBezTo>
                <a:cubicBezTo>
                  <a:pt x="596265" y="1218371"/>
                  <a:pt x="572453" y="1224086"/>
                  <a:pt x="548640" y="1237421"/>
                </a:cubicBezTo>
                <a:cubicBezTo>
                  <a:pt x="536258" y="1244088"/>
                  <a:pt x="525780" y="1252661"/>
                  <a:pt x="515303" y="1261233"/>
                </a:cubicBezTo>
                <a:cubicBezTo>
                  <a:pt x="504825" y="1270758"/>
                  <a:pt x="495300" y="1280283"/>
                  <a:pt x="485775" y="1290761"/>
                </a:cubicBezTo>
                <a:cubicBezTo>
                  <a:pt x="467678" y="1311716"/>
                  <a:pt x="452438" y="1333623"/>
                  <a:pt x="438150" y="1354578"/>
                </a:cubicBezTo>
                <a:lnTo>
                  <a:pt x="425762" y="1370345"/>
                </a:lnTo>
                <a:lnTo>
                  <a:pt x="399345" y="1401564"/>
                </a:lnTo>
                <a:lnTo>
                  <a:pt x="441960" y="1345053"/>
                </a:lnTo>
                <a:cubicBezTo>
                  <a:pt x="457200" y="1323146"/>
                  <a:pt x="474345" y="1298381"/>
                  <a:pt x="497205" y="1274568"/>
                </a:cubicBezTo>
                <a:cubicBezTo>
                  <a:pt x="508635" y="1263138"/>
                  <a:pt x="521970" y="1250756"/>
                  <a:pt x="537210" y="1241231"/>
                </a:cubicBezTo>
                <a:cubicBezTo>
                  <a:pt x="552450" y="1231706"/>
                  <a:pt x="569595" y="1223133"/>
                  <a:pt x="588645" y="1218371"/>
                </a:cubicBezTo>
                <a:cubicBezTo>
                  <a:pt x="606743" y="1212656"/>
                  <a:pt x="624840" y="1211703"/>
                  <a:pt x="642938" y="1211703"/>
                </a:cubicBezTo>
                <a:close/>
                <a:moveTo>
                  <a:pt x="1901190" y="1210751"/>
                </a:moveTo>
                <a:cubicBezTo>
                  <a:pt x="1908810" y="1210751"/>
                  <a:pt x="1917383" y="1211703"/>
                  <a:pt x="1925003" y="1211703"/>
                </a:cubicBezTo>
                <a:lnTo>
                  <a:pt x="1928018" y="1212185"/>
                </a:lnTo>
                <a:lnTo>
                  <a:pt x="1898480" y="1211130"/>
                </a:lnTo>
                <a:close/>
                <a:moveTo>
                  <a:pt x="1887855" y="1210751"/>
                </a:moveTo>
                <a:lnTo>
                  <a:pt x="1898480" y="1211130"/>
                </a:lnTo>
                <a:lnTo>
                  <a:pt x="1870182" y="1215092"/>
                </a:lnTo>
                <a:close/>
                <a:moveTo>
                  <a:pt x="1495425" y="1207894"/>
                </a:moveTo>
                <a:lnTo>
                  <a:pt x="1513519" y="1215978"/>
                </a:lnTo>
                <a:lnTo>
                  <a:pt x="1513766" y="1216114"/>
                </a:lnTo>
                <a:lnTo>
                  <a:pt x="1504818" y="1212858"/>
                </a:lnTo>
                <a:close/>
                <a:moveTo>
                  <a:pt x="1484388" y="1199926"/>
                </a:moveTo>
                <a:lnTo>
                  <a:pt x="1484619" y="1200053"/>
                </a:lnTo>
                <a:lnTo>
                  <a:pt x="1499354" y="1210870"/>
                </a:lnTo>
                <a:lnTo>
                  <a:pt x="1504818" y="1212858"/>
                </a:lnTo>
                <a:lnTo>
                  <a:pt x="1512094" y="1216704"/>
                </a:lnTo>
                <a:cubicBezTo>
                  <a:pt x="1518047" y="1219562"/>
                  <a:pt x="1523048" y="1221705"/>
                  <a:pt x="1523048" y="1221229"/>
                </a:cubicBezTo>
                <a:lnTo>
                  <a:pt x="1513766" y="1216114"/>
                </a:lnTo>
                <a:lnTo>
                  <a:pt x="1514076" y="1216227"/>
                </a:lnTo>
                <a:lnTo>
                  <a:pt x="1540193" y="1227896"/>
                </a:lnTo>
                <a:lnTo>
                  <a:pt x="1548351" y="1228698"/>
                </a:lnTo>
                <a:lnTo>
                  <a:pt x="1548765" y="1228849"/>
                </a:lnTo>
                <a:lnTo>
                  <a:pt x="1553289" y="1229184"/>
                </a:lnTo>
                <a:lnTo>
                  <a:pt x="1578928" y="1231706"/>
                </a:lnTo>
                <a:lnTo>
                  <a:pt x="1570673" y="1231706"/>
                </a:lnTo>
                <a:cubicBezTo>
                  <a:pt x="1564958" y="1231706"/>
                  <a:pt x="1561148" y="1230754"/>
                  <a:pt x="1556385" y="1230754"/>
                </a:cubicBezTo>
                <a:cubicBezTo>
                  <a:pt x="1560195" y="1230754"/>
                  <a:pt x="1565910" y="1231706"/>
                  <a:pt x="1572578" y="1232659"/>
                </a:cubicBezTo>
                <a:cubicBezTo>
                  <a:pt x="1579245" y="1232659"/>
                  <a:pt x="1585913" y="1233611"/>
                  <a:pt x="1592580" y="1233611"/>
                </a:cubicBezTo>
                <a:lnTo>
                  <a:pt x="1594950" y="1233282"/>
                </a:lnTo>
                <a:lnTo>
                  <a:pt x="1598295" y="1233611"/>
                </a:lnTo>
                <a:lnTo>
                  <a:pt x="1608669" y="1231377"/>
                </a:lnTo>
                <a:lnTo>
                  <a:pt x="1626870" y="1228849"/>
                </a:lnTo>
                <a:lnTo>
                  <a:pt x="1617308" y="1229516"/>
                </a:lnTo>
                <a:lnTo>
                  <a:pt x="1628793" y="1227042"/>
                </a:lnTo>
                <a:lnTo>
                  <a:pt x="1653540" y="1222181"/>
                </a:lnTo>
                <a:lnTo>
                  <a:pt x="1654919" y="1221415"/>
                </a:lnTo>
                <a:lnTo>
                  <a:pt x="1658275" y="1220692"/>
                </a:lnTo>
                <a:lnTo>
                  <a:pt x="1651635" y="1224086"/>
                </a:lnTo>
                <a:cubicBezTo>
                  <a:pt x="1625918" y="1233611"/>
                  <a:pt x="1601153" y="1235516"/>
                  <a:pt x="1577340" y="1234564"/>
                </a:cubicBezTo>
                <a:cubicBezTo>
                  <a:pt x="1552575" y="1232659"/>
                  <a:pt x="1527810" y="1226944"/>
                  <a:pt x="1504950" y="1215514"/>
                </a:cubicBezTo>
                <a:close/>
                <a:moveTo>
                  <a:pt x="1467882" y="1187767"/>
                </a:moveTo>
                <a:lnTo>
                  <a:pt x="1482622" y="1198588"/>
                </a:lnTo>
                <a:lnTo>
                  <a:pt x="1484388" y="1199926"/>
                </a:lnTo>
                <a:lnTo>
                  <a:pt x="1476375" y="1195511"/>
                </a:lnTo>
                <a:close/>
                <a:moveTo>
                  <a:pt x="2777488" y="1185033"/>
                </a:moveTo>
                <a:lnTo>
                  <a:pt x="2784932" y="1189499"/>
                </a:lnTo>
                <a:lnTo>
                  <a:pt x="2783205" y="1188844"/>
                </a:lnTo>
                <a:close/>
                <a:moveTo>
                  <a:pt x="2754630" y="1184081"/>
                </a:moveTo>
                <a:lnTo>
                  <a:pt x="2756404" y="1184436"/>
                </a:lnTo>
                <a:lnTo>
                  <a:pt x="2772728" y="1196464"/>
                </a:lnTo>
                <a:cubicBezTo>
                  <a:pt x="2773680" y="1195511"/>
                  <a:pt x="2769870" y="1193606"/>
                  <a:pt x="2766060" y="1191701"/>
                </a:cubicBezTo>
                <a:cubicBezTo>
                  <a:pt x="2762250" y="1189796"/>
                  <a:pt x="2756535" y="1185986"/>
                  <a:pt x="2754630" y="1184081"/>
                </a:cubicBezTo>
                <a:close/>
                <a:moveTo>
                  <a:pt x="1085850" y="1183129"/>
                </a:moveTo>
                <a:cubicBezTo>
                  <a:pt x="1074420" y="1192654"/>
                  <a:pt x="1066800" y="1198369"/>
                  <a:pt x="1062990" y="1202179"/>
                </a:cubicBezTo>
                <a:lnTo>
                  <a:pt x="1073067" y="1192615"/>
                </a:lnTo>
                <a:close/>
                <a:moveTo>
                  <a:pt x="1721049" y="1181224"/>
                </a:moveTo>
                <a:cubicBezTo>
                  <a:pt x="1721168" y="1181224"/>
                  <a:pt x="1719263" y="1183129"/>
                  <a:pt x="1716405" y="1185986"/>
                </a:cubicBezTo>
                <a:cubicBezTo>
                  <a:pt x="1709738" y="1190749"/>
                  <a:pt x="1699260" y="1199321"/>
                  <a:pt x="1694498" y="1202179"/>
                </a:cubicBezTo>
                <a:lnTo>
                  <a:pt x="1666159" y="1216663"/>
                </a:lnTo>
                <a:lnTo>
                  <a:pt x="1695090" y="1199098"/>
                </a:lnTo>
                <a:lnTo>
                  <a:pt x="1704975" y="1193606"/>
                </a:lnTo>
                <a:lnTo>
                  <a:pt x="1706351" y="1192261"/>
                </a:lnTo>
                <a:lnTo>
                  <a:pt x="1713548" y="1187891"/>
                </a:lnTo>
                <a:cubicBezTo>
                  <a:pt x="1718787" y="1183129"/>
                  <a:pt x="1720930" y="1181224"/>
                  <a:pt x="1721049" y="1181224"/>
                </a:cubicBezTo>
                <a:close/>
                <a:moveTo>
                  <a:pt x="1454993" y="1177642"/>
                </a:moveTo>
                <a:lnTo>
                  <a:pt x="1465580" y="1185669"/>
                </a:lnTo>
                <a:lnTo>
                  <a:pt x="1467882" y="1187767"/>
                </a:lnTo>
                <a:lnTo>
                  <a:pt x="1456373" y="1179319"/>
                </a:lnTo>
                <a:close/>
                <a:moveTo>
                  <a:pt x="2767013" y="1176461"/>
                </a:moveTo>
                <a:cubicBezTo>
                  <a:pt x="2771775" y="1180271"/>
                  <a:pt x="2777490" y="1183129"/>
                  <a:pt x="2781300" y="1185034"/>
                </a:cubicBezTo>
                <a:cubicBezTo>
                  <a:pt x="2785110" y="1186939"/>
                  <a:pt x="2788920" y="1187891"/>
                  <a:pt x="2789873" y="1187891"/>
                </a:cubicBezTo>
                <a:cubicBezTo>
                  <a:pt x="2775585" y="1180271"/>
                  <a:pt x="2768918" y="1175509"/>
                  <a:pt x="2767013" y="1176461"/>
                </a:cubicBezTo>
                <a:close/>
                <a:moveTo>
                  <a:pt x="2731101" y="1173261"/>
                </a:moveTo>
                <a:cubicBezTo>
                  <a:pt x="2730699" y="1171699"/>
                  <a:pt x="2744629" y="1183129"/>
                  <a:pt x="2740343" y="1177414"/>
                </a:cubicBezTo>
                <a:cubicBezTo>
                  <a:pt x="2757488" y="1191701"/>
                  <a:pt x="2737485" y="1178366"/>
                  <a:pt x="2737485" y="1180271"/>
                </a:cubicBezTo>
                <a:cubicBezTo>
                  <a:pt x="2732961" y="1175747"/>
                  <a:pt x="2731235" y="1173782"/>
                  <a:pt x="2731101" y="1173261"/>
                </a:cubicBezTo>
                <a:close/>
                <a:moveTo>
                  <a:pt x="2753678" y="1161221"/>
                </a:moveTo>
                <a:cubicBezTo>
                  <a:pt x="2756535" y="1164079"/>
                  <a:pt x="2757488" y="1165984"/>
                  <a:pt x="2756535" y="1165031"/>
                </a:cubicBezTo>
                <a:cubicBezTo>
                  <a:pt x="2763203" y="1169794"/>
                  <a:pt x="2769870" y="1174556"/>
                  <a:pt x="2776538" y="1179319"/>
                </a:cubicBezTo>
                <a:cubicBezTo>
                  <a:pt x="2777490" y="1179319"/>
                  <a:pt x="2771775" y="1175509"/>
                  <a:pt x="2766060" y="1170746"/>
                </a:cubicBezTo>
                <a:cubicBezTo>
                  <a:pt x="2760345" y="1165984"/>
                  <a:pt x="2753678" y="1161221"/>
                  <a:pt x="2753678" y="1161221"/>
                </a:cubicBezTo>
                <a:close/>
                <a:moveTo>
                  <a:pt x="1738259" y="1161063"/>
                </a:moveTo>
                <a:lnTo>
                  <a:pt x="1736408" y="1163126"/>
                </a:lnTo>
                <a:lnTo>
                  <a:pt x="1737342" y="1161959"/>
                </a:lnTo>
                <a:close/>
                <a:moveTo>
                  <a:pt x="1569406" y="1140309"/>
                </a:moveTo>
                <a:lnTo>
                  <a:pt x="1603058" y="1141219"/>
                </a:lnTo>
                <a:cubicBezTo>
                  <a:pt x="1600200" y="1143124"/>
                  <a:pt x="1588770" y="1144076"/>
                  <a:pt x="1576388" y="1142171"/>
                </a:cubicBezTo>
                <a:close/>
                <a:moveTo>
                  <a:pt x="1598318" y="1138525"/>
                </a:moveTo>
                <a:lnTo>
                  <a:pt x="1593533" y="1139314"/>
                </a:lnTo>
                <a:lnTo>
                  <a:pt x="1590129" y="1138807"/>
                </a:lnTo>
                <a:close/>
                <a:moveTo>
                  <a:pt x="1561281" y="1138142"/>
                </a:moveTo>
                <a:lnTo>
                  <a:pt x="1569406" y="1140309"/>
                </a:lnTo>
                <a:lnTo>
                  <a:pt x="1567815" y="1140266"/>
                </a:lnTo>
                <a:close/>
                <a:moveTo>
                  <a:pt x="1607394" y="1137027"/>
                </a:moveTo>
                <a:lnTo>
                  <a:pt x="1603058" y="1138361"/>
                </a:lnTo>
                <a:lnTo>
                  <a:pt x="1598318" y="1138525"/>
                </a:lnTo>
                <a:close/>
                <a:moveTo>
                  <a:pt x="930734" y="1135791"/>
                </a:moveTo>
                <a:lnTo>
                  <a:pt x="960120" y="1139314"/>
                </a:lnTo>
                <a:cubicBezTo>
                  <a:pt x="952500" y="1139314"/>
                  <a:pt x="942975" y="1138361"/>
                  <a:pt x="935355" y="1137409"/>
                </a:cubicBezTo>
                <a:close/>
                <a:moveTo>
                  <a:pt x="1758530" y="1135474"/>
                </a:moveTo>
                <a:lnTo>
                  <a:pt x="1757125" y="1137409"/>
                </a:lnTo>
                <a:lnTo>
                  <a:pt x="1751992" y="1143647"/>
                </a:lnTo>
                <a:close/>
                <a:moveTo>
                  <a:pt x="930286" y="1134735"/>
                </a:moveTo>
                <a:lnTo>
                  <a:pt x="953453" y="1137409"/>
                </a:lnTo>
                <a:cubicBezTo>
                  <a:pt x="950595" y="1138361"/>
                  <a:pt x="942975" y="1138361"/>
                  <a:pt x="936308" y="1136456"/>
                </a:cubicBezTo>
                <a:close/>
                <a:moveTo>
                  <a:pt x="1547813" y="1134551"/>
                </a:moveTo>
                <a:cubicBezTo>
                  <a:pt x="1547813" y="1133598"/>
                  <a:pt x="1549956" y="1134313"/>
                  <a:pt x="1553528" y="1135623"/>
                </a:cubicBezTo>
                <a:lnTo>
                  <a:pt x="1561281" y="1138142"/>
                </a:lnTo>
                <a:close/>
                <a:moveTo>
                  <a:pt x="926925" y="1133775"/>
                </a:moveTo>
                <a:lnTo>
                  <a:pt x="930286" y="1134735"/>
                </a:lnTo>
                <a:lnTo>
                  <a:pt x="928688" y="1134551"/>
                </a:lnTo>
                <a:close/>
                <a:moveTo>
                  <a:pt x="991557" y="1132962"/>
                </a:moveTo>
                <a:lnTo>
                  <a:pt x="985838" y="1135504"/>
                </a:lnTo>
                <a:cubicBezTo>
                  <a:pt x="982980" y="1136456"/>
                  <a:pt x="980123" y="1137409"/>
                  <a:pt x="978218" y="1137409"/>
                </a:cubicBezTo>
                <a:cubicBezTo>
                  <a:pt x="978218" y="1137409"/>
                  <a:pt x="980123" y="1136456"/>
                  <a:pt x="983933" y="1135504"/>
                </a:cubicBezTo>
                <a:close/>
                <a:moveTo>
                  <a:pt x="1550404" y="1132891"/>
                </a:moveTo>
                <a:lnTo>
                  <a:pt x="1590129" y="1138807"/>
                </a:lnTo>
                <a:lnTo>
                  <a:pt x="1575435" y="1139314"/>
                </a:lnTo>
                <a:cubicBezTo>
                  <a:pt x="1566863" y="1139314"/>
                  <a:pt x="1559243" y="1136456"/>
                  <a:pt x="1551623" y="1133599"/>
                </a:cubicBezTo>
                <a:close/>
                <a:moveTo>
                  <a:pt x="1763078" y="1132646"/>
                </a:moveTo>
                <a:cubicBezTo>
                  <a:pt x="1760220" y="1137409"/>
                  <a:pt x="1753553" y="1146934"/>
                  <a:pt x="1744980" y="1156459"/>
                </a:cubicBezTo>
                <a:cubicBezTo>
                  <a:pt x="1746885" y="1154554"/>
                  <a:pt x="1747838" y="1151696"/>
                  <a:pt x="1747838" y="1151696"/>
                </a:cubicBezTo>
                <a:lnTo>
                  <a:pt x="1738259" y="1161063"/>
                </a:lnTo>
                <a:lnTo>
                  <a:pt x="1752958" y="1144672"/>
                </a:lnTo>
                <a:cubicBezTo>
                  <a:pt x="1757601" y="1138837"/>
                  <a:pt x="1761173" y="1134075"/>
                  <a:pt x="1763078" y="1132646"/>
                </a:cubicBezTo>
                <a:close/>
                <a:moveTo>
                  <a:pt x="992505" y="1132646"/>
                </a:moveTo>
                <a:lnTo>
                  <a:pt x="991557" y="1132962"/>
                </a:lnTo>
                <a:lnTo>
                  <a:pt x="992126" y="1132709"/>
                </a:lnTo>
                <a:close/>
                <a:moveTo>
                  <a:pt x="1624953" y="1131624"/>
                </a:moveTo>
                <a:lnTo>
                  <a:pt x="1617346" y="1135385"/>
                </a:lnTo>
                <a:lnTo>
                  <a:pt x="1607394" y="1137027"/>
                </a:lnTo>
                <a:close/>
                <a:moveTo>
                  <a:pt x="366713" y="1130741"/>
                </a:moveTo>
                <a:cubicBezTo>
                  <a:pt x="364808" y="1132646"/>
                  <a:pt x="361950" y="1133599"/>
                  <a:pt x="359093" y="1134551"/>
                </a:cubicBezTo>
                <a:lnTo>
                  <a:pt x="351316" y="1137144"/>
                </a:lnTo>
                <a:close/>
                <a:moveTo>
                  <a:pt x="1544722" y="1129590"/>
                </a:moveTo>
                <a:lnTo>
                  <a:pt x="1550404" y="1132891"/>
                </a:lnTo>
                <a:lnTo>
                  <a:pt x="1548765" y="1132646"/>
                </a:lnTo>
                <a:close/>
                <a:moveTo>
                  <a:pt x="1630709" y="1128779"/>
                </a:moveTo>
                <a:lnTo>
                  <a:pt x="1627823" y="1130741"/>
                </a:lnTo>
                <a:lnTo>
                  <a:pt x="1624953" y="1131624"/>
                </a:lnTo>
                <a:close/>
                <a:moveTo>
                  <a:pt x="905459" y="1124331"/>
                </a:moveTo>
                <a:lnTo>
                  <a:pt x="926925" y="1133775"/>
                </a:lnTo>
                <a:lnTo>
                  <a:pt x="916305" y="1130741"/>
                </a:lnTo>
                <a:lnTo>
                  <a:pt x="930734" y="1135791"/>
                </a:lnTo>
                <a:lnTo>
                  <a:pt x="922378" y="1134790"/>
                </a:lnTo>
                <a:close/>
                <a:moveTo>
                  <a:pt x="904367" y="1123656"/>
                </a:moveTo>
                <a:lnTo>
                  <a:pt x="905459" y="1124331"/>
                </a:lnTo>
                <a:lnTo>
                  <a:pt x="904875" y="1124074"/>
                </a:lnTo>
                <a:close/>
                <a:moveTo>
                  <a:pt x="1649730" y="1119311"/>
                </a:moveTo>
                <a:lnTo>
                  <a:pt x="1648183" y="1121669"/>
                </a:lnTo>
                <a:lnTo>
                  <a:pt x="1644015" y="1125026"/>
                </a:lnTo>
                <a:cubicBezTo>
                  <a:pt x="1640205" y="1127884"/>
                  <a:pt x="1636395" y="1129789"/>
                  <a:pt x="1633538" y="1131694"/>
                </a:cubicBezTo>
                <a:cubicBezTo>
                  <a:pt x="1629728" y="1133599"/>
                  <a:pt x="1626870" y="1135504"/>
                  <a:pt x="1624013" y="1136456"/>
                </a:cubicBezTo>
                <a:cubicBezTo>
                  <a:pt x="1624965" y="1135504"/>
                  <a:pt x="1625918" y="1134551"/>
                  <a:pt x="1628775" y="1133599"/>
                </a:cubicBezTo>
                <a:cubicBezTo>
                  <a:pt x="1627823" y="1133599"/>
                  <a:pt x="1624013" y="1135504"/>
                  <a:pt x="1620203" y="1136456"/>
                </a:cubicBezTo>
                <a:cubicBezTo>
                  <a:pt x="1623060" y="1135504"/>
                  <a:pt x="1628775" y="1132646"/>
                  <a:pt x="1634490" y="1129789"/>
                </a:cubicBezTo>
                <a:cubicBezTo>
                  <a:pt x="1636395" y="1128836"/>
                  <a:pt x="1637348" y="1127884"/>
                  <a:pt x="1639253" y="1126931"/>
                </a:cubicBezTo>
                <a:cubicBezTo>
                  <a:pt x="1640205" y="1125979"/>
                  <a:pt x="1642110" y="1125026"/>
                  <a:pt x="1643063" y="1124074"/>
                </a:cubicBezTo>
                <a:cubicBezTo>
                  <a:pt x="1645920" y="1122169"/>
                  <a:pt x="1647825" y="1120264"/>
                  <a:pt x="1649730" y="1119311"/>
                </a:cubicBezTo>
                <a:close/>
                <a:moveTo>
                  <a:pt x="1646257" y="1118206"/>
                </a:moveTo>
                <a:lnTo>
                  <a:pt x="1638300" y="1125026"/>
                </a:lnTo>
                <a:lnTo>
                  <a:pt x="1630709" y="1128779"/>
                </a:lnTo>
                <a:close/>
                <a:moveTo>
                  <a:pt x="1655445" y="1115501"/>
                </a:moveTo>
                <a:cubicBezTo>
                  <a:pt x="1648778" y="1121693"/>
                  <a:pt x="1647111" y="1123360"/>
                  <a:pt x="1647230" y="1123121"/>
                </a:cubicBezTo>
                <a:lnTo>
                  <a:pt x="1648183" y="1121669"/>
                </a:lnTo>
                <a:lnTo>
                  <a:pt x="1652588" y="1118121"/>
                </a:lnTo>
                <a:cubicBezTo>
                  <a:pt x="1654731" y="1116216"/>
                  <a:pt x="1655922" y="1115025"/>
                  <a:pt x="1655445" y="1115501"/>
                </a:cubicBezTo>
                <a:close/>
                <a:moveTo>
                  <a:pt x="1401128" y="1115501"/>
                </a:moveTo>
                <a:cubicBezTo>
                  <a:pt x="1412558" y="1129789"/>
                  <a:pt x="1424940" y="1146934"/>
                  <a:pt x="1443990" y="1165984"/>
                </a:cubicBezTo>
                <a:lnTo>
                  <a:pt x="1449615" y="1171112"/>
                </a:lnTo>
                <a:lnTo>
                  <a:pt x="1454993" y="1177642"/>
                </a:lnTo>
                <a:lnTo>
                  <a:pt x="1445895" y="1170746"/>
                </a:lnTo>
                <a:cubicBezTo>
                  <a:pt x="1428750" y="1153601"/>
                  <a:pt x="1414463" y="1134551"/>
                  <a:pt x="1401128" y="1115501"/>
                </a:cubicBezTo>
                <a:close/>
                <a:moveTo>
                  <a:pt x="1022033" y="1109786"/>
                </a:moveTo>
                <a:cubicBezTo>
                  <a:pt x="1022033" y="1110739"/>
                  <a:pt x="1018223" y="1115501"/>
                  <a:pt x="1012508" y="1119311"/>
                </a:cubicBezTo>
                <a:cubicBezTo>
                  <a:pt x="1007745" y="1123121"/>
                  <a:pt x="1002030" y="1126931"/>
                  <a:pt x="1000125" y="1127884"/>
                </a:cubicBezTo>
                <a:cubicBezTo>
                  <a:pt x="1009650" y="1123121"/>
                  <a:pt x="1018223" y="1115501"/>
                  <a:pt x="1007745" y="1124074"/>
                </a:cubicBezTo>
                <a:cubicBezTo>
                  <a:pt x="1004888" y="1125979"/>
                  <a:pt x="1000125" y="1128836"/>
                  <a:pt x="994410" y="1131694"/>
                </a:cubicBezTo>
                <a:lnTo>
                  <a:pt x="992126" y="1132709"/>
                </a:lnTo>
                <a:lnTo>
                  <a:pt x="986790" y="1133599"/>
                </a:lnTo>
                <a:cubicBezTo>
                  <a:pt x="984885" y="1134551"/>
                  <a:pt x="982028" y="1135504"/>
                  <a:pt x="979170" y="1135504"/>
                </a:cubicBezTo>
                <a:cubicBezTo>
                  <a:pt x="976313" y="1136456"/>
                  <a:pt x="973455" y="1137409"/>
                  <a:pt x="969645" y="1137409"/>
                </a:cubicBezTo>
                <a:cubicBezTo>
                  <a:pt x="967740" y="1137409"/>
                  <a:pt x="966788" y="1137409"/>
                  <a:pt x="964883" y="1138361"/>
                </a:cubicBezTo>
                <a:cubicBezTo>
                  <a:pt x="962978" y="1138361"/>
                  <a:pt x="962025" y="1138361"/>
                  <a:pt x="960120" y="1138361"/>
                </a:cubicBezTo>
                <a:cubicBezTo>
                  <a:pt x="970598" y="1137409"/>
                  <a:pt x="980123" y="1135504"/>
                  <a:pt x="989648" y="1131694"/>
                </a:cubicBezTo>
                <a:cubicBezTo>
                  <a:pt x="999173" y="1127884"/>
                  <a:pt x="1009650" y="1121216"/>
                  <a:pt x="1022033" y="1109786"/>
                </a:cubicBezTo>
                <a:close/>
                <a:moveTo>
                  <a:pt x="1656159" y="1109719"/>
                </a:moveTo>
                <a:lnTo>
                  <a:pt x="1651635" y="1114549"/>
                </a:lnTo>
                <a:lnTo>
                  <a:pt x="1646257" y="1118206"/>
                </a:lnTo>
                <a:close/>
                <a:moveTo>
                  <a:pt x="1036320" y="1105024"/>
                </a:moveTo>
                <a:cubicBezTo>
                  <a:pt x="1024890" y="1116454"/>
                  <a:pt x="1007745" y="1130741"/>
                  <a:pt x="996315" y="1136456"/>
                </a:cubicBezTo>
                <a:cubicBezTo>
                  <a:pt x="1008698" y="1131694"/>
                  <a:pt x="1024890" y="1118359"/>
                  <a:pt x="1036320" y="1105024"/>
                </a:cubicBezTo>
                <a:close/>
                <a:moveTo>
                  <a:pt x="1509713" y="1103119"/>
                </a:moveTo>
                <a:lnTo>
                  <a:pt x="1544722" y="1129590"/>
                </a:lnTo>
                <a:lnTo>
                  <a:pt x="1530311" y="1121217"/>
                </a:lnTo>
                <a:cubicBezTo>
                  <a:pt x="1523286" y="1115978"/>
                  <a:pt x="1516381" y="1109787"/>
                  <a:pt x="1509713" y="1103119"/>
                </a:cubicBezTo>
                <a:close/>
                <a:moveTo>
                  <a:pt x="395587" y="1102765"/>
                </a:moveTo>
                <a:lnTo>
                  <a:pt x="384810" y="1115501"/>
                </a:lnTo>
                <a:cubicBezTo>
                  <a:pt x="378143" y="1121216"/>
                  <a:pt x="370523" y="1126931"/>
                  <a:pt x="362903" y="1130741"/>
                </a:cubicBezTo>
                <a:cubicBezTo>
                  <a:pt x="355283" y="1134551"/>
                  <a:pt x="347663" y="1137409"/>
                  <a:pt x="338138" y="1139314"/>
                </a:cubicBezTo>
                <a:cubicBezTo>
                  <a:pt x="339090" y="1140266"/>
                  <a:pt x="344805" y="1139314"/>
                  <a:pt x="350520" y="1137409"/>
                </a:cubicBezTo>
                <a:lnTo>
                  <a:pt x="351316" y="1137144"/>
                </a:lnTo>
                <a:lnTo>
                  <a:pt x="345304" y="1139644"/>
                </a:lnTo>
                <a:lnTo>
                  <a:pt x="337817" y="1140987"/>
                </a:lnTo>
                <a:lnTo>
                  <a:pt x="314325" y="1142171"/>
                </a:lnTo>
                <a:cubicBezTo>
                  <a:pt x="304800" y="1141219"/>
                  <a:pt x="296228" y="1139314"/>
                  <a:pt x="288608" y="1136456"/>
                </a:cubicBezTo>
                <a:cubicBezTo>
                  <a:pt x="280988" y="1133599"/>
                  <a:pt x="274320" y="1129789"/>
                  <a:pt x="267653" y="1125979"/>
                </a:cubicBezTo>
                <a:cubicBezTo>
                  <a:pt x="279083" y="1133599"/>
                  <a:pt x="291465" y="1137409"/>
                  <a:pt x="306705" y="1139314"/>
                </a:cubicBezTo>
                <a:cubicBezTo>
                  <a:pt x="314325" y="1140266"/>
                  <a:pt x="321945" y="1140266"/>
                  <a:pt x="330518" y="1139314"/>
                </a:cubicBezTo>
                <a:cubicBezTo>
                  <a:pt x="338138" y="1138361"/>
                  <a:pt x="345758" y="1137409"/>
                  <a:pt x="353378" y="1133599"/>
                </a:cubicBezTo>
                <a:cubicBezTo>
                  <a:pt x="360522" y="1130741"/>
                  <a:pt x="367666" y="1126932"/>
                  <a:pt x="374809" y="1121812"/>
                </a:cubicBezTo>
                <a:close/>
                <a:moveTo>
                  <a:pt x="1664310" y="1101016"/>
                </a:moveTo>
                <a:lnTo>
                  <a:pt x="1658303" y="1107881"/>
                </a:lnTo>
                <a:lnTo>
                  <a:pt x="1656159" y="1109719"/>
                </a:lnTo>
                <a:close/>
                <a:moveTo>
                  <a:pt x="397441" y="1100574"/>
                </a:moveTo>
                <a:lnTo>
                  <a:pt x="396240" y="1102166"/>
                </a:lnTo>
                <a:lnTo>
                  <a:pt x="395587" y="1102765"/>
                </a:lnTo>
                <a:close/>
                <a:moveTo>
                  <a:pt x="2761675" y="1099410"/>
                </a:moveTo>
                <a:lnTo>
                  <a:pt x="2765108" y="1103952"/>
                </a:lnTo>
                <a:cubicBezTo>
                  <a:pt x="2768203" y="1108119"/>
                  <a:pt x="2770347" y="1111215"/>
                  <a:pt x="2770823" y="1112644"/>
                </a:cubicBezTo>
                <a:lnTo>
                  <a:pt x="2762323" y="1101225"/>
                </a:lnTo>
                <a:close/>
                <a:moveTo>
                  <a:pt x="1389698" y="1098356"/>
                </a:moveTo>
                <a:lnTo>
                  <a:pt x="1392932" y="1102283"/>
                </a:lnTo>
                <a:lnTo>
                  <a:pt x="1395413" y="1105976"/>
                </a:lnTo>
                <a:cubicBezTo>
                  <a:pt x="1393508" y="1103119"/>
                  <a:pt x="1389698" y="1098356"/>
                  <a:pt x="1389698" y="1098356"/>
                </a:cubicBezTo>
                <a:close/>
                <a:moveTo>
                  <a:pt x="2141361" y="1090297"/>
                </a:moveTo>
                <a:lnTo>
                  <a:pt x="2169795" y="1118359"/>
                </a:lnTo>
                <a:cubicBezTo>
                  <a:pt x="2167890" y="1116454"/>
                  <a:pt x="2165033" y="1114549"/>
                  <a:pt x="2163128" y="1112644"/>
                </a:cubicBezTo>
                <a:lnTo>
                  <a:pt x="2155508" y="1105976"/>
                </a:lnTo>
                <a:cubicBezTo>
                  <a:pt x="2154079" y="1105024"/>
                  <a:pt x="2150269" y="1100976"/>
                  <a:pt x="2145269" y="1095142"/>
                </a:cubicBezTo>
                <a:close/>
                <a:moveTo>
                  <a:pt x="1678210" y="1085129"/>
                </a:moveTo>
                <a:lnTo>
                  <a:pt x="1674495" y="1090141"/>
                </a:lnTo>
                <a:lnTo>
                  <a:pt x="1664310" y="1101016"/>
                </a:lnTo>
                <a:close/>
                <a:moveTo>
                  <a:pt x="1678727" y="1084433"/>
                </a:moveTo>
                <a:lnTo>
                  <a:pt x="1678305" y="1085021"/>
                </a:lnTo>
                <a:lnTo>
                  <a:pt x="1678210" y="1085129"/>
                </a:lnTo>
                <a:close/>
                <a:moveTo>
                  <a:pt x="2744153" y="1081211"/>
                </a:moveTo>
                <a:cubicBezTo>
                  <a:pt x="2753678" y="1092641"/>
                  <a:pt x="2753678" y="1096451"/>
                  <a:pt x="2759393" y="1101214"/>
                </a:cubicBezTo>
                <a:cubicBezTo>
                  <a:pt x="2755583" y="1096451"/>
                  <a:pt x="2753678" y="1089784"/>
                  <a:pt x="2747963" y="1084069"/>
                </a:cubicBezTo>
                <a:cubicBezTo>
                  <a:pt x="2748915" y="1085974"/>
                  <a:pt x="2750820" y="1087879"/>
                  <a:pt x="2749868" y="1087879"/>
                </a:cubicBezTo>
                <a:cubicBezTo>
                  <a:pt x="2747963" y="1085021"/>
                  <a:pt x="2745105" y="1081211"/>
                  <a:pt x="2744153" y="1081211"/>
                </a:cubicBezTo>
                <a:close/>
                <a:moveTo>
                  <a:pt x="856298" y="1078354"/>
                </a:moveTo>
                <a:cubicBezTo>
                  <a:pt x="862013" y="1084069"/>
                  <a:pt x="869633" y="1093594"/>
                  <a:pt x="876300" y="1102166"/>
                </a:cubicBezTo>
                <a:lnTo>
                  <a:pt x="888756" y="1113583"/>
                </a:lnTo>
                <a:lnTo>
                  <a:pt x="889635" y="1114549"/>
                </a:lnTo>
                <a:lnTo>
                  <a:pt x="890169" y="1114879"/>
                </a:lnTo>
                <a:lnTo>
                  <a:pt x="899160" y="1123121"/>
                </a:lnTo>
                <a:cubicBezTo>
                  <a:pt x="893445" y="1119311"/>
                  <a:pt x="884873" y="1112644"/>
                  <a:pt x="877253" y="1104071"/>
                </a:cubicBezTo>
                <a:cubicBezTo>
                  <a:pt x="869633" y="1095499"/>
                  <a:pt x="861060" y="1085974"/>
                  <a:pt x="856298" y="1078354"/>
                </a:cubicBezTo>
                <a:close/>
                <a:moveTo>
                  <a:pt x="426720" y="1065971"/>
                </a:moveTo>
                <a:cubicBezTo>
                  <a:pt x="424815" y="1069781"/>
                  <a:pt x="415290" y="1082164"/>
                  <a:pt x="407670" y="1091689"/>
                </a:cubicBezTo>
                <a:cubicBezTo>
                  <a:pt x="399098" y="1101214"/>
                  <a:pt x="392430" y="1108834"/>
                  <a:pt x="394335" y="1106929"/>
                </a:cubicBezTo>
                <a:lnTo>
                  <a:pt x="423869" y="1069341"/>
                </a:lnTo>
                <a:close/>
                <a:moveTo>
                  <a:pt x="1075373" y="1045016"/>
                </a:moveTo>
                <a:cubicBezTo>
                  <a:pt x="1067753" y="1057399"/>
                  <a:pt x="1053465" y="1077401"/>
                  <a:pt x="1043940" y="1089784"/>
                </a:cubicBezTo>
                <a:cubicBezTo>
                  <a:pt x="1048703" y="1081211"/>
                  <a:pt x="1066800" y="1057399"/>
                  <a:pt x="1075373" y="1045016"/>
                </a:cubicBezTo>
                <a:close/>
                <a:moveTo>
                  <a:pt x="2105025" y="1043111"/>
                </a:moveTo>
                <a:cubicBezTo>
                  <a:pt x="2104073" y="1040254"/>
                  <a:pt x="2115503" y="1057399"/>
                  <a:pt x="2127885" y="1073591"/>
                </a:cubicBezTo>
                <a:lnTo>
                  <a:pt x="2141361" y="1090297"/>
                </a:lnTo>
                <a:lnTo>
                  <a:pt x="2133481" y="1082521"/>
                </a:lnTo>
                <a:cubicBezTo>
                  <a:pt x="2122647" y="1068828"/>
                  <a:pt x="2113122" y="1054541"/>
                  <a:pt x="2105025" y="1043111"/>
                </a:cubicBezTo>
                <a:close/>
                <a:moveTo>
                  <a:pt x="1343165" y="1041752"/>
                </a:moveTo>
                <a:lnTo>
                  <a:pt x="1351003" y="1048826"/>
                </a:lnTo>
                <a:cubicBezTo>
                  <a:pt x="1359218" y="1058351"/>
                  <a:pt x="1368267" y="1070734"/>
                  <a:pt x="1379220" y="1086926"/>
                </a:cubicBezTo>
                <a:cubicBezTo>
                  <a:pt x="1376363" y="1083116"/>
                  <a:pt x="1366838" y="1070734"/>
                  <a:pt x="1357313" y="1058351"/>
                </a:cubicBezTo>
                <a:close/>
                <a:moveTo>
                  <a:pt x="1211580" y="1030729"/>
                </a:moveTo>
                <a:cubicBezTo>
                  <a:pt x="1203960" y="1036444"/>
                  <a:pt x="1194435" y="1049779"/>
                  <a:pt x="1186815" y="1056446"/>
                </a:cubicBezTo>
                <a:cubicBezTo>
                  <a:pt x="1187292" y="1055494"/>
                  <a:pt x="1189197" y="1053112"/>
                  <a:pt x="1191697" y="1050136"/>
                </a:cubicBezTo>
                <a:lnTo>
                  <a:pt x="1195611" y="1045560"/>
                </a:lnTo>
                <a:lnTo>
                  <a:pt x="1205227" y="1036024"/>
                </a:lnTo>
                <a:close/>
                <a:moveTo>
                  <a:pt x="1327785" y="1027871"/>
                </a:moveTo>
                <a:cubicBezTo>
                  <a:pt x="1332072" y="1030728"/>
                  <a:pt x="1337073" y="1035253"/>
                  <a:pt x="1342192" y="1040611"/>
                </a:cubicBezTo>
                <a:lnTo>
                  <a:pt x="1343165" y="1041752"/>
                </a:lnTo>
                <a:close/>
                <a:moveTo>
                  <a:pt x="2362200" y="1025966"/>
                </a:moveTo>
                <a:lnTo>
                  <a:pt x="2358876" y="1030608"/>
                </a:lnTo>
                <a:lnTo>
                  <a:pt x="2358358" y="1031254"/>
                </a:lnTo>
                <a:lnTo>
                  <a:pt x="2359347" y="1029770"/>
                </a:lnTo>
                <a:close/>
                <a:moveTo>
                  <a:pt x="1963103" y="1023109"/>
                </a:moveTo>
                <a:cubicBezTo>
                  <a:pt x="1972628" y="1028824"/>
                  <a:pt x="1980248" y="1036444"/>
                  <a:pt x="1991678" y="1049779"/>
                </a:cubicBezTo>
                <a:cubicBezTo>
                  <a:pt x="1986915" y="1045016"/>
                  <a:pt x="1972628" y="1028824"/>
                  <a:pt x="1963103" y="1023109"/>
                </a:cubicBezTo>
                <a:close/>
                <a:moveTo>
                  <a:pt x="2361724" y="1021204"/>
                </a:moveTo>
                <a:cubicBezTo>
                  <a:pt x="2360534" y="1022871"/>
                  <a:pt x="2357914" y="1026443"/>
                  <a:pt x="2355533" y="1029776"/>
                </a:cubicBezTo>
                <a:cubicBezTo>
                  <a:pt x="2350770" y="1036444"/>
                  <a:pt x="2346008" y="1044064"/>
                  <a:pt x="2351723" y="1035491"/>
                </a:cubicBezTo>
                <a:cubicBezTo>
                  <a:pt x="2350770" y="1040254"/>
                  <a:pt x="2343150" y="1047874"/>
                  <a:pt x="2336483" y="1058351"/>
                </a:cubicBezTo>
                <a:cubicBezTo>
                  <a:pt x="2340293" y="1051684"/>
                  <a:pt x="2348865" y="1039301"/>
                  <a:pt x="2359343" y="1024061"/>
                </a:cubicBezTo>
                <a:cubicBezTo>
                  <a:pt x="2362677" y="1019775"/>
                  <a:pt x="2362915" y="1019537"/>
                  <a:pt x="2361724" y="1021204"/>
                </a:cubicBezTo>
                <a:close/>
                <a:moveTo>
                  <a:pt x="1098233" y="1021204"/>
                </a:moveTo>
                <a:cubicBezTo>
                  <a:pt x="1086803" y="1035491"/>
                  <a:pt x="1066800" y="1065971"/>
                  <a:pt x="1069658" y="1063114"/>
                </a:cubicBezTo>
                <a:cubicBezTo>
                  <a:pt x="1083945" y="1042159"/>
                  <a:pt x="1090613" y="1033586"/>
                  <a:pt x="1098233" y="1021204"/>
                </a:cubicBezTo>
                <a:close/>
                <a:moveTo>
                  <a:pt x="2714976" y="1019745"/>
                </a:moveTo>
                <a:lnTo>
                  <a:pt x="2729508" y="1038230"/>
                </a:lnTo>
                <a:cubicBezTo>
                  <a:pt x="2734866" y="1045492"/>
                  <a:pt x="2739867" y="1052636"/>
                  <a:pt x="2742248" y="1056446"/>
                </a:cubicBezTo>
                <a:cubicBezTo>
                  <a:pt x="2746058" y="1063114"/>
                  <a:pt x="2742248" y="1058351"/>
                  <a:pt x="2735580" y="1048826"/>
                </a:cubicBezTo>
                <a:lnTo>
                  <a:pt x="2715470" y="1020490"/>
                </a:lnTo>
                <a:close/>
                <a:moveTo>
                  <a:pt x="1726355" y="1019232"/>
                </a:moveTo>
                <a:lnTo>
                  <a:pt x="1697355" y="1059304"/>
                </a:lnTo>
                <a:lnTo>
                  <a:pt x="1678727" y="1084433"/>
                </a:lnTo>
                <a:lnTo>
                  <a:pt x="1719263" y="1027871"/>
                </a:lnTo>
                <a:close/>
                <a:moveTo>
                  <a:pt x="2366963" y="1018346"/>
                </a:moveTo>
                <a:lnTo>
                  <a:pt x="2359347" y="1029770"/>
                </a:lnTo>
                <a:lnTo>
                  <a:pt x="2356485" y="1033586"/>
                </a:lnTo>
                <a:lnTo>
                  <a:pt x="2358358" y="1031254"/>
                </a:lnTo>
                <a:lnTo>
                  <a:pt x="2357597" y="1032395"/>
                </a:lnTo>
                <a:lnTo>
                  <a:pt x="2333958" y="1065412"/>
                </a:lnTo>
                <a:lnTo>
                  <a:pt x="2333983" y="1065376"/>
                </a:lnTo>
                <a:cubicBezTo>
                  <a:pt x="2342198" y="1053589"/>
                  <a:pt x="2352199" y="1039301"/>
                  <a:pt x="2366963" y="1018346"/>
                </a:cubicBezTo>
                <a:close/>
                <a:moveTo>
                  <a:pt x="806065" y="1018026"/>
                </a:moveTo>
                <a:lnTo>
                  <a:pt x="809625" y="1022156"/>
                </a:lnTo>
                <a:cubicBezTo>
                  <a:pt x="820103" y="1036444"/>
                  <a:pt x="816293" y="1032634"/>
                  <a:pt x="810578" y="1024061"/>
                </a:cubicBezTo>
                <a:close/>
                <a:moveTo>
                  <a:pt x="1273493" y="1007869"/>
                </a:moveTo>
                <a:cubicBezTo>
                  <a:pt x="1281113" y="1007869"/>
                  <a:pt x="1287780" y="1008821"/>
                  <a:pt x="1290638" y="1009774"/>
                </a:cubicBezTo>
                <a:cubicBezTo>
                  <a:pt x="1289685" y="1009774"/>
                  <a:pt x="1287780" y="1009774"/>
                  <a:pt x="1284923" y="1009774"/>
                </a:cubicBezTo>
                <a:cubicBezTo>
                  <a:pt x="1283970" y="1009774"/>
                  <a:pt x="1282065" y="1009774"/>
                  <a:pt x="1281113" y="1008821"/>
                </a:cubicBezTo>
                <a:cubicBezTo>
                  <a:pt x="1279208" y="1008821"/>
                  <a:pt x="1278255" y="1008821"/>
                  <a:pt x="1276350" y="1008821"/>
                </a:cubicBezTo>
                <a:cubicBezTo>
                  <a:pt x="1273493" y="1008821"/>
                  <a:pt x="1269683" y="1008821"/>
                  <a:pt x="1266825" y="1008821"/>
                </a:cubicBezTo>
                <a:cubicBezTo>
                  <a:pt x="1263968" y="1008821"/>
                  <a:pt x="1260158" y="1008821"/>
                  <a:pt x="1258253" y="1009774"/>
                </a:cubicBezTo>
                <a:cubicBezTo>
                  <a:pt x="1259205" y="1008821"/>
                  <a:pt x="1265873" y="1007869"/>
                  <a:pt x="1273493" y="1007869"/>
                </a:cubicBezTo>
                <a:close/>
                <a:moveTo>
                  <a:pt x="794385" y="1003106"/>
                </a:moveTo>
                <a:cubicBezTo>
                  <a:pt x="794862" y="1003106"/>
                  <a:pt x="797243" y="1006202"/>
                  <a:pt x="800339" y="1010369"/>
                </a:cubicBezTo>
                <a:lnTo>
                  <a:pt x="806065" y="1018026"/>
                </a:lnTo>
                <a:lnTo>
                  <a:pt x="801035" y="1012191"/>
                </a:lnTo>
                <a:lnTo>
                  <a:pt x="800100" y="1010965"/>
                </a:lnTo>
                <a:cubicBezTo>
                  <a:pt x="796767" y="1006678"/>
                  <a:pt x="794385" y="1003582"/>
                  <a:pt x="794385" y="1003106"/>
                </a:cubicBezTo>
                <a:close/>
                <a:moveTo>
                  <a:pt x="1428561" y="1001616"/>
                </a:moveTo>
                <a:lnTo>
                  <a:pt x="1442085" y="1017394"/>
                </a:lnTo>
                <a:cubicBezTo>
                  <a:pt x="1452563" y="1031681"/>
                  <a:pt x="1462088" y="1045016"/>
                  <a:pt x="1468755" y="1055494"/>
                </a:cubicBezTo>
                <a:close/>
                <a:moveTo>
                  <a:pt x="1424773" y="992740"/>
                </a:moveTo>
                <a:lnTo>
                  <a:pt x="1432560" y="1000249"/>
                </a:lnTo>
                <a:lnTo>
                  <a:pt x="1431608" y="1001201"/>
                </a:lnTo>
                <a:cubicBezTo>
                  <a:pt x="1456373" y="1029776"/>
                  <a:pt x="1479233" y="1068829"/>
                  <a:pt x="1498283" y="1090736"/>
                </a:cubicBezTo>
                <a:cubicBezTo>
                  <a:pt x="1489710" y="1081211"/>
                  <a:pt x="1479233" y="1066924"/>
                  <a:pt x="1466850" y="1049779"/>
                </a:cubicBezTo>
                <a:close/>
                <a:moveTo>
                  <a:pt x="1418122" y="989436"/>
                </a:moveTo>
                <a:lnTo>
                  <a:pt x="1423988" y="995486"/>
                </a:lnTo>
                <a:lnTo>
                  <a:pt x="1428561" y="1001616"/>
                </a:lnTo>
                <a:close/>
                <a:moveTo>
                  <a:pt x="49072" y="984834"/>
                </a:moveTo>
                <a:lnTo>
                  <a:pt x="49530" y="985009"/>
                </a:lnTo>
                <a:lnTo>
                  <a:pt x="49750" y="985135"/>
                </a:lnTo>
                <a:close/>
                <a:moveTo>
                  <a:pt x="42744" y="982032"/>
                </a:moveTo>
                <a:lnTo>
                  <a:pt x="49072" y="984834"/>
                </a:lnTo>
                <a:lnTo>
                  <a:pt x="42029" y="982151"/>
                </a:lnTo>
                <a:cubicBezTo>
                  <a:pt x="40958" y="982151"/>
                  <a:pt x="40482" y="982627"/>
                  <a:pt x="38100" y="982151"/>
                </a:cubicBezTo>
                <a:cubicBezTo>
                  <a:pt x="34290" y="980723"/>
                  <a:pt x="36910" y="980485"/>
                  <a:pt x="42744" y="982032"/>
                </a:cubicBezTo>
                <a:close/>
                <a:moveTo>
                  <a:pt x="2683193" y="981199"/>
                </a:moveTo>
                <a:cubicBezTo>
                  <a:pt x="2685098" y="983104"/>
                  <a:pt x="2687480" y="985723"/>
                  <a:pt x="2689384" y="987985"/>
                </a:cubicBezTo>
                <a:lnTo>
                  <a:pt x="2690367" y="989354"/>
                </a:lnTo>
                <a:close/>
                <a:moveTo>
                  <a:pt x="57150" y="978341"/>
                </a:moveTo>
                <a:cubicBezTo>
                  <a:pt x="68104" y="984056"/>
                  <a:pt x="66914" y="983342"/>
                  <a:pt x="64890" y="982389"/>
                </a:cubicBezTo>
                <a:lnTo>
                  <a:pt x="64402" y="982209"/>
                </a:lnTo>
                <a:close/>
                <a:moveTo>
                  <a:pt x="2684637" y="972269"/>
                </a:moveTo>
                <a:cubicBezTo>
                  <a:pt x="2684711" y="972031"/>
                  <a:pt x="2685634" y="972626"/>
                  <a:pt x="2686408" y="973102"/>
                </a:cubicBezTo>
                <a:lnTo>
                  <a:pt x="2686911" y="973170"/>
                </a:lnTo>
                <a:lnTo>
                  <a:pt x="2693909" y="980960"/>
                </a:lnTo>
                <a:cubicBezTo>
                  <a:pt x="2698671" y="986914"/>
                  <a:pt x="2703672" y="993581"/>
                  <a:pt x="2707958" y="999296"/>
                </a:cubicBezTo>
                <a:cubicBezTo>
                  <a:pt x="2706053" y="998344"/>
                  <a:pt x="2702243" y="992629"/>
                  <a:pt x="2698433" y="987866"/>
                </a:cubicBezTo>
                <a:cubicBezTo>
                  <a:pt x="2693670" y="982151"/>
                  <a:pt x="2689860" y="977389"/>
                  <a:pt x="2687955" y="976436"/>
                </a:cubicBezTo>
                <a:cubicBezTo>
                  <a:pt x="2685336" y="973578"/>
                  <a:pt x="2684562" y="972507"/>
                  <a:pt x="2684637" y="972269"/>
                </a:cubicBezTo>
                <a:close/>
                <a:moveTo>
                  <a:pt x="60008" y="970721"/>
                </a:moveTo>
                <a:cubicBezTo>
                  <a:pt x="57150" y="968816"/>
                  <a:pt x="58103" y="969769"/>
                  <a:pt x="60960" y="970721"/>
                </a:cubicBezTo>
                <a:cubicBezTo>
                  <a:pt x="63342" y="971673"/>
                  <a:pt x="67628" y="974055"/>
                  <a:pt x="71914" y="976793"/>
                </a:cubicBezTo>
                <a:lnTo>
                  <a:pt x="76010" y="979865"/>
                </a:lnTo>
                <a:close/>
                <a:moveTo>
                  <a:pt x="1766775" y="969993"/>
                </a:moveTo>
                <a:lnTo>
                  <a:pt x="1726355" y="1019232"/>
                </a:lnTo>
                <a:lnTo>
                  <a:pt x="1749743" y="986914"/>
                </a:lnTo>
                <a:close/>
                <a:moveTo>
                  <a:pt x="60325" y="969663"/>
                </a:moveTo>
                <a:lnTo>
                  <a:pt x="62865" y="970721"/>
                </a:lnTo>
                <a:lnTo>
                  <a:pt x="63501" y="971144"/>
                </a:lnTo>
                <a:close/>
                <a:moveTo>
                  <a:pt x="509790" y="969614"/>
                </a:moveTo>
                <a:lnTo>
                  <a:pt x="509416" y="969962"/>
                </a:lnTo>
                <a:lnTo>
                  <a:pt x="509588" y="969769"/>
                </a:lnTo>
                <a:close/>
                <a:moveTo>
                  <a:pt x="2681288" y="966911"/>
                </a:moveTo>
                <a:cubicBezTo>
                  <a:pt x="2685098" y="970721"/>
                  <a:pt x="2686765" y="972507"/>
                  <a:pt x="2687286" y="973221"/>
                </a:cubicBezTo>
                <a:lnTo>
                  <a:pt x="2686911" y="973170"/>
                </a:lnTo>
                <a:close/>
                <a:moveTo>
                  <a:pt x="59770" y="965959"/>
                </a:moveTo>
                <a:cubicBezTo>
                  <a:pt x="60246" y="965720"/>
                  <a:pt x="62865" y="966435"/>
                  <a:pt x="66675" y="967864"/>
                </a:cubicBezTo>
                <a:lnTo>
                  <a:pt x="65723" y="969769"/>
                </a:lnTo>
                <a:cubicBezTo>
                  <a:pt x="60961" y="967387"/>
                  <a:pt x="59294" y="966197"/>
                  <a:pt x="59770" y="965959"/>
                </a:cubicBezTo>
                <a:close/>
                <a:moveTo>
                  <a:pt x="2668905" y="964054"/>
                </a:moveTo>
                <a:cubicBezTo>
                  <a:pt x="2671763" y="965959"/>
                  <a:pt x="2679383" y="972626"/>
                  <a:pt x="2686050" y="980246"/>
                </a:cubicBezTo>
                <a:cubicBezTo>
                  <a:pt x="2692718" y="987866"/>
                  <a:pt x="2699385" y="996439"/>
                  <a:pt x="2704148" y="1002154"/>
                </a:cubicBezTo>
                <a:cubicBezTo>
                  <a:pt x="2701290" y="999296"/>
                  <a:pt x="2696528" y="992629"/>
                  <a:pt x="2689860" y="985009"/>
                </a:cubicBezTo>
                <a:cubicBezTo>
                  <a:pt x="2683193" y="978341"/>
                  <a:pt x="2674620" y="969769"/>
                  <a:pt x="2668905" y="964054"/>
                </a:cubicBezTo>
                <a:close/>
                <a:moveTo>
                  <a:pt x="40958" y="962149"/>
                </a:moveTo>
                <a:cubicBezTo>
                  <a:pt x="43815" y="963101"/>
                  <a:pt x="47625" y="964054"/>
                  <a:pt x="52388" y="965959"/>
                </a:cubicBezTo>
                <a:lnTo>
                  <a:pt x="60325" y="969663"/>
                </a:lnTo>
                <a:lnTo>
                  <a:pt x="51435" y="965959"/>
                </a:lnTo>
                <a:cubicBezTo>
                  <a:pt x="47625" y="965006"/>
                  <a:pt x="43815" y="963101"/>
                  <a:pt x="40958" y="962149"/>
                </a:cubicBezTo>
                <a:close/>
                <a:moveTo>
                  <a:pt x="1777006" y="959828"/>
                </a:moveTo>
                <a:lnTo>
                  <a:pt x="1766775" y="969993"/>
                </a:lnTo>
                <a:lnTo>
                  <a:pt x="1771650" y="964054"/>
                </a:lnTo>
                <a:close/>
                <a:moveTo>
                  <a:pt x="1385953" y="955307"/>
                </a:moveTo>
                <a:lnTo>
                  <a:pt x="1394460" y="961196"/>
                </a:lnTo>
                <a:cubicBezTo>
                  <a:pt x="1404938" y="970721"/>
                  <a:pt x="1415415" y="981199"/>
                  <a:pt x="1423988" y="991676"/>
                </a:cubicBezTo>
                <a:lnTo>
                  <a:pt x="1424773" y="992740"/>
                </a:lnTo>
                <a:lnTo>
                  <a:pt x="1402755" y="971508"/>
                </a:lnTo>
                <a:lnTo>
                  <a:pt x="1402080" y="970721"/>
                </a:lnTo>
                <a:lnTo>
                  <a:pt x="1400883" y="969703"/>
                </a:lnTo>
                <a:close/>
                <a:moveTo>
                  <a:pt x="2653395" y="955271"/>
                </a:moveTo>
                <a:lnTo>
                  <a:pt x="2662238" y="962149"/>
                </a:lnTo>
                <a:cubicBezTo>
                  <a:pt x="2666048" y="965959"/>
                  <a:pt x="2669858" y="969769"/>
                  <a:pt x="2673668" y="972626"/>
                </a:cubicBezTo>
                <a:cubicBezTo>
                  <a:pt x="2680335" y="979294"/>
                  <a:pt x="2685098" y="984056"/>
                  <a:pt x="2689860" y="988819"/>
                </a:cubicBezTo>
                <a:lnTo>
                  <a:pt x="2677960" y="977871"/>
                </a:lnTo>
                <a:lnTo>
                  <a:pt x="2667953" y="967864"/>
                </a:lnTo>
                <a:lnTo>
                  <a:pt x="2664189" y="965202"/>
                </a:lnTo>
                <a:lnTo>
                  <a:pt x="2655886" y="957563"/>
                </a:lnTo>
                <a:lnTo>
                  <a:pt x="2658428" y="959291"/>
                </a:lnTo>
                <a:lnTo>
                  <a:pt x="2654138" y="955955"/>
                </a:lnTo>
                <a:close/>
                <a:moveTo>
                  <a:pt x="1796458" y="944482"/>
                </a:moveTo>
                <a:lnTo>
                  <a:pt x="1777006" y="959828"/>
                </a:lnTo>
                <a:lnTo>
                  <a:pt x="1786295" y="950600"/>
                </a:lnTo>
                <a:close/>
                <a:moveTo>
                  <a:pt x="2442858" y="942194"/>
                </a:moveTo>
                <a:lnTo>
                  <a:pt x="2432685" y="950279"/>
                </a:lnTo>
                <a:lnTo>
                  <a:pt x="2432685" y="949885"/>
                </a:lnTo>
                <a:cubicBezTo>
                  <a:pt x="2433638" y="948814"/>
                  <a:pt x="2436019" y="946909"/>
                  <a:pt x="2441258" y="943099"/>
                </a:cubicBezTo>
                <a:close/>
                <a:moveTo>
                  <a:pt x="1365274" y="940990"/>
                </a:moveTo>
                <a:lnTo>
                  <a:pt x="1379220" y="948814"/>
                </a:lnTo>
                <a:lnTo>
                  <a:pt x="1385953" y="955307"/>
                </a:lnTo>
                <a:lnTo>
                  <a:pt x="1375168" y="947840"/>
                </a:lnTo>
                <a:lnTo>
                  <a:pt x="1375053" y="947742"/>
                </a:lnTo>
                <a:lnTo>
                  <a:pt x="1374915" y="947665"/>
                </a:lnTo>
                <a:close/>
                <a:moveTo>
                  <a:pt x="2447316" y="939670"/>
                </a:moveTo>
                <a:lnTo>
                  <a:pt x="2442858" y="942194"/>
                </a:lnTo>
                <a:lnTo>
                  <a:pt x="2444115" y="941194"/>
                </a:lnTo>
                <a:close/>
                <a:moveTo>
                  <a:pt x="1991475" y="936577"/>
                </a:moveTo>
                <a:lnTo>
                  <a:pt x="1993583" y="937384"/>
                </a:lnTo>
                <a:lnTo>
                  <a:pt x="1995971" y="938999"/>
                </a:lnTo>
                <a:lnTo>
                  <a:pt x="1991828" y="936809"/>
                </a:lnTo>
                <a:close/>
                <a:moveTo>
                  <a:pt x="728949" y="936016"/>
                </a:moveTo>
                <a:lnTo>
                  <a:pt x="743903" y="943456"/>
                </a:lnTo>
                <a:cubicBezTo>
                  <a:pt x="758190" y="953338"/>
                  <a:pt x="770573" y="964530"/>
                  <a:pt x="781050" y="975484"/>
                </a:cubicBezTo>
                <a:cubicBezTo>
                  <a:pt x="780098" y="976436"/>
                  <a:pt x="774383" y="969769"/>
                  <a:pt x="769620" y="965959"/>
                </a:cubicBezTo>
                <a:cubicBezTo>
                  <a:pt x="782003" y="977389"/>
                  <a:pt x="797243" y="994534"/>
                  <a:pt x="812483" y="1014536"/>
                </a:cubicBezTo>
                <a:cubicBezTo>
                  <a:pt x="827723" y="1034539"/>
                  <a:pt x="842010" y="1056446"/>
                  <a:pt x="857250" y="1076449"/>
                </a:cubicBezTo>
                <a:cubicBezTo>
                  <a:pt x="864870" y="1086450"/>
                  <a:pt x="872729" y="1095975"/>
                  <a:pt x="880706" y="1104190"/>
                </a:cubicBezTo>
                <a:lnTo>
                  <a:pt x="904367" y="1123656"/>
                </a:lnTo>
                <a:lnTo>
                  <a:pt x="890169" y="1114879"/>
                </a:lnTo>
                <a:lnTo>
                  <a:pt x="888756" y="1113583"/>
                </a:lnTo>
                <a:lnTo>
                  <a:pt x="859155" y="1081092"/>
                </a:lnTo>
                <a:cubicBezTo>
                  <a:pt x="849154" y="1068114"/>
                  <a:pt x="839153" y="1053589"/>
                  <a:pt x="828675" y="1038349"/>
                </a:cubicBezTo>
                <a:cubicBezTo>
                  <a:pt x="818198" y="1023109"/>
                  <a:pt x="806768" y="1007869"/>
                  <a:pt x="794385" y="992629"/>
                </a:cubicBezTo>
                <a:cubicBezTo>
                  <a:pt x="781050" y="977389"/>
                  <a:pt x="766763" y="961196"/>
                  <a:pt x="748665" y="947861"/>
                </a:cubicBezTo>
                <a:close/>
                <a:moveTo>
                  <a:pt x="0" y="935479"/>
                </a:moveTo>
                <a:cubicBezTo>
                  <a:pt x="10478" y="936431"/>
                  <a:pt x="26670" y="937384"/>
                  <a:pt x="40005" y="941194"/>
                </a:cubicBezTo>
                <a:lnTo>
                  <a:pt x="43815" y="942781"/>
                </a:lnTo>
                <a:close/>
                <a:moveTo>
                  <a:pt x="2003453" y="935238"/>
                </a:moveTo>
                <a:lnTo>
                  <a:pt x="2004060" y="935479"/>
                </a:lnTo>
                <a:cubicBezTo>
                  <a:pt x="2019300" y="945004"/>
                  <a:pt x="2030730" y="953576"/>
                  <a:pt x="2034540" y="956434"/>
                </a:cubicBezTo>
                <a:close/>
                <a:moveTo>
                  <a:pt x="1351508" y="933267"/>
                </a:moveTo>
                <a:lnTo>
                  <a:pt x="1357313" y="935479"/>
                </a:lnTo>
                <a:lnTo>
                  <a:pt x="1365274" y="940990"/>
                </a:lnTo>
                <a:close/>
                <a:moveTo>
                  <a:pt x="2461675" y="932832"/>
                </a:moveTo>
                <a:lnTo>
                  <a:pt x="2447316" y="939670"/>
                </a:lnTo>
                <a:lnTo>
                  <a:pt x="2453879" y="935955"/>
                </a:lnTo>
                <a:lnTo>
                  <a:pt x="2455849" y="934941"/>
                </a:lnTo>
                <a:close/>
                <a:moveTo>
                  <a:pt x="1831507" y="932159"/>
                </a:moveTo>
                <a:lnTo>
                  <a:pt x="1829711" y="933245"/>
                </a:lnTo>
                <a:lnTo>
                  <a:pt x="1825943" y="934526"/>
                </a:lnTo>
                <a:lnTo>
                  <a:pt x="1809865" y="945245"/>
                </a:lnTo>
                <a:lnTo>
                  <a:pt x="1794510" y="954529"/>
                </a:lnTo>
                <a:cubicBezTo>
                  <a:pt x="1797368" y="951671"/>
                  <a:pt x="1807845" y="943099"/>
                  <a:pt x="1822133" y="935479"/>
                </a:cubicBezTo>
                <a:close/>
                <a:moveTo>
                  <a:pt x="2462213" y="931669"/>
                </a:moveTo>
                <a:lnTo>
                  <a:pt x="2455849" y="934941"/>
                </a:lnTo>
                <a:lnTo>
                  <a:pt x="2452526" y="936145"/>
                </a:lnTo>
                <a:lnTo>
                  <a:pt x="2453270" y="935733"/>
                </a:lnTo>
                <a:close/>
                <a:moveTo>
                  <a:pt x="1981616" y="931411"/>
                </a:moveTo>
                <a:lnTo>
                  <a:pt x="1986915" y="933574"/>
                </a:lnTo>
                <a:lnTo>
                  <a:pt x="1991475" y="936577"/>
                </a:lnTo>
                <a:lnTo>
                  <a:pt x="1991160" y="936456"/>
                </a:lnTo>
                <a:close/>
                <a:moveTo>
                  <a:pt x="1602047" y="929402"/>
                </a:moveTo>
                <a:lnTo>
                  <a:pt x="1600201" y="929764"/>
                </a:lnTo>
                <a:lnTo>
                  <a:pt x="1599702" y="929727"/>
                </a:lnTo>
                <a:close/>
                <a:moveTo>
                  <a:pt x="1821541" y="929382"/>
                </a:moveTo>
                <a:lnTo>
                  <a:pt x="1818256" y="931359"/>
                </a:lnTo>
                <a:lnTo>
                  <a:pt x="1810703" y="935479"/>
                </a:lnTo>
                <a:lnTo>
                  <a:pt x="1813650" y="934132"/>
                </a:lnTo>
                <a:lnTo>
                  <a:pt x="1796458" y="944482"/>
                </a:lnTo>
                <a:lnTo>
                  <a:pt x="1808322" y="935122"/>
                </a:lnTo>
                <a:close/>
                <a:moveTo>
                  <a:pt x="1586646" y="928760"/>
                </a:moveTo>
                <a:lnTo>
                  <a:pt x="1599702" y="929727"/>
                </a:lnTo>
                <a:lnTo>
                  <a:pt x="1594951" y="930387"/>
                </a:lnTo>
                <a:lnTo>
                  <a:pt x="1578929" y="928811"/>
                </a:lnTo>
                <a:lnTo>
                  <a:pt x="1585913" y="928811"/>
                </a:lnTo>
                <a:close/>
                <a:moveTo>
                  <a:pt x="2467226" y="928021"/>
                </a:moveTo>
                <a:lnTo>
                  <a:pt x="2453270" y="935733"/>
                </a:lnTo>
                <a:lnTo>
                  <a:pt x="2451735" y="936431"/>
                </a:lnTo>
                <a:lnTo>
                  <a:pt x="2452526" y="936145"/>
                </a:lnTo>
                <a:lnTo>
                  <a:pt x="2436495" y="945004"/>
                </a:lnTo>
                <a:cubicBezTo>
                  <a:pt x="2436495" y="945004"/>
                  <a:pt x="2439353" y="944051"/>
                  <a:pt x="2443163" y="941194"/>
                </a:cubicBezTo>
                <a:cubicBezTo>
                  <a:pt x="2446973" y="939289"/>
                  <a:pt x="2451735" y="935479"/>
                  <a:pt x="2457450" y="932621"/>
                </a:cubicBezTo>
                <a:close/>
                <a:moveTo>
                  <a:pt x="1827431" y="927832"/>
                </a:moveTo>
                <a:lnTo>
                  <a:pt x="1813650" y="934132"/>
                </a:lnTo>
                <a:lnTo>
                  <a:pt x="1818256" y="931359"/>
                </a:lnTo>
                <a:lnTo>
                  <a:pt x="1821180" y="929764"/>
                </a:lnTo>
                <a:close/>
                <a:moveTo>
                  <a:pt x="710282" y="926728"/>
                </a:moveTo>
                <a:lnTo>
                  <a:pt x="718543" y="929763"/>
                </a:lnTo>
                <a:lnTo>
                  <a:pt x="728949" y="936016"/>
                </a:lnTo>
                <a:close/>
                <a:moveTo>
                  <a:pt x="1617308" y="926621"/>
                </a:moveTo>
                <a:lnTo>
                  <a:pt x="1608669" y="928482"/>
                </a:lnTo>
                <a:lnTo>
                  <a:pt x="1602047" y="929402"/>
                </a:lnTo>
                <a:lnTo>
                  <a:pt x="1615591" y="926741"/>
                </a:lnTo>
                <a:close/>
                <a:moveTo>
                  <a:pt x="1964286" y="924337"/>
                </a:moveTo>
                <a:lnTo>
                  <a:pt x="1970842" y="925716"/>
                </a:lnTo>
                <a:lnTo>
                  <a:pt x="1981616" y="931411"/>
                </a:lnTo>
                <a:close/>
                <a:moveTo>
                  <a:pt x="2479841" y="923311"/>
                </a:moveTo>
                <a:lnTo>
                  <a:pt x="2473643" y="925001"/>
                </a:lnTo>
                <a:lnTo>
                  <a:pt x="2467226" y="928021"/>
                </a:lnTo>
                <a:lnTo>
                  <a:pt x="2472690" y="925001"/>
                </a:lnTo>
                <a:close/>
                <a:moveTo>
                  <a:pt x="1325162" y="923231"/>
                </a:moveTo>
                <a:lnTo>
                  <a:pt x="1340168" y="926906"/>
                </a:lnTo>
                <a:lnTo>
                  <a:pt x="1351508" y="933267"/>
                </a:lnTo>
                <a:lnTo>
                  <a:pt x="1344533" y="930610"/>
                </a:lnTo>
                <a:lnTo>
                  <a:pt x="1343025" y="929764"/>
                </a:lnTo>
                <a:lnTo>
                  <a:pt x="1337693" y="928005"/>
                </a:lnTo>
                <a:close/>
                <a:moveTo>
                  <a:pt x="2484120" y="922144"/>
                </a:moveTo>
                <a:lnTo>
                  <a:pt x="2483472" y="922453"/>
                </a:lnTo>
                <a:lnTo>
                  <a:pt x="2479841" y="923311"/>
                </a:lnTo>
                <a:close/>
                <a:moveTo>
                  <a:pt x="1948815" y="920239"/>
                </a:moveTo>
                <a:cubicBezTo>
                  <a:pt x="1951197" y="920715"/>
                  <a:pt x="1956674" y="921905"/>
                  <a:pt x="1963579" y="924049"/>
                </a:cubicBezTo>
                <a:lnTo>
                  <a:pt x="1964286" y="924337"/>
                </a:lnTo>
                <a:lnTo>
                  <a:pt x="1953708" y="922113"/>
                </a:lnTo>
                <a:close/>
                <a:moveTo>
                  <a:pt x="1844259" y="919517"/>
                </a:moveTo>
                <a:lnTo>
                  <a:pt x="1821541" y="929382"/>
                </a:lnTo>
                <a:lnTo>
                  <a:pt x="1833563" y="922144"/>
                </a:lnTo>
                <a:close/>
                <a:moveTo>
                  <a:pt x="2550795" y="919286"/>
                </a:moveTo>
                <a:lnTo>
                  <a:pt x="2578418" y="919286"/>
                </a:lnTo>
                <a:cubicBezTo>
                  <a:pt x="2601278" y="923096"/>
                  <a:pt x="2624138" y="932621"/>
                  <a:pt x="2642235" y="945004"/>
                </a:cubicBezTo>
                <a:lnTo>
                  <a:pt x="2653395" y="955271"/>
                </a:lnTo>
                <a:lnTo>
                  <a:pt x="2645093" y="948814"/>
                </a:lnTo>
                <a:cubicBezTo>
                  <a:pt x="2645093" y="948814"/>
                  <a:pt x="2646998" y="950719"/>
                  <a:pt x="2649855" y="952624"/>
                </a:cubicBezTo>
                <a:lnTo>
                  <a:pt x="2654138" y="955955"/>
                </a:lnTo>
                <a:lnTo>
                  <a:pt x="2655886" y="957563"/>
                </a:lnTo>
                <a:lnTo>
                  <a:pt x="2631282" y="940837"/>
                </a:lnTo>
                <a:cubicBezTo>
                  <a:pt x="2621280" y="935003"/>
                  <a:pt x="2610327" y="929764"/>
                  <a:pt x="2598420" y="925954"/>
                </a:cubicBezTo>
                <a:lnTo>
                  <a:pt x="2586662" y="924597"/>
                </a:lnTo>
                <a:lnTo>
                  <a:pt x="2577465" y="921191"/>
                </a:lnTo>
                <a:close/>
                <a:moveTo>
                  <a:pt x="1867853" y="919286"/>
                </a:moveTo>
                <a:lnTo>
                  <a:pt x="1831507" y="932159"/>
                </a:lnTo>
                <a:lnTo>
                  <a:pt x="1835468" y="929764"/>
                </a:lnTo>
                <a:cubicBezTo>
                  <a:pt x="1842135" y="926906"/>
                  <a:pt x="1848803" y="925001"/>
                  <a:pt x="1854518" y="923096"/>
                </a:cubicBezTo>
                <a:cubicBezTo>
                  <a:pt x="1860233" y="921191"/>
                  <a:pt x="1864995" y="920239"/>
                  <a:pt x="1867853" y="919286"/>
                </a:cubicBezTo>
                <a:close/>
                <a:moveTo>
                  <a:pt x="1309299" y="918637"/>
                </a:moveTo>
                <a:lnTo>
                  <a:pt x="1314808" y="919286"/>
                </a:lnTo>
                <a:lnTo>
                  <a:pt x="1325162" y="923231"/>
                </a:lnTo>
                <a:lnTo>
                  <a:pt x="1317646" y="921390"/>
                </a:lnTo>
                <a:close/>
                <a:moveTo>
                  <a:pt x="686045" y="917821"/>
                </a:moveTo>
                <a:lnTo>
                  <a:pt x="695325" y="919286"/>
                </a:lnTo>
                <a:lnTo>
                  <a:pt x="710282" y="926728"/>
                </a:lnTo>
                <a:close/>
                <a:moveTo>
                  <a:pt x="2503261" y="917775"/>
                </a:moveTo>
                <a:lnTo>
                  <a:pt x="2461675" y="932832"/>
                </a:lnTo>
                <a:lnTo>
                  <a:pt x="2483472" y="922453"/>
                </a:lnTo>
                <a:close/>
                <a:moveTo>
                  <a:pt x="1301957" y="917548"/>
                </a:moveTo>
                <a:lnTo>
                  <a:pt x="1308021" y="918215"/>
                </a:lnTo>
                <a:lnTo>
                  <a:pt x="1309299" y="918637"/>
                </a:lnTo>
                <a:lnTo>
                  <a:pt x="1303706" y="917977"/>
                </a:lnTo>
                <a:close/>
                <a:moveTo>
                  <a:pt x="2524125" y="917381"/>
                </a:moveTo>
                <a:lnTo>
                  <a:pt x="2550795" y="919286"/>
                </a:lnTo>
                <a:lnTo>
                  <a:pt x="2540634" y="919286"/>
                </a:lnTo>
                <a:close/>
                <a:moveTo>
                  <a:pt x="682730" y="917297"/>
                </a:moveTo>
                <a:lnTo>
                  <a:pt x="684848" y="917381"/>
                </a:lnTo>
                <a:lnTo>
                  <a:pt x="686045" y="917821"/>
                </a:lnTo>
                <a:close/>
                <a:moveTo>
                  <a:pt x="2509581" y="916282"/>
                </a:moveTo>
                <a:lnTo>
                  <a:pt x="2503261" y="917775"/>
                </a:lnTo>
                <a:lnTo>
                  <a:pt x="2506980" y="916429"/>
                </a:lnTo>
                <a:close/>
                <a:moveTo>
                  <a:pt x="1277167" y="914823"/>
                </a:moveTo>
                <a:lnTo>
                  <a:pt x="1293495" y="915476"/>
                </a:lnTo>
                <a:lnTo>
                  <a:pt x="1301957" y="917548"/>
                </a:lnTo>
                <a:close/>
                <a:moveTo>
                  <a:pt x="1942606" y="914794"/>
                </a:moveTo>
                <a:lnTo>
                  <a:pt x="1948815" y="915476"/>
                </a:lnTo>
                <a:cubicBezTo>
                  <a:pt x="1954054" y="916905"/>
                  <a:pt x="1954292" y="916905"/>
                  <a:pt x="1951435" y="916310"/>
                </a:cubicBezTo>
                <a:close/>
                <a:moveTo>
                  <a:pt x="1274445" y="914524"/>
                </a:moveTo>
                <a:lnTo>
                  <a:pt x="1277167" y="914823"/>
                </a:lnTo>
                <a:lnTo>
                  <a:pt x="1276886" y="914812"/>
                </a:lnTo>
                <a:close/>
                <a:moveTo>
                  <a:pt x="1269683" y="914524"/>
                </a:moveTo>
                <a:lnTo>
                  <a:pt x="1276886" y="914812"/>
                </a:lnTo>
                <a:lnTo>
                  <a:pt x="1303706" y="917977"/>
                </a:lnTo>
                <a:lnTo>
                  <a:pt x="1317646" y="921390"/>
                </a:lnTo>
                <a:lnTo>
                  <a:pt x="1337693" y="928005"/>
                </a:lnTo>
                <a:lnTo>
                  <a:pt x="1344533" y="930610"/>
                </a:lnTo>
                <a:lnTo>
                  <a:pt x="1374915" y="947665"/>
                </a:lnTo>
                <a:lnTo>
                  <a:pt x="1375168" y="947840"/>
                </a:lnTo>
                <a:lnTo>
                  <a:pt x="1400883" y="969703"/>
                </a:lnTo>
                <a:lnTo>
                  <a:pt x="1402755" y="971508"/>
                </a:lnTo>
                <a:lnTo>
                  <a:pt x="1418122" y="989436"/>
                </a:lnTo>
                <a:lnTo>
                  <a:pt x="1393508" y="964054"/>
                </a:lnTo>
                <a:cubicBezTo>
                  <a:pt x="1382078" y="953576"/>
                  <a:pt x="1367790" y="944051"/>
                  <a:pt x="1352550" y="936431"/>
                </a:cubicBezTo>
                <a:cubicBezTo>
                  <a:pt x="1371600" y="946909"/>
                  <a:pt x="1389698" y="961196"/>
                  <a:pt x="1404938" y="976436"/>
                </a:cubicBezTo>
                <a:cubicBezTo>
                  <a:pt x="1420178" y="991676"/>
                  <a:pt x="1433513" y="1008821"/>
                  <a:pt x="1445895" y="1025966"/>
                </a:cubicBezTo>
                <a:cubicBezTo>
                  <a:pt x="1458278" y="1042635"/>
                  <a:pt x="1469708" y="1059542"/>
                  <a:pt x="1481138" y="1075139"/>
                </a:cubicBezTo>
                <a:lnTo>
                  <a:pt x="1486813" y="1081792"/>
                </a:lnTo>
                <a:lnTo>
                  <a:pt x="1496378" y="1094546"/>
                </a:lnTo>
                <a:cubicBezTo>
                  <a:pt x="1503998" y="1104071"/>
                  <a:pt x="1511618" y="1111691"/>
                  <a:pt x="1516380" y="1116454"/>
                </a:cubicBezTo>
                <a:lnTo>
                  <a:pt x="1486813" y="1081792"/>
                </a:lnTo>
                <a:lnTo>
                  <a:pt x="1473518" y="1064066"/>
                </a:lnTo>
                <a:cubicBezTo>
                  <a:pt x="1480185" y="1071686"/>
                  <a:pt x="1486853" y="1080259"/>
                  <a:pt x="1494473" y="1089784"/>
                </a:cubicBezTo>
                <a:cubicBezTo>
                  <a:pt x="1501140" y="1098356"/>
                  <a:pt x="1508760" y="1106929"/>
                  <a:pt x="1515428" y="1113596"/>
                </a:cubicBezTo>
                <a:cubicBezTo>
                  <a:pt x="1530668" y="1127884"/>
                  <a:pt x="1545908" y="1138361"/>
                  <a:pt x="1563053" y="1142171"/>
                </a:cubicBezTo>
                <a:cubicBezTo>
                  <a:pt x="1580198" y="1146934"/>
                  <a:pt x="1601153" y="1145981"/>
                  <a:pt x="1617345" y="1141219"/>
                </a:cubicBezTo>
                <a:cubicBezTo>
                  <a:pt x="1625918" y="1138361"/>
                  <a:pt x="1633538" y="1135504"/>
                  <a:pt x="1641158" y="1130741"/>
                </a:cubicBezTo>
                <a:cubicBezTo>
                  <a:pt x="1648778" y="1125979"/>
                  <a:pt x="1656398" y="1119311"/>
                  <a:pt x="1664018" y="1112644"/>
                </a:cubicBezTo>
                <a:cubicBezTo>
                  <a:pt x="1678305" y="1098356"/>
                  <a:pt x="1692593" y="1079306"/>
                  <a:pt x="1706880" y="1058351"/>
                </a:cubicBezTo>
                <a:cubicBezTo>
                  <a:pt x="1721168" y="1038349"/>
                  <a:pt x="1735455" y="1015489"/>
                  <a:pt x="1754505" y="993581"/>
                </a:cubicBezTo>
                <a:cubicBezTo>
                  <a:pt x="1764030" y="982151"/>
                  <a:pt x="1774508" y="971674"/>
                  <a:pt x="1785938" y="961196"/>
                </a:cubicBezTo>
                <a:lnTo>
                  <a:pt x="1809865" y="945245"/>
                </a:lnTo>
                <a:lnTo>
                  <a:pt x="1829711" y="933245"/>
                </a:lnTo>
                <a:lnTo>
                  <a:pt x="1873568" y="918334"/>
                </a:lnTo>
                <a:cubicBezTo>
                  <a:pt x="1889760" y="915476"/>
                  <a:pt x="1905953" y="914524"/>
                  <a:pt x="1922145" y="915476"/>
                </a:cubicBezTo>
                <a:lnTo>
                  <a:pt x="1953708" y="922113"/>
                </a:lnTo>
                <a:lnTo>
                  <a:pt x="1991160" y="936456"/>
                </a:lnTo>
                <a:lnTo>
                  <a:pt x="1991828" y="936809"/>
                </a:lnTo>
                <a:lnTo>
                  <a:pt x="2025968" y="959291"/>
                </a:lnTo>
                <a:lnTo>
                  <a:pt x="1995971" y="938999"/>
                </a:lnTo>
                <a:lnTo>
                  <a:pt x="2014538" y="948814"/>
                </a:lnTo>
                <a:cubicBezTo>
                  <a:pt x="2028825" y="959291"/>
                  <a:pt x="2041208" y="969769"/>
                  <a:pt x="2051685" y="981199"/>
                </a:cubicBezTo>
                <a:cubicBezTo>
                  <a:pt x="2085023" y="1017394"/>
                  <a:pt x="2106930" y="1055494"/>
                  <a:pt x="2130743" y="1085974"/>
                </a:cubicBezTo>
                <a:cubicBezTo>
                  <a:pt x="2143125" y="1101214"/>
                  <a:pt x="2154555" y="1114549"/>
                  <a:pt x="2166938" y="1123121"/>
                </a:cubicBezTo>
                <a:cubicBezTo>
                  <a:pt x="2179320" y="1131694"/>
                  <a:pt x="2192655" y="1138361"/>
                  <a:pt x="2206943" y="1140266"/>
                </a:cubicBezTo>
                <a:cubicBezTo>
                  <a:pt x="2221230" y="1142171"/>
                  <a:pt x="2238375" y="1142171"/>
                  <a:pt x="2251710" y="1138361"/>
                </a:cubicBezTo>
                <a:cubicBezTo>
                  <a:pt x="2265045" y="1134551"/>
                  <a:pt x="2278380" y="1126931"/>
                  <a:pt x="2290763" y="1116454"/>
                </a:cubicBezTo>
                <a:cubicBezTo>
                  <a:pt x="2303146" y="1105500"/>
                  <a:pt x="2314814" y="1091451"/>
                  <a:pt x="2326482" y="1075853"/>
                </a:cubicBezTo>
                <a:lnTo>
                  <a:pt x="2333958" y="1065412"/>
                </a:lnTo>
                <a:lnTo>
                  <a:pt x="2312044" y="1096935"/>
                </a:lnTo>
                <a:lnTo>
                  <a:pt x="2310872" y="1098265"/>
                </a:lnTo>
                <a:lnTo>
                  <a:pt x="2298145" y="1111215"/>
                </a:lnTo>
                <a:cubicBezTo>
                  <a:pt x="2292906" y="1116454"/>
                  <a:pt x="2287429" y="1121693"/>
                  <a:pt x="2283143" y="1125026"/>
                </a:cubicBezTo>
                <a:cubicBezTo>
                  <a:pt x="2289096" y="1120978"/>
                  <a:pt x="2294990" y="1115680"/>
                  <a:pt x="2300481" y="1110054"/>
                </a:cubicBezTo>
                <a:lnTo>
                  <a:pt x="2310872" y="1098265"/>
                </a:lnTo>
                <a:lnTo>
                  <a:pt x="2311718" y="1097404"/>
                </a:lnTo>
                <a:lnTo>
                  <a:pt x="2312044" y="1096935"/>
                </a:lnTo>
                <a:lnTo>
                  <a:pt x="2315409" y="1093118"/>
                </a:lnTo>
                <a:cubicBezTo>
                  <a:pt x="2324100" y="1082402"/>
                  <a:pt x="2329815" y="1074068"/>
                  <a:pt x="2329815" y="1075496"/>
                </a:cubicBezTo>
                <a:cubicBezTo>
                  <a:pt x="2337435" y="1065019"/>
                  <a:pt x="2338388" y="1062161"/>
                  <a:pt x="2344103" y="1053589"/>
                </a:cubicBezTo>
                <a:cubicBezTo>
                  <a:pt x="2353628" y="1040254"/>
                  <a:pt x="2358390" y="1032634"/>
                  <a:pt x="2360295" y="1029776"/>
                </a:cubicBezTo>
                <a:cubicBezTo>
                  <a:pt x="2362200" y="1026919"/>
                  <a:pt x="2361248" y="1028824"/>
                  <a:pt x="2358390" y="1032634"/>
                </a:cubicBezTo>
                <a:cubicBezTo>
                  <a:pt x="2352675" y="1040254"/>
                  <a:pt x="2340293" y="1057399"/>
                  <a:pt x="2333625" y="1066924"/>
                </a:cubicBezTo>
                <a:cubicBezTo>
                  <a:pt x="2336483" y="1062637"/>
                  <a:pt x="2343388" y="1053113"/>
                  <a:pt x="2350294" y="1043349"/>
                </a:cubicBezTo>
                <a:lnTo>
                  <a:pt x="2357597" y="1032395"/>
                </a:lnTo>
                <a:lnTo>
                  <a:pt x="2358876" y="1030608"/>
                </a:lnTo>
                <a:lnTo>
                  <a:pt x="2406968" y="970721"/>
                </a:lnTo>
                <a:lnTo>
                  <a:pt x="2432685" y="950279"/>
                </a:lnTo>
                <a:lnTo>
                  <a:pt x="2432685" y="951671"/>
                </a:lnTo>
                <a:cubicBezTo>
                  <a:pt x="2455545" y="935479"/>
                  <a:pt x="2481263" y="924049"/>
                  <a:pt x="2506980" y="919286"/>
                </a:cubicBezTo>
                <a:lnTo>
                  <a:pt x="2540634" y="919286"/>
                </a:lnTo>
                <a:lnTo>
                  <a:pt x="2586662" y="924597"/>
                </a:lnTo>
                <a:lnTo>
                  <a:pt x="2628900" y="940241"/>
                </a:lnTo>
                <a:lnTo>
                  <a:pt x="2664189" y="965202"/>
                </a:lnTo>
                <a:lnTo>
                  <a:pt x="2677960" y="977871"/>
                </a:lnTo>
                <a:lnTo>
                  <a:pt x="2692718" y="992629"/>
                </a:lnTo>
                <a:lnTo>
                  <a:pt x="2690367" y="989354"/>
                </a:lnTo>
                <a:lnTo>
                  <a:pt x="2708434" y="1009893"/>
                </a:lnTo>
                <a:lnTo>
                  <a:pt x="2714976" y="1019745"/>
                </a:lnTo>
                <a:lnTo>
                  <a:pt x="2714625" y="1019299"/>
                </a:lnTo>
                <a:lnTo>
                  <a:pt x="2715470" y="1020490"/>
                </a:lnTo>
                <a:lnTo>
                  <a:pt x="2727960" y="1039301"/>
                </a:lnTo>
                <a:cubicBezTo>
                  <a:pt x="2727008" y="1038349"/>
                  <a:pt x="2712720" y="1017394"/>
                  <a:pt x="2703195" y="1005011"/>
                </a:cubicBezTo>
                <a:cubicBezTo>
                  <a:pt x="2708910" y="1013584"/>
                  <a:pt x="2712720" y="1020251"/>
                  <a:pt x="2722245" y="1032634"/>
                </a:cubicBezTo>
                <a:cubicBezTo>
                  <a:pt x="2716530" y="1026919"/>
                  <a:pt x="2724150" y="1038349"/>
                  <a:pt x="2733675" y="1052636"/>
                </a:cubicBezTo>
                <a:cubicBezTo>
                  <a:pt x="2743200" y="1066924"/>
                  <a:pt x="2755583" y="1084069"/>
                  <a:pt x="2761298" y="1090736"/>
                </a:cubicBezTo>
                <a:cubicBezTo>
                  <a:pt x="2763203" y="1090736"/>
                  <a:pt x="2753678" y="1081211"/>
                  <a:pt x="2751773" y="1076449"/>
                </a:cubicBezTo>
                <a:cubicBezTo>
                  <a:pt x="2750820" y="1078354"/>
                  <a:pt x="2742248" y="1063114"/>
                  <a:pt x="2728913" y="1044064"/>
                </a:cubicBezTo>
                <a:cubicBezTo>
                  <a:pt x="2727960" y="1042159"/>
                  <a:pt x="2733675" y="1048826"/>
                  <a:pt x="2737485" y="1054541"/>
                </a:cubicBezTo>
                <a:cubicBezTo>
                  <a:pt x="2737485" y="1054541"/>
                  <a:pt x="2734628" y="1049779"/>
                  <a:pt x="2732723" y="1046921"/>
                </a:cubicBezTo>
                <a:cubicBezTo>
                  <a:pt x="2749868" y="1072639"/>
                  <a:pt x="2765108" y="1092641"/>
                  <a:pt x="2774633" y="1104071"/>
                </a:cubicBezTo>
                <a:cubicBezTo>
                  <a:pt x="2767013" y="1095499"/>
                  <a:pt x="2767013" y="1097404"/>
                  <a:pt x="2765108" y="1096451"/>
                </a:cubicBezTo>
                <a:cubicBezTo>
                  <a:pt x="2772728" y="1106929"/>
                  <a:pt x="2781300" y="1118359"/>
                  <a:pt x="2788920" y="1125979"/>
                </a:cubicBezTo>
                <a:cubicBezTo>
                  <a:pt x="2790825" y="1127884"/>
                  <a:pt x="2792730" y="1129789"/>
                  <a:pt x="2793683" y="1131694"/>
                </a:cubicBezTo>
                <a:cubicBezTo>
                  <a:pt x="2795588" y="1133599"/>
                  <a:pt x="2796540" y="1134551"/>
                  <a:pt x="2797493" y="1135504"/>
                </a:cubicBezTo>
                <a:cubicBezTo>
                  <a:pt x="2799398" y="1138361"/>
                  <a:pt x="2801303" y="1140266"/>
                  <a:pt x="2800350" y="1141219"/>
                </a:cubicBezTo>
                <a:cubicBezTo>
                  <a:pt x="2797493" y="1138361"/>
                  <a:pt x="2794635" y="1136456"/>
                  <a:pt x="2791778" y="1133599"/>
                </a:cubicBezTo>
                <a:cubicBezTo>
                  <a:pt x="2788920" y="1130741"/>
                  <a:pt x="2787015" y="1127884"/>
                  <a:pt x="2784158" y="1125026"/>
                </a:cubicBezTo>
                <a:cubicBezTo>
                  <a:pt x="2778443" y="1118359"/>
                  <a:pt x="2771775" y="1111691"/>
                  <a:pt x="2761298" y="1098356"/>
                </a:cubicBezTo>
                <a:lnTo>
                  <a:pt x="2761675" y="1099410"/>
                </a:lnTo>
                <a:lnTo>
                  <a:pt x="2753678" y="1088831"/>
                </a:lnTo>
                <a:cubicBezTo>
                  <a:pt x="2747010" y="1076449"/>
                  <a:pt x="2737485" y="1064066"/>
                  <a:pt x="2732723" y="1057399"/>
                </a:cubicBezTo>
                <a:cubicBezTo>
                  <a:pt x="2739867" y="1068829"/>
                  <a:pt x="2745344" y="1077640"/>
                  <a:pt x="2751058" y="1086093"/>
                </a:cubicBezTo>
                <a:lnTo>
                  <a:pt x="2762323" y="1101225"/>
                </a:lnTo>
                <a:lnTo>
                  <a:pt x="2764275" y="1106691"/>
                </a:lnTo>
                <a:cubicBezTo>
                  <a:pt x="2767965" y="1112406"/>
                  <a:pt x="2774157" y="1120264"/>
                  <a:pt x="2782253" y="1127884"/>
                </a:cubicBezTo>
                <a:cubicBezTo>
                  <a:pt x="2783205" y="1129789"/>
                  <a:pt x="2767013" y="1112644"/>
                  <a:pt x="2775585" y="1123121"/>
                </a:cubicBezTo>
                <a:cubicBezTo>
                  <a:pt x="2774633" y="1124074"/>
                  <a:pt x="2765108" y="1112644"/>
                  <a:pt x="2762250" y="1108834"/>
                </a:cubicBezTo>
                <a:cubicBezTo>
                  <a:pt x="2772728" y="1119311"/>
                  <a:pt x="2762250" y="1106929"/>
                  <a:pt x="2752725" y="1095499"/>
                </a:cubicBezTo>
                <a:cubicBezTo>
                  <a:pt x="2755583" y="1101214"/>
                  <a:pt x="2756535" y="1105024"/>
                  <a:pt x="2768918" y="1119311"/>
                </a:cubicBezTo>
                <a:cubicBezTo>
                  <a:pt x="2764156" y="1115025"/>
                  <a:pt x="2763679" y="1115263"/>
                  <a:pt x="2763679" y="1115978"/>
                </a:cubicBezTo>
                <a:lnTo>
                  <a:pt x="2762175" y="1115676"/>
                </a:lnTo>
                <a:lnTo>
                  <a:pt x="2762250" y="1115501"/>
                </a:lnTo>
                <a:lnTo>
                  <a:pt x="2759775" y="1113026"/>
                </a:lnTo>
                <a:lnTo>
                  <a:pt x="2753678" y="1103119"/>
                </a:lnTo>
                <a:cubicBezTo>
                  <a:pt x="2751773" y="1100261"/>
                  <a:pt x="2750820" y="1097404"/>
                  <a:pt x="2746058" y="1090736"/>
                </a:cubicBezTo>
                <a:cubicBezTo>
                  <a:pt x="2736533" y="1081211"/>
                  <a:pt x="2759393" y="1110739"/>
                  <a:pt x="2748915" y="1099309"/>
                </a:cubicBezTo>
                <a:cubicBezTo>
                  <a:pt x="2749868" y="1100261"/>
                  <a:pt x="2752725" y="1104071"/>
                  <a:pt x="2755583" y="1108834"/>
                </a:cubicBezTo>
                <a:lnTo>
                  <a:pt x="2759775" y="1113026"/>
                </a:lnTo>
                <a:lnTo>
                  <a:pt x="2761298" y="1115501"/>
                </a:lnTo>
                <a:lnTo>
                  <a:pt x="2762175" y="1115676"/>
                </a:lnTo>
                <a:lnTo>
                  <a:pt x="2761179" y="1118001"/>
                </a:lnTo>
                <a:cubicBezTo>
                  <a:pt x="2763203" y="1121454"/>
                  <a:pt x="2767966" y="1127408"/>
                  <a:pt x="2776538" y="1135504"/>
                </a:cubicBezTo>
                <a:cubicBezTo>
                  <a:pt x="2778443" y="1138361"/>
                  <a:pt x="2767013" y="1132646"/>
                  <a:pt x="2778443" y="1140266"/>
                </a:cubicBezTo>
                <a:cubicBezTo>
                  <a:pt x="2783205" y="1144076"/>
                  <a:pt x="2780348" y="1143124"/>
                  <a:pt x="2776538" y="1140266"/>
                </a:cubicBezTo>
                <a:cubicBezTo>
                  <a:pt x="2772728" y="1137409"/>
                  <a:pt x="2767013" y="1132646"/>
                  <a:pt x="2765108" y="1129789"/>
                </a:cubicBezTo>
                <a:cubicBezTo>
                  <a:pt x="2771775" y="1138361"/>
                  <a:pt x="2772728" y="1143124"/>
                  <a:pt x="2784158" y="1152649"/>
                </a:cubicBezTo>
                <a:cubicBezTo>
                  <a:pt x="2783205" y="1152649"/>
                  <a:pt x="2782253" y="1151696"/>
                  <a:pt x="2779395" y="1150744"/>
                </a:cubicBezTo>
                <a:cubicBezTo>
                  <a:pt x="2777490" y="1148839"/>
                  <a:pt x="2773680" y="1146934"/>
                  <a:pt x="2769870" y="1143124"/>
                </a:cubicBezTo>
                <a:cubicBezTo>
                  <a:pt x="2769870" y="1145981"/>
                  <a:pt x="2769870" y="1146934"/>
                  <a:pt x="2777490" y="1154554"/>
                </a:cubicBezTo>
                <a:cubicBezTo>
                  <a:pt x="2767013" y="1145981"/>
                  <a:pt x="2765108" y="1145981"/>
                  <a:pt x="2753678" y="1134551"/>
                </a:cubicBezTo>
                <a:cubicBezTo>
                  <a:pt x="2756535" y="1138361"/>
                  <a:pt x="2757488" y="1140266"/>
                  <a:pt x="2760345" y="1143124"/>
                </a:cubicBezTo>
                <a:cubicBezTo>
                  <a:pt x="2763203" y="1145981"/>
                  <a:pt x="2766060" y="1148839"/>
                  <a:pt x="2771775" y="1153601"/>
                </a:cubicBezTo>
                <a:cubicBezTo>
                  <a:pt x="2755583" y="1142171"/>
                  <a:pt x="2780348" y="1163126"/>
                  <a:pt x="2776538" y="1161221"/>
                </a:cubicBezTo>
                <a:cubicBezTo>
                  <a:pt x="2787015" y="1167889"/>
                  <a:pt x="2796540" y="1172651"/>
                  <a:pt x="2808923" y="1178366"/>
                </a:cubicBezTo>
                <a:cubicBezTo>
                  <a:pt x="2812733" y="1180271"/>
                  <a:pt x="2807018" y="1178366"/>
                  <a:pt x="2800350" y="1175509"/>
                </a:cubicBezTo>
                <a:cubicBezTo>
                  <a:pt x="2793683" y="1172651"/>
                  <a:pt x="2786063" y="1167889"/>
                  <a:pt x="2784158" y="1167889"/>
                </a:cubicBezTo>
                <a:cubicBezTo>
                  <a:pt x="2787968" y="1171699"/>
                  <a:pt x="2804160" y="1179319"/>
                  <a:pt x="2807970" y="1181224"/>
                </a:cubicBezTo>
                <a:cubicBezTo>
                  <a:pt x="2801303" y="1180271"/>
                  <a:pt x="2786063" y="1171699"/>
                  <a:pt x="2786063" y="1172651"/>
                </a:cubicBezTo>
                <a:cubicBezTo>
                  <a:pt x="2798445" y="1181224"/>
                  <a:pt x="2801303" y="1184081"/>
                  <a:pt x="2807018" y="1188844"/>
                </a:cubicBezTo>
                <a:cubicBezTo>
                  <a:pt x="2809875" y="1190749"/>
                  <a:pt x="2813685" y="1193606"/>
                  <a:pt x="2819400" y="1195511"/>
                </a:cubicBezTo>
                <a:cubicBezTo>
                  <a:pt x="2825115" y="1198369"/>
                  <a:pt x="2834640" y="1200274"/>
                  <a:pt x="2847023" y="1201226"/>
                </a:cubicBezTo>
                <a:cubicBezTo>
                  <a:pt x="2848928" y="1202179"/>
                  <a:pt x="2847975" y="1203131"/>
                  <a:pt x="2856548" y="1204084"/>
                </a:cubicBezTo>
                <a:cubicBezTo>
                  <a:pt x="2852738" y="1203131"/>
                  <a:pt x="2846070" y="1203131"/>
                  <a:pt x="2839403" y="1203131"/>
                </a:cubicBezTo>
                <a:cubicBezTo>
                  <a:pt x="2832735" y="1202179"/>
                  <a:pt x="2825115" y="1201226"/>
                  <a:pt x="2822258" y="1200274"/>
                </a:cubicBezTo>
                <a:cubicBezTo>
                  <a:pt x="2822258" y="1201226"/>
                  <a:pt x="2828925" y="1203131"/>
                  <a:pt x="2842260" y="1205036"/>
                </a:cubicBezTo>
                <a:cubicBezTo>
                  <a:pt x="2835593" y="1205989"/>
                  <a:pt x="2823210" y="1202179"/>
                  <a:pt x="2817495" y="1200274"/>
                </a:cubicBezTo>
                <a:cubicBezTo>
                  <a:pt x="2800350" y="1196464"/>
                  <a:pt x="2800350" y="1196464"/>
                  <a:pt x="2796540" y="1196464"/>
                </a:cubicBezTo>
                <a:lnTo>
                  <a:pt x="2784932" y="1189499"/>
                </a:lnTo>
                <a:lnTo>
                  <a:pt x="2790111" y="1191463"/>
                </a:lnTo>
                <a:cubicBezTo>
                  <a:pt x="2787968" y="1190273"/>
                  <a:pt x="2783682" y="1187891"/>
                  <a:pt x="2784158" y="1186939"/>
                </a:cubicBezTo>
                <a:cubicBezTo>
                  <a:pt x="2784158" y="1187891"/>
                  <a:pt x="2771775" y="1180271"/>
                  <a:pt x="2774633" y="1183129"/>
                </a:cubicBezTo>
                <a:lnTo>
                  <a:pt x="2777488" y="1185033"/>
                </a:lnTo>
                <a:lnTo>
                  <a:pt x="2753678" y="1170746"/>
                </a:lnTo>
                <a:cubicBezTo>
                  <a:pt x="2743200" y="1162174"/>
                  <a:pt x="2734628" y="1155506"/>
                  <a:pt x="2728913" y="1150744"/>
                </a:cubicBezTo>
                <a:cubicBezTo>
                  <a:pt x="2727960" y="1150744"/>
                  <a:pt x="2736533" y="1160269"/>
                  <a:pt x="2746058" y="1168841"/>
                </a:cubicBezTo>
                <a:cubicBezTo>
                  <a:pt x="2750820" y="1172651"/>
                  <a:pt x="2750820" y="1171699"/>
                  <a:pt x="2747010" y="1167889"/>
                </a:cubicBezTo>
                <a:cubicBezTo>
                  <a:pt x="2749868" y="1169794"/>
                  <a:pt x="2756535" y="1175509"/>
                  <a:pt x="2761298" y="1179319"/>
                </a:cubicBezTo>
                <a:cubicBezTo>
                  <a:pt x="2766060" y="1183129"/>
                  <a:pt x="2768918" y="1185986"/>
                  <a:pt x="2762250" y="1182176"/>
                </a:cubicBezTo>
                <a:cubicBezTo>
                  <a:pt x="2778443" y="1192654"/>
                  <a:pt x="2779395" y="1193606"/>
                  <a:pt x="2794635" y="1201226"/>
                </a:cubicBezTo>
                <a:cubicBezTo>
                  <a:pt x="2793683" y="1202179"/>
                  <a:pt x="2783205" y="1196464"/>
                  <a:pt x="2766060" y="1185986"/>
                </a:cubicBezTo>
                <a:cubicBezTo>
                  <a:pt x="2791778" y="1202179"/>
                  <a:pt x="2762250" y="1185986"/>
                  <a:pt x="2751773" y="1178366"/>
                </a:cubicBezTo>
                <a:cubicBezTo>
                  <a:pt x="2751773" y="1179319"/>
                  <a:pt x="2755821" y="1182652"/>
                  <a:pt x="2758202" y="1184795"/>
                </a:cubicBezTo>
                <a:lnTo>
                  <a:pt x="2756404" y="1184436"/>
                </a:lnTo>
                <a:lnTo>
                  <a:pt x="2736533" y="1169794"/>
                </a:lnTo>
                <a:cubicBezTo>
                  <a:pt x="2727008" y="1161221"/>
                  <a:pt x="2719388" y="1152649"/>
                  <a:pt x="2709863" y="1141219"/>
                </a:cubicBezTo>
                <a:cubicBezTo>
                  <a:pt x="2713673" y="1146934"/>
                  <a:pt x="2719388" y="1154554"/>
                  <a:pt x="2706053" y="1138361"/>
                </a:cubicBezTo>
                <a:cubicBezTo>
                  <a:pt x="2705100" y="1137409"/>
                  <a:pt x="2699385" y="1132646"/>
                  <a:pt x="2707958" y="1143124"/>
                </a:cubicBezTo>
                <a:cubicBezTo>
                  <a:pt x="2705100" y="1141219"/>
                  <a:pt x="2700338" y="1135504"/>
                  <a:pt x="2695575" y="1127884"/>
                </a:cubicBezTo>
                <a:cubicBezTo>
                  <a:pt x="2697480" y="1132646"/>
                  <a:pt x="2708910" y="1145029"/>
                  <a:pt x="2706053" y="1145029"/>
                </a:cubicBezTo>
                <a:cubicBezTo>
                  <a:pt x="2692718" y="1128836"/>
                  <a:pt x="2687955" y="1120264"/>
                  <a:pt x="2682240" y="1112644"/>
                </a:cubicBezTo>
                <a:cubicBezTo>
                  <a:pt x="2677478" y="1104071"/>
                  <a:pt x="2671763" y="1095499"/>
                  <a:pt x="2660333" y="1080259"/>
                </a:cubicBezTo>
                <a:cubicBezTo>
                  <a:pt x="2660333" y="1078354"/>
                  <a:pt x="2667953" y="1090736"/>
                  <a:pt x="2668905" y="1090736"/>
                </a:cubicBezTo>
                <a:cubicBezTo>
                  <a:pt x="2653665" y="1068829"/>
                  <a:pt x="2642235" y="1055494"/>
                  <a:pt x="2629853" y="1043111"/>
                </a:cubicBezTo>
                <a:cubicBezTo>
                  <a:pt x="2617470" y="1030729"/>
                  <a:pt x="2605088" y="1019299"/>
                  <a:pt x="2586990" y="1010726"/>
                </a:cubicBezTo>
                <a:cubicBezTo>
                  <a:pt x="2589848" y="1010726"/>
                  <a:pt x="2583180" y="1006916"/>
                  <a:pt x="2575560" y="1005011"/>
                </a:cubicBezTo>
                <a:cubicBezTo>
                  <a:pt x="2573655" y="1004059"/>
                  <a:pt x="2571750" y="1004059"/>
                  <a:pt x="2570798" y="1003106"/>
                </a:cubicBezTo>
                <a:cubicBezTo>
                  <a:pt x="2568893" y="1003106"/>
                  <a:pt x="2567940" y="1003106"/>
                  <a:pt x="2566035" y="1002154"/>
                </a:cubicBezTo>
                <a:cubicBezTo>
                  <a:pt x="2563178" y="1002154"/>
                  <a:pt x="2562225" y="1002154"/>
                  <a:pt x="2564130" y="1003106"/>
                </a:cubicBezTo>
                <a:cubicBezTo>
                  <a:pt x="2553653" y="1000249"/>
                  <a:pt x="2545080" y="1000249"/>
                  <a:pt x="2539365" y="1000249"/>
                </a:cubicBezTo>
                <a:cubicBezTo>
                  <a:pt x="2536508" y="1000249"/>
                  <a:pt x="2533650" y="1000249"/>
                  <a:pt x="2531745" y="1000249"/>
                </a:cubicBezTo>
                <a:cubicBezTo>
                  <a:pt x="2529840" y="1000249"/>
                  <a:pt x="2527935" y="1001201"/>
                  <a:pt x="2525078" y="1001201"/>
                </a:cubicBezTo>
                <a:cubicBezTo>
                  <a:pt x="2523173" y="1001201"/>
                  <a:pt x="2521268" y="1002154"/>
                  <a:pt x="2518410" y="1002154"/>
                </a:cubicBezTo>
                <a:cubicBezTo>
                  <a:pt x="2516505" y="1003106"/>
                  <a:pt x="2513648" y="1003106"/>
                  <a:pt x="2510790" y="1004059"/>
                </a:cubicBezTo>
                <a:cubicBezTo>
                  <a:pt x="2505075" y="1005964"/>
                  <a:pt x="2497455" y="1009774"/>
                  <a:pt x="2486978" y="1016441"/>
                </a:cubicBezTo>
                <a:cubicBezTo>
                  <a:pt x="2492693" y="1013584"/>
                  <a:pt x="2501265" y="1008821"/>
                  <a:pt x="2514600" y="1005011"/>
                </a:cubicBezTo>
                <a:cubicBezTo>
                  <a:pt x="2512695" y="1005964"/>
                  <a:pt x="2509838" y="1007869"/>
                  <a:pt x="2506028" y="1008821"/>
                </a:cubicBezTo>
                <a:cubicBezTo>
                  <a:pt x="2502218" y="1010726"/>
                  <a:pt x="2498408" y="1012631"/>
                  <a:pt x="2493645" y="1015489"/>
                </a:cubicBezTo>
                <a:cubicBezTo>
                  <a:pt x="2485073" y="1021204"/>
                  <a:pt x="2474595" y="1028824"/>
                  <a:pt x="2465070" y="1039301"/>
                </a:cubicBezTo>
                <a:cubicBezTo>
                  <a:pt x="2468880" y="1034539"/>
                  <a:pt x="2468880" y="1033586"/>
                  <a:pt x="2467928" y="1035491"/>
                </a:cubicBezTo>
                <a:cubicBezTo>
                  <a:pt x="2466023" y="1037396"/>
                  <a:pt x="2462213" y="1041206"/>
                  <a:pt x="2457450" y="1046921"/>
                </a:cubicBezTo>
                <a:cubicBezTo>
                  <a:pt x="2457450" y="1046921"/>
                  <a:pt x="2460308" y="1044064"/>
                  <a:pt x="2463165" y="1041206"/>
                </a:cubicBezTo>
                <a:cubicBezTo>
                  <a:pt x="2447925" y="1058351"/>
                  <a:pt x="2433638" y="1079306"/>
                  <a:pt x="2417445" y="1103119"/>
                </a:cubicBezTo>
                <a:cubicBezTo>
                  <a:pt x="2400300" y="1126931"/>
                  <a:pt x="2382203" y="1153601"/>
                  <a:pt x="2354580" y="1178366"/>
                </a:cubicBezTo>
                <a:cubicBezTo>
                  <a:pt x="2341245" y="1190749"/>
                  <a:pt x="2325053" y="1202179"/>
                  <a:pt x="2306003" y="1211704"/>
                </a:cubicBezTo>
                <a:cubicBezTo>
                  <a:pt x="2287905" y="1220276"/>
                  <a:pt x="2266950" y="1226944"/>
                  <a:pt x="2246948" y="1228849"/>
                </a:cubicBezTo>
                <a:cubicBezTo>
                  <a:pt x="2226945" y="1230754"/>
                  <a:pt x="2206943" y="1230754"/>
                  <a:pt x="2186940" y="1226944"/>
                </a:cubicBezTo>
                <a:cubicBezTo>
                  <a:pt x="2166938" y="1223134"/>
                  <a:pt x="2145983" y="1214561"/>
                  <a:pt x="2128838" y="1204084"/>
                </a:cubicBezTo>
                <a:cubicBezTo>
                  <a:pt x="2127885" y="1203131"/>
                  <a:pt x="2134553" y="1205989"/>
                  <a:pt x="2134553" y="1205989"/>
                </a:cubicBezTo>
                <a:cubicBezTo>
                  <a:pt x="2119313" y="1197416"/>
                  <a:pt x="2106930" y="1186939"/>
                  <a:pt x="2098358" y="1179319"/>
                </a:cubicBezTo>
                <a:cubicBezTo>
                  <a:pt x="2089785" y="1171699"/>
                  <a:pt x="2084070" y="1165031"/>
                  <a:pt x="2081213" y="1162174"/>
                </a:cubicBezTo>
                <a:cubicBezTo>
                  <a:pt x="2078355" y="1159316"/>
                  <a:pt x="2078355" y="1160269"/>
                  <a:pt x="2083118" y="1165031"/>
                </a:cubicBezTo>
                <a:cubicBezTo>
                  <a:pt x="2087880" y="1169794"/>
                  <a:pt x="2096453" y="1180271"/>
                  <a:pt x="2114550" y="1193606"/>
                </a:cubicBezTo>
                <a:cubicBezTo>
                  <a:pt x="2113598" y="1193606"/>
                  <a:pt x="2100263" y="1184081"/>
                  <a:pt x="2087880" y="1171699"/>
                </a:cubicBezTo>
                <a:cubicBezTo>
                  <a:pt x="2075498" y="1159316"/>
                  <a:pt x="2064068" y="1145029"/>
                  <a:pt x="2057400" y="1137409"/>
                </a:cubicBezTo>
                <a:cubicBezTo>
                  <a:pt x="2068830" y="1150744"/>
                  <a:pt x="2057400" y="1135504"/>
                  <a:pt x="2052638" y="1127884"/>
                </a:cubicBezTo>
                <a:cubicBezTo>
                  <a:pt x="2043113" y="1118359"/>
                  <a:pt x="2030730" y="1098356"/>
                  <a:pt x="2014538" y="1076449"/>
                </a:cubicBezTo>
                <a:cubicBezTo>
                  <a:pt x="2019300" y="1081211"/>
                  <a:pt x="2024063" y="1089784"/>
                  <a:pt x="2030730" y="1097404"/>
                </a:cubicBezTo>
                <a:cubicBezTo>
                  <a:pt x="2026920" y="1089784"/>
                  <a:pt x="2010728" y="1068829"/>
                  <a:pt x="2005965" y="1062161"/>
                </a:cubicBezTo>
                <a:cubicBezTo>
                  <a:pt x="2005965" y="1063114"/>
                  <a:pt x="2009775" y="1068829"/>
                  <a:pt x="2012633" y="1072639"/>
                </a:cubicBezTo>
                <a:cubicBezTo>
                  <a:pt x="2011680" y="1072639"/>
                  <a:pt x="2002155" y="1058351"/>
                  <a:pt x="1997393" y="1053589"/>
                </a:cubicBezTo>
                <a:cubicBezTo>
                  <a:pt x="1998345" y="1053589"/>
                  <a:pt x="2000250" y="1056446"/>
                  <a:pt x="2000250" y="1056446"/>
                </a:cubicBezTo>
                <a:cubicBezTo>
                  <a:pt x="1986915" y="1039301"/>
                  <a:pt x="1976438" y="1029776"/>
                  <a:pt x="1966913" y="1022156"/>
                </a:cubicBezTo>
                <a:cubicBezTo>
                  <a:pt x="1957388" y="1014536"/>
                  <a:pt x="1947863" y="1009774"/>
                  <a:pt x="1934528" y="1005011"/>
                </a:cubicBezTo>
                <a:cubicBezTo>
                  <a:pt x="1929765" y="1004059"/>
                  <a:pt x="1935480" y="1005964"/>
                  <a:pt x="1934528" y="1005964"/>
                </a:cubicBezTo>
                <a:lnTo>
                  <a:pt x="1924342" y="1003781"/>
                </a:lnTo>
                <a:lnTo>
                  <a:pt x="1929765" y="1004059"/>
                </a:lnTo>
                <a:lnTo>
                  <a:pt x="1923330" y="1003564"/>
                </a:lnTo>
                <a:lnTo>
                  <a:pt x="1921193" y="1003106"/>
                </a:lnTo>
                <a:cubicBezTo>
                  <a:pt x="1917383" y="1003106"/>
                  <a:pt x="1913573" y="1003106"/>
                  <a:pt x="1905000" y="1002154"/>
                </a:cubicBezTo>
                <a:lnTo>
                  <a:pt x="1923330" y="1003564"/>
                </a:lnTo>
                <a:lnTo>
                  <a:pt x="1924342" y="1003781"/>
                </a:lnTo>
                <a:lnTo>
                  <a:pt x="1892618" y="1002154"/>
                </a:lnTo>
                <a:lnTo>
                  <a:pt x="1885001" y="1004772"/>
                </a:lnTo>
                <a:lnTo>
                  <a:pt x="1886903" y="1004059"/>
                </a:lnTo>
                <a:cubicBezTo>
                  <a:pt x="1884045" y="1005011"/>
                  <a:pt x="1878330" y="1005964"/>
                  <a:pt x="1873568" y="1007869"/>
                </a:cubicBezTo>
                <a:cubicBezTo>
                  <a:pt x="1868805" y="1009774"/>
                  <a:pt x="1864043" y="1011679"/>
                  <a:pt x="1862138" y="1012631"/>
                </a:cubicBezTo>
                <a:lnTo>
                  <a:pt x="1885001" y="1004772"/>
                </a:lnTo>
                <a:lnTo>
                  <a:pt x="1864043" y="1012631"/>
                </a:lnTo>
                <a:cubicBezTo>
                  <a:pt x="1855470" y="1017394"/>
                  <a:pt x="1845945" y="1024061"/>
                  <a:pt x="1839278" y="1030729"/>
                </a:cubicBezTo>
                <a:cubicBezTo>
                  <a:pt x="1844040" y="1025014"/>
                  <a:pt x="1841183" y="1027871"/>
                  <a:pt x="1835468" y="1032634"/>
                </a:cubicBezTo>
                <a:cubicBezTo>
                  <a:pt x="1830705" y="1037396"/>
                  <a:pt x="1824038" y="1045969"/>
                  <a:pt x="1823085" y="1045969"/>
                </a:cubicBezTo>
                <a:cubicBezTo>
                  <a:pt x="1817370" y="1052636"/>
                  <a:pt x="1826895" y="1043111"/>
                  <a:pt x="1821180" y="1049779"/>
                </a:cubicBezTo>
                <a:cubicBezTo>
                  <a:pt x="1810703" y="1062161"/>
                  <a:pt x="1803083" y="1072639"/>
                  <a:pt x="1795463" y="1085021"/>
                </a:cubicBezTo>
                <a:cubicBezTo>
                  <a:pt x="1787843" y="1096451"/>
                  <a:pt x="1779270" y="1108834"/>
                  <a:pt x="1767840" y="1124074"/>
                </a:cubicBezTo>
                <a:cubicBezTo>
                  <a:pt x="1773555" y="1114549"/>
                  <a:pt x="1780223" y="1105976"/>
                  <a:pt x="1785938" y="1097404"/>
                </a:cubicBezTo>
                <a:cubicBezTo>
                  <a:pt x="1778318" y="1106929"/>
                  <a:pt x="1773555" y="1114549"/>
                  <a:pt x="1766888" y="1125026"/>
                </a:cubicBezTo>
                <a:lnTo>
                  <a:pt x="1758530" y="1135474"/>
                </a:lnTo>
                <a:lnTo>
                  <a:pt x="1771650" y="1117406"/>
                </a:lnTo>
                <a:cubicBezTo>
                  <a:pt x="1757363" y="1135504"/>
                  <a:pt x="1746885" y="1149791"/>
                  <a:pt x="1738313" y="1160269"/>
                </a:cubicBezTo>
                <a:lnTo>
                  <a:pt x="1751992" y="1143647"/>
                </a:lnTo>
                <a:lnTo>
                  <a:pt x="1737342" y="1161959"/>
                </a:lnTo>
                <a:lnTo>
                  <a:pt x="1706351" y="1192261"/>
                </a:lnTo>
                <a:lnTo>
                  <a:pt x="1695090" y="1199098"/>
                </a:lnTo>
                <a:lnTo>
                  <a:pt x="1654919" y="1221415"/>
                </a:lnTo>
                <a:lnTo>
                  <a:pt x="1628793" y="1227042"/>
                </a:lnTo>
                <a:lnTo>
                  <a:pt x="1615590" y="1229636"/>
                </a:lnTo>
                <a:lnTo>
                  <a:pt x="1586645" y="1231655"/>
                </a:lnTo>
                <a:lnTo>
                  <a:pt x="1553289" y="1229184"/>
                </a:lnTo>
                <a:lnTo>
                  <a:pt x="1548351" y="1228698"/>
                </a:lnTo>
                <a:lnTo>
                  <a:pt x="1514076" y="1216227"/>
                </a:lnTo>
                <a:lnTo>
                  <a:pt x="1513519" y="1215978"/>
                </a:lnTo>
                <a:lnTo>
                  <a:pt x="1484619" y="1200053"/>
                </a:lnTo>
                <a:lnTo>
                  <a:pt x="1482622" y="1198588"/>
                </a:lnTo>
                <a:lnTo>
                  <a:pt x="1465580" y="1185669"/>
                </a:lnTo>
                <a:lnTo>
                  <a:pt x="1449615" y="1171112"/>
                </a:lnTo>
                <a:lnTo>
                  <a:pt x="1392932" y="1102283"/>
                </a:lnTo>
                <a:lnTo>
                  <a:pt x="1369577" y="1067519"/>
                </a:lnTo>
                <a:cubicBezTo>
                  <a:pt x="1360885" y="1055494"/>
                  <a:pt x="1352074" y="1044540"/>
                  <a:pt x="1343025" y="1035491"/>
                </a:cubicBezTo>
                <a:cubicBezTo>
                  <a:pt x="1323975" y="1016441"/>
                  <a:pt x="1305878" y="1006916"/>
                  <a:pt x="1283018" y="1005011"/>
                </a:cubicBezTo>
                <a:cubicBezTo>
                  <a:pt x="1271588" y="1004059"/>
                  <a:pt x="1259205" y="1005011"/>
                  <a:pt x="1248728" y="1007869"/>
                </a:cubicBezTo>
                <a:cubicBezTo>
                  <a:pt x="1238250" y="1010726"/>
                  <a:pt x="1228725" y="1015489"/>
                  <a:pt x="1218248" y="1023109"/>
                </a:cubicBezTo>
                <a:lnTo>
                  <a:pt x="1205227" y="1036024"/>
                </a:lnTo>
                <a:lnTo>
                  <a:pt x="1200150" y="1040254"/>
                </a:lnTo>
                <a:lnTo>
                  <a:pt x="1195611" y="1045560"/>
                </a:lnTo>
                <a:lnTo>
                  <a:pt x="1189197" y="1051922"/>
                </a:lnTo>
                <a:cubicBezTo>
                  <a:pt x="1179672" y="1063590"/>
                  <a:pt x="1170147" y="1076925"/>
                  <a:pt x="1160145" y="1090736"/>
                </a:cubicBezTo>
                <a:cubicBezTo>
                  <a:pt x="1163003" y="1087879"/>
                  <a:pt x="1166813" y="1082164"/>
                  <a:pt x="1173480" y="1073591"/>
                </a:cubicBezTo>
                <a:cubicBezTo>
                  <a:pt x="1159193" y="1095499"/>
                  <a:pt x="1142048" y="1119311"/>
                  <a:pt x="1122045" y="1144076"/>
                </a:cubicBezTo>
                <a:cubicBezTo>
                  <a:pt x="1117283" y="1148839"/>
                  <a:pt x="1112520" y="1154554"/>
                  <a:pt x="1119188" y="1148839"/>
                </a:cubicBezTo>
                <a:lnTo>
                  <a:pt x="1073067" y="1192615"/>
                </a:lnTo>
                <a:lnTo>
                  <a:pt x="1052156" y="1208132"/>
                </a:lnTo>
                <a:cubicBezTo>
                  <a:pt x="1039416" y="1215514"/>
                  <a:pt x="1025367" y="1221705"/>
                  <a:pt x="1010603" y="1225991"/>
                </a:cubicBezTo>
                <a:cubicBezTo>
                  <a:pt x="996315" y="1229801"/>
                  <a:pt x="981075" y="1232659"/>
                  <a:pt x="965835" y="1233611"/>
                </a:cubicBezTo>
                <a:lnTo>
                  <a:pt x="954405" y="1233611"/>
                </a:lnTo>
                <a:lnTo>
                  <a:pt x="942975" y="1233611"/>
                </a:lnTo>
                <a:cubicBezTo>
                  <a:pt x="935355" y="1233611"/>
                  <a:pt x="927735" y="1232659"/>
                  <a:pt x="920115" y="1230754"/>
                </a:cubicBezTo>
                <a:cubicBezTo>
                  <a:pt x="889635" y="1225991"/>
                  <a:pt x="859155" y="1211704"/>
                  <a:pt x="836295" y="1193606"/>
                </a:cubicBezTo>
                <a:cubicBezTo>
                  <a:pt x="812483" y="1175509"/>
                  <a:pt x="795338" y="1154554"/>
                  <a:pt x="780098" y="1134551"/>
                </a:cubicBezTo>
                <a:cubicBezTo>
                  <a:pt x="764858" y="1114549"/>
                  <a:pt x="752475" y="1095499"/>
                  <a:pt x="740093" y="1078354"/>
                </a:cubicBezTo>
                <a:cubicBezTo>
                  <a:pt x="727710" y="1061209"/>
                  <a:pt x="716280" y="1046921"/>
                  <a:pt x="704850" y="1034539"/>
                </a:cubicBezTo>
                <a:cubicBezTo>
                  <a:pt x="692944" y="1023109"/>
                  <a:pt x="681991" y="1015489"/>
                  <a:pt x="670799" y="1010607"/>
                </a:cubicBezTo>
                <a:lnTo>
                  <a:pt x="640131" y="1004123"/>
                </a:lnTo>
                <a:lnTo>
                  <a:pt x="641033" y="1004059"/>
                </a:lnTo>
                <a:cubicBezTo>
                  <a:pt x="639128" y="1004059"/>
                  <a:pt x="635318" y="1003106"/>
                  <a:pt x="635318" y="1003106"/>
                </a:cubicBezTo>
                <a:lnTo>
                  <a:pt x="640131" y="1004123"/>
                </a:lnTo>
                <a:lnTo>
                  <a:pt x="614363" y="1005964"/>
                </a:lnTo>
                <a:cubicBezTo>
                  <a:pt x="605790" y="1007869"/>
                  <a:pt x="596265" y="1010726"/>
                  <a:pt x="587693" y="1016441"/>
                </a:cubicBezTo>
                <a:cubicBezTo>
                  <a:pt x="569595" y="1026919"/>
                  <a:pt x="549593" y="1049779"/>
                  <a:pt x="529590" y="1077401"/>
                </a:cubicBezTo>
                <a:cubicBezTo>
                  <a:pt x="509588" y="1105024"/>
                  <a:pt x="488633" y="1136456"/>
                  <a:pt x="461010" y="1164079"/>
                </a:cubicBezTo>
                <a:cubicBezTo>
                  <a:pt x="447675" y="1178366"/>
                  <a:pt x="431483" y="1190749"/>
                  <a:pt x="415290" y="1201226"/>
                </a:cubicBezTo>
                <a:cubicBezTo>
                  <a:pt x="399098" y="1211704"/>
                  <a:pt x="381000" y="1218371"/>
                  <a:pt x="364808" y="1222181"/>
                </a:cubicBezTo>
                <a:cubicBezTo>
                  <a:pt x="356235" y="1224086"/>
                  <a:pt x="350520" y="1225991"/>
                  <a:pt x="345758" y="1226944"/>
                </a:cubicBezTo>
                <a:cubicBezTo>
                  <a:pt x="340995" y="1227896"/>
                  <a:pt x="336233" y="1228849"/>
                  <a:pt x="329565" y="1228849"/>
                </a:cubicBezTo>
                <a:cubicBezTo>
                  <a:pt x="328613" y="1229801"/>
                  <a:pt x="330518" y="1229801"/>
                  <a:pt x="335280" y="1229801"/>
                </a:cubicBezTo>
                <a:cubicBezTo>
                  <a:pt x="321945" y="1231706"/>
                  <a:pt x="313373" y="1228849"/>
                  <a:pt x="288608" y="1226944"/>
                </a:cubicBezTo>
                <a:cubicBezTo>
                  <a:pt x="286703" y="1225991"/>
                  <a:pt x="288608" y="1226944"/>
                  <a:pt x="292418" y="1226944"/>
                </a:cubicBezTo>
                <a:cubicBezTo>
                  <a:pt x="294323" y="1226944"/>
                  <a:pt x="297180" y="1226944"/>
                  <a:pt x="300038" y="1227896"/>
                </a:cubicBezTo>
                <a:cubicBezTo>
                  <a:pt x="302895" y="1227896"/>
                  <a:pt x="305753" y="1227896"/>
                  <a:pt x="309563" y="1227896"/>
                </a:cubicBezTo>
                <a:cubicBezTo>
                  <a:pt x="316230" y="1227896"/>
                  <a:pt x="323850" y="1227896"/>
                  <a:pt x="330518" y="1227896"/>
                </a:cubicBezTo>
                <a:cubicBezTo>
                  <a:pt x="337185" y="1227896"/>
                  <a:pt x="343853" y="1226944"/>
                  <a:pt x="347663" y="1225991"/>
                </a:cubicBezTo>
                <a:cubicBezTo>
                  <a:pt x="326708" y="1227896"/>
                  <a:pt x="306705" y="1227896"/>
                  <a:pt x="284798" y="1224086"/>
                </a:cubicBezTo>
                <a:cubicBezTo>
                  <a:pt x="262890" y="1220276"/>
                  <a:pt x="241935" y="1211704"/>
                  <a:pt x="222885" y="1199321"/>
                </a:cubicBezTo>
                <a:cubicBezTo>
                  <a:pt x="203835" y="1187891"/>
                  <a:pt x="187643" y="1172651"/>
                  <a:pt x="174308" y="1158364"/>
                </a:cubicBezTo>
                <a:cubicBezTo>
                  <a:pt x="160973" y="1143124"/>
                  <a:pt x="149543" y="1128836"/>
                  <a:pt x="138113" y="1113596"/>
                </a:cubicBezTo>
                <a:cubicBezTo>
                  <a:pt x="146685" y="1124074"/>
                  <a:pt x="141923" y="1117406"/>
                  <a:pt x="134303" y="1105976"/>
                </a:cubicBezTo>
                <a:cubicBezTo>
                  <a:pt x="126683" y="1095499"/>
                  <a:pt x="116205" y="1080259"/>
                  <a:pt x="110490" y="1071686"/>
                </a:cubicBezTo>
                <a:cubicBezTo>
                  <a:pt x="109538" y="1069781"/>
                  <a:pt x="114300" y="1076449"/>
                  <a:pt x="120968" y="1085974"/>
                </a:cubicBezTo>
                <a:cubicBezTo>
                  <a:pt x="127635" y="1094546"/>
                  <a:pt x="135255" y="1105976"/>
                  <a:pt x="137160" y="1107881"/>
                </a:cubicBezTo>
                <a:cubicBezTo>
                  <a:pt x="133350" y="1101214"/>
                  <a:pt x="121920" y="1084069"/>
                  <a:pt x="111443" y="1068829"/>
                </a:cubicBezTo>
                <a:cubicBezTo>
                  <a:pt x="100013" y="1053589"/>
                  <a:pt x="89535" y="1040254"/>
                  <a:pt x="83820" y="1036444"/>
                </a:cubicBezTo>
                <a:cubicBezTo>
                  <a:pt x="83820" y="1036444"/>
                  <a:pt x="80963" y="1032634"/>
                  <a:pt x="79058" y="1030729"/>
                </a:cubicBezTo>
                <a:cubicBezTo>
                  <a:pt x="79058" y="1029776"/>
                  <a:pt x="88583" y="1040254"/>
                  <a:pt x="92393" y="1045016"/>
                </a:cubicBezTo>
                <a:cubicBezTo>
                  <a:pt x="93345" y="1045016"/>
                  <a:pt x="83820" y="1034539"/>
                  <a:pt x="80010" y="1030729"/>
                </a:cubicBezTo>
                <a:cubicBezTo>
                  <a:pt x="94298" y="1044064"/>
                  <a:pt x="75248" y="1021204"/>
                  <a:pt x="62865" y="1012631"/>
                </a:cubicBezTo>
                <a:cubicBezTo>
                  <a:pt x="60960" y="1011679"/>
                  <a:pt x="68580" y="1016441"/>
                  <a:pt x="74295" y="1021204"/>
                </a:cubicBezTo>
                <a:cubicBezTo>
                  <a:pt x="80010" y="1025966"/>
                  <a:pt x="83820" y="1028824"/>
                  <a:pt x="75248" y="1019299"/>
                </a:cubicBezTo>
                <a:cubicBezTo>
                  <a:pt x="83820" y="1025966"/>
                  <a:pt x="92393" y="1034539"/>
                  <a:pt x="96203" y="1036444"/>
                </a:cubicBezTo>
                <a:cubicBezTo>
                  <a:pt x="94298" y="1031681"/>
                  <a:pt x="83820" y="1019299"/>
                  <a:pt x="89535" y="1021204"/>
                </a:cubicBezTo>
                <a:cubicBezTo>
                  <a:pt x="83820" y="1014536"/>
                  <a:pt x="65723" y="999296"/>
                  <a:pt x="50483" y="992629"/>
                </a:cubicBezTo>
                <a:cubicBezTo>
                  <a:pt x="53340" y="993581"/>
                  <a:pt x="61913" y="997391"/>
                  <a:pt x="66675" y="1001201"/>
                </a:cubicBezTo>
                <a:cubicBezTo>
                  <a:pt x="63818" y="997391"/>
                  <a:pt x="57150" y="993581"/>
                  <a:pt x="54293" y="990724"/>
                </a:cubicBezTo>
                <a:cubicBezTo>
                  <a:pt x="50483" y="988819"/>
                  <a:pt x="49530" y="986914"/>
                  <a:pt x="56198" y="988819"/>
                </a:cubicBezTo>
                <a:lnTo>
                  <a:pt x="49750" y="985135"/>
                </a:lnTo>
                <a:lnTo>
                  <a:pt x="66675" y="992629"/>
                </a:lnTo>
                <a:cubicBezTo>
                  <a:pt x="64770" y="989771"/>
                  <a:pt x="53340" y="981199"/>
                  <a:pt x="36195" y="976436"/>
                </a:cubicBezTo>
                <a:cubicBezTo>
                  <a:pt x="30480" y="974531"/>
                  <a:pt x="34290" y="975484"/>
                  <a:pt x="40958" y="977389"/>
                </a:cubicBezTo>
                <a:cubicBezTo>
                  <a:pt x="47625" y="979294"/>
                  <a:pt x="55245" y="983104"/>
                  <a:pt x="58103" y="985009"/>
                </a:cubicBezTo>
                <a:cubicBezTo>
                  <a:pt x="56198" y="983104"/>
                  <a:pt x="50483" y="980246"/>
                  <a:pt x="44768" y="978341"/>
                </a:cubicBezTo>
                <a:cubicBezTo>
                  <a:pt x="39053" y="976436"/>
                  <a:pt x="32385" y="974531"/>
                  <a:pt x="29528" y="973579"/>
                </a:cubicBezTo>
                <a:cubicBezTo>
                  <a:pt x="31433" y="972626"/>
                  <a:pt x="48578" y="978341"/>
                  <a:pt x="55245" y="982151"/>
                </a:cubicBezTo>
                <a:cubicBezTo>
                  <a:pt x="60960" y="984056"/>
                  <a:pt x="74295" y="989771"/>
                  <a:pt x="56198" y="980246"/>
                </a:cubicBezTo>
                <a:cubicBezTo>
                  <a:pt x="57150" y="979294"/>
                  <a:pt x="67628" y="985961"/>
                  <a:pt x="67628" y="985009"/>
                </a:cubicBezTo>
                <a:cubicBezTo>
                  <a:pt x="63818" y="982628"/>
                  <a:pt x="62628" y="981735"/>
                  <a:pt x="62643" y="981556"/>
                </a:cubicBezTo>
                <a:lnTo>
                  <a:pt x="64402" y="982209"/>
                </a:lnTo>
                <a:lnTo>
                  <a:pt x="71438" y="985961"/>
                </a:lnTo>
                <a:cubicBezTo>
                  <a:pt x="75248" y="986914"/>
                  <a:pt x="70485" y="983104"/>
                  <a:pt x="62865" y="978341"/>
                </a:cubicBezTo>
                <a:cubicBezTo>
                  <a:pt x="59055" y="976436"/>
                  <a:pt x="54293" y="974531"/>
                  <a:pt x="50483" y="972626"/>
                </a:cubicBezTo>
                <a:cubicBezTo>
                  <a:pt x="45720" y="970721"/>
                  <a:pt x="41910" y="969769"/>
                  <a:pt x="39053" y="967864"/>
                </a:cubicBezTo>
                <a:cubicBezTo>
                  <a:pt x="40958" y="967864"/>
                  <a:pt x="46673" y="969769"/>
                  <a:pt x="52388" y="972626"/>
                </a:cubicBezTo>
                <a:cubicBezTo>
                  <a:pt x="55245" y="974531"/>
                  <a:pt x="59055" y="975484"/>
                  <a:pt x="61913" y="977389"/>
                </a:cubicBezTo>
                <a:cubicBezTo>
                  <a:pt x="64770" y="979294"/>
                  <a:pt x="67628" y="980246"/>
                  <a:pt x="69533" y="982151"/>
                </a:cubicBezTo>
                <a:cubicBezTo>
                  <a:pt x="82868" y="990724"/>
                  <a:pt x="69533" y="980246"/>
                  <a:pt x="81915" y="986914"/>
                </a:cubicBezTo>
                <a:cubicBezTo>
                  <a:pt x="80010" y="985009"/>
                  <a:pt x="76200" y="983104"/>
                  <a:pt x="71438" y="979294"/>
                </a:cubicBezTo>
                <a:cubicBezTo>
                  <a:pt x="75248" y="981199"/>
                  <a:pt x="78105" y="982151"/>
                  <a:pt x="82868" y="985009"/>
                </a:cubicBezTo>
                <a:lnTo>
                  <a:pt x="76010" y="979865"/>
                </a:lnTo>
                <a:lnTo>
                  <a:pt x="80010" y="982151"/>
                </a:lnTo>
                <a:lnTo>
                  <a:pt x="63501" y="971144"/>
                </a:lnTo>
                <a:lnTo>
                  <a:pt x="66675" y="972626"/>
                </a:lnTo>
                <a:cubicBezTo>
                  <a:pt x="76200" y="978341"/>
                  <a:pt x="85725" y="985009"/>
                  <a:pt x="91440" y="989771"/>
                </a:cubicBezTo>
                <a:cubicBezTo>
                  <a:pt x="104775" y="1000249"/>
                  <a:pt x="100965" y="995486"/>
                  <a:pt x="107633" y="998344"/>
                </a:cubicBezTo>
                <a:cubicBezTo>
                  <a:pt x="103823" y="993581"/>
                  <a:pt x="96203" y="986914"/>
                  <a:pt x="87630" y="980246"/>
                </a:cubicBezTo>
                <a:cubicBezTo>
                  <a:pt x="83820" y="977389"/>
                  <a:pt x="79058" y="974531"/>
                  <a:pt x="75248" y="972626"/>
                </a:cubicBezTo>
                <a:cubicBezTo>
                  <a:pt x="71438" y="970721"/>
                  <a:pt x="68580" y="968816"/>
                  <a:pt x="66675" y="967864"/>
                </a:cubicBezTo>
                <a:cubicBezTo>
                  <a:pt x="66675" y="966911"/>
                  <a:pt x="61913" y="965006"/>
                  <a:pt x="57150" y="963101"/>
                </a:cubicBezTo>
                <a:cubicBezTo>
                  <a:pt x="52388" y="961196"/>
                  <a:pt x="46673" y="959291"/>
                  <a:pt x="45720" y="958339"/>
                </a:cubicBezTo>
                <a:cubicBezTo>
                  <a:pt x="56198" y="962149"/>
                  <a:pt x="70485" y="967864"/>
                  <a:pt x="79058" y="971674"/>
                </a:cubicBezTo>
                <a:cubicBezTo>
                  <a:pt x="87630" y="975484"/>
                  <a:pt x="92393" y="975484"/>
                  <a:pt x="82868" y="966911"/>
                </a:cubicBezTo>
                <a:cubicBezTo>
                  <a:pt x="80010" y="964054"/>
                  <a:pt x="73343" y="960244"/>
                  <a:pt x="66675" y="957386"/>
                </a:cubicBezTo>
                <a:cubicBezTo>
                  <a:pt x="62865" y="955481"/>
                  <a:pt x="60008" y="954529"/>
                  <a:pt x="56198" y="952624"/>
                </a:cubicBezTo>
                <a:cubicBezTo>
                  <a:pt x="53340" y="951671"/>
                  <a:pt x="50483" y="950719"/>
                  <a:pt x="47625" y="949766"/>
                </a:cubicBezTo>
                <a:cubicBezTo>
                  <a:pt x="45720" y="948814"/>
                  <a:pt x="54293" y="950719"/>
                  <a:pt x="61913" y="954529"/>
                </a:cubicBezTo>
                <a:cubicBezTo>
                  <a:pt x="66675" y="956434"/>
                  <a:pt x="70485" y="958339"/>
                  <a:pt x="74295" y="961196"/>
                </a:cubicBezTo>
                <a:cubicBezTo>
                  <a:pt x="78105" y="963101"/>
                  <a:pt x="80963" y="965006"/>
                  <a:pt x="82868" y="965959"/>
                </a:cubicBezTo>
                <a:cubicBezTo>
                  <a:pt x="86678" y="965006"/>
                  <a:pt x="65723" y="949766"/>
                  <a:pt x="39053" y="943099"/>
                </a:cubicBezTo>
                <a:cubicBezTo>
                  <a:pt x="40005" y="942146"/>
                  <a:pt x="51435" y="945004"/>
                  <a:pt x="62865" y="950719"/>
                </a:cubicBezTo>
                <a:lnTo>
                  <a:pt x="43815" y="942781"/>
                </a:lnTo>
                <a:lnTo>
                  <a:pt x="57150" y="945004"/>
                </a:lnTo>
                <a:cubicBezTo>
                  <a:pt x="75248" y="951671"/>
                  <a:pt x="88583" y="959291"/>
                  <a:pt x="88583" y="957386"/>
                </a:cubicBezTo>
                <a:cubicBezTo>
                  <a:pt x="80963" y="951671"/>
                  <a:pt x="93345" y="960244"/>
                  <a:pt x="92393" y="960244"/>
                </a:cubicBezTo>
                <a:cubicBezTo>
                  <a:pt x="104775" y="968816"/>
                  <a:pt x="109538" y="971674"/>
                  <a:pt x="112395" y="973579"/>
                </a:cubicBezTo>
                <a:cubicBezTo>
                  <a:pt x="115253" y="975484"/>
                  <a:pt x="117158" y="975484"/>
                  <a:pt x="122873" y="980246"/>
                </a:cubicBezTo>
                <a:cubicBezTo>
                  <a:pt x="114300" y="968816"/>
                  <a:pt x="119063" y="970721"/>
                  <a:pt x="129540" y="979294"/>
                </a:cubicBezTo>
                <a:cubicBezTo>
                  <a:pt x="142875" y="991676"/>
                  <a:pt x="157163" y="1006916"/>
                  <a:pt x="167640" y="1019299"/>
                </a:cubicBezTo>
                <a:cubicBezTo>
                  <a:pt x="162878" y="1010726"/>
                  <a:pt x="147638" y="989771"/>
                  <a:pt x="134303" y="975484"/>
                </a:cubicBezTo>
                <a:cubicBezTo>
                  <a:pt x="142875" y="983104"/>
                  <a:pt x="152400" y="992629"/>
                  <a:pt x="161925" y="1004059"/>
                </a:cubicBezTo>
                <a:cubicBezTo>
                  <a:pt x="171450" y="1015489"/>
                  <a:pt x="180023" y="1028824"/>
                  <a:pt x="188595" y="1041206"/>
                </a:cubicBezTo>
                <a:cubicBezTo>
                  <a:pt x="205740" y="1065971"/>
                  <a:pt x="221933" y="1088831"/>
                  <a:pt x="234315" y="1100261"/>
                </a:cubicBezTo>
                <a:cubicBezTo>
                  <a:pt x="244793" y="1112644"/>
                  <a:pt x="257175" y="1125026"/>
                  <a:pt x="270510" y="1132646"/>
                </a:cubicBezTo>
                <a:cubicBezTo>
                  <a:pt x="283845" y="1140266"/>
                  <a:pt x="298133" y="1145029"/>
                  <a:pt x="315278" y="1145029"/>
                </a:cubicBezTo>
                <a:lnTo>
                  <a:pt x="337817" y="1140987"/>
                </a:lnTo>
                <a:lnTo>
                  <a:pt x="342662" y="1140742"/>
                </a:lnTo>
                <a:lnTo>
                  <a:pt x="345304" y="1139644"/>
                </a:lnTo>
                <a:lnTo>
                  <a:pt x="359093" y="1137171"/>
                </a:lnTo>
                <a:lnTo>
                  <a:pt x="380977" y="1121241"/>
                </a:lnTo>
                <a:lnTo>
                  <a:pt x="378143" y="1124074"/>
                </a:lnTo>
                <a:cubicBezTo>
                  <a:pt x="381000" y="1123121"/>
                  <a:pt x="383858" y="1119311"/>
                  <a:pt x="386715" y="1117406"/>
                </a:cubicBezTo>
                <a:cubicBezTo>
                  <a:pt x="388620" y="1115501"/>
                  <a:pt x="391478" y="1112644"/>
                  <a:pt x="391478" y="1113596"/>
                </a:cubicBezTo>
                <a:lnTo>
                  <a:pt x="380977" y="1121241"/>
                </a:lnTo>
                <a:lnTo>
                  <a:pt x="410647" y="1091569"/>
                </a:lnTo>
                <a:cubicBezTo>
                  <a:pt x="421482" y="1078354"/>
                  <a:pt x="432435" y="1063114"/>
                  <a:pt x="443865" y="1046921"/>
                </a:cubicBezTo>
                <a:cubicBezTo>
                  <a:pt x="455295" y="1030729"/>
                  <a:pt x="467678" y="1013584"/>
                  <a:pt x="481965" y="995486"/>
                </a:cubicBezTo>
                <a:lnTo>
                  <a:pt x="509416" y="969962"/>
                </a:lnTo>
                <a:lnTo>
                  <a:pt x="488930" y="992931"/>
                </a:lnTo>
                <a:lnTo>
                  <a:pt x="482918" y="999296"/>
                </a:lnTo>
                <a:lnTo>
                  <a:pt x="480868" y="1001970"/>
                </a:lnTo>
                <a:lnTo>
                  <a:pt x="478155" y="1005011"/>
                </a:lnTo>
                <a:lnTo>
                  <a:pt x="461288" y="1027502"/>
                </a:lnTo>
                <a:lnTo>
                  <a:pt x="455891" y="1034539"/>
                </a:lnTo>
                <a:lnTo>
                  <a:pt x="454225" y="1036918"/>
                </a:lnTo>
                <a:lnTo>
                  <a:pt x="453867" y="1037396"/>
                </a:lnTo>
                <a:cubicBezTo>
                  <a:pt x="447438" y="1046445"/>
                  <a:pt x="442913" y="1053113"/>
                  <a:pt x="441008" y="1055494"/>
                </a:cubicBezTo>
                <a:cubicBezTo>
                  <a:pt x="442199" y="1054065"/>
                  <a:pt x="444104" y="1051386"/>
                  <a:pt x="446619" y="1047785"/>
                </a:cubicBezTo>
                <a:lnTo>
                  <a:pt x="454225" y="1036918"/>
                </a:lnTo>
                <a:lnTo>
                  <a:pt x="461288" y="1027502"/>
                </a:lnTo>
                <a:lnTo>
                  <a:pt x="480868" y="1001970"/>
                </a:lnTo>
                <a:lnTo>
                  <a:pt x="488930" y="992931"/>
                </a:lnTo>
                <a:lnTo>
                  <a:pt x="513998" y="966388"/>
                </a:lnTo>
                <a:lnTo>
                  <a:pt x="538163" y="947861"/>
                </a:lnTo>
                <a:cubicBezTo>
                  <a:pt x="536258" y="948814"/>
                  <a:pt x="533400" y="950719"/>
                  <a:pt x="529590" y="953576"/>
                </a:cubicBezTo>
                <a:cubicBezTo>
                  <a:pt x="525780" y="956434"/>
                  <a:pt x="521018" y="960244"/>
                  <a:pt x="515303" y="965006"/>
                </a:cubicBezTo>
                <a:lnTo>
                  <a:pt x="513998" y="966388"/>
                </a:lnTo>
                <a:lnTo>
                  <a:pt x="509790" y="969614"/>
                </a:lnTo>
                <a:lnTo>
                  <a:pt x="536258" y="945004"/>
                </a:lnTo>
                <a:cubicBezTo>
                  <a:pt x="558165" y="929764"/>
                  <a:pt x="585788" y="920239"/>
                  <a:pt x="612458" y="917381"/>
                </a:cubicBezTo>
                <a:cubicBezTo>
                  <a:pt x="625793" y="915476"/>
                  <a:pt x="639128" y="915476"/>
                  <a:pt x="652463" y="916429"/>
                </a:cubicBezTo>
                <a:cubicBezTo>
                  <a:pt x="659130" y="917381"/>
                  <a:pt x="665798" y="918334"/>
                  <a:pt x="672465" y="919286"/>
                </a:cubicBezTo>
                <a:cubicBezTo>
                  <a:pt x="679133" y="921191"/>
                  <a:pt x="685800" y="922144"/>
                  <a:pt x="692468" y="925001"/>
                </a:cubicBezTo>
                <a:cubicBezTo>
                  <a:pt x="719138" y="933574"/>
                  <a:pt x="743903" y="949766"/>
                  <a:pt x="762000" y="966911"/>
                </a:cubicBezTo>
                <a:lnTo>
                  <a:pt x="801035" y="1012191"/>
                </a:lnTo>
                <a:lnTo>
                  <a:pt x="811530" y="1025966"/>
                </a:lnTo>
                <a:cubicBezTo>
                  <a:pt x="819150" y="1036444"/>
                  <a:pt x="825818" y="1045016"/>
                  <a:pt x="822960" y="1041206"/>
                </a:cubicBezTo>
                <a:cubicBezTo>
                  <a:pt x="837248" y="1061209"/>
                  <a:pt x="858203" y="1092641"/>
                  <a:pt x="879158" y="1112644"/>
                </a:cubicBezTo>
                <a:cubicBezTo>
                  <a:pt x="901065" y="1133599"/>
                  <a:pt x="922973" y="1141219"/>
                  <a:pt x="934403" y="1142171"/>
                </a:cubicBezTo>
                <a:cubicBezTo>
                  <a:pt x="935355" y="1142171"/>
                  <a:pt x="934403" y="1141219"/>
                  <a:pt x="932498" y="1141219"/>
                </a:cubicBezTo>
                <a:cubicBezTo>
                  <a:pt x="930593" y="1141219"/>
                  <a:pt x="927735" y="1140266"/>
                  <a:pt x="925830" y="1139314"/>
                </a:cubicBezTo>
                <a:cubicBezTo>
                  <a:pt x="929640" y="1140266"/>
                  <a:pt x="933450" y="1141219"/>
                  <a:pt x="937260" y="1141219"/>
                </a:cubicBezTo>
                <a:cubicBezTo>
                  <a:pt x="941070" y="1142171"/>
                  <a:pt x="945833" y="1142171"/>
                  <a:pt x="949643" y="1142171"/>
                </a:cubicBezTo>
                <a:cubicBezTo>
                  <a:pt x="953453" y="1142171"/>
                  <a:pt x="958215" y="1142171"/>
                  <a:pt x="962978" y="1142171"/>
                </a:cubicBezTo>
                <a:cubicBezTo>
                  <a:pt x="966788" y="1141219"/>
                  <a:pt x="971550" y="1141219"/>
                  <a:pt x="975360" y="1140266"/>
                </a:cubicBezTo>
                <a:cubicBezTo>
                  <a:pt x="991553" y="1136456"/>
                  <a:pt x="1006793" y="1128836"/>
                  <a:pt x="1022033" y="1114549"/>
                </a:cubicBezTo>
                <a:cubicBezTo>
                  <a:pt x="1037273" y="1101214"/>
                  <a:pt x="1051560" y="1081211"/>
                  <a:pt x="1066800" y="1060256"/>
                </a:cubicBezTo>
                <a:cubicBezTo>
                  <a:pt x="1082040" y="1038349"/>
                  <a:pt x="1097280" y="1014536"/>
                  <a:pt x="1117283" y="991676"/>
                </a:cubicBezTo>
                <a:cubicBezTo>
                  <a:pt x="1137285" y="968816"/>
                  <a:pt x="1162050" y="944051"/>
                  <a:pt x="1195388" y="930716"/>
                </a:cubicBezTo>
                <a:cubicBezTo>
                  <a:pt x="1211580" y="924049"/>
                  <a:pt x="1228725" y="918334"/>
                  <a:pt x="1244918" y="916429"/>
                </a:cubicBezTo>
                <a:cubicBezTo>
                  <a:pt x="1253490" y="914524"/>
                  <a:pt x="1261110" y="915476"/>
                  <a:pt x="1269683" y="914524"/>
                </a:cubicBezTo>
                <a:close/>
                <a:moveTo>
                  <a:pt x="1666156" y="913770"/>
                </a:moveTo>
                <a:lnTo>
                  <a:pt x="1660208" y="917381"/>
                </a:lnTo>
                <a:lnTo>
                  <a:pt x="1658277" y="917797"/>
                </a:lnTo>
                <a:close/>
                <a:moveTo>
                  <a:pt x="1870182" y="913150"/>
                </a:moveTo>
                <a:lnTo>
                  <a:pt x="1844259" y="919517"/>
                </a:lnTo>
                <a:lnTo>
                  <a:pt x="1853565" y="915476"/>
                </a:lnTo>
                <a:close/>
                <a:moveTo>
                  <a:pt x="2518172" y="912619"/>
                </a:moveTo>
                <a:lnTo>
                  <a:pt x="2518409" y="912619"/>
                </a:lnTo>
                <a:lnTo>
                  <a:pt x="2501265" y="915476"/>
                </a:lnTo>
                <a:cubicBezTo>
                  <a:pt x="2506980" y="914523"/>
                  <a:pt x="2513410" y="913333"/>
                  <a:pt x="2518172" y="912619"/>
                </a:cubicBezTo>
                <a:close/>
                <a:moveTo>
                  <a:pt x="1895475" y="910714"/>
                </a:moveTo>
                <a:cubicBezTo>
                  <a:pt x="1899285" y="910714"/>
                  <a:pt x="1905000" y="909761"/>
                  <a:pt x="1912620" y="910714"/>
                </a:cubicBezTo>
                <a:cubicBezTo>
                  <a:pt x="1916430" y="911666"/>
                  <a:pt x="1920240" y="911666"/>
                  <a:pt x="1924050" y="911666"/>
                </a:cubicBezTo>
                <a:cubicBezTo>
                  <a:pt x="1927860" y="912619"/>
                  <a:pt x="1931670" y="912619"/>
                  <a:pt x="1935480" y="913571"/>
                </a:cubicBezTo>
                <a:lnTo>
                  <a:pt x="1942606" y="914794"/>
                </a:lnTo>
                <a:lnTo>
                  <a:pt x="1907620" y="910952"/>
                </a:lnTo>
                <a:cubicBezTo>
                  <a:pt x="1895237" y="910952"/>
                  <a:pt x="1884046" y="912143"/>
                  <a:pt x="1873568" y="913571"/>
                </a:cubicBezTo>
                <a:lnTo>
                  <a:pt x="1827431" y="927832"/>
                </a:lnTo>
                <a:lnTo>
                  <a:pt x="1844040" y="920239"/>
                </a:lnTo>
                <a:cubicBezTo>
                  <a:pt x="1851660" y="917381"/>
                  <a:pt x="1860233" y="915476"/>
                  <a:pt x="1868805" y="913571"/>
                </a:cubicBezTo>
                <a:cubicBezTo>
                  <a:pt x="1877378" y="912619"/>
                  <a:pt x="1885950" y="910714"/>
                  <a:pt x="1895475" y="910714"/>
                </a:cubicBezTo>
                <a:close/>
                <a:moveTo>
                  <a:pt x="641033" y="910714"/>
                </a:moveTo>
                <a:lnTo>
                  <a:pt x="682730" y="917297"/>
                </a:lnTo>
                <a:lnTo>
                  <a:pt x="612458" y="914524"/>
                </a:lnTo>
                <a:cubicBezTo>
                  <a:pt x="594360" y="917381"/>
                  <a:pt x="570548" y="923096"/>
                  <a:pt x="546735" y="936431"/>
                </a:cubicBezTo>
                <a:cubicBezTo>
                  <a:pt x="534353" y="943099"/>
                  <a:pt x="523875" y="951671"/>
                  <a:pt x="513398" y="960244"/>
                </a:cubicBezTo>
                <a:cubicBezTo>
                  <a:pt x="502920" y="969769"/>
                  <a:pt x="493395" y="979294"/>
                  <a:pt x="483870" y="989771"/>
                </a:cubicBezTo>
                <a:cubicBezTo>
                  <a:pt x="465773" y="1010726"/>
                  <a:pt x="450533" y="1032634"/>
                  <a:pt x="436245" y="1053589"/>
                </a:cubicBezTo>
                <a:lnTo>
                  <a:pt x="423869" y="1069341"/>
                </a:lnTo>
                <a:lnTo>
                  <a:pt x="397441" y="1100574"/>
                </a:lnTo>
                <a:lnTo>
                  <a:pt x="440055" y="1044064"/>
                </a:lnTo>
                <a:cubicBezTo>
                  <a:pt x="455295" y="1022156"/>
                  <a:pt x="472440" y="997391"/>
                  <a:pt x="495300" y="973579"/>
                </a:cubicBezTo>
                <a:cubicBezTo>
                  <a:pt x="506730" y="962149"/>
                  <a:pt x="520065" y="949766"/>
                  <a:pt x="535305" y="940241"/>
                </a:cubicBezTo>
                <a:cubicBezTo>
                  <a:pt x="550545" y="930716"/>
                  <a:pt x="567690" y="922144"/>
                  <a:pt x="586740" y="917381"/>
                </a:cubicBezTo>
                <a:cubicBezTo>
                  <a:pt x="604838" y="911666"/>
                  <a:pt x="622935" y="910714"/>
                  <a:pt x="641033" y="910714"/>
                </a:cubicBezTo>
                <a:close/>
                <a:moveTo>
                  <a:pt x="1928018" y="910243"/>
                </a:moveTo>
                <a:lnTo>
                  <a:pt x="1941195" y="910714"/>
                </a:lnTo>
                <a:cubicBezTo>
                  <a:pt x="1959293" y="913571"/>
                  <a:pt x="1976438" y="920239"/>
                  <a:pt x="1992630" y="927859"/>
                </a:cubicBezTo>
                <a:lnTo>
                  <a:pt x="2003453" y="935238"/>
                </a:lnTo>
                <a:lnTo>
                  <a:pt x="1948815" y="913571"/>
                </a:lnTo>
                <a:close/>
                <a:moveTo>
                  <a:pt x="2534497" y="909937"/>
                </a:moveTo>
                <a:lnTo>
                  <a:pt x="2550795" y="910714"/>
                </a:lnTo>
                <a:cubicBezTo>
                  <a:pt x="2554605" y="910714"/>
                  <a:pt x="2557463" y="911666"/>
                  <a:pt x="2561273" y="911666"/>
                </a:cubicBezTo>
                <a:cubicBezTo>
                  <a:pt x="2565083" y="912619"/>
                  <a:pt x="2568893" y="912619"/>
                  <a:pt x="2572703" y="913571"/>
                </a:cubicBezTo>
                <a:cubicBezTo>
                  <a:pt x="2587943" y="916429"/>
                  <a:pt x="2606993" y="921191"/>
                  <a:pt x="2628900" y="932621"/>
                </a:cubicBezTo>
                <a:cubicBezTo>
                  <a:pt x="2613660" y="925954"/>
                  <a:pt x="2588895" y="915476"/>
                  <a:pt x="2557463" y="913571"/>
                </a:cubicBezTo>
                <a:lnTo>
                  <a:pt x="2509581" y="916282"/>
                </a:lnTo>
                <a:lnTo>
                  <a:pt x="2525078" y="912619"/>
                </a:lnTo>
                <a:lnTo>
                  <a:pt x="2518409" y="912619"/>
                </a:lnTo>
                <a:close/>
                <a:moveTo>
                  <a:pt x="2530793" y="909761"/>
                </a:moveTo>
                <a:lnTo>
                  <a:pt x="2534570" y="909925"/>
                </a:lnTo>
                <a:lnTo>
                  <a:pt x="2534497" y="909937"/>
                </a:lnTo>
                <a:close/>
                <a:moveTo>
                  <a:pt x="2566988" y="908809"/>
                </a:moveTo>
                <a:cubicBezTo>
                  <a:pt x="2573655" y="907856"/>
                  <a:pt x="2592705" y="912619"/>
                  <a:pt x="2603183" y="916429"/>
                </a:cubicBezTo>
                <a:cubicBezTo>
                  <a:pt x="2599373" y="915476"/>
                  <a:pt x="2594610" y="914524"/>
                  <a:pt x="2589848" y="913571"/>
                </a:cubicBezTo>
                <a:cubicBezTo>
                  <a:pt x="2585085" y="912619"/>
                  <a:pt x="2580323" y="911666"/>
                  <a:pt x="2574608" y="911666"/>
                </a:cubicBezTo>
                <a:lnTo>
                  <a:pt x="2534570" y="909925"/>
                </a:lnTo>
                <a:lnTo>
                  <a:pt x="2535555" y="909761"/>
                </a:lnTo>
                <a:cubicBezTo>
                  <a:pt x="2547938" y="908809"/>
                  <a:pt x="2561273" y="909761"/>
                  <a:pt x="2578418" y="911666"/>
                </a:cubicBezTo>
                <a:cubicBezTo>
                  <a:pt x="2580323" y="911666"/>
                  <a:pt x="2573655" y="909761"/>
                  <a:pt x="2566988" y="908809"/>
                </a:cubicBezTo>
                <a:close/>
                <a:moveTo>
                  <a:pt x="2517458" y="908809"/>
                </a:moveTo>
                <a:cubicBezTo>
                  <a:pt x="2505075" y="910714"/>
                  <a:pt x="2492693" y="913571"/>
                  <a:pt x="2479358" y="917381"/>
                </a:cubicBezTo>
                <a:cubicBezTo>
                  <a:pt x="2466023" y="921191"/>
                  <a:pt x="2450783" y="927859"/>
                  <a:pt x="2436495" y="937384"/>
                </a:cubicBezTo>
                <a:cubicBezTo>
                  <a:pt x="2441258" y="933574"/>
                  <a:pt x="2454593" y="925954"/>
                  <a:pt x="2470785" y="919286"/>
                </a:cubicBezTo>
                <a:cubicBezTo>
                  <a:pt x="2486025" y="913571"/>
                  <a:pt x="2505075" y="909761"/>
                  <a:pt x="2517458" y="908809"/>
                </a:cubicBezTo>
                <a:close/>
                <a:moveTo>
                  <a:pt x="1901190" y="908809"/>
                </a:moveTo>
                <a:cubicBezTo>
                  <a:pt x="1908810" y="908809"/>
                  <a:pt x="1917383" y="909761"/>
                  <a:pt x="1925003" y="909761"/>
                </a:cubicBezTo>
                <a:lnTo>
                  <a:pt x="1928018" y="910243"/>
                </a:lnTo>
                <a:lnTo>
                  <a:pt x="1898480" y="909188"/>
                </a:lnTo>
                <a:close/>
                <a:moveTo>
                  <a:pt x="1887855" y="908809"/>
                </a:moveTo>
                <a:lnTo>
                  <a:pt x="1898480" y="909188"/>
                </a:lnTo>
                <a:lnTo>
                  <a:pt x="1870182" y="913150"/>
                </a:lnTo>
                <a:close/>
                <a:moveTo>
                  <a:pt x="1495426" y="904999"/>
                </a:moveTo>
                <a:lnTo>
                  <a:pt x="1513518" y="913082"/>
                </a:lnTo>
                <a:lnTo>
                  <a:pt x="1513764" y="913218"/>
                </a:lnTo>
                <a:lnTo>
                  <a:pt x="1504818" y="909963"/>
                </a:lnTo>
                <a:close/>
                <a:moveTo>
                  <a:pt x="1484389" y="897031"/>
                </a:moveTo>
                <a:lnTo>
                  <a:pt x="1484619" y="897158"/>
                </a:lnTo>
                <a:lnTo>
                  <a:pt x="1499355" y="907975"/>
                </a:lnTo>
                <a:lnTo>
                  <a:pt x="1504818" y="909963"/>
                </a:lnTo>
                <a:lnTo>
                  <a:pt x="1512095" y="913809"/>
                </a:lnTo>
                <a:cubicBezTo>
                  <a:pt x="1518048" y="916667"/>
                  <a:pt x="1523048" y="918810"/>
                  <a:pt x="1523048" y="918334"/>
                </a:cubicBezTo>
                <a:lnTo>
                  <a:pt x="1513764" y="913218"/>
                </a:lnTo>
                <a:lnTo>
                  <a:pt x="1514075" y="913331"/>
                </a:lnTo>
                <a:lnTo>
                  <a:pt x="1540193" y="925001"/>
                </a:lnTo>
                <a:lnTo>
                  <a:pt x="1548353" y="925804"/>
                </a:lnTo>
                <a:lnTo>
                  <a:pt x="1548766" y="925954"/>
                </a:lnTo>
                <a:lnTo>
                  <a:pt x="1553286" y="926289"/>
                </a:lnTo>
                <a:lnTo>
                  <a:pt x="1578929" y="928811"/>
                </a:lnTo>
                <a:lnTo>
                  <a:pt x="1570673" y="928811"/>
                </a:lnTo>
                <a:cubicBezTo>
                  <a:pt x="1564958" y="928811"/>
                  <a:pt x="1561148" y="927859"/>
                  <a:pt x="1556386" y="927859"/>
                </a:cubicBezTo>
                <a:cubicBezTo>
                  <a:pt x="1560196" y="927859"/>
                  <a:pt x="1565911" y="928811"/>
                  <a:pt x="1572578" y="929764"/>
                </a:cubicBezTo>
                <a:cubicBezTo>
                  <a:pt x="1579246" y="929764"/>
                  <a:pt x="1585913" y="930716"/>
                  <a:pt x="1592581" y="930716"/>
                </a:cubicBezTo>
                <a:lnTo>
                  <a:pt x="1594951" y="930387"/>
                </a:lnTo>
                <a:lnTo>
                  <a:pt x="1598296" y="930716"/>
                </a:lnTo>
                <a:lnTo>
                  <a:pt x="1608669" y="928482"/>
                </a:lnTo>
                <a:lnTo>
                  <a:pt x="1626871" y="925954"/>
                </a:lnTo>
                <a:lnTo>
                  <a:pt x="1617308" y="926621"/>
                </a:lnTo>
                <a:lnTo>
                  <a:pt x="1628789" y="924148"/>
                </a:lnTo>
                <a:lnTo>
                  <a:pt x="1653541" y="919286"/>
                </a:lnTo>
                <a:lnTo>
                  <a:pt x="1654920" y="918520"/>
                </a:lnTo>
                <a:lnTo>
                  <a:pt x="1658277" y="917797"/>
                </a:lnTo>
                <a:lnTo>
                  <a:pt x="1651636" y="921191"/>
                </a:lnTo>
                <a:cubicBezTo>
                  <a:pt x="1625918" y="930716"/>
                  <a:pt x="1601153" y="932621"/>
                  <a:pt x="1577341" y="931669"/>
                </a:cubicBezTo>
                <a:cubicBezTo>
                  <a:pt x="1552576" y="929764"/>
                  <a:pt x="1527811" y="924049"/>
                  <a:pt x="1504951" y="912619"/>
                </a:cubicBezTo>
                <a:close/>
                <a:moveTo>
                  <a:pt x="1467886" y="884875"/>
                </a:moveTo>
                <a:lnTo>
                  <a:pt x="1482638" y="895704"/>
                </a:lnTo>
                <a:lnTo>
                  <a:pt x="1484389" y="897031"/>
                </a:lnTo>
                <a:lnTo>
                  <a:pt x="1476376" y="892616"/>
                </a:lnTo>
                <a:close/>
                <a:moveTo>
                  <a:pt x="2774633" y="881186"/>
                </a:moveTo>
                <a:lnTo>
                  <a:pt x="2777380" y="882072"/>
                </a:lnTo>
                <a:lnTo>
                  <a:pt x="2787320" y="888036"/>
                </a:lnTo>
                <a:lnTo>
                  <a:pt x="2783206" y="886901"/>
                </a:lnTo>
                <a:cubicBezTo>
                  <a:pt x="2778443" y="884044"/>
                  <a:pt x="2780348" y="884996"/>
                  <a:pt x="2774633" y="881186"/>
                </a:cubicBezTo>
                <a:close/>
                <a:moveTo>
                  <a:pt x="2754631" y="881186"/>
                </a:moveTo>
                <a:lnTo>
                  <a:pt x="2756404" y="881541"/>
                </a:lnTo>
                <a:lnTo>
                  <a:pt x="2772728" y="893569"/>
                </a:lnTo>
                <a:cubicBezTo>
                  <a:pt x="2773681" y="892616"/>
                  <a:pt x="2769871" y="890711"/>
                  <a:pt x="2766061" y="888806"/>
                </a:cubicBezTo>
                <a:cubicBezTo>
                  <a:pt x="2762251" y="886901"/>
                  <a:pt x="2756536" y="883091"/>
                  <a:pt x="2754631" y="881186"/>
                </a:cubicBezTo>
                <a:close/>
                <a:moveTo>
                  <a:pt x="1085851" y="880234"/>
                </a:moveTo>
                <a:cubicBezTo>
                  <a:pt x="1074421" y="889759"/>
                  <a:pt x="1066801" y="896426"/>
                  <a:pt x="1062991" y="899284"/>
                </a:cubicBezTo>
                <a:lnTo>
                  <a:pt x="1073067" y="889720"/>
                </a:lnTo>
                <a:close/>
                <a:moveTo>
                  <a:pt x="1721050" y="878329"/>
                </a:moveTo>
                <a:cubicBezTo>
                  <a:pt x="1721169" y="878328"/>
                  <a:pt x="1719264" y="880233"/>
                  <a:pt x="1716406" y="883091"/>
                </a:cubicBezTo>
                <a:cubicBezTo>
                  <a:pt x="1709738" y="887854"/>
                  <a:pt x="1699261" y="896426"/>
                  <a:pt x="1694498" y="899284"/>
                </a:cubicBezTo>
                <a:lnTo>
                  <a:pt x="1666156" y="913770"/>
                </a:lnTo>
                <a:lnTo>
                  <a:pt x="1695079" y="896209"/>
                </a:lnTo>
                <a:lnTo>
                  <a:pt x="1704976" y="890711"/>
                </a:lnTo>
                <a:lnTo>
                  <a:pt x="1706354" y="889364"/>
                </a:lnTo>
                <a:lnTo>
                  <a:pt x="1713548" y="884996"/>
                </a:lnTo>
                <a:cubicBezTo>
                  <a:pt x="1718787" y="880233"/>
                  <a:pt x="1720931" y="878328"/>
                  <a:pt x="1721050" y="878329"/>
                </a:cubicBezTo>
                <a:close/>
                <a:moveTo>
                  <a:pt x="1454991" y="874745"/>
                </a:moveTo>
                <a:lnTo>
                  <a:pt x="1465581" y="882774"/>
                </a:lnTo>
                <a:lnTo>
                  <a:pt x="1467886" y="884875"/>
                </a:lnTo>
                <a:lnTo>
                  <a:pt x="1456373" y="876424"/>
                </a:lnTo>
                <a:close/>
                <a:moveTo>
                  <a:pt x="2767013" y="873566"/>
                </a:moveTo>
                <a:cubicBezTo>
                  <a:pt x="2771776" y="877376"/>
                  <a:pt x="2777491" y="880234"/>
                  <a:pt x="2781301" y="882139"/>
                </a:cubicBezTo>
                <a:cubicBezTo>
                  <a:pt x="2785111" y="884044"/>
                  <a:pt x="2788921" y="884996"/>
                  <a:pt x="2789873" y="884996"/>
                </a:cubicBezTo>
                <a:cubicBezTo>
                  <a:pt x="2775586" y="877376"/>
                  <a:pt x="2768918" y="872614"/>
                  <a:pt x="2767013" y="873566"/>
                </a:cubicBezTo>
                <a:close/>
                <a:moveTo>
                  <a:pt x="2731101" y="870366"/>
                </a:moveTo>
                <a:cubicBezTo>
                  <a:pt x="2730699" y="868804"/>
                  <a:pt x="2744629" y="880234"/>
                  <a:pt x="2740343" y="874519"/>
                </a:cubicBezTo>
                <a:cubicBezTo>
                  <a:pt x="2757488" y="888806"/>
                  <a:pt x="2737486" y="875471"/>
                  <a:pt x="2737486" y="877376"/>
                </a:cubicBezTo>
                <a:cubicBezTo>
                  <a:pt x="2732962" y="872852"/>
                  <a:pt x="2731235" y="870887"/>
                  <a:pt x="2731101" y="870366"/>
                </a:cubicBezTo>
                <a:close/>
                <a:moveTo>
                  <a:pt x="2753678" y="858326"/>
                </a:moveTo>
                <a:cubicBezTo>
                  <a:pt x="2756536" y="861184"/>
                  <a:pt x="2757488" y="863089"/>
                  <a:pt x="2756536" y="862136"/>
                </a:cubicBezTo>
                <a:cubicBezTo>
                  <a:pt x="2763203" y="866899"/>
                  <a:pt x="2769871" y="871661"/>
                  <a:pt x="2776538" y="876424"/>
                </a:cubicBezTo>
                <a:cubicBezTo>
                  <a:pt x="2777491" y="876424"/>
                  <a:pt x="2771776" y="872614"/>
                  <a:pt x="2766061" y="867851"/>
                </a:cubicBezTo>
                <a:cubicBezTo>
                  <a:pt x="2760346" y="863089"/>
                  <a:pt x="2753678" y="858326"/>
                  <a:pt x="2753678" y="858326"/>
                </a:cubicBezTo>
                <a:close/>
                <a:moveTo>
                  <a:pt x="1738257" y="858169"/>
                </a:moveTo>
                <a:lnTo>
                  <a:pt x="1736408" y="860231"/>
                </a:lnTo>
                <a:lnTo>
                  <a:pt x="1737341" y="859065"/>
                </a:lnTo>
                <a:close/>
                <a:moveTo>
                  <a:pt x="1569406" y="837414"/>
                </a:moveTo>
                <a:lnTo>
                  <a:pt x="1603058" y="838324"/>
                </a:lnTo>
                <a:cubicBezTo>
                  <a:pt x="1600201" y="840229"/>
                  <a:pt x="1588771" y="841181"/>
                  <a:pt x="1576388" y="839276"/>
                </a:cubicBezTo>
                <a:close/>
                <a:moveTo>
                  <a:pt x="1598318" y="835630"/>
                </a:moveTo>
                <a:lnTo>
                  <a:pt x="1593533" y="836419"/>
                </a:lnTo>
                <a:lnTo>
                  <a:pt x="1590130" y="835912"/>
                </a:lnTo>
                <a:close/>
                <a:moveTo>
                  <a:pt x="1561285" y="835248"/>
                </a:moveTo>
                <a:lnTo>
                  <a:pt x="1569406" y="837414"/>
                </a:lnTo>
                <a:lnTo>
                  <a:pt x="1567816" y="837371"/>
                </a:lnTo>
                <a:close/>
                <a:moveTo>
                  <a:pt x="1607394" y="834132"/>
                </a:moveTo>
                <a:lnTo>
                  <a:pt x="1603058" y="835466"/>
                </a:lnTo>
                <a:lnTo>
                  <a:pt x="1598318" y="835630"/>
                </a:lnTo>
                <a:close/>
                <a:moveTo>
                  <a:pt x="930735" y="832896"/>
                </a:moveTo>
                <a:lnTo>
                  <a:pt x="960121" y="836419"/>
                </a:lnTo>
                <a:cubicBezTo>
                  <a:pt x="952501" y="836419"/>
                  <a:pt x="942976" y="835466"/>
                  <a:pt x="935356" y="834514"/>
                </a:cubicBezTo>
                <a:close/>
                <a:moveTo>
                  <a:pt x="1758536" y="832572"/>
                </a:moveTo>
                <a:lnTo>
                  <a:pt x="1757125" y="834514"/>
                </a:lnTo>
                <a:lnTo>
                  <a:pt x="1751979" y="840768"/>
                </a:lnTo>
                <a:close/>
                <a:moveTo>
                  <a:pt x="930287" y="831840"/>
                </a:moveTo>
                <a:lnTo>
                  <a:pt x="953453" y="834514"/>
                </a:lnTo>
                <a:cubicBezTo>
                  <a:pt x="950596" y="835466"/>
                  <a:pt x="942976" y="835466"/>
                  <a:pt x="936308" y="833561"/>
                </a:cubicBezTo>
                <a:close/>
                <a:moveTo>
                  <a:pt x="1547813" y="831656"/>
                </a:moveTo>
                <a:cubicBezTo>
                  <a:pt x="1547813" y="830704"/>
                  <a:pt x="1549956" y="831418"/>
                  <a:pt x="1553529" y="832728"/>
                </a:cubicBezTo>
                <a:lnTo>
                  <a:pt x="1561285" y="835248"/>
                </a:lnTo>
                <a:close/>
                <a:moveTo>
                  <a:pt x="991549" y="831023"/>
                </a:moveTo>
                <a:lnTo>
                  <a:pt x="987892" y="832648"/>
                </a:lnTo>
                <a:lnTo>
                  <a:pt x="984746" y="833834"/>
                </a:lnTo>
                <a:lnTo>
                  <a:pt x="978218" y="835466"/>
                </a:lnTo>
                <a:cubicBezTo>
                  <a:pt x="978218" y="835466"/>
                  <a:pt x="980123" y="834514"/>
                  <a:pt x="983933" y="833561"/>
                </a:cubicBezTo>
                <a:close/>
                <a:moveTo>
                  <a:pt x="926924" y="830880"/>
                </a:moveTo>
                <a:lnTo>
                  <a:pt x="930287" y="831840"/>
                </a:lnTo>
                <a:lnTo>
                  <a:pt x="928688" y="831656"/>
                </a:lnTo>
                <a:close/>
                <a:moveTo>
                  <a:pt x="992506" y="830704"/>
                </a:moveTo>
                <a:lnTo>
                  <a:pt x="991549" y="831023"/>
                </a:lnTo>
                <a:lnTo>
                  <a:pt x="992123" y="830768"/>
                </a:lnTo>
                <a:close/>
                <a:moveTo>
                  <a:pt x="1550404" y="829995"/>
                </a:moveTo>
                <a:lnTo>
                  <a:pt x="1590130" y="835912"/>
                </a:lnTo>
                <a:lnTo>
                  <a:pt x="1575436" y="836419"/>
                </a:lnTo>
                <a:cubicBezTo>
                  <a:pt x="1566863" y="836419"/>
                  <a:pt x="1559243" y="833561"/>
                  <a:pt x="1551623" y="830704"/>
                </a:cubicBezTo>
                <a:close/>
                <a:moveTo>
                  <a:pt x="1763078" y="829751"/>
                </a:moveTo>
                <a:cubicBezTo>
                  <a:pt x="1760221" y="834514"/>
                  <a:pt x="1753553" y="844039"/>
                  <a:pt x="1744981" y="853564"/>
                </a:cubicBezTo>
                <a:cubicBezTo>
                  <a:pt x="1746886" y="851659"/>
                  <a:pt x="1747838" y="848801"/>
                  <a:pt x="1747838" y="848801"/>
                </a:cubicBezTo>
                <a:lnTo>
                  <a:pt x="1738257" y="858169"/>
                </a:lnTo>
                <a:lnTo>
                  <a:pt x="1752958" y="841776"/>
                </a:lnTo>
                <a:cubicBezTo>
                  <a:pt x="1757601" y="835943"/>
                  <a:pt x="1761173" y="831180"/>
                  <a:pt x="1763078" y="829751"/>
                </a:cubicBezTo>
                <a:close/>
                <a:moveTo>
                  <a:pt x="1624955" y="828729"/>
                </a:moveTo>
                <a:lnTo>
                  <a:pt x="1617346" y="832490"/>
                </a:lnTo>
                <a:lnTo>
                  <a:pt x="1607394" y="834132"/>
                </a:lnTo>
                <a:close/>
                <a:moveTo>
                  <a:pt x="366713" y="827846"/>
                </a:moveTo>
                <a:cubicBezTo>
                  <a:pt x="364808" y="829751"/>
                  <a:pt x="361951" y="830704"/>
                  <a:pt x="359093" y="831656"/>
                </a:cubicBezTo>
                <a:lnTo>
                  <a:pt x="351315" y="834250"/>
                </a:lnTo>
                <a:close/>
                <a:moveTo>
                  <a:pt x="1544725" y="826696"/>
                </a:moveTo>
                <a:lnTo>
                  <a:pt x="1550404" y="829995"/>
                </a:lnTo>
                <a:lnTo>
                  <a:pt x="1548766" y="829752"/>
                </a:lnTo>
                <a:close/>
                <a:moveTo>
                  <a:pt x="1630707" y="825885"/>
                </a:moveTo>
                <a:lnTo>
                  <a:pt x="1627823" y="827846"/>
                </a:lnTo>
                <a:lnTo>
                  <a:pt x="1624955" y="828729"/>
                </a:lnTo>
                <a:close/>
                <a:moveTo>
                  <a:pt x="905459" y="821435"/>
                </a:moveTo>
                <a:lnTo>
                  <a:pt x="926924" y="830880"/>
                </a:lnTo>
                <a:lnTo>
                  <a:pt x="916306" y="827846"/>
                </a:lnTo>
                <a:lnTo>
                  <a:pt x="930735" y="832896"/>
                </a:lnTo>
                <a:lnTo>
                  <a:pt x="922378" y="831895"/>
                </a:lnTo>
                <a:close/>
                <a:moveTo>
                  <a:pt x="904368" y="820761"/>
                </a:moveTo>
                <a:lnTo>
                  <a:pt x="905459" y="821435"/>
                </a:lnTo>
                <a:lnTo>
                  <a:pt x="904876" y="821179"/>
                </a:lnTo>
                <a:close/>
                <a:moveTo>
                  <a:pt x="1649731" y="816416"/>
                </a:moveTo>
                <a:lnTo>
                  <a:pt x="1648184" y="818774"/>
                </a:lnTo>
                <a:lnTo>
                  <a:pt x="1644016" y="822131"/>
                </a:lnTo>
                <a:cubicBezTo>
                  <a:pt x="1640206" y="824989"/>
                  <a:pt x="1636396" y="826894"/>
                  <a:pt x="1633538" y="828799"/>
                </a:cubicBezTo>
                <a:cubicBezTo>
                  <a:pt x="1629728" y="830704"/>
                  <a:pt x="1626871" y="832609"/>
                  <a:pt x="1624013" y="833561"/>
                </a:cubicBezTo>
                <a:cubicBezTo>
                  <a:pt x="1624966" y="832609"/>
                  <a:pt x="1625918" y="831656"/>
                  <a:pt x="1628776" y="830704"/>
                </a:cubicBezTo>
                <a:cubicBezTo>
                  <a:pt x="1627823" y="830704"/>
                  <a:pt x="1624013" y="832609"/>
                  <a:pt x="1620203" y="833561"/>
                </a:cubicBezTo>
                <a:cubicBezTo>
                  <a:pt x="1623061" y="832609"/>
                  <a:pt x="1628776" y="829751"/>
                  <a:pt x="1634491" y="826894"/>
                </a:cubicBezTo>
                <a:cubicBezTo>
                  <a:pt x="1636396" y="825941"/>
                  <a:pt x="1637348" y="824989"/>
                  <a:pt x="1639253" y="824036"/>
                </a:cubicBezTo>
                <a:cubicBezTo>
                  <a:pt x="1640206" y="823084"/>
                  <a:pt x="1642111" y="822131"/>
                  <a:pt x="1643063" y="821179"/>
                </a:cubicBezTo>
                <a:cubicBezTo>
                  <a:pt x="1645921" y="819274"/>
                  <a:pt x="1647826" y="817369"/>
                  <a:pt x="1649731" y="816416"/>
                </a:cubicBezTo>
                <a:close/>
                <a:moveTo>
                  <a:pt x="1646256" y="815312"/>
                </a:moveTo>
                <a:lnTo>
                  <a:pt x="1638301" y="822131"/>
                </a:lnTo>
                <a:lnTo>
                  <a:pt x="1630707" y="825885"/>
                </a:lnTo>
                <a:close/>
                <a:moveTo>
                  <a:pt x="1655446" y="812606"/>
                </a:moveTo>
                <a:cubicBezTo>
                  <a:pt x="1648779" y="818797"/>
                  <a:pt x="1647112" y="820464"/>
                  <a:pt x="1647231" y="820226"/>
                </a:cubicBezTo>
                <a:lnTo>
                  <a:pt x="1648184" y="818774"/>
                </a:lnTo>
                <a:lnTo>
                  <a:pt x="1652588" y="815226"/>
                </a:lnTo>
                <a:cubicBezTo>
                  <a:pt x="1654732" y="813321"/>
                  <a:pt x="1655922" y="812130"/>
                  <a:pt x="1655446" y="812606"/>
                </a:cubicBezTo>
                <a:close/>
                <a:moveTo>
                  <a:pt x="1401128" y="812606"/>
                </a:moveTo>
                <a:cubicBezTo>
                  <a:pt x="1412558" y="826894"/>
                  <a:pt x="1424941" y="844039"/>
                  <a:pt x="1443991" y="863089"/>
                </a:cubicBezTo>
                <a:lnTo>
                  <a:pt x="1449611" y="868213"/>
                </a:lnTo>
                <a:lnTo>
                  <a:pt x="1454991" y="874745"/>
                </a:lnTo>
                <a:lnTo>
                  <a:pt x="1445896" y="867851"/>
                </a:lnTo>
                <a:cubicBezTo>
                  <a:pt x="1428751" y="850706"/>
                  <a:pt x="1414463" y="831656"/>
                  <a:pt x="1401128" y="812606"/>
                </a:cubicBezTo>
                <a:close/>
                <a:moveTo>
                  <a:pt x="1022033" y="807844"/>
                </a:moveTo>
                <a:cubicBezTo>
                  <a:pt x="1022033" y="808796"/>
                  <a:pt x="1018223" y="813559"/>
                  <a:pt x="1012508" y="817369"/>
                </a:cubicBezTo>
                <a:cubicBezTo>
                  <a:pt x="1007746" y="821179"/>
                  <a:pt x="1002031" y="824989"/>
                  <a:pt x="1000126" y="825941"/>
                </a:cubicBezTo>
                <a:cubicBezTo>
                  <a:pt x="1004889" y="823083"/>
                  <a:pt x="1009413" y="819750"/>
                  <a:pt x="1011437" y="818321"/>
                </a:cubicBezTo>
                <a:lnTo>
                  <a:pt x="1007877" y="821996"/>
                </a:lnTo>
                <a:lnTo>
                  <a:pt x="1007498" y="822273"/>
                </a:lnTo>
                <a:lnTo>
                  <a:pt x="994411" y="829751"/>
                </a:lnTo>
                <a:lnTo>
                  <a:pt x="992123" y="830768"/>
                </a:lnTo>
                <a:lnTo>
                  <a:pt x="986791" y="831656"/>
                </a:lnTo>
                <a:cubicBezTo>
                  <a:pt x="984886" y="832609"/>
                  <a:pt x="982028" y="833561"/>
                  <a:pt x="979171" y="833561"/>
                </a:cubicBezTo>
                <a:cubicBezTo>
                  <a:pt x="976313" y="834514"/>
                  <a:pt x="973456" y="835466"/>
                  <a:pt x="969646" y="835466"/>
                </a:cubicBezTo>
                <a:cubicBezTo>
                  <a:pt x="967741" y="835466"/>
                  <a:pt x="966788" y="835466"/>
                  <a:pt x="964883" y="836419"/>
                </a:cubicBezTo>
                <a:cubicBezTo>
                  <a:pt x="962978" y="836419"/>
                  <a:pt x="962026" y="836419"/>
                  <a:pt x="960121" y="836419"/>
                </a:cubicBezTo>
                <a:cubicBezTo>
                  <a:pt x="970598" y="835466"/>
                  <a:pt x="980123" y="833561"/>
                  <a:pt x="989648" y="829751"/>
                </a:cubicBezTo>
                <a:cubicBezTo>
                  <a:pt x="999173" y="825941"/>
                  <a:pt x="1009651" y="819274"/>
                  <a:pt x="1022033" y="807844"/>
                </a:cubicBezTo>
                <a:close/>
                <a:moveTo>
                  <a:pt x="1656164" y="806820"/>
                </a:moveTo>
                <a:lnTo>
                  <a:pt x="1651636" y="811654"/>
                </a:lnTo>
                <a:lnTo>
                  <a:pt x="1646256" y="815312"/>
                </a:lnTo>
                <a:close/>
                <a:moveTo>
                  <a:pt x="1036321" y="802129"/>
                </a:moveTo>
                <a:cubicBezTo>
                  <a:pt x="1024891" y="813559"/>
                  <a:pt x="1007746" y="827846"/>
                  <a:pt x="996316" y="833561"/>
                </a:cubicBezTo>
                <a:cubicBezTo>
                  <a:pt x="1008698" y="828799"/>
                  <a:pt x="1024891" y="815464"/>
                  <a:pt x="1036321" y="802129"/>
                </a:cubicBezTo>
                <a:close/>
                <a:moveTo>
                  <a:pt x="1509713" y="800224"/>
                </a:moveTo>
                <a:lnTo>
                  <a:pt x="1544725" y="826696"/>
                </a:lnTo>
                <a:lnTo>
                  <a:pt x="1530311" y="818321"/>
                </a:lnTo>
                <a:cubicBezTo>
                  <a:pt x="1523286" y="813083"/>
                  <a:pt x="1516381" y="806891"/>
                  <a:pt x="1509713" y="800224"/>
                </a:cubicBezTo>
                <a:close/>
                <a:moveTo>
                  <a:pt x="395588" y="799870"/>
                </a:moveTo>
                <a:lnTo>
                  <a:pt x="384811" y="812606"/>
                </a:lnTo>
                <a:cubicBezTo>
                  <a:pt x="378143" y="818321"/>
                  <a:pt x="370523" y="824036"/>
                  <a:pt x="362903" y="827846"/>
                </a:cubicBezTo>
                <a:cubicBezTo>
                  <a:pt x="355283" y="831656"/>
                  <a:pt x="347663" y="834514"/>
                  <a:pt x="338138" y="836419"/>
                </a:cubicBezTo>
                <a:cubicBezTo>
                  <a:pt x="339091" y="837371"/>
                  <a:pt x="344806" y="836419"/>
                  <a:pt x="350521" y="834514"/>
                </a:cubicBezTo>
                <a:lnTo>
                  <a:pt x="351315" y="834250"/>
                </a:lnTo>
                <a:lnTo>
                  <a:pt x="345305" y="836749"/>
                </a:lnTo>
                <a:lnTo>
                  <a:pt x="337817" y="838092"/>
                </a:lnTo>
                <a:lnTo>
                  <a:pt x="314326" y="839276"/>
                </a:lnTo>
                <a:cubicBezTo>
                  <a:pt x="304801" y="838324"/>
                  <a:pt x="296228" y="836419"/>
                  <a:pt x="288608" y="833561"/>
                </a:cubicBezTo>
                <a:cubicBezTo>
                  <a:pt x="280988" y="830704"/>
                  <a:pt x="274321" y="826894"/>
                  <a:pt x="267653" y="823084"/>
                </a:cubicBezTo>
                <a:cubicBezTo>
                  <a:pt x="279083" y="830704"/>
                  <a:pt x="291466" y="834514"/>
                  <a:pt x="306706" y="836419"/>
                </a:cubicBezTo>
                <a:cubicBezTo>
                  <a:pt x="314326" y="837371"/>
                  <a:pt x="321946" y="837371"/>
                  <a:pt x="330518" y="836419"/>
                </a:cubicBezTo>
                <a:cubicBezTo>
                  <a:pt x="338138" y="835466"/>
                  <a:pt x="345758" y="834514"/>
                  <a:pt x="353378" y="830704"/>
                </a:cubicBezTo>
                <a:cubicBezTo>
                  <a:pt x="360522" y="827846"/>
                  <a:pt x="367666" y="824036"/>
                  <a:pt x="374810" y="818917"/>
                </a:cubicBezTo>
                <a:close/>
                <a:moveTo>
                  <a:pt x="1664301" y="798132"/>
                </a:moveTo>
                <a:lnTo>
                  <a:pt x="1658303" y="804986"/>
                </a:lnTo>
                <a:lnTo>
                  <a:pt x="1656164" y="806820"/>
                </a:lnTo>
                <a:close/>
                <a:moveTo>
                  <a:pt x="397442" y="797679"/>
                </a:moveTo>
                <a:lnTo>
                  <a:pt x="396241" y="799271"/>
                </a:lnTo>
                <a:lnTo>
                  <a:pt x="395588" y="799870"/>
                </a:lnTo>
                <a:close/>
                <a:moveTo>
                  <a:pt x="2761674" y="796514"/>
                </a:moveTo>
                <a:lnTo>
                  <a:pt x="2765109" y="801057"/>
                </a:lnTo>
                <a:cubicBezTo>
                  <a:pt x="2768204" y="805224"/>
                  <a:pt x="2770347" y="808320"/>
                  <a:pt x="2770823" y="809749"/>
                </a:cubicBezTo>
                <a:lnTo>
                  <a:pt x="2762323" y="798329"/>
                </a:lnTo>
                <a:close/>
                <a:moveTo>
                  <a:pt x="1389698" y="795461"/>
                </a:moveTo>
                <a:lnTo>
                  <a:pt x="1392932" y="799388"/>
                </a:lnTo>
                <a:lnTo>
                  <a:pt x="1395413" y="803081"/>
                </a:lnTo>
                <a:cubicBezTo>
                  <a:pt x="1393508" y="800224"/>
                  <a:pt x="1389698" y="795461"/>
                  <a:pt x="1389698" y="795461"/>
                </a:cubicBezTo>
                <a:close/>
                <a:moveTo>
                  <a:pt x="2141361" y="787402"/>
                </a:moveTo>
                <a:lnTo>
                  <a:pt x="2169796" y="815464"/>
                </a:lnTo>
                <a:cubicBezTo>
                  <a:pt x="2167891" y="813559"/>
                  <a:pt x="2165033" y="811654"/>
                  <a:pt x="2163128" y="809749"/>
                </a:cubicBezTo>
                <a:lnTo>
                  <a:pt x="2155508" y="803081"/>
                </a:lnTo>
                <a:cubicBezTo>
                  <a:pt x="2154080" y="802128"/>
                  <a:pt x="2150270" y="798080"/>
                  <a:pt x="2145269" y="792246"/>
                </a:cubicBezTo>
                <a:close/>
                <a:moveTo>
                  <a:pt x="1678212" y="782234"/>
                </a:moveTo>
                <a:lnTo>
                  <a:pt x="1674496" y="787246"/>
                </a:lnTo>
                <a:lnTo>
                  <a:pt x="1664301" y="798132"/>
                </a:lnTo>
                <a:close/>
                <a:moveTo>
                  <a:pt x="1678727" y="781539"/>
                </a:moveTo>
                <a:lnTo>
                  <a:pt x="1678306" y="782126"/>
                </a:lnTo>
                <a:lnTo>
                  <a:pt x="1678212" y="782234"/>
                </a:lnTo>
                <a:close/>
                <a:moveTo>
                  <a:pt x="2744153" y="778316"/>
                </a:moveTo>
                <a:cubicBezTo>
                  <a:pt x="2753678" y="789746"/>
                  <a:pt x="2753678" y="793556"/>
                  <a:pt x="2759393" y="798319"/>
                </a:cubicBezTo>
                <a:cubicBezTo>
                  <a:pt x="2755583" y="793556"/>
                  <a:pt x="2753678" y="786889"/>
                  <a:pt x="2747963" y="781174"/>
                </a:cubicBezTo>
                <a:cubicBezTo>
                  <a:pt x="2748916" y="783079"/>
                  <a:pt x="2750821" y="784984"/>
                  <a:pt x="2749868" y="784984"/>
                </a:cubicBezTo>
                <a:cubicBezTo>
                  <a:pt x="2747963" y="782126"/>
                  <a:pt x="2745106" y="778316"/>
                  <a:pt x="2744153" y="778316"/>
                </a:cubicBezTo>
                <a:close/>
                <a:moveTo>
                  <a:pt x="856298" y="775459"/>
                </a:moveTo>
                <a:cubicBezTo>
                  <a:pt x="862013" y="781174"/>
                  <a:pt x="869633" y="790699"/>
                  <a:pt x="876301" y="799271"/>
                </a:cubicBezTo>
                <a:lnTo>
                  <a:pt x="888756" y="810688"/>
                </a:lnTo>
                <a:lnTo>
                  <a:pt x="889636" y="811654"/>
                </a:lnTo>
                <a:lnTo>
                  <a:pt x="890170" y="811984"/>
                </a:lnTo>
                <a:lnTo>
                  <a:pt x="899161" y="820226"/>
                </a:lnTo>
                <a:cubicBezTo>
                  <a:pt x="893446" y="816416"/>
                  <a:pt x="884873" y="809749"/>
                  <a:pt x="877253" y="801176"/>
                </a:cubicBezTo>
                <a:cubicBezTo>
                  <a:pt x="869633" y="792604"/>
                  <a:pt x="861061" y="783079"/>
                  <a:pt x="856298" y="775459"/>
                </a:cubicBezTo>
                <a:close/>
                <a:moveTo>
                  <a:pt x="426721" y="763076"/>
                </a:moveTo>
                <a:cubicBezTo>
                  <a:pt x="424816" y="766886"/>
                  <a:pt x="415291" y="779269"/>
                  <a:pt x="407671" y="788794"/>
                </a:cubicBezTo>
                <a:cubicBezTo>
                  <a:pt x="399098" y="798319"/>
                  <a:pt x="392431" y="805939"/>
                  <a:pt x="394336" y="804034"/>
                </a:cubicBezTo>
                <a:lnTo>
                  <a:pt x="423870" y="766446"/>
                </a:lnTo>
                <a:close/>
                <a:moveTo>
                  <a:pt x="1075373" y="742121"/>
                </a:moveTo>
                <a:cubicBezTo>
                  <a:pt x="1067753" y="754504"/>
                  <a:pt x="1053466" y="774506"/>
                  <a:pt x="1043941" y="786889"/>
                </a:cubicBezTo>
                <a:cubicBezTo>
                  <a:pt x="1048703" y="778316"/>
                  <a:pt x="1066801" y="754504"/>
                  <a:pt x="1075373" y="742121"/>
                </a:cubicBezTo>
                <a:close/>
                <a:moveTo>
                  <a:pt x="2105026" y="740216"/>
                </a:moveTo>
                <a:cubicBezTo>
                  <a:pt x="2104073" y="737359"/>
                  <a:pt x="2115503" y="754504"/>
                  <a:pt x="2127886" y="770696"/>
                </a:cubicBezTo>
                <a:lnTo>
                  <a:pt x="2141361" y="787402"/>
                </a:lnTo>
                <a:lnTo>
                  <a:pt x="2133482" y="779626"/>
                </a:lnTo>
                <a:cubicBezTo>
                  <a:pt x="2122647" y="765933"/>
                  <a:pt x="2113122" y="751646"/>
                  <a:pt x="2105026" y="740216"/>
                </a:cubicBezTo>
                <a:close/>
                <a:moveTo>
                  <a:pt x="1343163" y="738855"/>
                </a:moveTo>
                <a:lnTo>
                  <a:pt x="1351003" y="745931"/>
                </a:lnTo>
                <a:cubicBezTo>
                  <a:pt x="1359219" y="755456"/>
                  <a:pt x="1368267" y="767838"/>
                  <a:pt x="1379221" y="784031"/>
                </a:cubicBezTo>
                <a:cubicBezTo>
                  <a:pt x="1376363" y="780221"/>
                  <a:pt x="1366838" y="767839"/>
                  <a:pt x="1357313" y="755456"/>
                </a:cubicBezTo>
                <a:close/>
                <a:moveTo>
                  <a:pt x="1211581" y="727834"/>
                </a:moveTo>
                <a:cubicBezTo>
                  <a:pt x="1203961" y="734501"/>
                  <a:pt x="1194436" y="746884"/>
                  <a:pt x="1186816" y="753551"/>
                </a:cubicBezTo>
                <a:cubicBezTo>
                  <a:pt x="1187292" y="752599"/>
                  <a:pt x="1189197" y="750217"/>
                  <a:pt x="1191698" y="747241"/>
                </a:cubicBezTo>
                <a:lnTo>
                  <a:pt x="1195614" y="742663"/>
                </a:lnTo>
                <a:lnTo>
                  <a:pt x="1205223" y="733133"/>
                </a:lnTo>
                <a:close/>
                <a:moveTo>
                  <a:pt x="1327786" y="724976"/>
                </a:moveTo>
                <a:cubicBezTo>
                  <a:pt x="1332072" y="727833"/>
                  <a:pt x="1337073" y="732358"/>
                  <a:pt x="1342192" y="737716"/>
                </a:cubicBezTo>
                <a:lnTo>
                  <a:pt x="1343163" y="738855"/>
                </a:lnTo>
                <a:close/>
                <a:moveTo>
                  <a:pt x="2362201" y="723071"/>
                </a:moveTo>
                <a:lnTo>
                  <a:pt x="2358877" y="727714"/>
                </a:lnTo>
                <a:lnTo>
                  <a:pt x="2358354" y="728364"/>
                </a:lnTo>
                <a:lnTo>
                  <a:pt x="2359341" y="726884"/>
                </a:lnTo>
                <a:close/>
                <a:moveTo>
                  <a:pt x="1963103" y="721166"/>
                </a:moveTo>
                <a:cubicBezTo>
                  <a:pt x="1972628" y="726881"/>
                  <a:pt x="1986916" y="743074"/>
                  <a:pt x="1991678" y="747836"/>
                </a:cubicBezTo>
                <a:cubicBezTo>
                  <a:pt x="1980248" y="734501"/>
                  <a:pt x="1972628" y="725929"/>
                  <a:pt x="1963103" y="721166"/>
                </a:cubicBezTo>
                <a:close/>
                <a:moveTo>
                  <a:pt x="2361725" y="718309"/>
                </a:moveTo>
                <a:cubicBezTo>
                  <a:pt x="2360534" y="719976"/>
                  <a:pt x="2357915" y="723547"/>
                  <a:pt x="2355533" y="726881"/>
                </a:cubicBezTo>
                <a:cubicBezTo>
                  <a:pt x="2350771" y="733549"/>
                  <a:pt x="2346008" y="741169"/>
                  <a:pt x="2351723" y="732596"/>
                </a:cubicBezTo>
                <a:cubicBezTo>
                  <a:pt x="2350771" y="737359"/>
                  <a:pt x="2343151" y="744979"/>
                  <a:pt x="2336483" y="755456"/>
                </a:cubicBezTo>
                <a:cubicBezTo>
                  <a:pt x="2340293" y="748789"/>
                  <a:pt x="2348866" y="736406"/>
                  <a:pt x="2359343" y="721166"/>
                </a:cubicBezTo>
                <a:cubicBezTo>
                  <a:pt x="2362677" y="716880"/>
                  <a:pt x="2362915" y="716642"/>
                  <a:pt x="2361725" y="718309"/>
                </a:cubicBezTo>
                <a:close/>
                <a:moveTo>
                  <a:pt x="1098233" y="718309"/>
                </a:moveTo>
                <a:cubicBezTo>
                  <a:pt x="1086803" y="733549"/>
                  <a:pt x="1066801" y="763076"/>
                  <a:pt x="1069658" y="760219"/>
                </a:cubicBezTo>
                <a:cubicBezTo>
                  <a:pt x="1083946" y="739264"/>
                  <a:pt x="1090613" y="730691"/>
                  <a:pt x="1098233" y="718309"/>
                </a:cubicBezTo>
                <a:close/>
                <a:moveTo>
                  <a:pt x="2715014" y="716907"/>
                </a:moveTo>
                <a:lnTo>
                  <a:pt x="2729509" y="735692"/>
                </a:lnTo>
                <a:cubicBezTo>
                  <a:pt x="2734867" y="742835"/>
                  <a:pt x="2739867" y="749741"/>
                  <a:pt x="2742248" y="753551"/>
                </a:cubicBezTo>
                <a:cubicBezTo>
                  <a:pt x="2746058" y="760219"/>
                  <a:pt x="2742248" y="755456"/>
                  <a:pt x="2735581" y="745931"/>
                </a:cubicBezTo>
                <a:lnTo>
                  <a:pt x="2715467" y="717588"/>
                </a:lnTo>
                <a:close/>
                <a:moveTo>
                  <a:pt x="1726358" y="716333"/>
                </a:moveTo>
                <a:lnTo>
                  <a:pt x="1697356" y="756409"/>
                </a:lnTo>
                <a:lnTo>
                  <a:pt x="1678727" y="781539"/>
                </a:lnTo>
                <a:lnTo>
                  <a:pt x="1719263" y="724976"/>
                </a:lnTo>
                <a:close/>
                <a:moveTo>
                  <a:pt x="2366963" y="715451"/>
                </a:moveTo>
                <a:lnTo>
                  <a:pt x="2359341" y="726884"/>
                </a:lnTo>
                <a:lnTo>
                  <a:pt x="2356486" y="730691"/>
                </a:lnTo>
                <a:lnTo>
                  <a:pt x="2358354" y="728364"/>
                </a:lnTo>
                <a:lnTo>
                  <a:pt x="2357589" y="729513"/>
                </a:lnTo>
                <a:lnTo>
                  <a:pt x="2333952" y="762525"/>
                </a:lnTo>
                <a:lnTo>
                  <a:pt x="2333983" y="762481"/>
                </a:lnTo>
                <a:cubicBezTo>
                  <a:pt x="2342199" y="750693"/>
                  <a:pt x="2352200" y="736406"/>
                  <a:pt x="2366963" y="715451"/>
                </a:cubicBezTo>
                <a:close/>
                <a:moveTo>
                  <a:pt x="806060" y="715125"/>
                </a:moveTo>
                <a:lnTo>
                  <a:pt x="809626" y="719261"/>
                </a:lnTo>
                <a:cubicBezTo>
                  <a:pt x="820103" y="733549"/>
                  <a:pt x="816293" y="729739"/>
                  <a:pt x="810578" y="721166"/>
                </a:cubicBezTo>
                <a:close/>
                <a:moveTo>
                  <a:pt x="1273493" y="704974"/>
                </a:moveTo>
                <a:cubicBezTo>
                  <a:pt x="1281113" y="704974"/>
                  <a:pt x="1287781" y="705926"/>
                  <a:pt x="1290638" y="706879"/>
                </a:cubicBezTo>
                <a:cubicBezTo>
                  <a:pt x="1289686" y="706879"/>
                  <a:pt x="1287781" y="706879"/>
                  <a:pt x="1284923" y="706879"/>
                </a:cubicBezTo>
                <a:cubicBezTo>
                  <a:pt x="1283971" y="706879"/>
                  <a:pt x="1282066" y="706879"/>
                  <a:pt x="1281113" y="705926"/>
                </a:cubicBezTo>
                <a:cubicBezTo>
                  <a:pt x="1279208" y="705926"/>
                  <a:pt x="1278256" y="705926"/>
                  <a:pt x="1276351" y="705926"/>
                </a:cubicBezTo>
                <a:cubicBezTo>
                  <a:pt x="1273493" y="705926"/>
                  <a:pt x="1269683" y="705926"/>
                  <a:pt x="1266826" y="705926"/>
                </a:cubicBezTo>
                <a:cubicBezTo>
                  <a:pt x="1263968" y="705926"/>
                  <a:pt x="1260158" y="705926"/>
                  <a:pt x="1258253" y="706879"/>
                </a:cubicBezTo>
                <a:cubicBezTo>
                  <a:pt x="1259206" y="705926"/>
                  <a:pt x="1265873" y="704974"/>
                  <a:pt x="1273493" y="704974"/>
                </a:cubicBezTo>
                <a:close/>
                <a:moveTo>
                  <a:pt x="794386" y="700211"/>
                </a:moveTo>
                <a:cubicBezTo>
                  <a:pt x="794862" y="700211"/>
                  <a:pt x="797244" y="703307"/>
                  <a:pt x="800339" y="707474"/>
                </a:cubicBezTo>
                <a:lnTo>
                  <a:pt x="806060" y="715125"/>
                </a:lnTo>
                <a:lnTo>
                  <a:pt x="801036" y="709296"/>
                </a:lnTo>
                <a:lnTo>
                  <a:pt x="800101" y="708070"/>
                </a:lnTo>
                <a:cubicBezTo>
                  <a:pt x="796768" y="703783"/>
                  <a:pt x="794386" y="700688"/>
                  <a:pt x="794386" y="700211"/>
                </a:cubicBezTo>
                <a:close/>
                <a:moveTo>
                  <a:pt x="1428555" y="698713"/>
                </a:moveTo>
                <a:lnTo>
                  <a:pt x="1442086" y="714499"/>
                </a:lnTo>
                <a:cubicBezTo>
                  <a:pt x="1452563" y="728786"/>
                  <a:pt x="1462088" y="742121"/>
                  <a:pt x="1468756" y="752599"/>
                </a:cubicBezTo>
                <a:close/>
                <a:moveTo>
                  <a:pt x="1424771" y="689842"/>
                </a:moveTo>
                <a:lnTo>
                  <a:pt x="1432561" y="697354"/>
                </a:lnTo>
                <a:lnTo>
                  <a:pt x="1431608" y="698306"/>
                </a:lnTo>
                <a:cubicBezTo>
                  <a:pt x="1456373" y="726881"/>
                  <a:pt x="1479233" y="765934"/>
                  <a:pt x="1498283" y="787841"/>
                </a:cubicBezTo>
                <a:cubicBezTo>
                  <a:pt x="1489711" y="778316"/>
                  <a:pt x="1479233" y="764029"/>
                  <a:pt x="1466851" y="746884"/>
                </a:cubicBezTo>
                <a:close/>
                <a:moveTo>
                  <a:pt x="1418130" y="686550"/>
                </a:moveTo>
                <a:lnTo>
                  <a:pt x="1423988" y="692591"/>
                </a:lnTo>
                <a:lnTo>
                  <a:pt x="1428555" y="698713"/>
                </a:lnTo>
                <a:close/>
                <a:moveTo>
                  <a:pt x="50976" y="685749"/>
                </a:moveTo>
                <a:lnTo>
                  <a:pt x="51436" y="685924"/>
                </a:lnTo>
                <a:cubicBezTo>
                  <a:pt x="50483" y="686876"/>
                  <a:pt x="57151" y="688781"/>
                  <a:pt x="56198" y="685924"/>
                </a:cubicBezTo>
                <a:lnTo>
                  <a:pt x="54717" y="687405"/>
                </a:lnTo>
                <a:close/>
                <a:moveTo>
                  <a:pt x="44649" y="682947"/>
                </a:moveTo>
                <a:lnTo>
                  <a:pt x="50976" y="685749"/>
                </a:lnTo>
                <a:lnTo>
                  <a:pt x="43935" y="683066"/>
                </a:lnTo>
                <a:cubicBezTo>
                  <a:pt x="42863" y="683066"/>
                  <a:pt x="42387" y="683543"/>
                  <a:pt x="40006" y="683066"/>
                </a:cubicBezTo>
                <a:cubicBezTo>
                  <a:pt x="36196" y="681638"/>
                  <a:pt x="38815" y="681400"/>
                  <a:pt x="44649" y="682947"/>
                </a:cubicBezTo>
                <a:close/>
                <a:moveTo>
                  <a:pt x="46919" y="681059"/>
                </a:moveTo>
                <a:lnTo>
                  <a:pt x="56060" y="684902"/>
                </a:lnTo>
                <a:lnTo>
                  <a:pt x="59922" y="686833"/>
                </a:lnTo>
                <a:lnTo>
                  <a:pt x="59936" y="686844"/>
                </a:lnTo>
                <a:close/>
                <a:moveTo>
                  <a:pt x="58103" y="679256"/>
                </a:moveTo>
                <a:cubicBezTo>
                  <a:pt x="69057" y="684971"/>
                  <a:pt x="67867" y="684257"/>
                  <a:pt x="65843" y="683304"/>
                </a:cubicBezTo>
                <a:lnTo>
                  <a:pt x="65355" y="683124"/>
                </a:lnTo>
                <a:close/>
                <a:moveTo>
                  <a:pt x="2683193" y="678304"/>
                </a:moveTo>
                <a:cubicBezTo>
                  <a:pt x="2685098" y="680209"/>
                  <a:pt x="2687480" y="682828"/>
                  <a:pt x="2689385" y="685090"/>
                </a:cubicBezTo>
                <a:lnTo>
                  <a:pt x="2690367" y="686459"/>
                </a:lnTo>
                <a:close/>
                <a:moveTo>
                  <a:pt x="39759" y="678048"/>
                </a:moveTo>
                <a:lnTo>
                  <a:pt x="40146" y="678169"/>
                </a:lnTo>
                <a:lnTo>
                  <a:pt x="42863" y="679256"/>
                </a:lnTo>
                <a:lnTo>
                  <a:pt x="46919" y="681059"/>
                </a:lnTo>
                <a:close/>
                <a:moveTo>
                  <a:pt x="61913" y="671636"/>
                </a:moveTo>
                <a:cubicBezTo>
                  <a:pt x="59056" y="669731"/>
                  <a:pt x="60008" y="670684"/>
                  <a:pt x="62866" y="671636"/>
                </a:cubicBezTo>
                <a:cubicBezTo>
                  <a:pt x="65247" y="672588"/>
                  <a:pt x="69534" y="674970"/>
                  <a:pt x="73820" y="677708"/>
                </a:cubicBezTo>
                <a:lnTo>
                  <a:pt x="77913" y="680779"/>
                </a:lnTo>
                <a:close/>
                <a:moveTo>
                  <a:pt x="62227" y="670576"/>
                </a:moveTo>
                <a:lnTo>
                  <a:pt x="64771" y="671636"/>
                </a:lnTo>
                <a:lnTo>
                  <a:pt x="65407" y="672060"/>
                </a:lnTo>
                <a:close/>
                <a:moveTo>
                  <a:pt x="2684637" y="669374"/>
                </a:moveTo>
                <a:cubicBezTo>
                  <a:pt x="2684711" y="669136"/>
                  <a:pt x="2685634" y="669731"/>
                  <a:pt x="2686408" y="670207"/>
                </a:cubicBezTo>
                <a:lnTo>
                  <a:pt x="2686911" y="670276"/>
                </a:lnTo>
                <a:lnTo>
                  <a:pt x="2693909" y="678065"/>
                </a:lnTo>
                <a:cubicBezTo>
                  <a:pt x="2698672" y="684018"/>
                  <a:pt x="2703672" y="690686"/>
                  <a:pt x="2707958" y="696401"/>
                </a:cubicBezTo>
                <a:cubicBezTo>
                  <a:pt x="2706053" y="695449"/>
                  <a:pt x="2702243" y="689734"/>
                  <a:pt x="2698433" y="684971"/>
                </a:cubicBezTo>
                <a:cubicBezTo>
                  <a:pt x="2693671" y="679256"/>
                  <a:pt x="2689861" y="674494"/>
                  <a:pt x="2687956" y="673541"/>
                </a:cubicBezTo>
                <a:cubicBezTo>
                  <a:pt x="2685337" y="670683"/>
                  <a:pt x="2684563" y="669612"/>
                  <a:pt x="2684637" y="669374"/>
                </a:cubicBezTo>
                <a:close/>
                <a:moveTo>
                  <a:pt x="1766779" y="667095"/>
                </a:moveTo>
                <a:lnTo>
                  <a:pt x="1726358" y="716333"/>
                </a:lnTo>
                <a:lnTo>
                  <a:pt x="1749743" y="684019"/>
                </a:lnTo>
                <a:close/>
                <a:moveTo>
                  <a:pt x="509793" y="666717"/>
                </a:moveTo>
                <a:lnTo>
                  <a:pt x="509414" y="667070"/>
                </a:lnTo>
                <a:lnTo>
                  <a:pt x="509588" y="666874"/>
                </a:lnTo>
                <a:close/>
                <a:moveTo>
                  <a:pt x="2681288" y="664016"/>
                </a:moveTo>
                <a:cubicBezTo>
                  <a:pt x="2685098" y="667826"/>
                  <a:pt x="2686765" y="669612"/>
                  <a:pt x="2687286" y="670326"/>
                </a:cubicBezTo>
                <a:lnTo>
                  <a:pt x="2686911" y="670276"/>
                </a:lnTo>
                <a:close/>
                <a:moveTo>
                  <a:pt x="42863" y="663064"/>
                </a:moveTo>
                <a:cubicBezTo>
                  <a:pt x="45721" y="664016"/>
                  <a:pt x="49531" y="664969"/>
                  <a:pt x="54293" y="666874"/>
                </a:cubicBezTo>
                <a:lnTo>
                  <a:pt x="62227" y="670576"/>
                </a:lnTo>
                <a:lnTo>
                  <a:pt x="53341" y="666874"/>
                </a:lnTo>
                <a:cubicBezTo>
                  <a:pt x="49531" y="665921"/>
                  <a:pt x="45721" y="664016"/>
                  <a:pt x="42863" y="663064"/>
                </a:cubicBezTo>
                <a:close/>
                <a:moveTo>
                  <a:pt x="2668906" y="662111"/>
                </a:moveTo>
                <a:cubicBezTo>
                  <a:pt x="2671763" y="664016"/>
                  <a:pt x="2679383" y="670684"/>
                  <a:pt x="2686051" y="678304"/>
                </a:cubicBezTo>
                <a:cubicBezTo>
                  <a:pt x="2692718" y="685924"/>
                  <a:pt x="2699386" y="694496"/>
                  <a:pt x="2704148" y="700211"/>
                </a:cubicBezTo>
                <a:cubicBezTo>
                  <a:pt x="2701291" y="697354"/>
                  <a:pt x="2696528" y="690686"/>
                  <a:pt x="2689861" y="683066"/>
                </a:cubicBezTo>
                <a:cubicBezTo>
                  <a:pt x="2683193" y="675446"/>
                  <a:pt x="2674621" y="666874"/>
                  <a:pt x="2668906" y="662111"/>
                </a:cubicBezTo>
                <a:close/>
                <a:moveTo>
                  <a:pt x="1777004" y="656936"/>
                </a:moveTo>
                <a:lnTo>
                  <a:pt x="1766779" y="667095"/>
                </a:lnTo>
                <a:lnTo>
                  <a:pt x="1771651" y="661159"/>
                </a:lnTo>
                <a:close/>
                <a:moveTo>
                  <a:pt x="1385955" y="652412"/>
                </a:moveTo>
                <a:lnTo>
                  <a:pt x="1394461" y="658301"/>
                </a:lnTo>
                <a:cubicBezTo>
                  <a:pt x="1404938" y="667826"/>
                  <a:pt x="1415416" y="678304"/>
                  <a:pt x="1423988" y="688781"/>
                </a:cubicBezTo>
                <a:lnTo>
                  <a:pt x="1424771" y="689842"/>
                </a:lnTo>
                <a:lnTo>
                  <a:pt x="1402756" y="668613"/>
                </a:lnTo>
                <a:lnTo>
                  <a:pt x="1402081" y="667826"/>
                </a:lnTo>
                <a:lnTo>
                  <a:pt x="1400884" y="666808"/>
                </a:lnTo>
                <a:close/>
                <a:moveTo>
                  <a:pt x="2653401" y="652381"/>
                </a:moveTo>
                <a:lnTo>
                  <a:pt x="2662238" y="659254"/>
                </a:lnTo>
                <a:cubicBezTo>
                  <a:pt x="2666048" y="663064"/>
                  <a:pt x="2669858" y="666874"/>
                  <a:pt x="2673668" y="669731"/>
                </a:cubicBezTo>
                <a:cubicBezTo>
                  <a:pt x="2680336" y="676399"/>
                  <a:pt x="2685098" y="681161"/>
                  <a:pt x="2689861" y="685924"/>
                </a:cubicBezTo>
                <a:lnTo>
                  <a:pt x="2677949" y="674965"/>
                </a:lnTo>
                <a:lnTo>
                  <a:pt x="2667953" y="664969"/>
                </a:lnTo>
                <a:lnTo>
                  <a:pt x="2664193" y="662309"/>
                </a:lnTo>
                <a:lnTo>
                  <a:pt x="2655890" y="654671"/>
                </a:lnTo>
                <a:lnTo>
                  <a:pt x="2658428" y="656396"/>
                </a:lnTo>
                <a:lnTo>
                  <a:pt x="2654142" y="653062"/>
                </a:lnTo>
                <a:close/>
                <a:moveTo>
                  <a:pt x="1796461" y="641585"/>
                </a:moveTo>
                <a:lnTo>
                  <a:pt x="1777004" y="656936"/>
                </a:lnTo>
                <a:lnTo>
                  <a:pt x="1786296" y="647705"/>
                </a:lnTo>
                <a:close/>
                <a:moveTo>
                  <a:pt x="2442729" y="639402"/>
                </a:moveTo>
                <a:lnTo>
                  <a:pt x="2432686" y="647384"/>
                </a:lnTo>
                <a:lnTo>
                  <a:pt x="2432686" y="646990"/>
                </a:lnTo>
                <a:cubicBezTo>
                  <a:pt x="2433639" y="645919"/>
                  <a:pt x="2436020" y="644014"/>
                  <a:pt x="2441258" y="640204"/>
                </a:cubicBezTo>
                <a:close/>
                <a:moveTo>
                  <a:pt x="1365272" y="638094"/>
                </a:moveTo>
                <a:lnTo>
                  <a:pt x="1379221" y="645919"/>
                </a:lnTo>
                <a:lnTo>
                  <a:pt x="1385955" y="652412"/>
                </a:lnTo>
                <a:lnTo>
                  <a:pt x="1375169" y="644945"/>
                </a:lnTo>
                <a:lnTo>
                  <a:pt x="1375054" y="644847"/>
                </a:lnTo>
                <a:lnTo>
                  <a:pt x="1374915" y="644769"/>
                </a:lnTo>
                <a:close/>
                <a:moveTo>
                  <a:pt x="2858" y="636394"/>
                </a:moveTo>
                <a:cubicBezTo>
                  <a:pt x="13336" y="637346"/>
                  <a:pt x="29528" y="638299"/>
                  <a:pt x="43816" y="642109"/>
                </a:cubicBezTo>
                <a:lnTo>
                  <a:pt x="48261" y="643961"/>
                </a:lnTo>
                <a:close/>
                <a:moveTo>
                  <a:pt x="2449113" y="635920"/>
                </a:moveTo>
                <a:lnTo>
                  <a:pt x="2442729" y="639402"/>
                </a:lnTo>
                <a:lnTo>
                  <a:pt x="2444116" y="638299"/>
                </a:lnTo>
                <a:close/>
                <a:moveTo>
                  <a:pt x="1991477" y="633682"/>
                </a:moveTo>
                <a:lnTo>
                  <a:pt x="1993583" y="634489"/>
                </a:lnTo>
                <a:lnTo>
                  <a:pt x="1995969" y="636103"/>
                </a:lnTo>
                <a:lnTo>
                  <a:pt x="1991831" y="633915"/>
                </a:lnTo>
                <a:close/>
                <a:moveTo>
                  <a:pt x="728947" y="633119"/>
                </a:moveTo>
                <a:lnTo>
                  <a:pt x="743904" y="640561"/>
                </a:lnTo>
                <a:cubicBezTo>
                  <a:pt x="758191" y="650443"/>
                  <a:pt x="770574" y="661635"/>
                  <a:pt x="781051" y="672589"/>
                </a:cubicBezTo>
                <a:cubicBezTo>
                  <a:pt x="780098" y="673541"/>
                  <a:pt x="774383" y="666874"/>
                  <a:pt x="769621" y="663064"/>
                </a:cubicBezTo>
                <a:cubicBezTo>
                  <a:pt x="782003" y="674494"/>
                  <a:pt x="797243" y="691639"/>
                  <a:pt x="812483" y="711641"/>
                </a:cubicBezTo>
                <a:cubicBezTo>
                  <a:pt x="827723" y="731644"/>
                  <a:pt x="842011" y="753551"/>
                  <a:pt x="857251" y="773554"/>
                </a:cubicBezTo>
                <a:cubicBezTo>
                  <a:pt x="864871" y="783555"/>
                  <a:pt x="872729" y="793080"/>
                  <a:pt x="880706" y="801295"/>
                </a:cubicBezTo>
                <a:lnTo>
                  <a:pt x="904368" y="820761"/>
                </a:lnTo>
                <a:lnTo>
                  <a:pt x="890170" y="811984"/>
                </a:lnTo>
                <a:lnTo>
                  <a:pt x="888756" y="810688"/>
                </a:lnTo>
                <a:lnTo>
                  <a:pt x="859156" y="778197"/>
                </a:lnTo>
                <a:cubicBezTo>
                  <a:pt x="849155" y="765220"/>
                  <a:pt x="839154" y="750694"/>
                  <a:pt x="828676" y="735454"/>
                </a:cubicBezTo>
                <a:cubicBezTo>
                  <a:pt x="818198" y="720214"/>
                  <a:pt x="806768" y="704974"/>
                  <a:pt x="794386" y="689734"/>
                </a:cubicBezTo>
                <a:cubicBezTo>
                  <a:pt x="781051" y="674494"/>
                  <a:pt x="766763" y="658301"/>
                  <a:pt x="748666" y="644966"/>
                </a:cubicBezTo>
                <a:close/>
                <a:moveTo>
                  <a:pt x="2003454" y="632343"/>
                </a:moveTo>
                <a:lnTo>
                  <a:pt x="2004061" y="632584"/>
                </a:lnTo>
                <a:cubicBezTo>
                  <a:pt x="2019301" y="642109"/>
                  <a:pt x="2030731" y="650681"/>
                  <a:pt x="2034541" y="653539"/>
                </a:cubicBezTo>
                <a:close/>
                <a:moveTo>
                  <a:pt x="1351508" y="630373"/>
                </a:moveTo>
                <a:lnTo>
                  <a:pt x="1357313" y="632584"/>
                </a:lnTo>
                <a:lnTo>
                  <a:pt x="1365272" y="638094"/>
                </a:lnTo>
                <a:close/>
                <a:moveTo>
                  <a:pt x="2461676" y="629937"/>
                </a:moveTo>
                <a:lnTo>
                  <a:pt x="2449113" y="635920"/>
                </a:lnTo>
                <a:lnTo>
                  <a:pt x="2456931" y="631655"/>
                </a:lnTo>
                <a:close/>
                <a:moveTo>
                  <a:pt x="1983342" y="629428"/>
                </a:moveTo>
                <a:lnTo>
                  <a:pt x="1986916" y="630679"/>
                </a:lnTo>
                <a:lnTo>
                  <a:pt x="1991477" y="633682"/>
                </a:lnTo>
                <a:lnTo>
                  <a:pt x="1991161" y="633561"/>
                </a:lnTo>
                <a:close/>
                <a:moveTo>
                  <a:pt x="1831508" y="629264"/>
                </a:moveTo>
                <a:lnTo>
                  <a:pt x="1829712" y="630350"/>
                </a:lnTo>
                <a:lnTo>
                  <a:pt x="1825943" y="631631"/>
                </a:lnTo>
                <a:lnTo>
                  <a:pt x="1809859" y="642354"/>
                </a:lnTo>
                <a:lnTo>
                  <a:pt x="1794511" y="651634"/>
                </a:lnTo>
                <a:cubicBezTo>
                  <a:pt x="1797368" y="648776"/>
                  <a:pt x="1807846" y="640204"/>
                  <a:pt x="1822133" y="632584"/>
                </a:cubicBezTo>
                <a:close/>
                <a:moveTo>
                  <a:pt x="2462213" y="628774"/>
                </a:moveTo>
                <a:lnTo>
                  <a:pt x="2456931" y="631655"/>
                </a:lnTo>
                <a:lnTo>
                  <a:pt x="2452527" y="633250"/>
                </a:lnTo>
                <a:lnTo>
                  <a:pt x="2453272" y="632838"/>
                </a:lnTo>
                <a:close/>
                <a:moveTo>
                  <a:pt x="306076" y="626869"/>
                </a:moveTo>
                <a:lnTo>
                  <a:pt x="311468" y="626869"/>
                </a:lnTo>
                <a:lnTo>
                  <a:pt x="331380" y="626869"/>
                </a:lnTo>
                <a:lnTo>
                  <a:pt x="331947" y="628060"/>
                </a:lnTo>
                <a:cubicBezTo>
                  <a:pt x="333138" y="628774"/>
                  <a:pt x="334805" y="628774"/>
                  <a:pt x="337186" y="628774"/>
                </a:cubicBezTo>
                <a:close/>
                <a:moveTo>
                  <a:pt x="1602047" y="626506"/>
                </a:moveTo>
                <a:lnTo>
                  <a:pt x="1600201" y="626869"/>
                </a:lnTo>
                <a:lnTo>
                  <a:pt x="1599702" y="626832"/>
                </a:lnTo>
                <a:close/>
                <a:moveTo>
                  <a:pt x="1821538" y="626488"/>
                </a:moveTo>
                <a:lnTo>
                  <a:pt x="1818250" y="628468"/>
                </a:lnTo>
                <a:lnTo>
                  <a:pt x="1810703" y="632584"/>
                </a:lnTo>
                <a:lnTo>
                  <a:pt x="1813651" y="631237"/>
                </a:lnTo>
                <a:lnTo>
                  <a:pt x="1796461" y="641585"/>
                </a:lnTo>
                <a:lnTo>
                  <a:pt x="1808323" y="632227"/>
                </a:lnTo>
                <a:close/>
                <a:moveTo>
                  <a:pt x="297978" y="626373"/>
                </a:moveTo>
                <a:lnTo>
                  <a:pt x="306076" y="626869"/>
                </a:lnTo>
                <a:lnTo>
                  <a:pt x="301943" y="626869"/>
                </a:lnTo>
                <a:close/>
                <a:moveTo>
                  <a:pt x="290513" y="625916"/>
                </a:moveTo>
                <a:cubicBezTo>
                  <a:pt x="288608" y="624964"/>
                  <a:pt x="290513" y="625916"/>
                  <a:pt x="294323" y="625916"/>
                </a:cubicBezTo>
                <a:lnTo>
                  <a:pt x="297978" y="626373"/>
                </a:lnTo>
                <a:close/>
                <a:moveTo>
                  <a:pt x="1586646" y="625865"/>
                </a:moveTo>
                <a:lnTo>
                  <a:pt x="1599702" y="626832"/>
                </a:lnTo>
                <a:lnTo>
                  <a:pt x="1594951" y="627492"/>
                </a:lnTo>
                <a:lnTo>
                  <a:pt x="1578929" y="625916"/>
                </a:lnTo>
                <a:lnTo>
                  <a:pt x="1585913" y="625916"/>
                </a:lnTo>
                <a:close/>
                <a:moveTo>
                  <a:pt x="2467230" y="625124"/>
                </a:moveTo>
                <a:lnTo>
                  <a:pt x="2453272" y="632838"/>
                </a:lnTo>
                <a:lnTo>
                  <a:pt x="2451736" y="633536"/>
                </a:lnTo>
                <a:lnTo>
                  <a:pt x="2452527" y="633250"/>
                </a:lnTo>
                <a:lnTo>
                  <a:pt x="2436496" y="642109"/>
                </a:lnTo>
                <a:cubicBezTo>
                  <a:pt x="2436496" y="642109"/>
                  <a:pt x="2439353" y="641156"/>
                  <a:pt x="2443163" y="638299"/>
                </a:cubicBezTo>
                <a:cubicBezTo>
                  <a:pt x="2446973" y="636394"/>
                  <a:pt x="2451736" y="632584"/>
                  <a:pt x="2457451" y="629726"/>
                </a:cubicBezTo>
                <a:close/>
                <a:moveTo>
                  <a:pt x="1827431" y="624937"/>
                </a:moveTo>
                <a:lnTo>
                  <a:pt x="1813651" y="631237"/>
                </a:lnTo>
                <a:lnTo>
                  <a:pt x="1818250" y="628468"/>
                </a:lnTo>
                <a:lnTo>
                  <a:pt x="1821181" y="626869"/>
                </a:lnTo>
                <a:close/>
                <a:moveTo>
                  <a:pt x="330194" y="624377"/>
                </a:moveTo>
                <a:lnTo>
                  <a:pt x="349568" y="624964"/>
                </a:lnTo>
                <a:cubicBezTo>
                  <a:pt x="345758" y="625916"/>
                  <a:pt x="339091" y="626869"/>
                  <a:pt x="332423" y="626869"/>
                </a:cubicBezTo>
                <a:lnTo>
                  <a:pt x="331380" y="626869"/>
                </a:lnTo>
                <a:close/>
                <a:moveTo>
                  <a:pt x="710285" y="623834"/>
                </a:moveTo>
                <a:lnTo>
                  <a:pt x="718543" y="626868"/>
                </a:lnTo>
                <a:lnTo>
                  <a:pt x="728947" y="633119"/>
                </a:lnTo>
                <a:close/>
                <a:moveTo>
                  <a:pt x="1617308" y="623726"/>
                </a:moveTo>
                <a:lnTo>
                  <a:pt x="1608669" y="625587"/>
                </a:lnTo>
                <a:lnTo>
                  <a:pt x="1602047" y="626506"/>
                </a:lnTo>
                <a:lnTo>
                  <a:pt x="1615591" y="623846"/>
                </a:lnTo>
                <a:close/>
                <a:moveTo>
                  <a:pt x="2479840" y="620416"/>
                </a:moveTo>
                <a:lnTo>
                  <a:pt x="2473643" y="622106"/>
                </a:lnTo>
                <a:lnTo>
                  <a:pt x="2467230" y="625124"/>
                </a:lnTo>
                <a:lnTo>
                  <a:pt x="2472691" y="622106"/>
                </a:lnTo>
                <a:close/>
                <a:moveTo>
                  <a:pt x="1325163" y="620336"/>
                </a:moveTo>
                <a:lnTo>
                  <a:pt x="1340168" y="624011"/>
                </a:lnTo>
                <a:lnTo>
                  <a:pt x="1351508" y="630373"/>
                </a:lnTo>
                <a:lnTo>
                  <a:pt x="1344536" y="627716"/>
                </a:lnTo>
                <a:lnTo>
                  <a:pt x="1343026" y="626869"/>
                </a:lnTo>
                <a:lnTo>
                  <a:pt x="1337689" y="625108"/>
                </a:lnTo>
                <a:close/>
                <a:moveTo>
                  <a:pt x="1954864" y="619461"/>
                </a:moveTo>
                <a:lnTo>
                  <a:pt x="1970843" y="622821"/>
                </a:lnTo>
                <a:lnTo>
                  <a:pt x="1983342" y="629428"/>
                </a:lnTo>
                <a:close/>
                <a:moveTo>
                  <a:pt x="2484121" y="619249"/>
                </a:moveTo>
                <a:lnTo>
                  <a:pt x="2483473" y="619558"/>
                </a:lnTo>
                <a:lnTo>
                  <a:pt x="2479840" y="620416"/>
                </a:lnTo>
                <a:close/>
                <a:moveTo>
                  <a:pt x="1948816" y="617344"/>
                </a:moveTo>
                <a:lnTo>
                  <a:pt x="1954864" y="619461"/>
                </a:lnTo>
                <a:lnTo>
                  <a:pt x="1953709" y="619218"/>
                </a:lnTo>
                <a:close/>
                <a:moveTo>
                  <a:pt x="1844261" y="616621"/>
                </a:moveTo>
                <a:lnTo>
                  <a:pt x="1821538" y="626488"/>
                </a:lnTo>
                <a:lnTo>
                  <a:pt x="1833563" y="619249"/>
                </a:lnTo>
                <a:close/>
                <a:moveTo>
                  <a:pt x="2550796" y="616391"/>
                </a:moveTo>
                <a:lnTo>
                  <a:pt x="2578418" y="616391"/>
                </a:lnTo>
                <a:cubicBezTo>
                  <a:pt x="2601278" y="620201"/>
                  <a:pt x="2624138" y="629726"/>
                  <a:pt x="2642236" y="642109"/>
                </a:cubicBezTo>
                <a:lnTo>
                  <a:pt x="2653401" y="652381"/>
                </a:lnTo>
                <a:lnTo>
                  <a:pt x="2645093" y="645919"/>
                </a:lnTo>
                <a:cubicBezTo>
                  <a:pt x="2645093" y="645919"/>
                  <a:pt x="2646998" y="647824"/>
                  <a:pt x="2649856" y="649729"/>
                </a:cubicBezTo>
                <a:lnTo>
                  <a:pt x="2654142" y="653062"/>
                </a:lnTo>
                <a:lnTo>
                  <a:pt x="2655890" y="654671"/>
                </a:lnTo>
                <a:lnTo>
                  <a:pt x="2631282" y="637942"/>
                </a:lnTo>
                <a:cubicBezTo>
                  <a:pt x="2621281" y="632108"/>
                  <a:pt x="2610327" y="626869"/>
                  <a:pt x="2598421" y="623059"/>
                </a:cubicBezTo>
                <a:lnTo>
                  <a:pt x="2586663" y="621702"/>
                </a:lnTo>
                <a:lnTo>
                  <a:pt x="2577466" y="618296"/>
                </a:lnTo>
                <a:close/>
                <a:moveTo>
                  <a:pt x="1867853" y="616391"/>
                </a:moveTo>
                <a:lnTo>
                  <a:pt x="1831508" y="629264"/>
                </a:lnTo>
                <a:lnTo>
                  <a:pt x="1835468" y="626869"/>
                </a:lnTo>
                <a:cubicBezTo>
                  <a:pt x="1842136" y="624011"/>
                  <a:pt x="1848803" y="622106"/>
                  <a:pt x="1854518" y="620201"/>
                </a:cubicBezTo>
                <a:cubicBezTo>
                  <a:pt x="1860233" y="618296"/>
                  <a:pt x="1864996" y="617344"/>
                  <a:pt x="1867853" y="616391"/>
                </a:cubicBezTo>
                <a:close/>
                <a:moveTo>
                  <a:pt x="1309300" y="615742"/>
                </a:moveTo>
                <a:lnTo>
                  <a:pt x="1314808" y="616392"/>
                </a:lnTo>
                <a:lnTo>
                  <a:pt x="1325163" y="620336"/>
                </a:lnTo>
                <a:lnTo>
                  <a:pt x="1317648" y="618496"/>
                </a:lnTo>
                <a:close/>
                <a:moveTo>
                  <a:pt x="686044" y="614926"/>
                </a:moveTo>
                <a:lnTo>
                  <a:pt x="695326" y="616391"/>
                </a:lnTo>
                <a:lnTo>
                  <a:pt x="710285" y="623834"/>
                </a:lnTo>
                <a:close/>
                <a:moveTo>
                  <a:pt x="2503263" y="614880"/>
                </a:moveTo>
                <a:lnTo>
                  <a:pt x="2461676" y="629937"/>
                </a:lnTo>
                <a:lnTo>
                  <a:pt x="2483473" y="619558"/>
                </a:lnTo>
                <a:close/>
                <a:moveTo>
                  <a:pt x="1301957" y="614653"/>
                </a:moveTo>
                <a:lnTo>
                  <a:pt x="1308022" y="615320"/>
                </a:lnTo>
                <a:lnTo>
                  <a:pt x="1309300" y="615742"/>
                </a:lnTo>
                <a:lnTo>
                  <a:pt x="1303707" y="615082"/>
                </a:lnTo>
                <a:close/>
                <a:moveTo>
                  <a:pt x="2524126" y="614486"/>
                </a:moveTo>
                <a:lnTo>
                  <a:pt x="2550796" y="616391"/>
                </a:lnTo>
                <a:lnTo>
                  <a:pt x="2540635" y="616391"/>
                </a:lnTo>
                <a:close/>
                <a:moveTo>
                  <a:pt x="682731" y="614402"/>
                </a:moveTo>
                <a:lnTo>
                  <a:pt x="684848" y="614486"/>
                </a:lnTo>
                <a:lnTo>
                  <a:pt x="686044" y="614926"/>
                </a:lnTo>
                <a:close/>
                <a:moveTo>
                  <a:pt x="2509581" y="613387"/>
                </a:moveTo>
                <a:lnTo>
                  <a:pt x="2503263" y="614880"/>
                </a:lnTo>
                <a:lnTo>
                  <a:pt x="2506981" y="613534"/>
                </a:lnTo>
                <a:close/>
                <a:moveTo>
                  <a:pt x="1277169" y="611928"/>
                </a:moveTo>
                <a:lnTo>
                  <a:pt x="1293496" y="612581"/>
                </a:lnTo>
                <a:lnTo>
                  <a:pt x="1301957" y="614653"/>
                </a:lnTo>
                <a:close/>
                <a:moveTo>
                  <a:pt x="1942606" y="611899"/>
                </a:moveTo>
                <a:lnTo>
                  <a:pt x="1948816" y="612581"/>
                </a:lnTo>
                <a:cubicBezTo>
                  <a:pt x="1954055" y="614010"/>
                  <a:pt x="1954293" y="614010"/>
                  <a:pt x="1951435" y="613415"/>
                </a:cubicBezTo>
                <a:close/>
                <a:moveTo>
                  <a:pt x="1274446" y="611629"/>
                </a:moveTo>
                <a:lnTo>
                  <a:pt x="1277169" y="611928"/>
                </a:lnTo>
                <a:lnTo>
                  <a:pt x="1276887" y="611917"/>
                </a:lnTo>
                <a:close/>
                <a:moveTo>
                  <a:pt x="1269683" y="611629"/>
                </a:moveTo>
                <a:lnTo>
                  <a:pt x="1276887" y="611917"/>
                </a:lnTo>
                <a:lnTo>
                  <a:pt x="1303707" y="615082"/>
                </a:lnTo>
                <a:lnTo>
                  <a:pt x="1317648" y="618496"/>
                </a:lnTo>
                <a:lnTo>
                  <a:pt x="1337689" y="625108"/>
                </a:lnTo>
                <a:lnTo>
                  <a:pt x="1344536" y="627716"/>
                </a:lnTo>
                <a:lnTo>
                  <a:pt x="1374915" y="644769"/>
                </a:lnTo>
                <a:lnTo>
                  <a:pt x="1375169" y="644945"/>
                </a:lnTo>
                <a:lnTo>
                  <a:pt x="1400884" y="666808"/>
                </a:lnTo>
                <a:lnTo>
                  <a:pt x="1402756" y="668613"/>
                </a:lnTo>
                <a:lnTo>
                  <a:pt x="1418130" y="686550"/>
                </a:lnTo>
                <a:lnTo>
                  <a:pt x="1393508" y="661159"/>
                </a:lnTo>
                <a:cubicBezTo>
                  <a:pt x="1382078" y="650681"/>
                  <a:pt x="1367791" y="641156"/>
                  <a:pt x="1352551" y="633536"/>
                </a:cubicBezTo>
                <a:cubicBezTo>
                  <a:pt x="1371601" y="644014"/>
                  <a:pt x="1389698" y="658301"/>
                  <a:pt x="1404938" y="673541"/>
                </a:cubicBezTo>
                <a:cubicBezTo>
                  <a:pt x="1420178" y="688781"/>
                  <a:pt x="1433513" y="705926"/>
                  <a:pt x="1445896" y="723071"/>
                </a:cubicBezTo>
                <a:cubicBezTo>
                  <a:pt x="1458279" y="739740"/>
                  <a:pt x="1469709" y="756647"/>
                  <a:pt x="1481139" y="772244"/>
                </a:cubicBezTo>
                <a:lnTo>
                  <a:pt x="1486806" y="778888"/>
                </a:lnTo>
                <a:lnTo>
                  <a:pt x="1496378" y="791651"/>
                </a:lnTo>
                <a:cubicBezTo>
                  <a:pt x="1503998" y="801176"/>
                  <a:pt x="1511618" y="808796"/>
                  <a:pt x="1516381" y="813559"/>
                </a:cubicBezTo>
                <a:lnTo>
                  <a:pt x="1486806" y="778888"/>
                </a:lnTo>
                <a:lnTo>
                  <a:pt x="1473518" y="761171"/>
                </a:lnTo>
                <a:cubicBezTo>
                  <a:pt x="1480186" y="768791"/>
                  <a:pt x="1486853" y="777364"/>
                  <a:pt x="1494473" y="786889"/>
                </a:cubicBezTo>
                <a:cubicBezTo>
                  <a:pt x="1501141" y="795461"/>
                  <a:pt x="1508761" y="804034"/>
                  <a:pt x="1515428" y="810701"/>
                </a:cubicBezTo>
                <a:cubicBezTo>
                  <a:pt x="1530668" y="824989"/>
                  <a:pt x="1545908" y="835466"/>
                  <a:pt x="1563053" y="839276"/>
                </a:cubicBezTo>
                <a:cubicBezTo>
                  <a:pt x="1580198" y="844039"/>
                  <a:pt x="1601153" y="843086"/>
                  <a:pt x="1617346" y="838324"/>
                </a:cubicBezTo>
                <a:cubicBezTo>
                  <a:pt x="1625918" y="835466"/>
                  <a:pt x="1633538" y="832609"/>
                  <a:pt x="1641158" y="827846"/>
                </a:cubicBezTo>
                <a:cubicBezTo>
                  <a:pt x="1648778" y="823084"/>
                  <a:pt x="1656398" y="816416"/>
                  <a:pt x="1664018" y="809749"/>
                </a:cubicBezTo>
                <a:cubicBezTo>
                  <a:pt x="1678306" y="795461"/>
                  <a:pt x="1692593" y="776411"/>
                  <a:pt x="1706881" y="755456"/>
                </a:cubicBezTo>
                <a:cubicBezTo>
                  <a:pt x="1721168" y="735454"/>
                  <a:pt x="1735456" y="712594"/>
                  <a:pt x="1754506" y="690686"/>
                </a:cubicBezTo>
                <a:cubicBezTo>
                  <a:pt x="1764031" y="679256"/>
                  <a:pt x="1774508" y="668779"/>
                  <a:pt x="1785938" y="658301"/>
                </a:cubicBezTo>
                <a:lnTo>
                  <a:pt x="1809859" y="642354"/>
                </a:lnTo>
                <a:lnTo>
                  <a:pt x="1829712" y="630350"/>
                </a:lnTo>
                <a:lnTo>
                  <a:pt x="1873568" y="615439"/>
                </a:lnTo>
                <a:cubicBezTo>
                  <a:pt x="1889761" y="612581"/>
                  <a:pt x="1905953" y="611629"/>
                  <a:pt x="1922146" y="612581"/>
                </a:cubicBezTo>
                <a:lnTo>
                  <a:pt x="1953709" y="619218"/>
                </a:lnTo>
                <a:lnTo>
                  <a:pt x="1991161" y="633561"/>
                </a:lnTo>
                <a:lnTo>
                  <a:pt x="1991831" y="633915"/>
                </a:lnTo>
                <a:lnTo>
                  <a:pt x="2025968" y="656396"/>
                </a:lnTo>
                <a:lnTo>
                  <a:pt x="1995969" y="636103"/>
                </a:lnTo>
                <a:lnTo>
                  <a:pt x="2014538" y="645919"/>
                </a:lnTo>
                <a:cubicBezTo>
                  <a:pt x="2028826" y="656396"/>
                  <a:pt x="2041208" y="666874"/>
                  <a:pt x="2051686" y="678304"/>
                </a:cubicBezTo>
                <a:cubicBezTo>
                  <a:pt x="2085023" y="714499"/>
                  <a:pt x="2106931" y="752599"/>
                  <a:pt x="2130743" y="783079"/>
                </a:cubicBezTo>
                <a:cubicBezTo>
                  <a:pt x="2143126" y="798319"/>
                  <a:pt x="2154556" y="811654"/>
                  <a:pt x="2166938" y="820226"/>
                </a:cubicBezTo>
                <a:cubicBezTo>
                  <a:pt x="2179321" y="828799"/>
                  <a:pt x="2192656" y="835466"/>
                  <a:pt x="2206943" y="837371"/>
                </a:cubicBezTo>
                <a:cubicBezTo>
                  <a:pt x="2221231" y="839276"/>
                  <a:pt x="2238376" y="839276"/>
                  <a:pt x="2251711" y="835466"/>
                </a:cubicBezTo>
                <a:cubicBezTo>
                  <a:pt x="2265046" y="831656"/>
                  <a:pt x="2278381" y="824036"/>
                  <a:pt x="2290763" y="813559"/>
                </a:cubicBezTo>
                <a:cubicBezTo>
                  <a:pt x="2303146" y="802605"/>
                  <a:pt x="2314814" y="788555"/>
                  <a:pt x="2326482" y="772958"/>
                </a:cubicBezTo>
                <a:lnTo>
                  <a:pt x="2333952" y="762525"/>
                </a:lnTo>
                <a:lnTo>
                  <a:pt x="2312041" y="794044"/>
                </a:lnTo>
                <a:lnTo>
                  <a:pt x="2310879" y="795363"/>
                </a:lnTo>
                <a:lnTo>
                  <a:pt x="2298146" y="808320"/>
                </a:lnTo>
                <a:cubicBezTo>
                  <a:pt x="2292907" y="813559"/>
                  <a:pt x="2287430" y="818797"/>
                  <a:pt x="2283143" y="822131"/>
                </a:cubicBezTo>
                <a:cubicBezTo>
                  <a:pt x="2289096" y="818083"/>
                  <a:pt x="2294990" y="812785"/>
                  <a:pt x="2300482" y="807159"/>
                </a:cubicBezTo>
                <a:lnTo>
                  <a:pt x="2310879" y="795363"/>
                </a:lnTo>
                <a:lnTo>
                  <a:pt x="2311718" y="794509"/>
                </a:lnTo>
                <a:lnTo>
                  <a:pt x="2312041" y="794044"/>
                </a:lnTo>
                <a:lnTo>
                  <a:pt x="2315410" y="790223"/>
                </a:lnTo>
                <a:cubicBezTo>
                  <a:pt x="2324101" y="779507"/>
                  <a:pt x="2329816" y="771173"/>
                  <a:pt x="2329816" y="772601"/>
                </a:cubicBezTo>
                <a:cubicBezTo>
                  <a:pt x="2337436" y="762124"/>
                  <a:pt x="2338388" y="759266"/>
                  <a:pt x="2344103" y="750694"/>
                </a:cubicBezTo>
                <a:cubicBezTo>
                  <a:pt x="2353628" y="737359"/>
                  <a:pt x="2358391" y="729739"/>
                  <a:pt x="2360296" y="726881"/>
                </a:cubicBezTo>
                <a:cubicBezTo>
                  <a:pt x="2362201" y="724024"/>
                  <a:pt x="2361248" y="725929"/>
                  <a:pt x="2358391" y="729739"/>
                </a:cubicBezTo>
                <a:cubicBezTo>
                  <a:pt x="2352676" y="737359"/>
                  <a:pt x="2340293" y="754504"/>
                  <a:pt x="2333626" y="764029"/>
                </a:cubicBezTo>
                <a:cubicBezTo>
                  <a:pt x="2336484" y="759743"/>
                  <a:pt x="2343389" y="750218"/>
                  <a:pt x="2350295" y="740454"/>
                </a:cubicBezTo>
                <a:lnTo>
                  <a:pt x="2357589" y="729513"/>
                </a:lnTo>
                <a:lnTo>
                  <a:pt x="2358877" y="727714"/>
                </a:lnTo>
                <a:lnTo>
                  <a:pt x="2406968" y="667826"/>
                </a:lnTo>
                <a:lnTo>
                  <a:pt x="2432686" y="647384"/>
                </a:lnTo>
                <a:lnTo>
                  <a:pt x="2432686" y="648776"/>
                </a:lnTo>
                <a:cubicBezTo>
                  <a:pt x="2455546" y="632584"/>
                  <a:pt x="2481263" y="621154"/>
                  <a:pt x="2506981" y="616391"/>
                </a:cubicBezTo>
                <a:lnTo>
                  <a:pt x="2540635" y="616391"/>
                </a:lnTo>
                <a:lnTo>
                  <a:pt x="2586663" y="621702"/>
                </a:lnTo>
                <a:lnTo>
                  <a:pt x="2628901" y="637346"/>
                </a:lnTo>
                <a:lnTo>
                  <a:pt x="2664193" y="662309"/>
                </a:lnTo>
                <a:lnTo>
                  <a:pt x="2677949" y="674965"/>
                </a:lnTo>
                <a:lnTo>
                  <a:pt x="2692718" y="689734"/>
                </a:lnTo>
                <a:lnTo>
                  <a:pt x="2690367" y="686459"/>
                </a:lnTo>
                <a:lnTo>
                  <a:pt x="2708435" y="706998"/>
                </a:lnTo>
                <a:lnTo>
                  <a:pt x="2715014" y="716907"/>
                </a:lnTo>
                <a:lnTo>
                  <a:pt x="2714626" y="716404"/>
                </a:lnTo>
                <a:lnTo>
                  <a:pt x="2715467" y="717588"/>
                </a:lnTo>
                <a:lnTo>
                  <a:pt x="2727961" y="736406"/>
                </a:lnTo>
                <a:cubicBezTo>
                  <a:pt x="2727008" y="735454"/>
                  <a:pt x="2712721" y="714499"/>
                  <a:pt x="2703196" y="702116"/>
                </a:cubicBezTo>
                <a:cubicBezTo>
                  <a:pt x="2708911" y="710689"/>
                  <a:pt x="2712721" y="717356"/>
                  <a:pt x="2722246" y="729739"/>
                </a:cubicBezTo>
                <a:cubicBezTo>
                  <a:pt x="2716531" y="724024"/>
                  <a:pt x="2724151" y="735454"/>
                  <a:pt x="2733676" y="749741"/>
                </a:cubicBezTo>
                <a:cubicBezTo>
                  <a:pt x="2743201" y="764029"/>
                  <a:pt x="2755583" y="781174"/>
                  <a:pt x="2761298" y="787841"/>
                </a:cubicBezTo>
                <a:cubicBezTo>
                  <a:pt x="2763203" y="787841"/>
                  <a:pt x="2753678" y="778316"/>
                  <a:pt x="2751773" y="773554"/>
                </a:cubicBezTo>
                <a:cubicBezTo>
                  <a:pt x="2750821" y="775459"/>
                  <a:pt x="2742248" y="760219"/>
                  <a:pt x="2728913" y="741169"/>
                </a:cubicBezTo>
                <a:cubicBezTo>
                  <a:pt x="2727961" y="739264"/>
                  <a:pt x="2733676" y="745931"/>
                  <a:pt x="2737486" y="751646"/>
                </a:cubicBezTo>
                <a:cubicBezTo>
                  <a:pt x="2737486" y="751646"/>
                  <a:pt x="2734628" y="746884"/>
                  <a:pt x="2732723" y="744026"/>
                </a:cubicBezTo>
                <a:cubicBezTo>
                  <a:pt x="2749868" y="769744"/>
                  <a:pt x="2765108" y="789746"/>
                  <a:pt x="2774633" y="801176"/>
                </a:cubicBezTo>
                <a:cubicBezTo>
                  <a:pt x="2767013" y="792604"/>
                  <a:pt x="2767013" y="794509"/>
                  <a:pt x="2765108" y="793556"/>
                </a:cubicBezTo>
                <a:cubicBezTo>
                  <a:pt x="2772728" y="804034"/>
                  <a:pt x="2781301" y="815464"/>
                  <a:pt x="2788921" y="823084"/>
                </a:cubicBezTo>
                <a:cubicBezTo>
                  <a:pt x="2790826" y="824989"/>
                  <a:pt x="2792731" y="826894"/>
                  <a:pt x="2793683" y="828799"/>
                </a:cubicBezTo>
                <a:cubicBezTo>
                  <a:pt x="2795588" y="830704"/>
                  <a:pt x="2796541" y="831656"/>
                  <a:pt x="2797493" y="832609"/>
                </a:cubicBezTo>
                <a:cubicBezTo>
                  <a:pt x="2799398" y="835466"/>
                  <a:pt x="2801303" y="837371"/>
                  <a:pt x="2800351" y="838324"/>
                </a:cubicBezTo>
                <a:cubicBezTo>
                  <a:pt x="2797493" y="835466"/>
                  <a:pt x="2794636" y="833561"/>
                  <a:pt x="2791778" y="830704"/>
                </a:cubicBezTo>
                <a:cubicBezTo>
                  <a:pt x="2788921" y="827846"/>
                  <a:pt x="2787016" y="824989"/>
                  <a:pt x="2784158" y="822131"/>
                </a:cubicBezTo>
                <a:cubicBezTo>
                  <a:pt x="2778443" y="815464"/>
                  <a:pt x="2771776" y="808796"/>
                  <a:pt x="2761298" y="795461"/>
                </a:cubicBezTo>
                <a:lnTo>
                  <a:pt x="2761674" y="796514"/>
                </a:lnTo>
                <a:lnTo>
                  <a:pt x="2753678" y="785936"/>
                </a:lnTo>
                <a:cubicBezTo>
                  <a:pt x="2747011" y="773554"/>
                  <a:pt x="2737486" y="761171"/>
                  <a:pt x="2732723" y="754504"/>
                </a:cubicBezTo>
                <a:cubicBezTo>
                  <a:pt x="2739867" y="765934"/>
                  <a:pt x="2745344" y="774745"/>
                  <a:pt x="2751059" y="783198"/>
                </a:cubicBezTo>
                <a:lnTo>
                  <a:pt x="2762323" y="798329"/>
                </a:lnTo>
                <a:lnTo>
                  <a:pt x="2764275" y="803796"/>
                </a:lnTo>
                <a:cubicBezTo>
                  <a:pt x="2767966" y="809511"/>
                  <a:pt x="2774157" y="817369"/>
                  <a:pt x="2782253" y="824989"/>
                </a:cubicBezTo>
                <a:cubicBezTo>
                  <a:pt x="2783206" y="826894"/>
                  <a:pt x="2767013" y="809749"/>
                  <a:pt x="2775586" y="820226"/>
                </a:cubicBezTo>
                <a:cubicBezTo>
                  <a:pt x="2774633" y="821179"/>
                  <a:pt x="2765108" y="809749"/>
                  <a:pt x="2762251" y="805939"/>
                </a:cubicBezTo>
                <a:cubicBezTo>
                  <a:pt x="2772728" y="816416"/>
                  <a:pt x="2762251" y="804034"/>
                  <a:pt x="2752726" y="792604"/>
                </a:cubicBezTo>
                <a:cubicBezTo>
                  <a:pt x="2755583" y="798319"/>
                  <a:pt x="2756536" y="802129"/>
                  <a:pt x="2768918" y="816416"/>
                </a:cubicBezTo>
                <a:cubicBezTo>
                  <a:pt x="2764156" y="812130"/>
                  <a:pt x="2763680" y="812368"/>
                  <a:pt x="2763680" y="813083"/>
                </a:cubicBezTo>
                <a:lnTo>
                  <a:pt x="2762176" y="812782"/>
                </a:lnTo>
                <a:lnTo>
                  <a:pt x="2762251" y="812606"/>
                </a:lnTo>
                <a:lnTo>
                  <a:pt x="2759774" y="810129"/>
                </a:lnTo>
                <a:lnTo>
                  <a:pt x="2753678" y="800224"/>
                </a:lnTo>
                <a:cubicBezTo>
                  <a:pt x="2751773" y="797366"/>
                  <a:pt x="2750821" y="794509"/>
                  <a:pt x="2746058" y="787841"/>
                </a:cubicBezTo>
                <a:cubicBezTo>
                  <a:pt x="2736533" y="778316"/>
                  <a:pt x="2759393" y="807844"/>
                  <a:pt x="2748916" y="796414"/>
                </a:cubicBezTo>
                <a:cubicBezTo>
                  <a:pt x="2749868" y="797366"/>
                  <a:pt x="2752726" y="801176"/>
                  <a:pt x="2755583" y="805939"/>
                </a:cubicBezTo>
                <a:lnTo>
                  <a:pt x="2759774" y="810129"/>
                </a:lnTo>
                <a:lnTo>
                  <a:pt x="2761298" y="812606"/>
                </a:lnTo>
                <a:lnTo>
                  <a:pt x="2762176" y="812782"/>
                </a:lnTo>
                <a:lnTo>
                  <a:pt x="2761179" y="815106"/>
                </a:lnTo>
                <a:cubicBezTo>
                  <a:pt x="2763203" y="818559"/>
                  <a:pt x="2767966" y="824513"/>
                  <a:pt x="2776538" y="832609"/>
                </a:cubicBezTo>
                <a:cubicBezTo>
                  <a:pt x="2778443" y="835466"/>
                  <a:pt x="2767013" y="829751"/>
                  <a:pt x="2778443" y="837371"/>
                </a:cubicBezTo>
                <a:cubicBezTo>
                  <a:pt x="2783206" y="841181"/>
                  <a:pt x="2780348" y="840229"/>
                  <a:pt x="2776538" y="837371"/>
                </a:cubicBezTo>
                <a:cubicBezTo>
                  <a:pt x="2772728" y="834514"/>
                  <a:pt x="2767013" y="829751"/>
                  <a:pt x="2765108" y="826894"/>
                </a:cubicBezTo>
                <a:cubicBezTo>
                  <a:pt x="2771776" y="835466"/>
                  <a:pt x="2772728" y="840229"/>
                  <a:pt x="2784158" y="849754"/>
                </a:cubicBezTo>
                <a:cubicBezTo>
                  <a:pt x="2783206" y="849754"/>
                  <a:pt x="2782253" y="848801"/>
                  <a:pt x="2779396" y="847849"/>
                </a:cubicBezTo>
                <a:cubicBezTo>
                  <a:pt x="2777491" y="845944"/>
                  <a:pt x="2773681" y="844039"/>
                  <a:pt x="2769871" y="840229"/>
                </a:cubicBezTo>
                <a:cubicBezTo>
                  <a:pt x="2769871" y="843086"/>
                  <a:pt x="2769871" y="844039"/>
                  <a:pt x="2777491" y="851659"/>
                </a:cubicBezTo>
                <a:cubicBezTo>
                  <a:pt x="2767013" y="843086"/>
                  <a:pt x="2765108" y="843086"/>
                  <a:pt x="2753678" y="831656"/>
                </a:cubicBezTo>
                <a:cubicBezTo>
                  <a:pt x="2756536" y="835466"/>
                  <a:pt x="2757488" y="837371"/>
                  <a:pt x="2760346" y="840229"/>
                </a:cubicBezTo>
                <a:cubicBezTo>
                  <a:pt x="2763203" y="843086"/>
                  <a:pt x="2766061" y="845944"/>
                  <a:pt x="2771776" y="850706"/>
                </a:cubicBezTo>
                <a:cubicBezTo>
                  <a:pt x="2755583" y="839276"/>
                  <a:pt x="2780348" y="860231"/>
                  <a:pt x="2776538" y="858326"/>
                </a:cubicBezTo>
                <a:cubicBezTo>
                  <a:pt x="2787016" y="864994"/>
                  <a:pt x="2796541" y="869756"/>
                  <a:pt x="2808923" y="875471"/>
                </a:cubicBezTo>
                <a:cubicBezTo>
                  <a:pt x="2812733" y="877376"/>
                  <a:pt x="2807018" y="875471"/>
                  <a:pt x="2800351" y="872614"/>
                </a:cubicBezTo>
                <a:cubicBezTo>
                  <a:pt x="2793683" y="869756"/>
                  <a:pt x="2786063" y="864994"/>
                  <a:pt x="2784158" y="864994"/>
                </a:cubicBezTo>
                <a:cubicBezTo>
                  <a:pt x="2787968" y="868804"/>
                  <a:pt x="2804161" y="876424"/>
                  <a:pt x="2807971" y="878329"/>
                </a:cubicBezTo>
                <a:cubicBezTo>
                  <a:pt x="2801303" y="877376"/>
                  <a:pt x="2786063" y="868804"/>
                  <a:pt x="2786063" y="869756"/>
                </a:cubicBezTo>
                <a:cubicBezTo>
                  <a:pt x="2798446" y="878329"/>
                  <a:pt x="2801303" y="881186"/>
                  <a:pt x="2807018" y="885949"/>
                </a:cubicBezTo>
                <a:cubicBezTo>
                  <a:pt x="2809876" y="887854"/>
                  <a:pt x="2813686" y="890711"/>
                  <a:pt x="2819401" y="892616"/>
                </a:cubicBezTo>
                <a:cubicBezTo>
                  <a:pt x="2825116" y="895474"/>
                  <a:pt x="2834641" y="897379"/>
                  <a:pt x="2847023" y="898331"/>
                </a:cubicBezTo>
                <a:cubicBezTo>
                  <a:pt x="2848928" y="899284"/>
                  <a:pt x="2847976" y="900236"/>
                  <a:pt x="2856548" y="901189"/>
                </a:cubicBezTo>
                <a:cubicBezTo>
                  <a:pt x="2852738" y="900236"/>
                  <a:pt x="2846071" y="900236"/>
                  <a:pt x="2839403" y="900236"/>
                </a:cubicBezTo>
                <a:cubicBezTo>
                  <a:pt x="2832736" y="899284"/>
                  <a:pt x="2825116" y="898331"/>
                  <a:pt x="2822258" y="897379"/>
                </a:cubicBezTo>
                <a:cubicBezTo>
                  <a:pt x="2822258" y="898331"/>
                  <a:pt x="2828926" y="900236"/>
                  <a:pt x="2842261" y="902141"/>
                </a:cubicBezTo>
                <a:cubicBezTo>
                  <a:pt x="2835593" y="903094"/>
                  <a:pt x="2823211" y="899284"/>
                  <a:pt x="2817496" y="897379"/>
                </a:cubicBezTo>
                <a:cubicBezTo>
                  <a:pt x="2800351" y="893569"/>
                  <a:pt x="2800351" y="893569"/>
                  <a:pt x="2796541" y="893569"/>
                </a:cubicBezTo>
                <a:lnTo>
                  <a:pt x="2787320" y="888036"/>
                </a:lnTo>
                <a:lnTo>
                  <a:pt x="2790112" y="888806"/>
                </a:lnTo>
                <a:cubicBezTo>
                  <a:pt x="2787969" y="887616"/>
                  <a:pt x="2783682" y="885472"/>
                  <a:pt x="2784158" y="884996"/>
                </a:cubicBezTo>
                <a:cubicBezTo>
                  <a:pt x="2784158" y="885472"/>
                  <a:pt x="2781063" y="883806"/>
                  <a:pt x="2778324" y="882377"/>
                </a:cubicBezTo>
                <a:lnTo>
                  <a:pt x="2777380" y="882072"/>
                </a:lnTo>
                <a:lnTo>
                  <a:pt x="2753678" y="867851"/>
                </a:lnTo>
                <a:cubicBezTo>
                  <a:pt x="2743201" y="859279"/>
                  <a:pt x="2734628" y="852611"/>
                  <a:pt x="2728913" y="847849"/>
                </a:cubicBezTo>
                <a:cubicBezTo>
                  <a:pt x="2727961" y="847849"/>
                  <a:pt x="2736533" y="857374"/>
                  <a:pt x="2746058" y="865946"/>
                </a:cubicBezTo>
                <a:cubicBezTo>
                  <a:pt x="2750821" y="869756"/>
                  <a:pt x="2750821" y="868804"/>
                  <a:pt x="2747011" y="864994"/>
                </a:cubicBezTo>
                <a:cubicBezTo>
                  <a:pt x="2749868" y="866899"/>
                  <a:pt x="2756536" y="872614"/>
                  <a:pt x="2761298" y="876424"/>
                </a:cubicBezTo>
                <a:cubicBezTo>
                  <a:pt x="2766061" y="880234"/>
                  <a:pt x="2768918" y="883091"/>
                  <a:pt x="2762251" y="879281"/>
                </a:cubicBezTo>
                <a:cubicBezTo>
                  <a:pt x="2778443" y="889759"/>
                  <a:pt x="2779396" y="890711"/>
                  <a:pt x="2794636" y="898331"/>
                </a:cubicBezTo>
                <a:cubicBezTo>
                  <a:pt x="2793683" y="899284"/>
                  <a:pt x="2783206" y="893569"/>
                  <a:pt x="2766061" y="883091"/>
                </a:cubicBezTo>
                <a:cubicBezTo>
                  <a:pt x="2791778" y="899284"/>
                  <a:pt x="2762251" y="883091"/>
                  <a:pt x="2751773" y="875471"/>
                </a:cubicBezTo>
                <a:cubicBezTo>
                  <a:pt x="2751773" y="876423"/>
                  <a:pt x="2755822" y="879757"/>
                  <a:pt x="2758203" y="881900"/>
                </a:cubicBezTo>
                <a:lnTo>
                  <a:pt x="2756404" y="881541"/>
                </a:lnTo>
                <a:lnTo>
                  <a:pt x="2736533" y="866899"/>
                </a:lnTo>
                <a:cubicBezTo>
                  <a:pt x="2727008" y="858326"/>
                  <a:pt x="2719388" y="849754"/>
                  <a:pt x="2709863" y="838324"/>
                </a:cubicBezTo>
                <a:cubicBezTo>
                  <a:pt x="2713673" y="844039"/>
                  <a:pt x="2719388" y="851659"/>
                  <a:pt x="2706053" y="835466"/>
                </a:cubicBezTo>
                <a:cubicBezTo>
                  <a:pt x="2705101" y="834514"/>
                  <a:pt x="2699386" y="829751"/>
                  <a:pt x="2707958" y="840229"/>
                </a:cubicBezTo>
                <a:cubicBezTo>
                  <a:pt x="2705101" y="838324"/>
                  <a:pt x="2700338" y="832609"/>
                  <a:pt x="2695576" y="824989"/>
                </a:cubicBezTo>
                <a:cubicBezTo>
                  <a:pt x="2697481" y="829751"/>
                  <a:pt x="2708911" y="842134"/>
                  <a:pt x="2706053" y="842134"/>
                </a:cubicBezTo>
                <a:cubicBezTo>
                  <a:pt x="2692718" y="825941"/>
                  <a:pt x="2687956" y="817369"/>
                  <a:pt x="2682241" y="809749"/>
                </a:cubicBezTo>
                <a:cubicBezTo>
                  <a:pt x="2677478" y="801176"/>
                  <a:pt x="2671763" y="792604"/>
                  <a:pt x="2660333" y="777364"/>
                </a:cubicBezTo>
                <a:cubicBezTo>
                  <a:pt x="2660333" y="775459"/>
                  <a:pt x="2667953" y="787841"/>
                  <a:pt x="2668906" y="787841"/>
                </a:cubicBezTo>
                <a:cubicBezTo>
                  <a:pt x="2653666" y="765934"/>
                  <a:pt x="2642236" y="752599"/>
                  <a:pt x="2629853" y="740216"/>
                </a:cubicBezTo>
                <a:cubicBezTo>
                  <a:pt x="2617471" y="727834"/>
                  <a:pt x="2605088" y="716404"/>
                  <a:pt x="2586991" y="707831"/>
                </a:cubicBezTo>
                <a:cubicBezTo>
                  <a:pt x="2589848" y="707831"/>
                  <a:pt x="2583181" y="704021"/>
                  <a:pt x="2575561" y="702116"/>
                </a:cubicBezTo>
                <a:cubicBezTo>
                  <a:pt x="2573656" y="701164"/>
                  <a:pt x="2571751" y="701164"/>
                  <a:pt x="2570798" y="700211"/>
                </a:cubicBezTo>
                <a:cubicBezTo>
                  <a:pt x="2568893" y="700211"/>
                  <a:pt x="2567941" y="700211"/>
                  <a:pt x="2566036" y="699259"/>
                </a:cubicBezTo>
                <a:cubicBezTo>
                  <a:pt x="2563178" y="699259"/>
                  <a:pt x="2562226" y="699259"/>
                  <a:pt x="2564131" y="700211"/>
                </a:cubicBezTo>
                <a:cubicBezTo>
                  <a:pt x="2553653" y="697354"/>
                  <a:pt x="2545081" y="697354"/>
                  <a:pt x="2539366" y="697354"/>
                </a:cubicBezTo>
                <a:cubicBezTo>
                  <a:pt x="2536508" y="697354"/>
                  <a:pt x="2533651" y="697354"/>
                  <a:pt x="2531746" y="697354"/>
                </a:cubicBezTo>
                <a:cubicBezTo>
                  <a:pt x="2529841" y="697354"/>
                  <a:pt x="2527936" y="698306"/>
                  <a:pt x="2525078" y="698306"/>
                </a:cubicBezTo>
                <a:cubicBezTo>
                  <a:pt x="2523173" y="698306"/>
                  <a:pt x="2521268" y="699259"/>
                  <a:pt x="2518411" y="699259"/>
                </a:cubicBezTo>
                <a:cubicBezTo>
                  <a:pt x="2516506" y="700211"/>
                  <a:pt x="2513648" y="700211"/>
                  <a:pt x="2510791" y="701164"/>
                </a:cubicBezTo>
                <a:cubicBezTo>
                  <a:pt x="2505076" y="703069"/>
                  <a:pt x="2497456" y="706879"/>
                  <a:pt x="2486978" y="713546"/>
                </a:cubicBezTo>
                <a:cubicBezTo>
                  <a:pt x="2492693" y="710689"/>
                  <a:pt x="2501266" y="705926"/>
                  <a:pt x="2514601" y="702116"/>
                </a:cubicBezTo>
                <a:cubicBezTo>
                  <a:pt x="2512696" y="703069"/>
                  <a:pt x="2509838" y="704974"/>
                  <a:pt x="2506028" y="705926"/>
                </a:cubicBezTo>
                <a:cubicBezTo>
                  <a:pt x="2502218" y="707831"/>
                  <a:pt x="2498408" y="709736"/>
                  <a:pt x="2493646" y="712594"/>
                </a:cubicBezTo>
                <a:cubicBezTo>
                  <a:pt x="2485073" y="718309"/>
                  <a:pt x="2474596" y="725929"/>
                  <a:pt x="2465071" y="736406"/>
                </a:cubicBezTo>
                <a:cubicBezTo>
                  <a:pt x="2468881" y="731644"/>
                  <a:pt x="2468881" y="730691"/>
                  <a:pt x="2467928" y="732596"/>
                </a:cubicBezTo>
                <a:cubicBezTo>
                  <a:pt x="2466023" y="734501"/>
                  <a:pt x="2462213" y="738311"/>
                  <a:pt x="2457451" y="744026"/>
                </a:cubicBezTo>
                <a:cubicBezTo>
                  <a:pt x="2457451" y="744026"/>
                  <a:pt x="2460308" y="741169"/>
                  <a:pt x="2463166" y="738311"/>
                </a:cubicBezTo>
                <a:cubicBezTo>
                  <a:pt x="2447926" y="755456"/>
                  <a:pt x="2433638" y="776411"/>
                  <a:pt x="2417446" y="800224"/>
                </a:cubicBezTo>
                <a:cubicBezTo>
                  <a:pt x="2400301" y="824036"/>
                  <a:pt x="2382203" y="850706"/>
                  <a:pt x="2354581" y="875471"/>
                </a:cubicBezTo>
                <a:cubicBezTo>
                  <a:pt x="2341246" y="887854"/>
                  <a:pt x="2325053" y="899284"/>
                  <a:pt x="2306003" y="908809"/>
                </a:cubicBezTo>
                <a:cubicBezTo>
                  <a:pt x="2287906" y="917381"/>
                  <a:pt x="2266951" y="924049"/>
                  <a:pt x="2246948" y="925954"/>
                </a:cubicBezTo>
                <a:cubicBezTo>
                  <a:pt x="2226946" y="927859"/>
                  <a:pt x="2206943" y="927859"/>
                  <a:pt x="2186941" y="924049"/>
                </a:cubicBezTo>
                <a:cubicBezTo>
                  <a:pt x="2166938" y="920239"/>
                  <a:pt x="2145983" y="911666"/>
                  <a:pt x="2128838" y="901189"/>
                </a:cubicBezTo>
                <a:cubicBezTo>
                  <a:pt x="2127886" y="900236"/>
                  <a:pt x="2134553" y="903094"/>
                  <a:pt x="2134553" y="903094"/>
                </a:cubicBezTo>
                <a:cubicBezTo>
                  <a:pt x="2119313" y="894521"/>
                  <a:pt x="2106931" y="884044"/>
                  <a:pt x="2098358" y="876424"/>
                </a:cubicBezTo>
                <a:cubicBezTo>
                  <a:pt x="2089786" y="868804"/>
                  <a:pt x="2084071" y="862136"/>
                  <a:pt x="2081213" y="859279"/>
                </a:cubicBezTo>
                <a:cubicBezTo>
                  <a:pt x="2078356" y="856421"/>
                  <a:pt x="2078356" y="857374"/>
                  <a:pt x="2083118" y="862136"/>
                </a:cubicBezTo>
                <a:cubicBezTo>
                  <a:pt x="2087881" y="866899"/>
                  <a:pt x="2096453" y="877376"/>
                  <a:pt x="2114551" y="890711"/>
                </a:cubicBezTo>
                <a:cubicBezTo>
                  <a:pt x="2113598" y="890711"/>
                  <a:pt x="2100263" y="881186"/>
                  <a:pt x="2087881" y="868804"/>
                </a:cubicBezTo>
                <a:cubicBezTo>
                  <a:pt x="2075498" y="856421"/>
                  <a:pt x="2064068" y="842134"/>
                  <a:pt x="2057401" y="834514"/>
                </a:cubicBezTo>
                <a:cubicBezTo>
                  <a:pt x="2068831" y="847849"/>
                  <a:pt x="2057401" y="832609"/>
                  <a:pt x="2052638" y="824989"/>
                </a:cubicBezTo>
                <a:cubicBezTo>
                  <a:pt x="2043113" y="815464"/>
                  <a:pt x="2030731" y="795461"/>
                  <a:pt x="2014538" y="773554"/>
                </a:cubicBezTo>
                <a:cubicBezTo>
                  <a:pt x="2019301" y="778316"/>
                  <a:pt x="2024063" y="786889"/>
                  <a:pt x="2030731" y="794509"/>
                </a:cubicBezTo>
                <a:cubicBezTo>
                  <a:pt x="2026921" y="786889"/>
                  <a:pt x="2010728" y="765934"/>
                  <a:pt x="2005966" y="759266"/>
                </a:cubicBezTo>
                <a:cubicBezTo>
                  <a:pt x="2005966" y="760219"/>
                  <a:pt x="2009776" y="765934"/>
                  <a:pt x="2012633" y="769744"/>
                </a:cubicBezTo>
                <a:cubicBezTo>
                  <a:pt x="2011681" y="769744"/>
                  <a:pt x="2002156" y="755456"/>
                  <a:pt x="1997393" y="750694"/>
                </a:cubicBezTo>
                <a:cubicBezTo>
                  <a:pt x="1998346" y="750694"/>
                  <a:pt x="2000251" y="753551"/>
                  <a:pt x="2000251" y="753551"/>
                </a:cubicBezTo>
                <a:cubicBezTo>
                  <a:pt x="1986916" y="736406"/>
                  <a:pt x="1976438" y="726881"/>
                  <a:pt x="1966913" y="719261"/>
                </a:cubicBezTo>
                <a:cubicBezTo>
                  <a:pt x="1957388" y="711641"/>
                  <a:pt x="1947863" y="706879"/>
                  <a:pt x="1934528" y="702116"/>
                </a:cubicBezTo>
                <a:cubicBezTo>
                  <a:pt x="1929766" y="701164"/>
                  <a:pt x="1935481" y="703069"/>
                  <a:pt x="1934528" y="703069"/>
                </a:cubicBezTo>
                <a:lnTo>
                  <a:pt x="1924342" y="700886"/>
                </a:lnTo>
                <a:lnTo>
                  <a:pt x="1929766" y="701164"/>
                </a:lnTo>
                <a:lnTo>
                  <a:pt x="1923330" y="700669"/>
                </a:lnTo>
                <a:lnTo>
                  <a:pt x="1921193" y="700211"/>
                </a:lnTo>
                <a:cubicBezTo>
                  <a:pt x="1917383" y="700211"/>
                  <a:pt x="1913573" y="700211"/>
                  <a:pt x="1905001" y="699259"/>
                </a:cubicBezTo>
                <a:lnTo>
                  <a:pt x="1923330" y="700669"/>
                </a:lnTo>
                <a:lnTo>
                  <a:pt x="1924342" y="700886"/>
                </a:lnTo>
                <a:lnTo>
                  <a:pt x="1892618" y="699259"/>
                </a:lnTo>
                <a:lnTo>
                  <a:pt x="1885001" y="701877"/>
                </a:lnTo>
                <a:lnTo>
                  <a:pt x="1886903" y="701164"/>
                </a:lnTo>
                <a:cubicBezTo>
                  <a:pt x="1884046" y="702116"/>
                  <a:pt x="1878331" y="703069"/>
                  <a:pt x="1873568" y="704974"/>
                </a:cubicBezTo>
                <a:cubicBezTo>
                  <a:pt x="1868806" y="706879"/>
                  <a:pt x="1864043" y="708784"/>
                  <a:pt x="1862138" y="709736"/>
                </a:cubicBezTo>
                <a:lnTo>
                  <a:pt x="1885001" y="701877"/>
                </a:lnTo>
                <a:lnTo>
                  <a:pt x="1864043" y="709736"/>
                </a:lnTo>
                <a:cubicBezTo>
                  <a:pt x="1855471" y="714499"/>
                  <a:pt x="1845946" y="721166"/>
                  <a:pt x="1839278" y="727834"/>
                </a:cubicBezTo>
                <a:cubicBezTo>
                  <a:pt x="1844041" y="722119"/>
                  <a:pt x="1841183" y="724976"/>
                  <a:pt x="1835468" y="729739"/>
                </a:cubicBezTo>
                <a:cubicBezTo>
                  <a:pt x="1830706" y="734501"/>
                  <a:pt x="1824038" y="743074"/>
                  <a:pt x="1823086" y="743074"/>
                </a:cubicBezTo>
                <a:cubicBezTo>
                  <a:pt x="1817371" y="749741"/>
                  <a:pt x="1826896" y="740216"/>
                  <a:pt x="1821181" y="746884"/>
                </a:cubicBezTo>
                <a:cubicBezTo>
                  <a:pt x="1810703" y="759266"/>
                  <a:pt x="1803083" y="769744"/>
                  <a:pt x="1795463" y="782126"/>
                </a:cubicBezTo>
                <a:cubicBezTo>
                  <a:pt x="1787843" y="793556"/>
                  <a:pt x="1779271" y="805939"/>
                  <a:pt x="1767841" y="821179"/>
                </a:cubicBezTo>
                <a:cubicBezTo>
                  <a:pt x="1773556" y="811654"/>
                  <a:pt x="1780223" y="803081"/>
                  <a:pt x="1785938" y="794509"/>
                </a:cubicBezTo>
                <a:cubicBezTo>
                  <a:pt x="1778318" y="804034"/>
                  <a:pt x="1773556" y="811654"/>
                  <a:pt x="1766888" y="822131"/>
                </a:cubicBezTo>
                <a:lnTo>
                  <a:pt x="1758536" y="832572"/>
                </a:lnTo>
                <a:lnTo>
                  <a:pt x="1771651" y="814511"/>
                </a:lnTo>
                <a:cubicBezTo>
                  <a:pt x="1757363" y="832609"/>
                  <a:pt x="1746886" y="846896"/>
                  <a:pt x="1738313" y="857374"/>
                </a:cubicBezTo>
                <a:lnTo>
                  <a:pt x="1751979" y="840768"/>
                </a:lnTo>
                <a:lnTo>
                  <a:pt x="1737341" y="859065"/>
                </a:lnTo>
                <a:lnTo>
                  <a:pt x="1706354" y="889364"/>
                </a:lnTo>
                <a:lnTo>
                  <a:pt x="1695079" y="896209"/>
                </a:lnTo>
                <a:lnTo>
                  <a:pt x="1654920" y="918520"/>
                </a:lnTo>
                <a:lnTo>
                  <a:pt x="1628789" y="924148"/>
                </a:lnTo>
                <a:lnTo>
                  <a:pt x="1615591" y="926741"/>
                </a:lnTo>
                <a:lnTo>
                  <a:pt x="1586646" y="928760"/>
                </a:lnTo>
                <a:lnTo>
                  <a:pt x="1553286" y="926289"/>
                </a:lnTo>
                <a:lnTo>
                  <a:pt x="1548353" y="925804"/>
                </a:lnTo>
                <a:lnTo>
                  <a:pt x="1514075" y="913331"/>
                </a:lnTo>
                <a:lnTo>
                  <a:pt x="1513518" y="913082"/>
                </a:lnTo>
                <a:lnTo>
                  <a:pt x="1484619" y="897158"/>
                </a:lnTo>
                <a:lnTo>
                  <a:pt x="1482638" y="895704"/>
                </a:lnTo>
                <a:lnTo>
                  <a:pt x="1465581" y="882774"/>
                </a:lnTo>
                <a:lnTo>
                  <a:pt x="1449611" y="868213"/>
                </a:lnTo>
                <a:lnTo>
                  <a:pt x="1392932" y="799388"/>
                </a:lnTo>
                <a:lnTo>
                  <a:pt x="1369577" y="764624"/>
                </a:lnTo>
                <a:cubicBezTo>
                  <a:pt x="1360885" y="752599"/>
                  <a:pt x="1352075" y="741645"/>
                  <a:pt x="1343026" y="732596"/>
                </a:cubicBezTo>
                <a:cubicBezTo>
                  <a:pt x="1323976" y="713546"/>
                  <a:pt x="1305878" y="704021"/>
                  <a:pt x="1283018" y="702116"/>
                </a:cubicBezTo>
                <a:cubicBezTo>
                  <a:pt x="1271588" y="701164"/>
                  <a:pt x="1259206" y="702116"/>
                  <a:pt x="1248728" y="704974"/>
                </a:cubicBezTo>
                <a:cubicBezTo>
                  <a:pt x="1238251" y="707831"/>
                  <a:pt x="1228726" y="712594"/>
                  <a:pt x="1218248" y="720214"/>
                </a:cubicBezTo>
                <a:lnTo>
                  <a:pt x="1205223" y="733133"/>
                </a:lnTo>
                <a:lnTo>
                  <a:pt x="1200151" y="737359"/>
                </a:lnTo>
                <a:lnTo>
                  <a:pt x="1195614" y="742663"/>
                </a:lnTo>
                <a:lnTo>
                  <a:pt x="1189197" y="749027"/>
                </a:lnTo>
                <a:cubicBezTo>
                  <a:pt x="1179672" y="760695"/>
                  <a:pt x="1170147" y="774030"/>
                  <a:pt x="1160146" y="787841"/>
                </a:cubicBezTo>
                <a:cubicBezTo>
                  <a:pt x="1163003" y="784984"/>
                  <a:pt x="1166813" y="779269"/>
                  <a:pt x="1173481" y="770696"/>
                </a:cubicBezTo>
                <a:cubicBezTo>
                  <a:pt x="1159193" y="792604"/>
                  <a:pt x="1142048" y="816416"/>
                  <a:pt x="1122046" y="841181"/>
                </a:cubicBezTo>
                <a:cubicBezTo>
                  <a:pt x="1117283" y="845944"/>
                  <a:pt x="1112521" y="851659"/>
                  <a:pt x="1119188" y="845944"/>
                </a:cubicBezTo>
                <a:lnTo>
                  <a:pt x="1073067" y="889720"/>
                </a:lnTo>
                <a:lnTo>
                  <a:pt x="1052157" y="905237"/>
                </a:lnTo>
                <a:cubicBezTo>
                  <a:pt x="1039417" y="912619"/>
                  <a:pt x="1025367" y="918810"/>
                  <a:pt x="1010603" y="923096"/>
                </a:cubicBezTo>
                <a:cubicBezTo>
                  <a:pt x="996316" y="926906"/>
                  <a:pt x="981076" y="929764"/>
                  <a:pt x="965836" y="930716"/>
                </a:cubicBezTo>
                <a:lnTo>
                  <a:pt x="954406" y="930716"/>
                </a:lnTo>
                <a:lnTo>
                  <a:pt x="942976" y="930716"/>
                </a:lnTo>
                <a:cubicBezTo>
                  <a:pt x="935356" y="930716"/>
                  <a:pt x="927736" y="929764"/>
                  <a:pt x="920116" y="927859"/>
                </a:cubicBezTo>
                <a:cubicBezTo>
                  <a:pt x="889636" y="923096"/>
                  <a:pt x="859156" y="908809"/>
                  <a:pt x="836296" y="890711"/>
                </a:cubicBezTo>
                <a:cubicBezTo>
                  <a:pt x="812483" y="872614"/>
                  <a:pt x="795338" y="851659"/>
                  <a:pt x="780098" y="831656"/>
                </a:cubicBezTo>
                <a:cubicBezTo>
                  <a:pt x="764858" y="811654"/>
                  <a:pt x="752476" y="792604"/>
                  <a:pt x="740093" y="775459"/>
                </a:cubicBezTo>
                <a:cubicBezTo>
                  <a:pt x="727711" y="758314"/>
                  <a:pt x="716281" y="744026"/>
                  <a:pt x="704851" y="731644"/>
                </a:cubicBezTo>
                <a:cubicBezTo>
                  <a:pt x="692945" y="720214"/>
                  <a:pt x="681991" y="712594"/>
                  <a:pt x="670799" y="707712"/>
                </a:cubicBezTo>
                <a:lnTo>
                  <a:pt x="640131" y="701228"/>
                </a:lnTo>
                <a:lnTo>
                  <a:pt x="641033" y="701164"/>
                </a:lnTo>
                <a:cubicBezTo>
                  <a:pt x="639128" y="701164"/>
                  <a:pt x="635318" y="700211"/>
                  <a:pt x="635318" y="700211"/>
                </a:cubicBezTo>
                <a:lnTo>
                  <a:pt x="640131" y="701228"/>
                </a:lnTo>
                <a:lnTo>
                  <a:pt x="614363" y="703069"/>
                </a:lnTo>
                <a:cubicBezTo>
                  <a:pt x="605791" y="704974"/>
                  <a:pt x="596266" y="707831"/>
                  <a:pt x="587693" y="713546"/>
                </a:cubicBezTo>
                <a:cubicBezTo>
                  <a:pt x="569596" y="724024"/>
                  <a:pt x="549593" y="746884"/>
                  <a:pt x="529591" y="774506"/>
                </a:cubicBezTo>
                <a:cubicBezTo>
                  <a:pt x="509588" y="802129"/>
                  <a:pt x="488633" y="833561"/>
                  <a:pt x="461011" y="861184"/>
                </a:cubicBezTo>
                <a:cubicBezTo>
                  <a:pt x="447676" y="875471"/>
                  <a:pt x="431483" y="887854"/>
                  <a:pt x="415291" y="898331"/>
                </a:cubicBezTo>
                <a:cubicBezTo>
                  <a:pt x="399098" y="908809"/>
                  <a:pt x="381001" y="915476"/>
                  <a:pt x="364808" y="919286"/>
                </a:cubicBezTo>
                <a:cubicBezTo>
                  <a:pt x="356236" y="921191"/>
                  <a:pt x="350521" y="923096"/>
                  <a:pt x="345758" y="924049"/>
                </a:cubicBezTo>
                <a:cubicBezTo>
                  <a:pt x="340996" y="925001"/>
                  <a:pt x="336233" y="925954"/>
                  <a:pt x="329566" y="925954"/>
                </a:cubicBezTo>
                <a:cubicBezTo>
                  <a:pt x="328613" y="926906"/>
                  <a:pt x="330518" y="926906"/>
                  <a:pt x="335281" y="926906"/>
                </a:cubicBezTo>
                <a:cubicBezTo>
                  <a:pt x="321946" y="928811"/>
                  <a:pt x="313373" y="925954"/>
                  <a:pt x="288608" y="924049"/>
                </a:cubicBezTo>
                <a:cubicBezTo>
                  <a:pt x="286703" y="923096"/>
                  <a:pt x="288608" y="924049"/>
                  <a:pt x="292418" y="924049"/>
                </a:cubicBezTo>
                <a:cubicBezTo>
                  <a:pt x="294323" y="924049"/>
                  <a:pt x="297181" y="924049"/>
                  <a:pt x="300038" y="925001"/>
                </a:cubicBezTo>
                <a:cubicBezTo>
                  <a:pt x="302896" y="925001"/>
                  <a:pt x="305753" y="925001"/>
                  <a:pt x="309563" y="925001"/>
                </a:cubicBezTo>
                <a:cubicBezTo>
                  <a:pt x="316231" y="925001"/>
                  <a:pt x="323851" y="925001"/>
                  <a:pt x="330518" y="925001"/>
                </a:cubicBezTo>
                <a:cubicBezTo>
                  <a:pt x="337186" y="925001"/>
                  <a:pt x="343853" y="924049"/>
                  <a:pt x="347663" y="923096"/>
                </a:cubicBezTo>
                <a:cubicBezTo>
                  <a:pt x="326708" y="925001"/>
                  <a:pt x="306706" y="925001"/>
                  <a:pt x="284798" y="921191"/>
                </a:cubicBezTo>
                <a:cubicBezTo>
                  <a:pt x="262891" y="917381"/>
                  <a:pt x="241936" y="908809"/>
                  <a:pt x="222886" y="896426"/>
                </a:cubicBezTo>
                <a:cubicBezTo>
                  <a:pt x="203836" y="884996"/>
                  <a:pt x="187643" y="869756"/>
                  <a:pt x="174308" y="855469"/>
                </a:cubicBezTo>
                <a:cubicBezTo>
                  <a:pt x="160973" y="840229"/>
                  <a:pt x="149543" y="825941"/>
                  <a:pt x="138113" y="810701"/>
                </a:cubicBezTo>
                <a:cubicBezTo>
                  <a:pt x="146686" y="821179"/>
                  <a:pt x="141923" y="814511"/>
                  <a:pt x="134303" y="803081"/>
                </a:cubicBezTo>
                <a:cubicBezTo>
                  <a:pt x="126683" y="792604"/>
                  <a:pt x="116206" y="777364"/>
                  <a:pt x="110491" y="768791"/>
                </a:cubicBezTo>
                <a:cubicBezTo>
                  <a:pt x="109538" y="766886"/>
                  <a:pt x="114301" y="773554"/>
                  <a:pt x="120968" y="783079"/>
                </a:cubicBezTo>
                <a:cubicBezTo>
                  <a:pt x="127636" y="791651"/>
                  <a:pt x="135256" y="803081"/>
                  <a:pt x="137161" y="804986"/>
                </a:cubicBezTo>
                <a:cubicBezTo>
                  <a:pt x="133351" y="798319"/>
                  <a:pt x="121921" y="781174"/>
                  <a:pt x="111443" y="765934"/>
                </a:cubicBezTo>
                <a:cubicBezTo>
                  <a:pt x="100013" y="750694"/>
                  <a:pt x="89536" y="737359"/>
                  <a:pt x="83821" y="733549"/>
                </a:cubicBezTo>
                <a:cubicBezTo>
                  <a:pt x="83821" y="733549"/>
                  <a:pt x="80963" y="729739"/>
                  <a:pt x="79058" y="727834"/>
                </a:cubicBezTo>
                <a:cubicBezTo>
                  <a:pt x="79058" y="726881"/>
                  <a:pt x="88583" y="737359"/>
                  <a:pt x="92393" y="742121"/>
                </a:cubicBezTo>
                <a:cubicBezTo>
                  <a:pt x="93346" y="742121"/>
                  <a:pt x="83821" y="731644"/>
                  <a:pt x="80011" y="727834"/>
                </a:cubicBezTo>
                <a:cubicBezTo>
                  <a:pt x="94298" y="741169"/>
                  <a:pt x="75248" y="718309"/>
                  <a:pt x="62866" y="709736"/>
                </a:cubicBezTo>
                <a:cubicBezTo>
                  <a:pt x="60961" y="708784"/>
                  <a:pt x="68581" y="713546"/>
                  <a:pt x="74296" y="718309"/>
                </a:cubicBezTo>
                <a:cubicBezTo>
                  <a:pt x="80011" y="723071"/>
                  <a:pt x="83821" y="725929"/>
                  <a:pt x="75248" y="716404"/>
                </a:cubicBezTo>
                <a:cubicBezTo>
                  <a:pt x="83821" y="723071"/>
                  <a:pt x="92393" y="731644"/>
                  <a:pt x="96203" y="733549"/>
                </a:cubicBezTo>
                <a:cubicBezTo>
                  <a:pt x="94298" y="728786"/>
                  <a:pt x="83821" y="716404"/>
                  <a:pt x="89536" y="718309"/>
                </a:cubicBezTo>
                <a:cubicBezTo>
                  <a:pt x="83821" y="711641"/>
                  <a:pt x="65723" y="696401"/>
                  <a:pt x="50483" y="689734"/>
                </a:cubicBezTo>
                <a:cubicBezTo>
                  <a:pt x="53341" y="690686"/>
                  <a:pt x="61913" y="694496"/>
                  <a:pt x="66676" y="698306"/>
                </a:cubicBezTo>
                <a:cubicBezTo>
                  <a:pt x="63818" y="694496"/>
                  <a:pt x="57151" y="690686"/>
                  <a:pt x="54293" y="687829"/>
                </a:cubicBezTo>
                <a:lnTo>
                  <a:pt x="54717" y="687405"/>
                </a:lnTo>
                <a:lnTo>
                  <a:pt x="68581" y="693544"/>
                </a:lnTo>
                <a:lnTo>
                  <a:pt x="59936" y="686844"/>
                </a:lnTo>
                <a:lnTo>
                  <a:pt x="60008" y="686876"/>
                </a:lnTo>
                <a:lnTo>
                  <a:pt x="59922" y="686833"/>
                </a:lnTo>
                <a:lnTo>
                  <a:pt x="59056" y="686162"/>
                </a:lnTo>
                <a:lnTo>
                  <a:pt x="56060" y="684902"/>
                </a:lnTo>
                <a:lnTo>
                  <a:pt x="46673" y="680209"/>
                </a:lnTo>
                <a:lnTo>
                  <a:pt x="40146" y="678169"/>
                </a:lnTo>
                <a:lnTo>
                  <a:pt x="38101" y="677351"/>
                </a:lnTo>
                <a:lnTo>
                  <a:pt x="39759" y="678048"/>
                </a:lnTo>
                <a:lnTo>
                  <a:pt x="31433" y="675446"/>
                </a:lnTo>
                <a:cubicBezTo>
                  <a:pt x="33338" y="674494"/>
                  <a:pt x="50483" y="680209"/>
                  <a:pt x="57151" y="684019"/>
                </a:cubicBezTo>
                <a:cubicBezTo>
                  <a:pt x="62866" y="685924"/>
                  <a:pt x="76201" y="691639"/>
                  <a:pt x="58103" y="682114"/>
                </a:cubicBezTo>
                <a:cubicBezTo>
                  <a:pt x="58103" y="681161"/>
                  <a:pt x="69533" y="687829"/>
                  <a:pt x="68581" y="685924"/>
                </a:cubicBezTo>
                <a:cubicBezTo>
                  <a:pt x="64771" y="683543"/>
                  <a:pt x="63581" y="682650"/>
                  <a:pt x="63596" y="682471"/>
                </a:cubicBezTo>
                <a:lnTo>
                  <a:pt x="65355" y="683124"/>
                </a:lnTo>
                <a:lnTo>
                  <a:pt x="72391" y="686876"/>
                </a:lnTo>
                <a:cubicBezTo>
                  <a:pt x="76201" y="687829"/>
                  <a:pt x="71438" y="684019"/>
                  <a:pt x="63818" y="679256"/>
                </a:cubicBezTo>
                <a:cubicBezTo>
                  <a:pt x="60008" y="677351"/>
                  <a:pt x="55246" y="675446"/>
                  <a:pt x="51436" y="673541"/>
                </a:cubicBezTo>
                <a:cubicBezTo>
                  <a:pt x="46673" y="671636"/>
                  <a:pt x="42863" y="670684"/>
                  <a:pt x="40006" y="668779"/>
                </a:cubicBezTo>
                <a:cubicBezTo>
                  <a:pt x="41911" y="668779"/>
                  <a:pt x="47626" y="670684"/>
                  <a:pt x="53341" y="673541"/>
                </a:cubicBezTo>
                <a:cubicBezTo>
                  <a:pt x="56198" y="675446"/>
                  <a:pt x="60008" y="676399"/>
                  <a:pt x="62866" y="678304"/>
                </a:cubicBezTo>
                <a:cubicBezTo>
                  <a:pt x="65723" y="680209"/>
                  <a:pt x="68581" y="681161"/>
                  <a:pt x="70486" y="683066"/>
                </a:cubicBezTo>
                <a:cubicBezTo>
                  <a:pt x="83821" y="691639"/>
                  <a:pt x="70486" y="681161"/>
                  <a:pt x="82868" y="687829"/>
                </a:cubicBezTo>
                <a:cubicBezTo>
                  <a:pt x="80963" y="685924"/>
                  <a:pt x="77153" y="684019"/>
                  <a:pt x="72391" y="680209"/>
                </a:cubicBezTo>
                <a:cubicBezTo>
                  <a:pt x="76201" y="681161"/>
                  <a:pt x="79058" y="683066"/>
                  <a:pt x="84773" y="685924"/>
                </a:cubicBezTo>
                <a:lnTo>
                  <a:pt x="77913" y="680779"/>
                </a:lnTo>
                <a:lnTo>
                  <a:pt x="81916" y="683066"/>
                </a:lnTo>
                <a:lnTo>
                  <a:pt x="65407" y="672060"/>
                </a:lnTo>
                <a:lnTo>
                  <a:pt x="68581" y="673541"/>
                </a:lnTo>
                <a:cubicBezTo>
                  <a:pt x="78106" y="679256"/>
                  <a:pt x="87631" y="685924"/>
                  <a:pt x="93346" y="690686"/>
                </a:cubicBezTo>
                <a:cubicBezTo>
                  <a:pt x="106681" y="701164"/>
                  <a:pt x="102871" y="696401"/>
                  <a:pt x="109538" y="699259"/>
                </a:cubicBezTo>
                <a:cubicBezTo>
                  <a:pt x="105728" y="694496"/>
                  <a:pt x="98108" y="687829"/>
                  <a:pt x="89536" y="681161"/>
                </a:cubicBezTo>
                <a:cubicBezTo>
                  <a:pt x="85726" y="678304"/>
                  <a:pt x="80963" y="675446"/>
                  <a:pt x="77153" y="673541"/>
                </a:cubicBezTo>
                <a:cubicBezTo>
                  <a:pt x="73343" y="671636"/>
                  <a:pt x="70486" y="669731"/>
                  <a:pt x="68581" y="668779"/>
                </a:cubicBezTo>
                <a:cubicBezTo>
                  <a:pt x="68581" y="667826"/>
                  <a:pt x="63818" y="665921"/>
                  <a:pt x="59056" y="664016"/>
                </a:cubicBezTo>
                <a:cubicBezTo>
                  <a:pt x="54293" y="662111"/>
                  <a:pt x="48578" y="660206"/>
                  <a:pt x="47626" y="659254"/>
                </a:cubicBezTo>
                <a:cubicBezTo>
                  <a:pt x="58103" y="663064"/>
                  <a:pt x="72391" y="668779"/>
                  <a:pt x="80963" y="672589"/>
                </a:cubicBezTo>
                <a:cubicBezTo>
                  <a:pt x="89536" y="676399"/>
                  <a:pt x="94298" y="676399"/>
                  <a:pt x="84773" y="667826"/>
                </a:cubicBezTo>
                <a:cubicBezTo>
                  <a:pt x="81916" y="664969"/>
                  <a:pt x="75248" y="661159"/>
                  <a:pt x="68581" y="658301"/>
                </a:cubicBezTo>
                <a:cubicBezTo>
                  <a:pt x="64771" y="656396"/>
                  <a:pt x="61913" y="655444"/>
                  <a:pt x="58103" y="653539"/>
                </a:cubicBezTo>
                <a:cubicBezTo>
                  <a:pt x="55246" y="652586"/>
                  <a:pt x="52388" y="651634"/>
                  <a:pt x="49531" y="650681"/>
                </a:cubicBezTo>
                <a:cubicBezTo>
                  <a:pt x="47626" y="649729"/>
                  <a:pt x="56198" y="651634"/>
                  <a:pt x="63818" y="655444"/>
                </a:cubicBezTo>
                <a:cubicBezTo>
                  <a:pt x="69533" y="657349"/>
                  <a:pt x="74296" y="659254"/>
                  <a:pt x="78106" y="662111"/>
                </a:cubicBezTo>
                <a:cubicBezTo>
                  <a:pt x="81916" y="664016"/>
                  <a:pt x="84773" y="665921"/>
                  <a:pt x="86678" y="666874"/>
                </a:cubicBezTo>
                <a:cubicBezTo>
                  <a:pt x="90488" y="665921"/>
                  <a:pt x="69533" y="650681"/>
                  <a:pt x="42863" y="644014"/>
                </a:cubicBezTo>
                <a:cubicBezTo>
                  <a:pt x="43816" y="643061"/>
                  <a:pt x="55246" y="645919"/>
                  <a:pt x="66676" y="651634"/>
                </a:cubicBezTo>
                <a:lnTo>
                  <a:pt x="48261" y="643961"/>
                </a:lnTo>
                <a:lnTo>
                  <a:pt x="60008" y="645919"/>
                </a:lnTo>
                <a:cubicBezTo>
                  <a:pt x="78106" y="652586"/>
                  <a:pt x="91441" y="660206"/>
                  <a:pt x="91441" y="658301"/>
                </a:cubicBezTo>
                <a:cubicBezTo>
                  <a:pt x="83821" y="652586"/>
                  <a:pt x="96203" y="661159"/>
                  <a:pt x="95251" y="661159"/>
                </a:cubicBezTo>
                <a:cubicBezTo>
                  <a:pt x="107633" y="669731"/>
                  <a:pt x="112396" y="672589"/>
                  <a:pt x="115253" y="674494"/>
                </a:cubicBezTo>
                <a:cubicBezTo>
                  <a:pt x="118111" y="676399"/>
                  <a:pt x="120016" y="676399"/>
                  <a:pt x="125731" y="681161"/>
                </a:cubicBezTo>
                <a:cubicBezTo>
                  <a:pt x="117158" y="669731"/>
                  <a:pt x="121921" y="671636"/>
                  <a:pt x="132398" y="680209"/>
                </a:cubicBezTo>
                <a:cubicBezTo>
                  <a:pt x="142876" y="688781"/>
                  <a:pt x="157163" y="704021"/>
                  <a:pt x="167641" y="716404"/>
                </a:cubicBezTo>
                <a:cubicBezTo>
                  <a:pt x="162878" y="707831"/>
                  <a:pt x="147638" y="686876"/>
                  <a:pt x="134303" y="672589"/>
                </a:cubicBezTo>
                <a:cubicBezTo>
                  <a:pt x="142876" y="680209"/>
                  <a:pt x="152401" y="689734"/>
                  <a:pt x="161926" y="701164"/>
                </a:cubicBezTo>
                <a:cubicBezTo>
                  <a:pt x="171451" y="712594"/>
                  <a:pt x="180023" y="725929"/>
                  <a:pt x="188596" y="738311"/>
                </a:cubicBezTo>
                <a:cubicBezTo>
                  <a:pt x="205741" y="763076"/>
                  <a:pt x="221933" y="785936"/>
                  <a:pt x="234316" y="797366"/>
                </a:cubicBezTo>
                <a:cubicBezTo>
                  <a:pt x="244793" y="809749"/>
                  <a:pt x="257176" y="822131"/>
                  <a:pt x="270511" y="829751"/>
                </a:cubicBezTo>
                <a:cubicBezTo>
                  <a:pt x="283846" y="837371"/>
                  <a:pt x="298133" y="842134"/>
                  <a:pt x="315278" y="842134"/>
                </a:cubicBezTo>
                <a:lnTo>
                  <a:pt x="337817" y="838092"/>
                </a:lnTo>
                <a:lnTo>
                  <a:pt x="342663" y="837847"/>
                </a:lnTo>
                <a:lnTo>
                  <a:pt x="345305" y="836749"/>
                </a:lnTo>
                <a:lnTo>
                  <a:pt x="359094" y="834276"/>
                </a:lnTo>
                <a:lnTo>
                  <a:pt x="380976" y="818346"/>
                </a:lnTo>
                <a:lnTo>
                  <a:pt x="378143" y="821179"/>
                </a:lnTo>
                <a:cubicBezTo>
                  <a:pt x="381001" y="820226"/>
                  <a:pt x="383858" y="816416"/>
                  <a:pt x="386716" y="814511"/>
                </a:cubicBezTo>
                <a:cubicBezTo>
                  <a:pt x="388621" y="812606"/>
                  <a:pt x="391478" y="809749"/>
                  <a:pt x="391478" y="810701"/>
                </a:cubicBezTo>
                <a:lnTo>
                  <a:pt x="380976" y="818346"/>
                </a:lnTo>
                <a:lnTo>
                  <a:pt x="410648" y="788675"/>
                </a:lnTo>
                <a:cubicBezTo>
                  <a:pt x="421483" y="775459"/>
                  <a:pt x="432436" y="760219"/>
                  <a:pt x="443866" y="744026"/>
                </a:cubicBezTo>
                <a:cubicBezTo>
                  <a:pt x="455296" y="727834"/>
                  <a:pt x="467678" y="709736"/>
                  <a:pt x="481966" y="692591"/>
                </a:cubicBezTo>
                <a:lnTo>
                  <a:pt x="509414" y="667070"/>
                </a:lnTo>
                <a:lnTo>
                  <a:pt x="488942" y="690023"/>
                </a:lnTo>
                <a:lnTo>
                  <a:pt x="482918" y="696401"/>
                </a:lnTo>
                <a:lnTo>
                  <a:pt x="480862" y="699082"/>
                </a:lnTo>
                <a:lnTo>
                  <a:pt x="478156" y="702116"/>
                </a:lnTo>
                <a:lnTo>
                  <a:pt x="461305" y="724585"/>
                </a:lnTo>
                <a:lnTo>
                  <a:pt x="455891" y="731644"/>
                </a:lnTo>
                <a:lnTo>
                  <a:pt x="454224" y="734026"/>
                </a:lnTo>
                <a:lnTo>
                  <a:pt x="453867" y="734501"/>
                </a:lnTo>
                <a:cubicBezTo>
                  <a:pt x="447438" y="743550"/>
                  <a:pt x="442913" y="750218"/>
                  <a:pt x="441008" y="752599"/>
                </a:cubicBezTo>
                <a:cubicBezTo>
                  <a:pt x="442199" y="751170"/>
                  <a:pt x="444104" y="748491"/>
                  <a:pt x="446619" y="744890"/>
                </a:cubicBezTo>
                <a:lnTo>
                  <a:pt x="454224" y="734026"/>
                </a:lnTo>
                <a:lnTo>
                  <a:pt x="461305" y="724585"/>
                </a:lnTo>
                <a:lnTo>
                  <a:pt x="480862" y="699082"/>
                </a:lnTo>
                <a:lnTo>
                  <a:pt x="488942" y="690023"/>
                </a:lnTo>
                <a:lnTo>
                  <a:pt x="513998" y="663493"/>
                </a:lnTo>
                <a:lnTo>
                  <a:pt x="538163" y="644966"/>
                </a:lnTo>
                <a:cubicBezTo>
                  <a:pt x="536258" y="645919"/>
                  <a:pt x="533401" y="647824"/>
                  <a:pt x="529591" y="650681"/>
                </a:cubicBezTo>
                <a:cubicBezTo>
                  <a:pt x="525781" y="653539"/>
                  <a:pt x="521018" y="657349"/>
                  <a:pt x="515303" y="662111"/>
                </a:cubicBezTo>
                <a:lnTo>
                  <a:pt x="513998" y="663493"/>
                </a:lnTo>
                <a:lnTo>
                  <a:pt x="509793" y="666717"/>
                </a:lnTo>
                <a:lnTo>
                  <a:pt x="536258" y="642109"/>
                </a:lnTo>
                <a:cubicBezTo>
                  <a:pt x="558166" y="626869"/>
                  <a:pt x="585788" y="617344"/>
                  <a:pt x="612458" y="614486"/>
                </a:cubicBezTo>
                <a:cubicBezTo>
                  <a:pt x="625793" y="612581"/>
                  <a:pt x="639128" y="612581"/>
                  <a:pt x="652463" y="613534"/>
                </a:cubicBezTo>
                <a:cubicBezTo>
                  <a:pt x="659131" y="614486"/>
                  <a:pt x="665798" y="615439"/>
                  <a:pt x="672466" y="616391"/>
                </a:cubicBezTo>
                <a:cubicBezTo>
                  <a:pt x="679133" y="618296"/>
                  <a:pt x="685801" y="619249"/>
                  <a:pt x="692468" y="622106"/>
                </a:cubicBezTo>
                <a:cubicBezTo>
                  <a:pt x="719138" y="630679"/>
                  <a:pt x="743903" y="646871"/>
                  <a:pt x="762001" y="664016"/>
                </a:cubicBezTo>
                <a:lnTo>
                  <a:pt x="801036" y="709296"/>
                </a:lnTo>
                <a:lnTo>
                  <a:pt x="811531" y="723071"/>
                </a:lnTo>
                <a:cubicBezTo>
                  <a:pt x="819151" y="733549"/>
                  <a:pt x="825818" y="742121"/>
                  <a:pt x="822961" y="738311"/>
                </a:cubicBezTo>
                <a:cubicBezTo>
                  <a:pt x="837248" y="758314"/>
                  <a:pt x="858203" y="789746"/>
                  <a:pt x="879158" y="809749"/>
                </a:cubicBezTo>
                <a:cubicBezTo>
                  <a:pt x="901066" y="830704"/>
                  <a:pt x="922973" y="838324"/>
                  <a:pt x="934403" y="839276"/>
                </a:cubicBezTo>
                <a:cubicBezTo>
                  <a:pt x="935356" y="839276"/>
                  <a:pt x="934403" y="838324"/>
                  <a:pt x="932498" y="838324"/>
                </a:cubicBezTo>
                <a:cubicBezTo>
                  <a:pt x="930593" y="838324"/>
                  <a:pt x="927736" y="837371"/>
                  <a:pt x="925831" y="836419"/>
                </a:cubicBezTo>
                <a:cubicBezTo>
                  <a:pt x="929641" y="837371"/>
                  <a:pt x="933451" y="838324"/>
                  <a:pt x="937261" y="838324"/>
                </a:cubicBezTo>
                <a:cubicBezTo>
                  <a:pt x="941071" y="839276"/>
                  <a:pt x="945833" y="839276"/>
                  <a:pt x="949643" y="839276"/>
                </a:cubicBezTo>
                <a:cubicBezTo>
                  <a:pt x="953453" y="839276"/>
                  <a:pt x="958216" y="839276"/>
                  <a:pt x="962978" y="839276"/>
                </a:cubicBezTo>
                <a:cubicBezTo>
                  <a:pt x="966788" y="838324"/>
                  <a:pt x="971551" y="838324"/>
                  <a:pt x="975361" y="837371"/>
                </a:cubicBezTo>
                <a:lnTo>
                  <a:pt x="984746" y="833834"/>
                </a:lnTo>
                <a:lnTo>
                  <a:pt x="985838" y="833561"/>
                </a:lnTo>
                <a:lnTo>
                  <a:pt x="987892" y="832648"/>
                </a:lnTo>
                <a:lnTo>
                  <a:pt x="999054" y="828441"/>
                </a:lnTo>
                <a:lnTo>
                  <a:pt x="1007498" y="822273"/>
                </a:lnTo>
                <a:lnTo>
                  <a:pt x="1007746" y="822131"/>
                </a:lnTo>
                <a:lnTo>
                  <a:pt x="1007877" y="821996"/>
                </a:lnTo>
                <a:lnTo>
                  <a:pt x="1022033" y="811654"/>
                </a:lnTo>
                <a:cubicBezTo>
                  <a:pt x="1037273" y="798319"/>
                  <a:pt x="1051561" y="778316"/>
                  <a:pt x="1066801" y="757361"/>
                </a:cubicBezTo>
                <a:cubicBezTo>
                  <a:pt x="1082041" y="735454"/>
                  <a:pt x="1097281" y="711641"/>
                  <a:pt x="1117283" y="688781"/>
                </a:cubicBezTo>
                <a:cubicBezTo>
                  <a:pt x="1137286" y="665921"/>
                  <a:pt x="1162051" y="641156"/>
                  <a:pt x="1195388" y="627821"/>
                </a:cubicBezTo>
                <a:cubicBezTo>
                  <a:pt x="1211581" y="621154"/>
                  <a:pt x="1228726" y="615439"/>
                  <a:pt x="1244918" y="613534"/>
                </a:cubicBezTo>
                <a:cubicBezTo>
                  <a:pt x="1253491" y="611629"/>
                  <a:pt x="1261111" y="612581"/>
                  <a:pt x="1269683" y="611629"/>
                </a:cubicBezTo>
                <a:close/>
                <a:moveTo>
                  <a:pt x="1666156" y="610875"/>
                </a:moveTo>
                <a:lnTo>
                  <a:pt x="1660208" y="614486"/>
                </a:lnTo>
                <a:lnTo>
                  <a:pt x="1658277" y="614902"/>
                </a:lnTo>
                <a:close/>
                <a:moveTo>
                  <a:pt x="1870182" y="610255"/>
                </a:moveTo>
                <a:lnTo>
                  <a:pt x="1844261" y="616621"/>
                </a:lnTo>
                <a:lnTo>
                  <a:pt x="1853566" y="612581"/>
                </a:lnTo>
                <a:close/>
                <a:moveTo>
                  <a:pt x="2518173" y="609724"/>
                </a:moveTo>
                <a:lnTo>
                  <a:pt x="2518410" y="609724"/>
                </a:lnTo>
                <a:lnTo>
                  <a:pt x="2501266" y="612581"/>
                </a:lnTo>
                <a:cubicBezTo>
                  <a:pt x="2506981" y="611628"/>
                  <a:pt x="2513410" y="610438"/>
                  <a:pt x="2518173" y="609724"/>
                </a:cubicBezTo>
                <a:close/>
                <a:moveTo>
                  <a:pt x="1895476" y="607819"/>
                </a:moveTo>
                <a:cubicBezTo>
                  <a:pt x="1899286" y="607819"/>
                  <a:pt x="1905001" y="606866"/>
                  <a:pt x="1912621" y="607819"/>
                </a:cubicBezTo>
                <a:cubicBezTo>
                  <a:pt x="1916431" y="608771"/>
                  <a:pt x="1920241" y="608771"/>
                  <a:pt x="1924051" y="608771"/>
                </a:cubicBezTo>
                <a:cubicBezTo>
                  <a:pt x="1927861" y="609724"/>
                  <a:pt x="1931671" y="609724"/>
                  <a:pt x="1935481" y="610676"/>
                </a:cubicBezTo>
                <a:lnTo>
                  <a:pt x="1942606" y="611899"/>
                </a:lnTo>
                <a:lnTo>
                  <a:pt x="1907620" y="608057"/>
                </a:lnTo>
                <a:cubicBezTo>
                  <a:pt x="1895238" y="608057"/>
                  <a:pt x="1884046" y="609247"/>
                  <a:pt x="1873568" y="610676"/>
                </a:cubicBezTo>
                <a:lnTo>
                  <a:pt x="1827431" y="624937"/>
                </a:lnTo>
                <a:lnTo>
                  <a:pt x="1844041" y="617344"/>
                </a:lnTo>
                <a:cubicBezTo>
                  <a:pt x="1851661" y="614486"/>
                  <a:pt x="1860233" y="612581"/>
                  <a:pt x="1868806" y="610676"/>
                </a:cubicBezTo>
                <a:cubicBezTo>
                  <a:pt x="1877378" y="609724"/>
                  <a:pt x="1885951" y="607819"/>
                  <a:pt x="1895476" y="607819"/>
                </a:cubicBezTo>
                <a:close/>
                <a:moveTo>
                  <a:pt x="641033" y="607819"/>
                </a:moveTo>
                <a:lnTo>
                  <a:pt x="682731" y="614402"/>
                </a:lnTo>
                <a:lnTo>
                  <a:pt x="612458" y="611629"/>
                </a:lnTo>
                <a:cubicBezTo>
                  <a:pt x="594361" y="614486"/>
                  <a:pt x="570548" y="620201"/>
                  <a:pt x="546736" y="633536"/>
                </a:cubicBezTo>
                <a:cubicBezTo>
                  <a:pt x="534353" y="640204"/>
                  <a:pt x="523876" y="648776"/>
                  <a:pt x="513398" y="657349"/>
                </a:cubicBezTo>
                <a:cubicBezTo>
                  <a:pt x="502921" y="666874"/>
                  <a:pt x="493396" y="676399"/>
                  <a:pt x="483871" y="686876"/>
                </a:cubicBezTo>
                <a:cubicBezTo>
                  <a:pt x="465773" y="707831"/>
                  <a:pt x="450533" y="729739"/>
                  <a:pt x="436246" y="750694"/>
                </a:cubicBezTo>
                <a:lnTo>
                  <a:pt x="423870" y="766446"/>
                </a:lnTo>
                <a:lnTo>
                  <a:pt x="397442" y="797679"/>
                </a:lnTo>
                <a:lnTo>
                  <a:pt x="440056" y="741169"/>
                </a:lnTo>
                <a:cubicBezTo>
                  <a:pt x="455296" y="719261"/>
                  <a:pt x="472441" y="694496"/>
                  <a:pt x="495301" y="670684"/>
                </a:cubicBezTo>
                <a:cubicBezTo>
                  <a:pt x="506731" y="659254"/>
                  <a:pt x="520066" y="646871"/>
                  <a:pt x="535306" y="637346"/>
                </a:cubicBezTo>
                <a:cubicBezTo>
                  <a:pt x="550546" y="627821"/>
                  <a:pt x="567691" y="619249"/>
                  <a:pt x="586741" y="614486"/>
                </a:cubicBezTo>
                <a:cubicBezTo>
                  <a:pt x="604838" y="608771"/>
                  <a:pt x="622936" y="607819"/>
                  <a:pt x="641033" y="607819"/>
                </a:cubicBezTo>
                <a:close/>
                <a:moveTo>
                  <a:pt x="1928018" y="607348"/>
                </a:moveTo>
                <a:lnTo>
                  <a:pt x="1941196" y="607819"/>
                </a:lnTo>
                <a:cubicBezTo>
                  <a:pt x="1959293" y="610676"/>
                  <a:pt x="1976438" y="617344"/>
                  <a:pt x="1992631" y="624964"/>
                </a:cubicBezTo>
                <a:lnTo>
                  <a:pt x="2003454" y="632343"/>
                </a:lnTo>
                <a:lnTo>
                  <a:pt x="1948816" y="610676"/>
                </a:lnTo>
                <a:close/>
                <a:moveTo>
                  <a:pt x="2534497" y="607042"/>
                </a:moveTo>
                <a:lnTo>
                  <a:pt x="2550796" y="607819"/>
                </a:lnTo>
                <a:cubicBezTo>
                  <a:pt x="2554606" y="607819"/>
                  <a:pt x="2557463" y="608771"/>
                  <a:pt x="2561273" y="608771"/>
                </a:cubicBezTo>
                <a:cubicBezTo>
                  <a:pt x="2565083" y="609724"/>
                  <a:pt x="2568893" y="609724"/>
                  <a:pt x="2572703" y="610676"/>
                </a:cubicBezTo>
                <a:cubicBezTo>
                  <a:pt x="2587943" y="613534"/>
                  <a:pt x="2606993" y="618296"/>
                  <a:pt x="2628901" y="629726"/>
                </a:cubicBezTo>
                <a:cubicBezTo>
                  <a:pt x="2613661" y="623059"/>
                  <a:pt x="2588896" y="612581"/>
                  <a:pt x="2557463" y="610676"/>
                </a:cubicBezTo>
                <a:lnTo>
                  <a:pt x="2509581" y="613387"/>
                </a:lnTo>
                <a:lnTo>
                  <a:pt x="2525078" y="609724"/>
                </a:lnTo>
                <a:lnTo>
                  <a:pt x="2518410" y="609724"/>
                </a:lnTo>
                <a:close/>
                <a:moveTo>
                  <a:pt x="2530793" y="606866"/>
                </a:moveTo>
                <a:lnTo>
                  <a:pt x="2534571" y="607030"/>
                </a:lnTo>
                <a:lnTo>
                  <a:pt x="2534497" y="607042"/>
                </a:lnTo>
                <a:close/>
                <a:moveTo>
                  <a:pt x="2566988" y="605914"/>
                </a:moveTo>
                <a:cubicBezTo>
                  <a:pt x="2573656" y="604961"/>
                  <a:pt x="2592706" y="609724"/>
                  <a:pt x="2603183" y="613534"/>
                </a:cubicBezTo>
                <a:cubicBezTo>
                  <a:pt x="2599373" y="612581"/>
                  <a:pt x="2594611" y="611629"/>
                  <a:pt x="2589848" y="610676"/>
                </a:cubicBezTo>
                <a:cubicBezTo>
                  <a:pt x="2585086" y="609724"/>
                  <a:pt x="2580323" y="608771"/>
                  <a:pt x="2574608" y="608771"/>
                </a:cubicBezTo>
                <a:lnTo>
                  <a:pt x="2534571" y="607030"/>
                </a:lnTo>
                <a:lnTo>
                  <a:pt x="2535556" y="606866"/>
                </a:lnTo>
                <a:cubicBezTo>
                  <a:pt x="2547938" y="605914"/>
                  <a:pt x="2561273" y="606866"/>
                  <a:pt x="2578418" y="608771"/>
                </a:cubicBezTo>
                <a:cubicBezTo>
                  <a:pt x="2580323" y="608771"/>
                  <a:pt x="2573656" y="606866"/>
                  <a:pt x="2566988" y="605914"/>
                </a:cubicBezTo>
                <a:close/>
                <a:moveTo>
                  <a:pt x="2517458" y="605914"/>
                </a:moveTo>
                <a:cubicBezTo>
                  <a:pt x="2505076" y="607819"/>
                  <a:pt x="2492693" y="610676"/>
                  <a:pt x="2479358" y="614486"/>
                </a:cubicBezTo>
                <a:cubicBezTo>
                  <a:pt x="2466023" y="618296"/>
                  <a:pt x="2450783" y="624964"/>
                  <a:pt x="2436496" y="634489"/>
                </a:cubicBezTo>
                <a:cubicBezTo>
                  <a:pt x="2441258" y="630679"/>
                  <a:pt x="2454593" y="623059"/>
                  <a:pt x="2470786" y="616391"/>
                </a:cubicBezTo>
                <a:cubicBezTo>
                  <a:pt x="2486026" y="610676"/>
                  <a:pt x="2505076" y="606866"/>
                  <a:pt x="2517458" y="605914"/>
                </a:cubicBezTo>
                <a:close/>
                <a:moveTo>
                  <a:pt x="1901191" y="605914"/>
                </a:moveTo>
                <a:cubicBezTo>
                  <a:pt x="1908811" y="605914"/>
                  <a:pt x="1917383" y="606866"/>
                  <a:pt x="1925003" y="606866"/>
                </a:cubicBezTo>
                <a:lnTo>
                  <a:pt x="1928018" y="607348"/>
                </a:lnTo>
                <a:lnTo>
                  <a:pt x="1898481" y="606293"/>
                </a:lnTo>
                <a:close/>
                <a:moveTo>
                  <a:pt x="1887856" y="605914"/>
                </a:moveTo>
                <a:lnTo>
                  <a:pt x="1898481" y="606293"/>
                </a:lnTo>
                <a:lnTo>
                  <a:pt x="1870182" y="610255"/>
                </a:lnTo>
                <a:close/>
                <a:moveTo>
                  <a:pt x="1495426" y="602104"/>
                </a:moveTo>
                <a:lnTo>
                  <a:pt x="1513518" y="610187"/>
                </a:lnTo>
                <a:lnTo>
                  <a:pt x="1513764" y="610323"/>
                </a:lnTo>
                <a:lnTo>
                  <a:pt x="1504818" y="607068"/>
                </a:lnTo>
                <a:close/>
                <a:moveTo>
                  <a:pt x="1484389" y="594136"/>
                </a:moveTo>
                <a:lnTo>
                  <a:pt x="1484619" y="594263"/>
                </a:lnTo>
                <a:lnTo>
                  <a:pt x="1499355" y="605080"/>
                </a:lnTo>
                <a:lnTo>
                  <a:pt x="1504818" y="607068"/>
                </a:lnTo>
                <a:lnTo>
                  <a:pt x="1512095" y="610914"/>
                </a:lnTo>
                <a:cubicBezTo>
                  <a:pt x="1518048" y="613772"/>
                  <a:pt x="1523048" y="615915"/>
                  <a:pt x="1523048" y="615439"/>
                </a:cubicBezTo>
                <a:lnTo>
                  <a:pt x="1513764" y="610323"/>
                </a:lnTo>
                <a:lnTo>
                  <a:pt x="1514075" y="610436"/>
                </a:lnTo>
                <a:lnTo>
                  <a:pt x="1540193" y="622106"/>
                </a:lnTo>
                <a:lnTo>
                  <a:pt x="1548353" y="622909"/>
                </a:lnTo>
                <a:lnTo>
                  <a:pt x="1548766" y="623059"/>
                </a:lnTo>
                <a:lnTo>
                  <a:pt x="1553286" y="623394"/>
                </a:lnTo>
                <a:lnTo>
                  <a:pt x="1578929" y="625916"/>
                </a:lnTo>
                <a:lnTo>
                  <a:pt x="1570673" y="625916"/>
                </a:lnTo>
                <a:cubicBezTo>
                  <a:pt x="1564958" y="625916"/>
                  <a:pt x="1561148" y="624964"/>
                  <a:pt x="1556386" y="624964"/>
                </a:cubicBezTo>
                <a:cubicBezTo>
                  <a:pt x="1560196" y="624964"/>
                  <a:pt x="1565911" y="625916"/>
                  <a:pt x="1572578" y="626869"/>
                </a:cubicBezTo>
                <a:cubicBezTo>
                  <a:pt x="1579246" y="626869"/>
                  <a:pt x="1585913" y="627821"/>
                  <a:pt x="1592581" y="627821"/>
                </a:cubicBezTo>
                <a:lnTo>
                  <a:pt x="1594951" y="627492"/>
                </a:lnTo>
                <a:lnTo>
                  <a:pt x="1598296" y="627821"/>
                </a:lnTo>
                <a:lnTo>
                  <a:pt x="1608669" y="625587"/>
                </a:lnTo>
                <a:lnTo>
                  <a:pt x="1626871" y="623059"/>
                </a:lnTo>
                <a:lnTo>
                  <a:pt x="1617308" y="623726"/>
                </a:lnTo>
                <a:lnTo>
                  <a:pt x="1628789" y="621253"/>
                </a:lnTo>
                <a:lnTo>
                  <a:pt x="1653541" y="616391"/>
                </a:lnTo>
                <a:lnTo>
                  <a:pt x="1654920" y="615625"/>
                </a:lnTo>
                <a:lnTo>
                  <a:pt x="1658277" y="614902"/>
                </a:lnTo>
                <a:lnTo>
                  <a:pt x="1651636" y="618296"/>
                </a:lnTo>
                <a:cubicBezTo>
                  <a:pt x="1625918" y="627821"/>
                  <a:pt x="1601153" y="629726"/>
                  <a:pt x="1577341" y="628774"/>
                </a:cubicBezTo>
                <a:cubicBezTo>
                  <a:pt x="1552576" y="626869"/>
                  <a:pt x="1527811" y="621154"/>
                  <a:pt x="1504951" y="609724"/>
                </a:cubicBezTo>
                <a:close/>
                <a:moveTo>
                  <a:pt x="1467886" y="581980"/>
                </a:moveTo>
                <a:lnTo>
                  <a:pt x="1482638" y="592809"/>
                </a:lnTo>
                <a:lnTo>
                  <a:pt x="1484389" y="594136"/>
                </a:lnTo>
                <a:lnTo>
                  <a:pt x="1476376" y="589721"/>
                </a:lnTo>
                <a:close/>
                <a:moveTo>
                  <a:pt x="2774633" y="578291"/>
                </a:moveTo>
                <a:lnTo>
                  <a:pt x="2777380" y="579177"/>
                </a:lnTo>
                <a:lnTo>
                  <a:pt x="2787320" y="585141"/>
                </a:lnTo>
                <a:lnTo>
                  <a:pt x="2783206" y="584006"/>
                </a:lnTo>
                <a:cubicBezTo>
                  <a:pt x="2778443" y="581149"/>
                  <a:pt x="2780348" y="582101"/>
                  <a:pt x="2774633" y="578291"/>
                </a:cubicBezTo>
                <a:close/>
                <a:moveTo>
                  <a:pt x="2754631" y="578291"/>
                </a:moveTo>
                <a:lnTo>
                  <a:pt x="2756404" y="578646"/>
                </a:lnTo>
                <a:lnTo>
                  <a:pt x="2772728" y="590674"/>
                </a:lnTo>
                <a:cubicBezTo>
                  <a:pt x="2773681" y="589721"/>
                  <a:pt x="2769871" y="587816"/>
                  <a:pt x="2766061" y="585911"/>
                </a:cubicBezTo>
                <a:cubicBezTo>
                  <a:pt x="2762251" y="584006"/>
                  <a:pt x="2756536" y="580196"/>
                  <a:pt x="2754631" y="578291"/>
                </a:cubicBezTo>
                <a:close/>
                <a:moveTo>
                  <a:pt x="1085851" y="577339"/>
                </a:moveTo>
                <a:cubicBezTo>
                  <a:pt x="1074421" y="586864"/>
                  <a:pt x="1066801" y="593531"/>
                  <a:pt x="1062991" y="596389"/>
                </a:cubicBezTo>
                <a:lnTo>
                  <a:pt x="1073067" y="586825"/>
                </a:lnTo>
                <a:close/>
                <a:moveTo>
                  <a:pt x="1721050" y="575434"/>
                </a:moveTo>
                <a:cubicBezTo>
                  <a:pt x="1721169" y="575434"/>
                  <a:pt x="1719264" y="577338"/>
                  <a:pt x="1716406" y="580196"/>
                </a:cubicBezTo>
                <a:cubicBezTo>
                  <a:pt x="1709738" y="584959"/>
                  <a:pt x="1699261" y="593531"/>
                  <a:pt x="1694498" y="596389"/>
                </a:cubicBezTo>
                <a:lnTo>
                  <a:pt x="1666156" y="610875"/>
                </a:lnTo>
                <a:lnTo>
                  <a:pt x="1695079" y="593314"/>
                </a:lnTo>
                <a:lnTo>
                  <a:pt x="1704976" y="587816"/>
                </a:lnTo>
                <a:lnTo>
                  <a:pt x="1706354" y="586469"/>
                </a:lnTo>
                <a:lnTo>
                  <a:pt x="1713548" y="582101"/>
                </a:lnTo>
                <a:cubicBezTo>
                  <a:pt x="1718787" y="577338"/>
                  <a:pt x="1720931" y="575434"/>
                  <a:pt x="1721050" y="575434"/>
                </a:cubicBezTo>
                <a:close/>
                <a:moveTo>
                  <a:pt x="1454991" y="571850"/>
                </a:moveTo>
                <a:lnTo>
                  <a:pt x="1465581" y="579879"/>
                </a:lnTo>
                <a:lnTo>
                  <a:pt x="1467886" y="581980"/>
                </a:lnTo>
                <a:lnTo>
                  <a:pt x="1456373" y="573529"/>
                </a:lnTo>
                <a:close/>
                <a:moveTo>
                  <a:pt x="2767013" y="570671"/>
                </a:moveTo>
                <a:cubicBezTo>
                  <a:pt x="2771776" y="574481"/>
                  <a:pt x="2777491" y="577339"/>
                  <a:pt x="2781301" y="579244"/>
                </a:cubicBezTo>
                <a:cubicBezTo>
                  <a:pt x="2785111" y="581149"/>
                  <a:pt x="2788921" y="582101"/>
                  <a:pt x="2789873" y="582101"/>
                </a:cubicBezTo>
                <a:cubicBezTo>
                  <a:pt x="2775586" y="574481"/>
                  <a:pt x="2768918" y="569719"/>
                  <a:pt x="2767013" y="570671"/>
                </a:cubicBezTo>
                <a:close/>
                <a:moveTo>
                  <a:pt x="2731101" y="567471"/>
                </a:moveTo>
                <a:cubicBezTo>
                  <a:pt x="2730699" y="565909"/>
                  <a:pt x="2744629" y="577339"/>
                  <a:pt x="2740343" y="571624"/>
                </a:cubicBezTo>
                <a:cubicBezTo>
                  <a:pt x="2757488" y="585911"/>
                  <a:pt x="2737486" y="572576"/>
                  <a:pt x="2737486" y="574481"/>
                </a:cubicBezTo>
                <a:cubicBezTo>
                  <a:pt x="2732962" y="569957"/>
                  <a:pt x="2731235" y="567992"/>
                  <a:pt x="2731101" y="567471"/>
                </a:cubicBezTo>
                <a:close/>
                <a:moveTo>
                  <a:pt x="2753678" y="556384"/>
                </a:moveTo>
                <a:cubicBezTo>
                  <a:pt x="2756536" y="558289"/>
                  <a:pt x="2757488" y="560194"/>
                  <a:pt x="2756536" y="560194"/>
                </a:cubicBezTo>
                <a:cubicBezTo>
                  <a:pt x="2763203" y="564956"/>
                  <a:pt x="2769871" y="569719"/>
                  <a:pt x="2776538" y="574481"/>
                </a:cubicBezTo>
                <a:cubicBezTo>
                  <a:pt x="2777491" y="574481"/>
                  <a:pt x="2771776" y="570671"/>
                  <a:pt x="2766061" y="565909"/>
                </a:cubicBezTo>
                <a:cubicBezTo>
                  <a:pt x="2760346" y="561146"/>
                  <a:pt x="2753678" y="556384"/>
                  <a:pt x="2753678" y="556384"/>
                </a:cubicBezTo>
                <a:close/>
                <a:moveTo>
                  <a:pt x="1738257" y="555274"/>
                </a:moveTo>
                <a:lnTo>
                  <a:pt x="1736408" y="557336"/>
                </a:lnTo>
                <a:lnTo>
                  <a:pt x="1737341" y="556170"/>
                </a:lnTo>
                <a:close/>
                <a:moveTo>
                  <a:pt x="1569406" y="534519"/>
                </a:moveTo>
                <a:lnTo>
                  <a:pt x="1603058" y="535429"/>
                </a:lnTo>
                <a:cubicBezTo>
                  <a:pt x="1600201" y="537334"/>
                  <a:pt x="1588771" y="538286"/>
                  <a:pt x="1576388" y="536381"/>
                </a:cubicBezTo>
                <a:close/>
                <a:moveTo>
                  <a:pt x="1598318" y="532735"/>
                </a:moveTo>
                <a:lnTo>
                  <a:pt x="1593533" y="533524"/>
                </a:lnTo>
                <a:lnTo>
                  <a:pt x="1590130" y="533017"/>
                </a:lnTo>
                <a:close/>
                <a:moveTo>
                  <a:pt x="1561285" y="532353"/>
                </a:moveTo>
                <a:lnTo>
                  <a:pt x="1569406" y="534519"/>
                </a:lnTo>
                <a:lnTo>
                  <a:pt x="1567816" y="534476"/>
                </a:lnTo>
                <a:close/>
                <a:moveTo>
                  <a:pt x="1607394" y="531237"/>
                </a:moveTo>
                <a:lnTo>
                  <a:pt x="1603058" y="532571"/>
                </a:lnTo>
                <a:lnTo>
                  <a:pt x="1598318" y="532735"/>
                </a:lnTo>
                <a:close/>
                <a:moveTo>
                  <a:pt x="930734" y="530953"/>
                </a:moveTo>
                <a:lnTo>
                  <a:pt x="960121" y="534476"/>
                </a:lnTo>
                <a:cubicBezTo>
                  <a:pt x="952501" y="534476"/>
                  <a:pt x="942976" y="533524"/>
                  <a:pt x="935356" y="532571"/>
                </a:cubicBezTo>
                <a:close/>
                <a:moveTo>
                  <a:pt x="1758536" y="529677"/>
                </a:moveTo>
                <a:lnTo>
                  <a:pt x="1757125" y="531619"/>
                </a:lnTo>
                <a:lnTo>
                  <a:pt x="1751979" y="537873"/>
                </a:lnTo>
                <a:close/>
                <a:moveTo>
                  <a:pt x="1547813" y="528761"/>
                </a:moveTo>
                <a:cubicBezTo>
                  <a:pt x="1547813" y="527809"/>
                  <a:pt x="1549956" y="528523"/>
                  <a:pt x="1553529" y="529833"/>
                </a:cubicBezTo>
                <a:lnTo>
                  <a:pt x="1561285" y="532353"/>
                </a:lnTo>
                <a:close/>
                <a:moveTo>
                  <a:pt x="991549" y="528128"/>
                </a:moveTo>
                <a:lnTo>
                  <a:pt x="987892" y="529753"/>
                </a:lnTo>
                <a:lnTo>
                  <a:pt x="984746" y="530939"/>
                </a:lnTo>
                <a:lnTo>
                  <a:pt x="978218" y="532571"/>
                </a:lnTo>
                <a:cubicBezTo>
                  <a:pt x="978218" y="532571"/>
                  <a:pt x="980123" y="531619"/>
                  <a:pt x="983933" y="530666"/>
                </a:cubicBezTo>
                <a:close/>
                <a:moveTo>
                  <a:pt x="992506" y="527809"/>
                </a:moveTo>
                <a:lnTo>
                  <a:pt x="991549" y="528128"/>
                </a:lnTo>
                <a:lnTo>
                  <a:pt x="992123" y="527873"/>
                </a:lnTo>
                <a:close/>
                <a:moveTo>
                  <a:pt x="1550404" y="527100"/>
                </a:moveTo>
                <a:lnTo>
                  <a:pt x="1590130" y="533017"/>
                </a:lnTo>
                <a:lnTo>
                  <a:pt x="1575436" y="533524"/>
                </a:lnTo>
                <a:cubicBezTo>
                  <a:pt x="1566863" y="533524"/>
                  <a:pt x="1559243" y="530666"/>
                  <a:pt x="1551623" y="527809"/>
                </a:cubicBezTo>
                <a:close/>
                <a:moveTo>
                  <a:pt x="1763078" y="526856"/>
                </a:moveTo>
                <a:cubicBezTo>
                  <a:pt x="1760221" y="531619"/>
                  <a:pt x="1753553" y="541144"/>
                  <a:pt x="1744981" y="550669"/>
                </a:cubicBezTo>
                <a:cubicBezTo>
                  <a:pt x="1746886" y="548764"/>
                  <a:pt x="1747838" y="545906"/>
                  <a:pt x="1747838" y="545906"/>
                </a:cubicBezTo>
                <a:lnTo>
                  <a:pt x="1738257" y="555274"/>
                </a:lnTo>
                <a:lnTo>
                  <a:pt x="1752958" y="538882"/>
                </a:lnTo>
                <a:cubicBezTo>
                  <a:pt x="1757601" y="533048"/>
                  <a:pt x="1761173" y="528285"/>
                  <a:pt x="1763078" y="526856"/>
                </a:cubicBezTo>
                <a:close/>
                <a:moveTo>
                  <a:pt x="1624955" y="525834"/>
                </a:moveTo>
                <a:lnTo>
                  <a:pt x="1617346" y="529595"/>
                </a:lnTo>
                <a:lnTo>
                  <a:pt x="1607394" y="531237"/>
                </a:lnTo>
                <a:close/>
                <a:moveTo>
                  <a:pt x="368618" y="523999"/>
                </a:moveTo>
                <a:cubicBezTo>
                  <a:pt x="366713" y="525904"/>
                  <a:pt x="363856" y="526856"/>
                  <a:pt x="360998" y="527809"/>
                </a:cubicBezTo>
                <a:lnTo>
                  <a:pt x="353230" y="530398"/>
                </a:lnTo>
                <a:close/>
                <a:moveTo>
                  <a:pt x="1544725" y="523801"/>
                </a:moveTo>
                <a:lnTo>
                  <a:pt x="1550404" y="527100"/>
                </a:lnTo>
                <a:lnTo>
                  <a:pt x="1548766" y="526857"/>
                </a:lnTo>
                <a:close/>
                <a:moveTo>
                  <a:pt x="1630707" y="522990"/>
                </a:moveTo>
                <a:lnTo>
                  <a:pt x="1627823" y="524951"/>
                </a:lnTo>
                <a:lnTo>
                  <a:pt x="1624955" y="525834"/>
                </a:lnTo>
                <a:close/>
                <a:moveTo>
                  <a:pt x="1649731" y="513521"/>
                </a:moveTo>
                <a:lnTo>
                  <a:pt x="1648184" y="515879"/>
                </a:lnTo>
                <a:lnTo>
                  <a:pt x="1644016" y="519236"/>
                </a:lnTo>
                <a:cubicBezTo>
                  <a:pt x="1640206" y="522094"/>
                  <a:pt x="1636396" y="523999"/>
                  <a:pt x="1633538" y="525904"/>
                </a:cubicBezTo>
                <a:cubicBezTo>
                  <a:pt x="1629728" y="527809"/>
                  <a:pt x="1626871" y="529714"/>
                  <a:pt x="1624013" y="530666"/>
                </a:cubicBezTo>
                <a:cubicBezTo>
                  <a:pt x="1624966" y="529714"/>
                  <a:pt x="1625918" y="528761"/>
                  <a:pt x="1628776" y="527809"/>
                </a:cubicBezTo>
                <a:cubicBezTo>
                  <a:pt x="1627823" y="527809"/>
                  <a:pt x="1624013" y="529714"/>
                  <a:pt x="1620203" y="530666"/>
                </a:cubicBezTo>
                <a:cubicBezTo>
                  <a:pt x="1623061" y="529714"/>
                  <a:pt x="1628776" y="526856"/>
                  <a:pt x="1634491" y="523999"/>
                </a:cubicBezTo>
                <a:cubicBezTo>
                  <a:pt x="1636396" y="523046"/>
                  <a:pt x="1637348" y="522094"/>
                  <a:pt x="1639253" y="521141"/>
                </a:cubicBezTo>
                <a:cubicBezTo>
                  <a:pt x="1640206" y="520189"/>
                  <a:pt x="1642111" y="519236"/>
                  <a:pt x="1643063" y="518284"/>
                </a:cubicBezTo>
                <a:cubicBezTo>
                  <a:pt x="1645921" y="516379"/>
                  <a:pt x="1647826" y="514474"/>
                  <a:pt x="1649731" y="513521"/>
                </a:cubicBezTo>
                <a:close/>
                <a:moveTo>
                  <a:pt x="1646257" y="512417"/>
                </a:moveTo>
                <a:lnTo>
                  <a:pt x="1638301" y="519236"/>
                </a:lnTo>
                <a:lnTo>
                  <a:pt x="1630707" y="522990"/>
                </a:lnTo>
                <a:close/>
                <a:moveTo>
                  <a:pt x="892272" y="511340"/>
                </a:moveTo>
                <a:lnTo>
                  <a:pt x="893359" y="512013"/>
                </a:lnTo>
                <a:lnTo>
                  <a:pt x="899161" y="517331"/>
                </a:lnTo>
                <a:close/>
                <a:moveTo>
                  <a:pt x="1655446" y="509711"/>
                </a:moveTo>
                <a:cubicBezTo>
                  <a:pt x="1648779" y="515903"/>
                  <a:pt x="1647112" y="517570"/>
                  <a:pt x="1647231" y="517331"/>
                </a:cubicBezTo>
                <a:lnTo>
                  <a:pt x="1648184" y="515879"/>
                </a:lnTo>
                <a:lnTo>
                  <a:pt x="1652588" y="512331"/>
                </a:lnTo>
                <a:cubicBezTo>
                  <a:pt x="1654732" y="510426"/>
                  <a:pt x="1655922" y="509235"/>
                  <a:pt x="1655446" y="509711"/>
                </a:cubicBezTo>
                <a:close/>
                <a:moveTo>
                  <a:pt x="1401128" y="509711"/>
                </a:moveTo>
                <a:cubicBezTo>
                  <a:pt x="1412558" y="523999"/>
                  <a:pt x="1424941" y="541144"/>
                  <a:pt x="1443991" y="560194"/>
                </a:cubicBezTo>
                <a:lnTo>
                  <a:pt x="1449611" y="565318"/>
                </a:lnTo>
                <a:lnTo>
                  <a:pt x="1454991" y="571850"/>
                </a:lnTo>
                <a:lnTo>
                  <a:pt x="1445896" y="564956"/>
                </a:lnTo>
                <a:cubicBezTo>
                  <a:pt x="1428751" y="547811"/>
                  <a:pt x="1414463" y="528761"/>
                  <a:pt x="1401128" y="509711"/>
                </a:cubicBezTo>
                <a:close/>
                <a:moveTo>
                  <a:pt x="886732" y="506523"/>
                </a:moveTo>
                <a:lnTo>
                  <a:pt x="892272" y="511340"/>
                </a:lnTo>
                <a:lnTo>
                  <a:pt x="889636" y="509711"/>
                </a:lnTo>
                <a:close/>
                <a:moveTo>
                  <a:pt x="1022033" y="504949"/>
                </a:moveTo>
                <a:cubicBezTo>
                  <a:pt x="1022033" y="505901"/>
                  <a:pt x="1018223" y="510664"/>
                  <a:pt x="1012508" y="514474"/>
                </a:cubicBezTo>
                <a:cubicBezTo>
                  <a:pt x="1007746" y="518284"/>
                  <a:pt x="1002031" y="522094"/>
                  <a:pt x="1000126" y="523046"/>
                </a:cubicBezTo>
                <a:cubicBezTo>
                  <a:pt x="1004889" y="520189"/>
                  <a:pt x="1009413" y="516855"/>
                  <a:pt x="1011437" y="515426"/>
                </a:cubicBezTo>
                <a:lnTo>
                  <a:pt x="1007877" y="519101"/>
                </a:lnTo>
                <a:lnTo>
                  <a:pt x="1007498" y="519378"/>
                </a:lnTo>
                <a:lnTo>
                  <a:pt x="994411" y="526856"/>
                </a:lnTo>
                <a:lnTo>
                  <a:pt x="992123" y="527873"/>
                </a:lnTo>
                <a:lnTo>
                  <a:pt x="986791" y="528761"/>
                </a:lnTo>
                <a:cubicBezTo>
                  <a:pt x="984886" y="529714"/>
                  <a:pt x="982028" y="530666"/>
                  <a:pt x="979171" y="530666"/>
                </a:cubicBezTo>
                <a:cubicBezTo>
                  <a:pt x="976313" y="531619"/>
                  <a:pt x="973456" y="532571"/>
                  <a:pt x="969646" y="532571"/>
                </a:cubicBezTo>
                <a:cubicBezTo>
                  <a:pt x="967741" y="532571"/>
                  <a:pt x="966788" y="532571"/>
                  <a:pt x="964883" y="533524"/>
                </a:cubicBezTo>
                <a:cubicBezTo>
                  <a:pt x="962978" y="533524"/>
                  <a:pt x="962026" y="533524"/>
                  <a:pt x="960121" y="533524"/>
                </a:cubicBezTo>
                <a:cubicBezTo>
                  <a:pt x="970598" y="532571"/>
                  <a:pt x="980123" y="530666"/>
                  <a:pt x="989648" y="526856"/>
                </a:cubicBezTo>
                <a:cubicBezTo>
                  <a:pt x="999173" y="523046"/>
                  <a:pt x="1009651" y="516379"/>
                  <a:pt x="1022033" y="504949"/>
                </a:cubicBezTo>
                <a:close/>
                <a:moveTo>
                  <a:pt x="1656164" y="503925"/>
                </a:moveTo>
                <a:lnTo>
                  <a:pt x="1651636" y="508759"/>
                </a:lnTo>
                <a:lnTo>
                  <a:pt x="1646257" y="512417"/>
                </a:lnTo>
                <a:close/>
                <a:moveTo>
                  <a:pt x="1036321" y="499234"/>
                </a:moveTo>
                <a:cubicBezTo>
                  <a:pt x="1024891" y="510664"/>
                  <a:pt x="1007746" y="524951"/>
                  <a:pt x="996316" y="530666"/>
                </a:cubicBezTo>
                <a:cubicBezTo>
                  <a:pt x="1008698" y="525904"/>
                  <a:pt x="1024891" y="512569"/>
                  <a:pt x="1036321" y="499234"/>
                </a:cubicBezTo>
                <a:close/>
                <a:moveTo>
                  <a:pt x="1509713" y="497329"/>
                </a:moveTo>
                <a:lnTo>
                  <a:pt x="1544725" y="523801"/>
                </a:lnTo>
                <a:lnTo>
                  <a:pt x="1530311" y="515427"/>
                </a:lnTo>
                <a:cubicBezTo>
                  <a:pt x="1523286" y="510188"/>
                  <a:pt x="1516381" y="503997"/>
                  <a:pt x="1509713" y="497329"/>
                </a:cubicBezTo>
                <a:close/>
                <a:moveTo>
                  <a:pt x="397493" y="496023"/>
                </a:moveTo>
                <a:lnTo>
                  <a:pt x="386716" y="508759"/>
                </a:lnTo>
                <a:cubicBezTo>
                  <a:pt x="380048" y="514474"/>
                  <a:pt x="372428" y="520189"/>
                  <a:pt x="364808" y="523999"/>
                </a:cubicBezTo>
                <a:cubicBezTo>
                  <a:pt x="357188" y="527809"/>
                  <a:pt x="349568" y="530666"/>
                  <a:pt x="340043" y="532571"/>
                </a:cubicBezTo>
                <a:cubicBezTo>
                  <a:pt x="340996" y="533524"/>
                  <a:pt x="346711" y="532571"/>
                  <a:pt x="352426" y="530666"/>
                </a:cubicBezTo>
                <a:lnTo>
                  <a:pt x="353230" y="530398"/>
                </a:lnTo>
                <a:lnTo>
                  <a:pt x="344629" y="533975"/>
                </a:lnTo>
                <a:lnTo>
                  <a:pt x="344456" y="534006"/>
                </a:lnTo>
                <a:lnTo>
                  <a:pt x="316231" y="535429"/>
                </a:lnTo>
                <a:cubicBezTo>
                  <a:pt x="306706" y="534476"/>
                  <a:pt x="298133" y="532571"/>
                  <a:pt x="290513" y="529714"/>
                </a:cubicBezTo>
                <a:cubicBezTo>
                  <a:pt x="282893" y="526856"/>
                  <a:pt x="276226" y="523046"/>
                  <a:pt x="269558" y="519236"/>
                </a:cubicBezTo>
                <a:cubicBezTo>
                  <a:pt x="280988" y="526856"/>
                  <a:pt x="293371" y="530666"/>
                  <a:pt x="308611" y="532571"/>
                </a:cubicBezTo>
                <a:cubicBezTo>
                  <a:pt x="316231" y="533524"/>
                  <a:pt x="323851" y="533524"/>
                  <a:pt x="332423" y="532571"/>
                </a:cubicBezTo>
                <a:cubicBezTo>
                  <a:pt x="340043" y="531619"/>
                  <a:pt x="347663" y="530666"/>
                  <a:pt x="355283" y="526856"/>
                </a:cubicBezTo>
                <a:cubicBezTo>
                  <a:pt x="362427" y="523999"/>
                  <a:pt x="369571" y="520189"/>
                  <a:pt x="376715" y="515069"/>
                </a:cubicBezTo>
                <a:close/>
                <a:moveTo>
                  <a:pt x="1664301" y="495237"/>
                </a:moveTo>
                <a:lnTo>
                  <a:pt x="1658303" y="502091"/>
                </a:lnTo>
                <a:lnTo>
                  <a:pt x="1656164" y="503925"/>
                </a:lnTo>
                <a:close/>
                <a:moveTo>
                  <a:pt x="399347" y="493832"/>
                </a:moveTo>
                <a:lnTo>
                  <a:pt x="398146" y="495424"/>
                </a:lnTo>
                <a:lnTo>
                  <a:pt x="397493" y="496023"/>
                </a:lnTo>
                <a:close/>
                <a:moveTo>
                  <a:pt x="2761674" y="493619"/>
                </a:moveTo>
                <a:lnTo>
                  <a:pt x="2765109" y="498162"/>
                </a:lnTo>
                <a:cubicBezTo>
                  <a:pt x="2768204" y="502329"/>
                  <a:pt x="2770347" y="505425"/>
                  <a:pt x="2770823" y="506854"/>
                </a:cubicBezTo>
                <a:lnTo>
                  <a:pt x="2762323" y="495434"/>
                </a:lnTo>
                <a:close/>
                <a:moveTo>
                  <a:pt x="1389698" y="492566"/>
                </a:moveTo>
                <a:lnTo>
                  <a:pt x="1392932" y="496493"/>
                </a:lnTo>
                <a:lnTo>
                  <a:pt x="1395413" y="500186"/>
                </a:lnTo>
                <a:cubicBezTo>
                  <a:pt x="1393508" y="497329"/>
                  <a:pt x="1389698" y="492566"/>
                  <a:pt x="1389698" y="492566"/>
                </a:cubicBezTo>
                <a:close/>
                <a:moveTo>
                  <a:pt x="2141361" y="484507"/>
                </a:moveTo>
                <a:lnTo>
                  <a:pt x="2169796" y="512569"/>
                </a:lnTo>
                <a:cubicBezTo>
                  <a:pt x="2167891" y="511616"/>
                  <a:pt x="2165033" y="508759"/>
                  <a:pt x="2163128" y="506854"/>
                </a:cubicBezTo>
                <a:lnTo>
                  <a:pt x="2155508" y="500186"/>
                </a:lnTo>
                <a:cubicBezTo>
                  <a:pt x="2154080" y="499234"/>
                  <a:pt x="2150270" y="495186"/>
                  <a:pt x="2145269" y="489351"/>
                </a:cubicBezTo>
                <a:close/>
                <a:moveTo>
                  <a:pt x="1678212" y="479339"/>
                </a:moveTo>
                <a:lnTo>
                  <a:pt x="1674496" y="484351"/>
                </a:lnTo>
                <a:lnTo>
                  <a:pt x="1664301" y="495237"/>
                </a:lnTo>
                <a:close/>
                <a:moveTo>
                  <a:pt x="1678726" y="478645"/>
                </a:moveTo>
                <a:lnTo>
                  <a:pt x="1678306" y="479231"/>
                </a:lnTo>
                <a:lnTo>
                  <a:pt x="1678212" y="479339"/>
                </a:lnTo>
                <a:close/>
                <a:moveTo>
                  <a:pt x="860569" y="477805"/>
                </a:moveTo>
                <a:lnTo>
                  <a:pt x="862265" y="479666"/>
                </a:lnTo>
                <a:lnTo>
                  <a:pt x="876301" y="496376"/>
                </a:lnTo>
                <a:lnTo>
                  <a:pt x="883496" y="502971"/>
                </a:lnTo>
                <a:lnTo>
                  <a:pt x="886732" y="506523"/>
                </a:lnTo>
                <a:lnTo>
                  <a:pt x="877253" y="498281"/>
                </a:lnTo>
                <a:close/>
                <a:moveTo>
                  <a:pt x="2744153" y="475421"/>
                </a:moveTo>
                <a:cubicBezTo>
                  <a:pt x="2753678" y="486851"/>
                  <a:pt x="2753678" y="490661"/>
                  <a:pt x="2759393" y="495424"/>
                </a:cubicBezTo>
                <a:cubicBezTo>
                  <a:pt x="2755583" y="490661"/>
                  <a:pt x="2753678" y="483994"/>
                  <a:pt x="2747963" y="478279"/>
                </a:cubicBezTo>
                <a:cubicBezTo>
                  <a:pt x="2748916" y="481136"/>
                  <a:pt x="2750821" y="483041"/>
                  <a:pt x="2749868" y="482089"/>
                </a:cubicBezTo>
                <a:cubicBezTo>
                  <a:pt x="2747963" y="479231"/>
                  <a:pt x="2745106" y="475421"/>
                  <a:pt x="2744153" y="475421"/>
                </a:cubicBezTo>
                <a:close/>
                <a:moveTo>
                  <a:pt x="858111" y="474788"/>
                </a:moveTo>
                <a:lnTo>
                  <a:pt x="860569" y="477805"/>
                </a:lnTo>
                <a:lnTo>
                  <a:pt x="859156" y="476255"/>
                </a:lnTo>
                <a:close/>
                <a:moveTo>
                  <a:pt x="856298" y="472564"/>
                </a:moveTo>
                <a:lnTo>
                  <a:pt x="857796" y="474347"/>
                </a:lnTo>
                <a:lnTo>
                  <a:pt x="858111" y="474788"/>
                </a:lnTo>
                <a:close/>
                <a:moveTo>
                  <a:pt x="428626" y="459229"/>
                </a:moveTo>
                <a:cubicBezTo>
                  <a:pt x="426721" y="463039"/>
                  <a:pt x="417196" y="475421"/>
                  <a:pt x="409576" y="484946"/>
                </a:cubicBezTo>
                <a:cubicBezTo>
                  <a:pt x="401003" y="494471"/>
                  <a:pt x="394336" y="502091"/>
                  <a:pt x="396241" y="500186"/>
                </a:cubicBezTo>
                <a:lnTo>
                  <a:pt x="425763" y="462613"/>
                </a:lnTo>
                <a:close/>
                <a:moveTo>
                  <a:pt x="1075373" y="439226"/>
                </a:moveTo>
                <a:cubicBezTo>
                  <a:pt x="1067753" y="451609"/>
                  <a:pt x="1053466" y="471611"/>
                  <a:pt x="1043941" y="483994"/>
                </a:cubicBezTo>
                <a:cubicBezTo>
                  <a:pt x="1048703" y="475421"/>
                  <a:pt x="1066801" y="451609"/>
                  <a:pt x="1075373" y="439226"/>
                </a:cubicBezTo>
                <a:close/>
                <a:moveTo>
                  <a:pt x="2105026" y="437321"/>
                </a:moveTo>
                <a:cubicBezTo>
                  <a:pt x="2104073" y="434464"/>
                  <a:pt x="2115503" y="451609"/>
                  <a:pt x="2127886" y="467801"/>
                </a:cubicBezTo>
                <a:lnTo>
                  <a:pt x="2141361" y="484507"/>
                </a:lnTo>
                <a:lnTo>
                  <a:pt x="2133482" y="476731"/>
                </a:lnTo>
                <a:cubicBezTo>
                  <a:pt x="2122647" y="463039"/>
                  <a:pt x="2113122" y="448751"/>
                  <a:pt x="2105026" y="437321"/>
                </a:cubicBezTo>
                <a:close/>
                <a:moveTo>
                  <a:pt x="1343163" y="435960"/>
                </a:moveTo>
                <a:lnTo>
                  <a:pt x="1351003" y="443036"/>
                </a:lnTo>
                <a:cubicBezTo>
                  <a:pt x="1359219" y="452561"/>
                  <a:pt x="1368267" y="464944"/>
                  <a:pt x="1379221" y="481136"/>
                </a:cubicBezTo>
                <a:cubicBezTo>
                  <a:pt x="1376363" y="477326"/>
                  <a:pt x="1366838" y="464944"/>
                  <a:pt x="1357313" y="452561"/>
                </a:cubicBezTo>
                <a:close/>
                <a:moveTo>
                  <a:pt x="1211581" y="424939"/>
                </a:moveTo>
                <a:cubicBezTo>
                  <a:pt x="1203961" y="431606"/>
                  <a:pt x="1194436" y="443989"/>
                  <a:pt x="1186816" y="450656"/>
                </a:cubicBezTo>
                <a:cubicBezTo>
                  <a:pt x="1187292" y="449704"/>
                  <a:pt x="1189197" y="447323"/>
                  <a:pt x="1191698" y="444346"/>
                </a:cubicBezTo>
                <a:lnTo>
                  <a:pt x="1195614" y="439768"/>
                </a:lnTo>
                <a:lnTo>
                  <a:pt x="1205223" y="430238"/>
                </a:lnTo>
                <a:close/>
                <a:moveTo>
                  <a:pt x="1327786" y="422081"/>
                </a:moveTo>
                <a:cubicBezTo>
                  <a:pt x="1332072" y="424939"/>
                  <a:pt x="1337073" y="429463"/>
                  <a:pt x="1342192" y="434821"/>
                </a:cubicBezTo>
                <a:lnTo>
                  <a:pt x="1343163" y="435960"/>
                </a:lnTo>
                <a:close/>
                <a:moveTo>
                  <a:pt x="2362201" y="420176"/>
                </a:moveTo>
                <a:lnTo>
                  <a:pt x="2358877" y="424819"/>
                </a:lnTo>
                <a:lnTo>
                  <a:pt x="2358354" y="425470"/>
                </a:lnTo>
                <a:lnTo>
                  <a:pt x="2359341" y="423990"/>
                </a:lnTo>
                <a:close/>
                <a:moveTo>
                  <a:pt x="1963103" y="418271"/>
                </a:moveTo>
                <a:cubicBezTo>
                  <a:pt x="1972628" y="423986"/>
                  <a:pt x="1986916" y="440179"/>
                  <a:pt x="1991678" y="444941"/>
                </a:cubicBezTo>
                <a:cubicBezTo>
                  <a:pt x="1980248" y="431606"/>
                  <a:pt x="1972628" y="423034"/>
                  <a:pt x="1963103" y="418271"/>
                </a:cubicBezTo>
                <a:close/>
                <a:moveTo>
                  <a:pt x="2361725" y="415414"/>
                </a:moveTo>
                <a:cubicBezTo>
                  <a:pt x="2360534" y="417081"/>
                  <a:pt x="2357915" y="420653"/>
                  <a:pt x="2355533" y="423986"/>
                </a:cubicBezTo>
                <a:cubicBezTo>
                  <a:pt x="2350771" y="430654"/>
                  <a:pt x="2346008" y="438274"/>
                  <a:pt x="2351723" y="429701"/>
                </a:cubicBezTo>
                <a:cubicBezTo>
                  <a:pt x="2350771" y="435416"/>
                  <a:pt x="2343151" y="442084"/>
                  <a:pt x="2336483" y="452561"/>
                </a:cubicBezTo>
                <a:cubicBezTo>
                  <a:pt x="2340293" y="445894"/>
                  <a:pt x="2348866" y="433511"/>
                  <a:pt x="2359343" y="418271"/>
                </a:cubicBezTo>
                <a:cubicBezTo>
                  <a:pt x="2362677" y="413985"/>
                  <a:pt x="2362915" y="413747"/>
                  <a:pt x="2361725" y="415414"/>
                </a:cubicBezTo>
                <a:close/>
                <a:moveTo>
                  <a:pt x="1098233" y="415414"/>
                </a:moveTo>
                <a:cubicBezTo>
                  <a:pt x="1086803" y="430654"/>
                  <a:pt x="1066801" y="460181"/>
                  <a:pt x="1069658" y="457324"/>
                </a:cubicBezTo>
                <a:cubicBezTo>
                  <a:pt x="1083946" y="436369"/>
                  <a:pt x="1090613" y="427796"/>
                  <a:pt x="1098233" y="415414"/>
                </a:cubicBezTo>
                <a:close/>
                <a:moveTo>
                  <a:pt x="2715014" y="414012"/>
                </a:moveTo>
                <a:lnTo>
                  <a:pt x="2729509" y="432797"/>
                </a:lnTo>
                <a:cubicBezTo>
                  <a:pt x="2734867" y="439941"/>
                  <a:pt x="2739867" y="446846"/>
                  <a:pt x="2742248" y="450656"/>
                </a:cubicBezTo>
                <a:cubicBezTo>
                  <a:pt x="2746058" y="457324"/>
                  <a:pt x="2742248" y="452561"/>
                  <a:pt x="2735581" y="443036"/>
                </a:cubicBezTo>
                <a:lnTo>
                  <a:pt x="2715467" y="414694"/>
                </a:lnTo>
                <a:close/>
                <a:moveTo>
                  <a:pt x="1726358" y="413439"/>
                </a:moveTo>
                <a:lnTo>
                  <a:pt x="1697356" y="453514"/>
                </a:lnTo>
                <a:lnTo>
                  <a:pt x="1678726" y="478645"/>
                </a:lnTo>
                <a:lnTo>
                  <a:pt x="1719263" y="422081"/>
                </a:lnTo>
                <a:close/>
                <a:moveTo>
                  <a:pt x="2366963" y="412556"/>
                </a:moveTo>
                <a:lnTo>
                  <a:pt x="2359341" y="423990"/>
                </a:lnTo>
                <a:lnTo>
                  <a:pt x="2356486" y="427796"/>
                </a:lnTo>
                <a:lnTo>
                  <a:pt x="2358354" y="425470"/>
                </a:lnTo>
                <a:lnTo>
                  <a:pt x="2357589" y="426618"/>
                </a:lnTo>
                <a:lnTo>
                  <a:pt x="2333952" y="459631"/>
                </a:lnTo>
                <a:lnTo>
                  <a:pt x="2333983" y="459586"/>
                </a:lnTo>
                <a:cubicBezTo>
                  <a:pt x="2342199" y="447799"/>
                  <a:pt x="2352200" y="433511"/>
                  <a:pt x="2366963" y="412556"/>
                </a:cubicBezTo>
                <a:close/>
                <a:moveTo>
                  <a:pt x="806060" y="412230"/>
                </a:moveTo>
                <a:lnTo>
                  <a:pt x="809626" y="416366"/>
                </a:lnTo>
                <a:cubicBezTo>
                  <a:pt x="820103" y="430654"/>
                  <a:pt x="816293" y="426844"/>
                  <a:pt x="810578" y="418271"/>
                </a:cubicBezTo>
                <a:close/>
                <a:moveTo>
                  <a:pt x="1273493" y="403031"/>
                </a:moveTo>
                <a:cubicBezTo>
                  <a:pt x="1281113" y="402079"/>
                  <a:pt x="1287781" y="403984"/>
                  <a:pt x="1290638" y="404936"/>
                </a:cubicBezTo>
                <a:cubicBezTo>
                  <a:pt x="1289686" y="404936"/>
                  <a:pt x="1287781" y="404936"/>
                  <a:pt x="1284923" y="404936"/>
                </a:cubicBezTo>
                <a:cubicBezTo>
                  <a:pt x="1283971" y="404936"/>
                  <a:pt x="1282066" y="404936"/>
                  <a:pt x="1281113" y="403984"/>
                </a:cubicBezTo>
                <a:cubicBezTo>
                  <a:pt x="1279208" y="403984"/>
                  <a:pt x="1278256" y="403984"/>
                  <a:pt x="1276351" y="403984"/>
                </a:cubicBezTo>
                <a:cubicBezTo>
                  <a:pt x="1273493" y="403984"/>
                  <a:pt x="1269683" y="403984"/>
                  <a:pt x="1266826" y="403984"/>
                </a:cubicBezTo>
                <a:cubicBezTo>
                  <a:pt x="1263968" y="403984"/>
                  <a:pt x="1260158" y="403984"/>
                  <a:pt x="1258253" y="404936"/>
                </a:cubicBezTo>
                <a:cubicBezTo>
                  <a:pt x="1259206" y="403984"/>
                  <a:pt x="1265873" y="403031"/>
                  <a:pt x="1273493" y="403031"/>
                </a:cubicBezTo>
                <a:close/>
                <a:moveTo>
                  <a:pt x="794386" y="397316"/>
                </a:moveTo>
                <a:cubicBezTo>
                  <a:pt x="794862" y="397316"/>
                  <a:pt x="797244" y="400412"/>
                  <a:pt x="800339" y="404579"/>
                </a:cubicBezTo>
                <a:lnTo>
                  <a:pt x="806060" y="412230"/>
                </a:lnTo>
                <a:lnTo>
                  <a:pt x="801036" y="406401"/>
                </a:lnTo>
                <a:lnTo>
                  <a:pt x="800101" y="405175"/>
                </a:lnTo>
                <a:cubicBezTo>
                  <a:pt x="796768" y="400889"/>
                  <a:pt x="794386" y="397793"/>
                  <a:pt x="794386" y="397316"/>
                </a:cubicBezTo>
                <a:close/>
                <a:moveTo>
                  <a:pt x="1428555" y="395818"/>
                </a:moveTo>
                <a:lnTo>
                  <a:pt x="1442086" y="411604"/>
                </a:lnTo>
                <a:cubicBezTo>
                  <a:pt x="1452563" y="425891"/>
                  <a:pt x="1462088" y="439226"/>
                  <a:pt x="1468756" y="449704"/>
                </a:cubicBezTo>
                <a:close/>
                <a:moveTo>
                  <a:pt x="1424771" y="386947"/>
                </a:moveTo>
                <a:lnTo>
                  <a:pt x="1432561" y="394459"/>
                </a:lnTo>
                <a:lnTo>
                  <a:pt x="1431608" y="395411"/>
                </a:lnTo>
                <a:cubicBezTo>
                  <a:pt x="1456373" y="423986"/>
                  <a:pt x="1479233" y="463039"/>
                  <a:pt x="1498283" y="484946"/>
                </a:cubicBezTo>
                <a:cubicBezTo>
                  <a:pt x="1489711" y="475421"/>
                  <a:pt x="1479233" y="461134"/>
                  <a:pt x="1466851" y="443989"/>
                </a:cubicBezTo>
                <a:close/>
                <a:moveTo>
                  <a:pt x="1418130" y="383655"/>
                </a:moveTo>
                <a:lnTo>
                  <a:pt x="1423988" y="389696"/>
                </a:lnTo>
                <a:lnTo>
                  <a:pt x="1428555" y="395818"/>
                </a:lnTo>
                <a:close/>
                <a:moveTo>
                  <a:pt x="50976" y="382854"/>
                </a:moveTo>
                <a:lnTo>
                  <a:pt x="51436" y="383029"/>
                </a:lnTo>
                <a:lnTo>
                  <a:pt x="51657" y="383156"/>
                </a:lnTo>
                <a:close/>
                <a:moveTo>
                  <a:pt x="44649" y="380053"/>
                </a:moveTo>
                <a:lnTo>
                  <a:pt x="50976" y="382854"/>
                </a:lnTo>
                <a:lnTo>
                  <a:pt x="43935" y="380172"/>
                </a:lnTo>
                <a:cubicBezTo>
                  <a:pt x="42863" y="380172"/>
                  <a:pt x="42387" y="380648"/>
                  <a:pt x="40006" y="380171"/>
                </a:cubicBezTo>
                <a:cubicBezTo>
                  <a:pt x="36196" y="378743"/>
                  <a:pt x="38815" y="378505"/>
                  <a:pt x="44649" y="380053"/>
                </a:cubicBezTo>
                <a:close/>
                <a:moveTo>
                  <a:pt x="59056" y="376361"/>
                </a:moveTo>
                <a:cubicBezTo>
                  <a:pt x="70010" y="382076"/>
                  <a:pt x="68819" y="381362"/>
                  <a:pt x="66795" y="380410"/>
                </a:cubicBezTo>
                <a:lnTo>
                  <a:pt x="66309" y="380229"/>
                </a:lnTo>
                <a:close/>
                <a:moveTo>
                  <a:pt x="2683193" y="375409"/>
                </a:moveTo>
                <a:cubicBezTo>
                  <a:pt x="2685098" y="377314"/>
                  <a:pt x="2687480" y="379933"/>
                  <a:pt x="2689385" y="382196"/>
                </a:cubicBezTo>
                <a:lnTo>
                  <a:pt x="2690367" y="383564"/>
                </a:lnTo>
                <a:close/>
                <a:moveTo>
                  <a:pt x="61913" y="368741"/>
                </a:moveTo>
                <a:cubicBezTo>
                  <a:pt x="59056" y="366836"/>
                  <a:pt x="60008" y="367789"/>
                  <a:pt x="62866" y="368741"/>
                </a:cubicBezTo>
                <a:cubicBezTo>
                  <a:pt x="65247" y="369694"/>
                  <a:pt x="69534" y="372075"/>
                  <a:pt x="73820" y="374813"/>
                </a:cubicBezTo>
                <a:lnTo>
                  <a:pt x="77913" y="377884"/>
                </a:lnTo>
                <a:close/>
                <a:moveTo>
                  <a:pt x="62227" y="367681"/>
                </a:moveTo>
                <a:lnTo>
                  <a:pt x="64771" y="368741"/>
                </a:lnTo>
                <a:lnTo>
                  <a:pt x="65407" y="369165"/>
                </a:lnTo>
                <a:close/>
                <a:moveTo>
                  <a:pt x="1766779" y="364200"/>
                </a:moveTo>
                <a:lnTo>
                  <a:pt x="1726358" y="413439"/>
                </a:lnTo>
                <a:lnTo>
                  <a:pt x="1749743" y="381124"/>
                </a:lnTo>
                <a:close/>
                <a:moveTo>
                  <a:pt x="509793" y="363822"/>
                </a:moveTo>
                <a:lnTo>
                  <a:pt x="509414" y="364175"/>
                </a:lnTo>
                <a:lnTo>
                  <a:pt x="509588" y="363979"/>
                </a:lnTo>
                <a:close/>
                <a:moveTo>
                  <a:pt x="2681288" y="361121"/>
                </a:moveTo>
                <a:cubicBezTo>
                  <a:pt x="2687956" y="366836"/>
                  <a:pt x="2699386" y="382076"/>
                  <a:pt x="2707958" y="393506"/>
                </a:cubicBezTo>
                <a:cubicBezTo>
                  <a:pt x="2706053" y="392554"/>
                  <a:pt x="2702243" y="386839"/>
                  <a:pt x="2698433" y="382076"/>
                </a:cubicBezTo>
                <a:cubicBezTo>
                  <a:pt x="2693671" y="376361"/>
                  <a:pt x="2689861" y="371599"/>
                  <a:pt x="2687956" y="370646"/>
                </a:cubicBezTo>
                <a:cubicBezTo>
                  <a:pt x="2677478" y="359216"/>
                  <a:pt x="2696528" y="377314"/>
                  <a:pt x="2681288" y="361121"/>
                </a:cubicBezTo>
                <a:close/>
                <a:moveTo>
                  <a:pt x="42863" y="360169"/>
                </a:moveTo>
                <a:cubicBezTo>
                  <a:pt x="45721" y="361121"/>
                  <a:pt x="49531" y="362074"/>
                  <a:pt x="54293" y="363979"/>
                </a:cubicBezTo>
                <a:lnTo>
                  <a:pt x="62227" y="367681"/>
                </a:lnTo>
                <a:lnTo>
                  <a:pt x="53341" y="363979"/>
                </a:lnTo>
                <a:cubicBezTo>
                  <a:pt x="49531" y="363026"/>
                  <a:pt x="45721" y="361121"/>
                  <a:pt x="42863" y="360169"/>
                </a:cubicBezTo>
                <a:close/>
                <a:moveTo>
                  <a:pt x="2668906" y="359216"/>
                </a:moveTo>
                <a:cubicBezTo>
                  <a:pt x="2671763" y="361121"/>
                  <a:pt x="2679383" y="367789"/>
                  <a:pt x="2686051" y="375409"/>
                </a:cubicBezTo>
                <a:cubicBezTo>
                  <a:pt x="2692718" y="383029"/>
                  <a:pt x="2699386" y="391601"/>
                  <a:pt x="2704148" y="397316"/>
                </a:cubicBezTo>
                <a:cubicBezTo>
                  <a:pt x="2701291" y="394459"/>
                  <a:pt x="2696528" y="387791"/>
                  <a:pt x="2689861" y="380171"/>
                </a:cubicBezTo>
                <a:cubicBezTo>
                  <a:pt x="2683193" y="372551"/>
                  <a:pt x="2674621" y="363979"/>
                  <a:pt x="2668906" y="359216"/>
                </a:cubicBezTo>
                <a:close/>
                <a:moveTo>
                  <a:pt x="1777004" y="354041"/>
                </a:moveTo>
                <a:lnTo>
                  <a:pt x="1766779" y="364200"/>
                </a:lnTo>
                <a:lnTo>
                  <a:pt x="1771651" y="358264"/>
                </a:lnTo>
                <a:close/>
                <a:moveTo>
                  <a:pt x="1385955" y="349518"/>
                </a:moveTo>
                <a:lnTo>
                  <a:pt x="1394461" y="355406"/>
                </a:lnTo>
                <a:cubicBezTo>
                  <a:pt x="1404938" y="364931"/>
                  <a:pt x="1415416" y="375409"/>
                  <a:pt x="1423988" y="385886"/>
                </a:cubicBezTo>
                <a:lnTo>
                  <a:pt x="1424771" y="386947"/>
                </a:lnTo>
                <a:lnTo>
                  <a:pt x="1402756" y="365718"/>
                </a:lnTo>
                <a:lnTo>
                  <a:pt x="1402081" y="364931"/>
                </a:lnTo>
                <a:lnTo>
                  <a:pt x="1400884" y="363914"/>
                </a:lnTo>
                <a:close/>
                <a:moveTo>
                  <a:pt x="2653401" y="349486"/>
                </a:moveTo>
                <a:lnTo>
                  <a:pt x="2662238" y="356359"/>
                </a:lnTo>
                <a:cubicBezTo>
                  <a:pt x="2666048" y="360169"/>
                  <a:pt x="2669858" y="363979"/>
                  <a:pt x="2673668" y="366836"/>
                </a:cubicBezTo>
                <a:cubicBezTo>
                  <a:pt x="2680336" y="373504"/>
                  <a:pt x="2685098" y="378266"/>
                  <a:pt x="2689861" y="383029"/>
                </a:cubicBezTo>
                <a:lnTo>
                  <a:pt x="2677949" y="372070"/>
                </a:lnTo>
                <a:lnTo>
                  <a:pt x="2667953" y="362074"/>
                </a:lnTo>
                <a:lnTo>
                  <a:pt x="2664193" y="359415"/>
                </a:lnTo>
                <a:lnTo>
                  <a:pt x="2655890" y="351776"/>
                </a:lnTo>
                <a:lnTo>
                  <a:pt x="2658428" y="353501"/>
                </a:lnTo>
                <a:lnTo>
                  <a:pt x="2654142" y="350168"/>
                </a:lnTo>
                <a:close/>
                <a:moveTo>
                  <a:pt x="1796461" y="338690"/>
                </a:moveTo>
                <a:lnTo>
                  <a:pt x="1777004" y="354041"/>
                </a:lnTo>
                <a:lnTo>
                  <a:pt x="1786296" y="344810"/>
                </a:lnTo>
                <a:close/>
                <a:moveTo>
                  <a:pt x="2442728" y="336507"/>
                </a:moveTo>
                <a:lnTo>
                  <a:pt x="2432686" y="344490"/>
                </a:lnTo>
                <a:lnTo>
                  <a:pt x="2432686" y="344096"/>
                </a:lnTo>
                <a:cubicBezTo>
                  <a:pt x="2433639" y="343024"/>
                  <a:pt x="2436020" y="341119"/>
                  <a:pt x="2441258" y="337309"/>
                </a:cubicBezTo>
                <a:close/>
                <a:moveTo>
                  <a:pt x="1365272" y="335199"/>
                </a:moveTo>
                <a:lnTo>
                  <a:pt x="1379221" y="343024"/>
                </a:lnTo>
                <a:lnTo>
                  <a:pt x="1385955" y="349518"/>
                </a:lnTo>
                <a:lnTo>
                  <a:pt x="1375169" y="342051"/>
                </a:lnTo>
                <a:lnTo>
                  <a:pt x="1375054" y="341953"/>
                </a:lnTo>
                <a:lnTo>
                  <a:pt x="1374915" y="341875"/>
                </a:lnTo>
                <a:close/>
                <a:moveTo>
                  <a:pt x="2858" y="333499"/>
                </a:moveTo>
                <a:cubicBezTo>
                  <a:pt x="13336" y="334451"/>
                  <a:pt x="29528" y="335404"/>
                  <a:pt x="41911" y="339214"/>
                </a:cubicBezTo>
                <a:lnTo>
                  <a:pt x="45086" y="340537"/>
                </a:lnTo>
                <a:close/>
                <a:moveTo>
                  <a:pt x="2449113" y="333025"/>
                </a:moveTo>
                <a:lnTo>
                  <a:pt x="2442728" y="336507"/>
                </a:lnTo>
                <a:lnTo>
                  <a:pt x="2444116" y="335404"/>
                </a:lnTo>
                <a:close/>
                <a:moveTo>
                  <a:pt x="1991477" y="330788"/>
                </a:moveTo>
                <a:lnTo>
                  <a:pt x="1993583" y="331594"/>
                </a:lnTo>
                <a:lnTo>
                  <a:pt x="1995969" y="333208"/>
                </a:lnTo>
                <a:lnTo>
                  <a:pt x="1991831" y="331020"/>
                </a:lnTo>
                <a:close/>
                <a:moveTo>
                  <a:pt x="2003454" y="329449"/>
                </a:moveTo>
                <a:lnTo>
                  <a:pt x="2004061" y="329689"/>
                </a:lnTo>
                <a:cubicBezTo>
                  <a:pt x="2019301" y="339214"/>
                  <a:pt x="2030731" y="347786"/>
                  <a:pt x="2034541" y="350644"/>
                </a:cubicBezTo>
                <a:close/>
                <a:moveTo>
                  <a:pt x="1351508" y="327478"/>
                </a:moveTo>
                <a:lnTo>
                  <a:pt x="1357313" y="329689"/>
                </a:lnTo>
                <a:lnTo>
                  <a:pt x="1365272" y="335199"/>
                </a:lnTo>
                <a:close/>
                <a:moveTo>
                  <a:pt x="2461676" y="327042"/>
                </a:moveTo>
                <a:lnTo>
                  <a:pt x="2449113" y="333025"/>
                </a:lnTo>
                <a:lnTo>
                  <a:pt x="2456931" y="328760"/>
                </a:lnTo>
                <a:close/>
                <a:moveTo>
                  <a:pt x="1983342" y="326533"/>
                </a:moveTo>
                <a:lnTo>
                  <a:pt x="1986916" y="327784"/>
                </a:lnTo>
                <a:lnTo>
                  <a:pt x="1991477" y="330788"/>
                </a:lnTo>
                <a:lnTo>
                  <a:pt x="1991161" y="330667"/>
                </a:lnTo>
                <a:close/>
                <a:moveTo>
                  <a:pt x="1831508" y="326369"/>
                </a:moveTo>
                <a:lnTo>
                  <a:pt x="1829712" y="327455"/>
                </a:lnTo>
                <a:lnTo>
                  <a:pt x="1825943" y="328736"/>
                </a:lnTo>
                <a:lnTo>
                  <a:pt x="1809859" y="339459"/>
                </a:lnTo>
                <a:lnTo>
                  <a:pt x="1794511" y="348739"/>
                </a:lnTo>
                <a:cubicBezTo>
                  <a:pt x="1797368" y="345881"/>
                  <a:pt x="1807846" y="337309"/>
                  <a:pt x="1822133" y="329689"/>
                </a:cubicBezTo>
                <a:close/>
                <a:moveTo>
                  <a:pt x="2462213" y="325879"/>
                </a:moveTo>
                <a:lnTo>
                  <a:pt x="2456931" y="328760"/>
                </a:lnTo>
                <a:lnTo>
                  <a:pt x="2452527" y="330355"/>
                </a:lnTo>
                <a:lnTo>
                  <a:pt x="2453272" y="329943"/>
                </a:lnTo>
                <a:close/>
                <a:moveTo>
                  <a:pt x="1602047" y="323612"/>
                </a:moveTo>
                <a:lnTo>
                  <a:pt x="1600201" y="323974"/>
                </a:lnTo>
                <a:lnTo>
                  <a:pt x="1599702" y="323937"/>
                </a:lnTo>
                <a:close/>
                <a:moveTo>
                  <a:pt x="1821538" y="323593"/>
                </a:moveTo>
                <a:lnTo>
                  <a:pt x="1796461" y="338690"/>
                </a:lnTo>
                <a:lnTo>
                  <a:pt x="1808323" y="329332"/>
                </a:lnTo>
                <a:close/>
                <a:moveTo>
                  <a:pt x="1827430" y="322995"/>
                </a:moveTo>
                <a:lnTo>
                  <a:pt x="1810703" y="330641"/>
                </a:lnTo>
                <a:cubicBezTo>
                  <a:pt x="1813561" y="329689"/>
                  <a:pt x="1818323" y="326831"/>
                  <a:pt x="1821181" y="324926"/>
                </a:cubicBezTo>
                <a:close/>
                <a:moveTo>
                  <a:pt x="1586646" y="322970"/>
                </a:moveTo>
                <a:lnTo>
                  <a:pt x="1599702" y="323937"/>
                </a:lnTo>
                <a:lnTo>
                  <a:pt x="1594951" y="324597"/>
                </a:lnTo>
                <a:lnTo>
                  <a:pt x="1578929" y="323021"/>
                </a:lnTo>
                <a:lnTo>
                  <a:pt x="1585913" y="323021"/>
                </a:lnTo>
                <a:close/>
                <a:moveTo>
                  <a:pt x="2467230" y="322229"/>
                </a:moveTo>
                <a:lnTo>
                  <a:pt x="2453272" y="329943"/>
                </a:lnTo>
                <a:lnTo>
                  <a:pt x="2451736" y="330641"/>
                </a:lnTo>
                <a:lnTo>
                  <a:pt x="2452527" y="330355"/>
                </a:lnTo>
                <a:lnTo>
                  <a:pt x="2436496" y="339214"/>
                </a:lnTo>
                <a:cubicBezTo>
                  <a:pt x="2436496" y="339214"/>
                  <a:pt x="2439353" y="338261"/>
                  <a:pt x="2443163" y="335404"/>
                </a:cubicBezTo>
                <a:cubicBezTo>
                  <a:pt x="2446973" y="333499"/>
                  <a:pt x="2451736" y="329689"/>
                  <a:pt x="2457451" y="326831"/>
                </a:cubicBezTo>
                <a:close/>
                <a:moveTo>
                  <a:pt x="1617308" y="320831"/>
                </a:moveTo>
                <a:lnTo>
                  <a:pt x="1608669" y="322692"/>
                </a:lnTo>
                <a:lnTo>
                  <a:pt x="1602047" y="323612"/>
                </a:lnTo>
                <a:lnTo>
                  <a:pt x="1615591" y="320951"/>
                </a:lnTo>
                <a:close/>
                <a:moveTo>
                  <a:pt x="330382" y="320300"/>
                </a:moveTo>
                <a:lnTo>
                  <a:pt x="335281" y="321116"/>
                </a:lnTo>
                <a:lnTo>
                  <a:pt x="328180" y="320682"/>
                </a:lnTo>
                <a:close/>
                <a:moveTo>
                  <a:pt x="334552" y="319578"/>
                </a:moveTo>
                <a:lnTo>
                  <a:pt x="330382" y="320300"/>
                </a:lnTo>
                <a:lnTo>
                  <a:pt x="329566" y="320164"/>
                </a:lnTo>
                <a:close/>
                <a:moveTo>
                  <a:pt x="2479840" y="317522"/>
                </a:moveTo>
                <a:lnTo>
                  <a:pt x="2473643" y="319211"/>
                </a:lnTo>
                <a:lnTo>
                  <a:pt x="2467230" y="322229"/>
                </a:lnTo>
                <a:lnTo>
                  <a:pt x="2472691" y="319211"/>
                </a:lnTo>
                <a:close/>
                <a:moveTo>
                  <a:pt x="1325163" y="317442"/>
                </a:moveTo>
                <a:lnTo>
                  <a:pt x="1340168" y="321116"/>
                </a:lnTo>
                <a:lnTo>
                  <a:pt x="1351508" y="327478"/>
                </a:lnTo>
                <a:lnTo>
                  <a:pt x="1344536" y="324822"/>
                </a:lnTo>
                <a:lnTo>
                  <a:pt x="1343026" y="323974"/>
                </a:lnTo>
                <a:lnTo>
                  <a:pt x="1337690" y="322213"/>
                </a:lnTo>
                <a:close/>
                <a:moveTo>
                  <a:pt x="1954864" y="316566"/>
                </a:moveTo>
                <a:lnTo>
                  <a:pt x="1970843" y="319926"/>
                </a:lnTo>
                <a:lnTo>
                  <a:pt x="1983342" y="326533"/>
                </a:lnTo>
                <a:close/>
                <a:moveTo>
                  <a:pt x="2484121" y="316354"/>
                </a:moveTo>
                <a:lnTo>
                  <a:pt x="2483473" y="316663"/>
                </a:lnTo>
                <a:lnTo>
                  <a:pt x="2479840" y="317522"/>
                </a:lnTo>
                <a:close/>
                <a:moveTo>
                  <a:pt x="1948816" y="314449"/>
                </a:moveTo>
                <a:lnTo>
                  <a:pt x="1954864" y="316566"/>
                </a:lnTo>
                <a:lnTo>
                  <a:pt x="1953709" y="316323"/>
                </a:lnTo>
                <a:close/>
                <a:moveTo>
                  <a:pt x="1844261" y="313727"/>
                </a:moveTo>
                <a:lnTo>
                  <a:pt x="1821538" y="323593"/>
                </a:lnTo>
                <a:lnTo>
                  <a:pt x="1833563" y="316354"/>
                </a:lnTo>
                <a:close/>
                <a:moveTo>
                  <a:pt x="2550796" y="313496"/>
                </a:moveTo>
                <a:lnTo>
                  <a:pt x="2578418" y="313496"/>
                </a:lnTo>
                <a:cubicBezTo>
                  <a:pt x="2601278" y="317306"/>
                  <a:pt x="2624138" y="326831"/>
                  <a:pt x="2642236" y="339214"/>
                </a:cubicBezTo>
                <a:lnTo>
                  <a:pt x="2653401" y="349486"/>
                </a:lnTo>
                <a:lnTo>
                  <a:pt x="2645093" y="343024"/>
                </a:lnTo>
                <a:cubicBezTo>
                  <a:pt x="2645093" y="343024"/>
                  <a:pt x="2646998" y="344929"/>
                  <a:pt x="2649856" y="346834"/>
                </a:cubicBezTo>
                <a:lnTo>
                  <a:pt x="2654142" y="350168"/>
                </a:lnTo>
                <a:lnTo>
                  <a:pt x="2655890" y="351776"/>
                </a:lnTo>
                <a:lnTo>
                  <a:pt x="2631282" y="335047"/>
                </a:lnTo>
                <a:cubicBezTo>
                  <a:pt x="2621281" y="329213"/>
                  <a:pt x="2610327" y="323974"/>
                  <a:pt x="2598421" y="320164"/>
                </a:cubicBezTo>
                <a:lnTo>
                  <a:pt x="2586663" y="318807"/>
                </a:lnTo>
                <a:lnTo>
                  <a:pt x="2577466" y="315401"/>
                </a:lnTo>
                <a:close/>
                <a:moveTo>
                  <a:pt x="1867853" y="313496"/>
                </a:moveTo>
                <a:lnTo>
                  <a:pt x="1831508" y="326369"/>
                </a:lnTo>
                <a:lnTo>
                  <a:pt x="1835468" y="323974"/>
                </a:lnTo>
                <a:cubicBezTo>
                  <a:pt x="1842136" y="321116"/>
                  <a:pt x="1848803" y="319211"/>
                  <a:pt x="1854518" y="317306"/>
                </a:cubicBezTo>
                <a:cubicBezTo>
                  <a:pt x="1860233" y="315401"/>
                  <a:pt x="1864996" y="314449"/>
                  <a:pt x="1867853" y="313496"/>
                </a:cubicBezTo>
                <a:close/>
                <a:moveTo>
                  <a:pt x="1309300" y="312847"/>
                </a:moveTo>
                <a:lnTo>
                  <a:pt x="1314808" y="313497"/>
                </a:lnTo>
                <a:lnTo>
                  <a:pt x="1325163" y="317442"/>
                </a:lnTo>
                <a:lnTo>
                  <a:pt x="1317648" y="315601"/>
                </a:lnTo>
                <a:close/>
                <a:moveTo>
                  <a:pt x="2503263" y="311985"/>
                </a:moveTo>
                <a:lnTo>
                  <a:pt x="2461676" y="327042"/>
                </a:lnTo>
                <a:lnTo>
                  <a:pt x="2483473" y="316663"/>
                </a:lnTo>
                <a:close/>
                <a:moveTo>
                  <a:pt x="1301957" y="311758"/>
                </a:moveTo>
                <a:lnTo>
                  <a:pt x="1308022" y="312425"/>
                </a:lnTo>
                <a:lnTo>
                  <a:pt x="1309300" y="312847"/>
                </a:lnTo>
                <a:lnTo>
                  <a:pt x="1303707" y="312187"/>
                </a:lnTo>
                <a:close/>
                <a:moveTo>
                  <a:pt x="2524126" y="311591"/>
                </a:moveTo>
                <a:lnTo>
                  <a:pt x="2550796" y="313496"/>
                </a:lnTo>
                <a:lnTo>
                  <a:pt x="2540635" y="313496"/>
                </a:lnTo>
                <a:close/>
                <a:moveTo>
                  <a:pt x="2509581" y="310492"/>
                </a:moveTo>
                <a:lnTo>
                  <a:pt x="2503263" y="311985"/>
                </a:lnTo>
                <a:lnTo>
                  <a:pt x="2506981" y="310639"/>
                </a:lnTo>
                <a:close/>
                <a:moveTo>
                  <a:pt x="1942607" y="309957"/>
                </a:moveTo>
                <a:lnTo>
                  <a:pt x="1948816" y="310639"/>
                </a:lnTo>
                <a:cubicBezTo>
                  <a:pt x="1954055" y="312068"/>
                  <a:pt x="1954293" y="312068"/>
                  <a:pt x="1951435" y="311473"/>
                </a:cubicBezTo>
                <a:close/>
                <a:moveTo>
                  <a:pt x="1277169" y="309034"/>
                </a:moveTo>
                <a:lnTo>
                  <a:pt x="1293496" y="309686"/>
                </a:lnTo>
                <a:lnTo>
                  <a:pt x="1301957" y="311758"/>
                </a:lnTo>
                <a:close/>
                <a:moveTo>
                  <a:pt x="1274446" y="308734"/>
                </a:moveTo>
                <a:lnTo>
                  <a:pt x="1277169" y="309034"/>
                </a:lnTo>
                <a:lnTo>
                  <a:pt x="1276887" y="309022"/>
                </a:lnTo>
                <a:close/>
                <a:moveTo>
                  <a:pt x="1269683" y="308734"/>
                </a:moveTo>
                <a:lnTo>
                  <a:pt x="1276887" y="309022"/>
                </a:lnTo>
                <a:lnTo>
                  <a:pt x="1303707" y="312187"/>
                </a:lnTo>
                <a:lnTo>
                  <a:pt x="1317648" y="315601"/>
                </a:lnTo>
                <a:lnTo>
                  <a:pt x="1337690" y="322213"/>
                </a:lnTo>
                <a:lnTo>
                  <a:pt x="1344536" y="324822"/>
                </a:lnTo>
                <a:lnTo>
                  <a:pt x="1374915" y="341875"/>
                </a:lnTo>
                <a:lnTo>
                  <a:pt x="1375169" y="342051"/>
                </a:lnTo>
                <a:lnTo>
                  <a:pt x="1400884" y="363914"/>
                </a:lnTo>
                <a:lnTo>
                  <a:pt x="1402756" y="365718"/>
                </a:lnTo>
                <a:lnTo>
                  <a:pt x="1418130" y="383655"/>
                </a:lnTo>
                <a:lnTo>
                  <a:pt x="1393508" y="358264"/>
                </a:lnTo>
                <a:cubicBezTo>
                  <a:pt x="1382078" y="347786"/>
                  <a:pt x="1367791" y="338261"/>
                  <a:pt x="1352551" y="330641"/>
                </a:cubicBezTo>
                <a:cubicBezTo>
                  <a:pt x="1371601" y="341119"/>
                  <a:pt x="1389698" y="355406"/>
                  <a:pt x="1404938" y="370646"/>
                </a:cubicBezTo>
                <a:cubicBezTo>
                  <a:pt x="1420178" y="385886"/>
                  <a:pt x="1433513" y="403031"/>
                  <a:pt x="1445896" y="420176"/>
                </a:cubicBezTo>
                <a:cubicBezTo>
                  <a:pt x="1458279" y="436845"/>
                  <a:pt x="1469709" y="453752"/>
                  <a:pt x="1481139" y="469349"/>
                </a:cubicBezTo>
                <a:lnTo>
                  <a:pt x="1486806" y="475993"/>
                </a:lnTo>
                <a:lnTo>
                  <a:pt x="1496378" y="488756"/>
                </a:lnTo>
                <a:cubicBezTo>
                  <a:pt x="1503998" y="498281"/>
                  <a:pt x="1511618" y="505901"/>
                  <a:pt x="1516381" y="510664"/>
                </a:cubicBezTo>
                <a:lnTo>
                  <a:pt x="1486806" y="475993"/>
                </a:lnTo>
                <a:lnTo>
                  <a:pt x="1473518" y="458276"/>
                </a:lnTo>
                <a:cubicBezTo>
                  <a:pt x="1480186" y="465896"/>
                  <a:pt x="1486853" y="474469"/>
                  <a:pt x="1494473" y="483994"/>
                </a:cubicBezTo>
                <a:cubicBezTo>
                  <a:pt x="1501141" y="492566"/>
                  <a:pt x="1508761" y="501139"/>
                  <a:pt x="1515428" y="507806"/>
                </a:cubicBezTo>
                <a:cubicBezTo>
                  <a:pt x="1530668" y="522094"/>
                  <a:pt x="1545908" y="532571"/>
                  <a:pt x="1563053" y="536381"/>
                </a:cubicBezTo>
                <a:cubicBezTo>
                  <a:pt x="1580198" y="541144"/>
                  <a:pt x="1601153" y="540191"/>
                  <a:pt x="1617346" y="535429"/>
                </a:cubicBezTo>
                <a:cubicBezTo>
                  <a:pt x="1625918" y="532571"/>
                  <a:pt x="1633538" y="529714"/>
                  <a:pt x="1641158" y="524951"/>
                </a:cubicBezTo>
                <a:cubicBezTo>
                  <a:pt x="1648778" y="520189"/>
                  <a:pt x="1656398" y="513521"/>
                  <a:pt x="1664018" y="506854"/>
                </a:cubicBezTo>
                <a:cubicBezTo>
                  <a:pt x="1678306" y="492566"/>
                  <a:pt x="1692593" y="473516"/>
                  <a:pt x="1706881" y="452561"/>
                </a:cubicBezTo>
                <a:cubicBezTo>
                  <a:pt x="1721168" y="432559"/>
                  <a:pt x="1735456" y="409699"/>
                  <a:pt x="1754506" y="387791"/>
                </a:cubicBezTo>
                <a:cubicBezTo>
                  <a:pt x="1764031" y="376361"/>
                  <a:pt x="1774508" y="365884"/>
                  <a:pt x="1785938" y="355406"/>
                </a:cubicBezTo>
                <a:lnTo>
                  <a:pt x="1809859" y="339459"/>
                </a:lnTo>
                <a:lnTo>
                  <a:pt x="1829712" y="327455"/>
                </a:lnTo>
                <a:lnTo>
                  <a:pt x="1873568" y="312544"/>
                </a:lnTo>
                <a:cubicBezTo>
                  <a:pt x="1889761" y="309686"/>
                  <a:pt x="1905953" y="308734"/>
                  <a:pt x="1922146" y="309686"/>
                </a:cubicBezTo>
                <a:lnTo>
                  <a:pt x="1953709" y="316323"/>
                </a:lnTo>
                <a:lnTo>
                  <a:pt x="1991161" y="330667"/>
                </a:lnTo>
                <a:lnTo>
                  <a:pt x="1991831" y="331020"/>
                </a:lnTo>
                <a:lnTo>
                  <a:pt x="2025968" y="353501"/>
                </a:lnTo>
                <a:lnTo>
                  <a:pt x="1995969" y="333208"/>
                </a:lnTo>
                <a:lnTo>
                  <a:pt x="2014538" y="343024"/>
                </a:lnTo>
                <a:cubicBezTo>
                  <a:pt x="2028826" y="353501"/>
                  <a:pt x="2041208" y="363979"/>
                  <a:pt x="2051686" y="375409"/>
                </a:cubicBezTo>
                <a:cubicBezTo>
                  <a:pt x="2085023" y="411604"/>
                  <a:pt x="2106931" y="449704"/>
                  <a:pt x="2130743" y="480184"/>
                </a:cubicBezTo>
                <a:cubicBezTo>
                  <a:pt x="2143126" y="495424"/>
                  <a:pt x="2154556" y="508759"/>
                  <a:pt x="2166938" y="517331"/>
                </a:cubicBezTo>
                <a:cubicBezTo>
                  <a:pt x="2179321" y="525904"/>
                  <a:pt x="2192656" y="532571"/>
                  <a:pt x="2206943" y="534476"/>
                </a:cubicBezTo>
                <a:cubicBezTo>
                  <a:pt x="2221231" y="536381"/>
                  <a:pt x="2238376" y="536381"/>
                  <a:pt x="2251711" y="532571"/>
                </a:cubicBezTo>
                <a:cubicBezTo>
                  <a:pt x="2265046" y="528761"/>
                  <a:pt x="2278381" y="521141"/>
                  <a:pt x="2290763" y="510664"/>
                </a:cubicBezTo>
                <a:cubicBezTo>
                  <a:pt x="2303146" y="499710"/>
                  <a:pt x="2314814" y="485661"/>
                  <a:pt x="2326482" y="470063"/>
                </a:cubicBezTo>
                <a:lnTo>
                  <a:pt x="2333952" y="459631"/>
                </a:lnTo>
                <a:lnTo>
                  <a:pt x="2312041" y="491149"/>
                </a:lnTo>
                <a:lnTo>
                  <a:pt x="2310879" y="492468"/>
                </a:lnTo>
                <a:lnTo>
                  <a:pt x="2298146" y="505425"/>
                </a:lnTo>
                <a:cubicBezTo>
                  <a:pt x="2292907" y="510664"/>
                  <a:pt x="2287430" y="515902"/>
                  <a:pt x="2283143" y="519236"/>
                </a:cubicBezTo>
                <a:cubicBezTo>
                  <a:pt x="2289096" y="515188"/>
                  <a:pt x="2294990" y="509890"/>
                  <a:pt x="2300482" y="504264"/>
                </a:cubicBezTo>
                <a:lnTo>
                  <a:pt x="2310879" y="492468"/>
                </a:lnTo>
                <a:lnTo>
                  <a:pt x="2311718" y="491614"/>
                </a:lnTo>
                <a:lnTo>
                  <a:pt x="2312041" y="491149"/>
                </a:lnTo>
                <a:lnTo>
                  <a:pt x="2315410" y="487328"/>
                </a:lnTo>
                <a:cubicBezTo>
                  <a:pt x="2324101" y="476612"/>
                  <a:pt x="2329816" y="468278"/>
                  <a:pt x="2329816" y="469706"/>
                </a:cubicBezTo>
                <a:cubicBezTo>
                  <a:pt x="2337436" y="459229"/>
                  <a:pt x="2338388" y="456371"/>
                  <a:pt x="2344103" y="447799"/>
                </a:cubicBezTo>
                <a:cubicBezTo>
                  <a:pt x="2353628" y="434464"/>
                  <a:pt x="2358391" y="426844"/>
                  <a:pt x="2360296" y="423986"/>
                </a:cubicBezTo>
                <a:cubicBezTo>
                  <a:pt x="2362201" y="421129"/>
                  <a:pt x="2361248" y="423034"/>
                  <a:pt x="2358391" y="426844"/>
                </a:cubicBezTo>
                <a:cubicBezTo>
                  <a:pt x="2352676" y="434464"/>
                  <a:pt x="2340293" y="451609"/>
                  <a:pt x="2333626" y="461134"/>
                </a:cubicBezTo>
                <a:cubicBezTo>
                  <a:pt x="2336484" y="456848"/>
                  <a:pt x="2343389" y="447323"/>
                  <a:pt x="2350295" y="437560"/>
                </a:cubicBezTo>
                <a:lnTo>
                  <a:pt x="2357589" y="426618"/>
                </a:lnTo>
                <a:lnTo>
                  <a:pt x="2358877" y="424819"/>
                </a:lnTo>
                <a:lnTo>
                  <a:pt x="2406968" y="364931"/>
                </a:lnTo>
                <a:lnTo>
                  <a:pt x="2432686" y="344490"/>
                </a:lnTo>
                <a:lnTo>
                  <a:pt x="2432686" y="345881"/>
                </a:lnTo>
                <a:cubicBezTo>
                  <a:pt x="2455546" y="329689"/>
                  <a:pt x="2481263" y="318259"/>
                  <a:pt x="2506981" y="313496"/>
                </a:cubicBezTo>
                <a:lnTo>
                  <a:pt x="2540635" y="313496"/>
                </a:lnTo>
                <a:lnTo>
                  <a:pt x="2586663" y="318807"/>
                </a:lnTo>
                <a:lnTo>
                  <a:pt x="2628901" y="334451"/>
                </a:lnTo>
                <a:lnTo>
                  <a:pt x="2664193" y="359415"/>
                </a:lnTo>
                <a:lnTo>
                  <a:pt x="2677949" y="372070"/>
                </a:lnTo>
                <a:lnTo>
                  <a:pt x="2692718" y="386839"/>
                </a:lnTo>
                <a:lnTo>
                  <a:pt x="2690367" y="383564"/>
                </a:lnTo>
                <a:lnTo>
                  <a:pt x="2708435" y="404103"/>
                </a:lnTo>
                <a:lnTo>
                  <a:pt x="2715014" y="414012"/>
                </a:lnTo>
                <a:lnTo>
                  <a:pt x="2714626" y="413509"/>
                </a:lnTo>
                <a:lnTo>
                  <a:pt x="2715467" y="414694"/>
                </a:lnTo>
                <a:lnTo>
                  <a:pt x="2727961" y="433511"/>
                </a:lnTo>
                <a:cubicBezTo>
                  <a:pt x="2727008" y="432559"/>
                  <a:pt x="2712721" y="411604"/>
                  <a:pt x="2703196" y="399221"/>
                </a:cubicBezTo>
                <a:cubicBezTo>
                  <a:pt x="2708911" y="407794"/>
                  <a:pt x="2712721" y="414461"/>
                  <a:pt x="2722246" y="426844"/>
                </a:cubicBezTo>
                <a:cubicBezTo>
                  <a:pt x="2716531" y="421129"/>
                  <a:pt x="2724151" y="432559"/>
                  <a:pt x="2733676" y="446846"/>
                </a:cubicBezTo>
                <a:cubicBezTo>
                  <a:pt x="2743201" y="461134"/>
                  <a:pt x="2755583" y="478279"/>
                  <a:pt x="2761298" y="484946"/>
                </a:cubicBezTo>
                <a:cubicBezTo>
                  <a:pt x="2763203" y="484946"/>
                  <a:pt x="2753678" y="475421"/>
                  <a:pt x="2751773" y="470659"/>
                </a:cubicBezTo>
                <a:cubicBezTo>
                  <a:pt x="2750821" y="472564"/>
                  <a:pt x="2742248" y="457324"/>
                  <a:pt x="2728913" y="438274"/>
                </a:cubicBezTo>
                <a:cubicBezTo>
                  <a:pt x="2727961" y="436369"/>
                  <a:pt x="2733676" y="443036"/>
                  <a:pt x="2737486" y="448751"/>
                </a:cubicBezTo>
                <a:cubicBezTo>
                  <a:pt x="2737486" y="448751"/>
                  <a:pt x="2734628" y="443989"/>
                  <a:pt x="2732723" y="441131"/>
                </a:cubicBezTo>
                <a:cubicBezTo>
                  <a:pt x="2749868" y="466849"/>
                  <a:pt x="2765108" y="486851"/>
                  <a:pt x="2774633" y="498281"/>
                </a:cubicBezTo>
                <a:cubicBezTo>
                  <a:pt x="2767013" y="489709"/>
                  <a:pt x="2767013" y="491614"/>
                  <a:pt x="2765108" y="490661"/>
                </a:cubicBezTo>
                <a:cubicBezTo>
                  <a:pt x="2772728" y="501139"/>
                  <a:pt x="2781301" y="512569"/>
                  <a:pt x="2788921" y="520189"/>
                </a:cubicBezTo>
                <a:cubicBezTo>
                  <a:pt x="2790826" y="522094"/>
                  <a:pt x="2792731" y="523999"/>
                  <a:pt x="2793683" y="525904"/>
                </a:cubicBezTo>
                <a:cubicBezTo>
                  <a:pt x="2795588" y="527809"/>
                  <a:pt x="2796541" y="528761"/>
                  <a:pt x="2797493" y="529714"/>
                </a:cubicBezTo>
                <a:cubicBezTo>
                  <a:pt x="2799398" y="532571"/>
                  <a:pt x="2801303" y="534476"/>
                  <a:pt x="2800351" y="535429"/>
                </a:cubicBezTo>
                <a:cubicBezTo>
                  <a:pt x="2797493" y="532571"/>
                  <a:pt x="2794636" y="530666"/>
                  <a:pt x="2791778" y="527809"/>
                </a:cubicBezTo>
                <a:cubicBezTo>
                  <a:pt x="2788921" y="524951"/>
                  <a:pt x="2787016" y="522094"/>
                  <a:pt x="2784158" y="519236"/>
                </a:cubicBezTo>
                <a:cubicBezTo>
                  <a:pt x="2778443" y="512569"/>
                  <a:pt x="2771776" y="505901"/>
                  <a:pt x="2761298" y="492566"/>
                </a:cubicBezTo>
                <a:lnTo>
                  <a:pt x="2761674" y="493619"/>
                </a:lnTo>
                <a:lnTo>
                  <a:pt x="2753678" y="483041"/>
                </a:lnTo>
                <a:cubicBezTo>
                  <a:pt x="2747011" y="471611"/>
                  <a:pt x="2737486" y="458276"/>
                  <a:pt x="2732723" y="451609"/>
                </a:cubicBezTo>
                <a:cubicBezTo>
                  <a:pt x="2739867" y="463039"/>
                  <a:pt x="2745344" y="471849"/>
                  <a:pt x="2751059" y="480303"/>
                </a:cubicBezTo>
                <a:lnTo>
                  <a:pt x="2762323" y="495434"/>
                </a:lnTo>
                <a:lnTo>
                  <a:pt x="2764275" y="500901"/>
                </a:lnTo>
                <a:cubicBezTo>
                  <a:pt x="2767966" y="506616"/>
                  <a:pt x="2774157" y="514474"/>
                  <a:pt x="2782253" y="522094"/>
                </a:cubicBezTo>
                <a:cubicBezTo>
                  <a:pt x="2783206" y="523999"/>
                  <a:pt x="2767013" y="506854"/>
                  <a:pt x="2775586" y="517331"/>
                </a:cubicBezTo>
                <a:cubicBezTo>
                  <a:pt x="2774633" y="518284"/>
                  <a:pt x="2765108" y="506854"/>
                  <a:pt x="2762251" y="503044"/>
                </a:cubicBezTo>
                <a:cubicBezTo>
                  <a:pt x="2772728" y="513521"/>
                  <a:pt x="2762251" y="501139"/>
                  <a:pt x="2752726" y="489709"/>
                </a:cubicBezTo>
                <a:cubicBezTo>
                  <a:pt x="2755583" y="495424"/>
                  <a:pt x="2756536" y="499234"/>
                  <a:pt x="2768918" y="513521"/>
                </a:cubicBezTo>
                <a:cubicBezTo>
                  <a:pt x="2764156" y="509235"/>
                  <a:pt x="2763680" y="509473"/>
                  <a:pt x="2763680" y="510188"/>
                </a:cubicBezTo>
                <a:lnTo>
                  <a:pt x="2762176" y="509887"/>
                </a:lnTo>
                <a:lnTo>
                  <a:pt x="2762251" y="509711"/>
                </a:lnTo>
                <a:lnTo>
                  <a:pt x="2759774" y="507234"/>
                </a:lnTo>
                <a:lnTo>
                  <a:pt x="2753678" y="497329"/>
                </a:lnTo>
                <a:cubicBezTo>
                  <a:pt x="2751773" y="494471"/>
                  <a:pt x="2750821" y="491614"/>
                  <a:pt x="2746058" y="484946"/>
                </a:cubicBezTo>
                <a:cubicBezTo>
                  <a:pt x="2736533" y="475421"/>
                  <a:pt x="2759393" y="504949"/>
                  <a:pt x="2748916" y="493519"/>
                </a:cubicBezTo>
                <a:cubicBezTo>
                  <a:pt x="2749868" y="494471"/>
                  <a:pt x="2752726" y="498281"/>
                  <a:pt x="2755583" y="503044"/>
                </a:cubicBezTo>
                <a:lnTo>
                  <a:pt x="2759774" y="507234"/>
                </a:lnTo>
                <a:lnTo>
                  <a:pt x="2761298" y="509711"/>
                </a:lnTo>
                <a:lnTo>
                  <a:pt x="2762176" y="509887"/>
                </a:lnTo>
                <a:lnTo>
                  <a:pt x="2761179" y="512211"/>
                </a:lnTo>
                <a:cubicBezTo>
                  <a:pt x="2763203" y="515664"/>
                  <a:pt x="2767966" y="521617"/>
                  <a:pt x="2776538" y="529714"/>
                </a:cubicBezTo>
                <a:cubicBezTo>
                  <a:pt x="2778443" y="532571"/>
                  <a:pt x="2767013" y="526856"/>
                  <a:pt x="2778443" y="534476"/>
                </a:cubicBezTo>
                <a:cubicBezTo>
                  <a:pt x="2783206" y="538286"/>
                  <a:pt x="2780348" y="537334"/>
                  <a:pt x="2776538" y="534476"/>
                </a:cubicBezTo>
                <a:cubicBezTo>
                  <a:pt x="2772728" y="531619"/>
                  <a:pt x="2767013" y="526856"/>
                  <a:pt x="2765108" y="523999"/>
                </a:cubicBezTo>
                <a:cubicBezTo>
                  <a:pt x="2771776" y="532571"/>
                  <a:pt x="2772728" y="537334"/>
                  <a:pt x="2784158" y="546859"/>
                </a:cubicBezTo>
                <a:cubicBezTo>
                  <a:pt x="2783206" y="546859"/>
                  <a:pt x="2782253" y="545906"/>
                  <a:pt x="2779396" y="544954"/>
                </a:cubicBezTo>
                <a:cubicBezTo>
                  <a:pt x="2777491" y="543049"/>
                  <a:pt x="2773681" y="541144"/>
                  <a:pt x="2769871" y="537334"/>
                </a:cubicBezTo>
                <a:cubicBezTo>
                  <a:pt x="2769871" y="540191"/>
                  <a:pt x="2769871" y="541144"/>
                  <a:pt x="2777491" y="548764"/>
                </a:cubicBezTo>
                <a:cubicBezTo>
                  <a:pt x="2767013" y="540191"/>
                  <a:pt x="2765108" y="540191"/>
                  <a:pt x="2753678" y="528761"/>
                </a:cubicBezTo>
                <a:cubicBezTo>
                  <a:pt x="2756536" y="532571"/>
                  <a:pt x="2757488" y="534476"/>
                  <a:pt x="2760346" y="537334"/>
                </a:cubicBezTo>
                <a:cubicBezTo>
                  <a:pt x="2763203" y="540191"/>
                  <a:pt x="2766061" y="543049"/>
                  <a:pt x="2771776" y="547811"/>
                </a:cubicBezTo>
                <a:cubicBezTo>
                  <a:pt x="2755583" y="536381"/>
                  <a:pt x="2780348" y="557336"/>
                  <a:pt x="2776538" y="555431"/>
                </a:cubicBezTo>
                <a:cubicBezTo>
                  <a:pt x="2787016" y="562099"/>
                  <a:pt x="2796541" y="566861"/>
                  <a:pt x="2808923" y="572576"/>
                </a:cubicBezTo>
                <a:cubicBezTo>
                  <a:pt x="2812733" y="574481"/>
                  <a:pt x="2807018" y="572576"/>
                  <a:pt x="2800351" y="569719"/>
                </a:cubicBezTo>
                <a:cubicBezTo>
                  <a:pt x="2793683" y="566861"/>
                  <a:pt x="2786063" y="562099"/>
                  <a:pt x="2784158" y="562099"/>
                </a:cubicBezTo>
                <a:cubicBezTo>
                  <a:pt x="2787968" y="565909"/>
                  <a:pt x="2804161" y="573529"/>
                  <a:pt x="2807971" y="575434"/>
                </a:cubicBezTo>
                <a:cubicBezTo>
                  <a:pt x="2801303" y="574481"/>
                  <a:pt x="2786063" y="565909"/>
                  <a:pt x="2786063" y="566861"/>
                </a:cubicBezTo>
                <a:cubicBezTo>
                  <a:pt x="2798446" y="575434"/>
                  <a:pt x="2801303" y="578291"/>
                  <a:pt x="2807018" y="583054"/>
                </a:cubicBezTo>
                <a:cubicBezTo>
                  <a:pt x="2809876" y="584959"/>
                  <a:pt x="2813686" y="587816"/>
                  <a:pt x="2819401" y="589721"/>
                </a:cubicBezTo>
                <a:cubicBezTo>
                  <a:pt x="2825116" y="592579"/>
                  <a:pt x="2834641" y="594484"/>
                  <a:pt x="2847023" y="595436"/>
                </a:cubicBezTo>
                <a:cubicBezTo>
                  <a:pt x="2848928" y="596389"/>
                  <a:pt x="2847976" y="597341"/>
                  <a:pt x="2856548" y="598294"/>
                </a:cubicBezTo>
                <a:cubicBezTo>
                  <a:pt x="2852738" y="597341"/>
                  <a:pt x="2846071" y="597341"/>
                  <a:pt x="2839403" y="597341"/>
                </a:cubicBezTo>
                <a:cubicBezTo>
                  <a:pt x="2832736" y="596389"/>
                  <a:pt x="2825116" y="595436"/>
                  <a:pt x="2822258" y="594484"/>
                </a:cubicBezTo>
                <a:cubicBezTo>
                  <a:pt x="2822258" y="595436"/>
                  <a:pt x="2828926" y="597341"/>
                  <a:pt x="2842261" y="599246"/>
                </a:cubicBezTo>
                <a:cubicBezTo>
                  <a:pt x="2835593" y="600199"/>
                  <a:pt x="2823211" y="596389"/>
                  <a:pt x="2817496" y="594484"/>
                </a:cubicBezTo>
                <a:cubicBezTo>
                  <a:pt x="2800351" y="590674"/>
                  <a:pt x="2800351" y="590674"/>
                  <a:pt x="2796541" y="590674"/>
                </a:cubicBezTo>
                <a:lnTo>
                  <a:pt x="2787320" y="585141"/>
                </a:lnTo>
                <a:lnTo>
                  <a:pt x="2790112" y="585911"/>
                </a:lnTo>
                <a:cubicBezTo>
                  <a:pt x="2787969" y="584721"/>
                  <a:pt x="2783682" y="582577"/>
                  <a:pt x="2784158" y="582101"/>
                </a:cubicBezTo>
                <a:cubicBezTo>
                  <a:pt x="2784158" y="582577"/>
                  <a:pt x="2781063" y="580911"/>
                  <a:pt x="2778324" y="579482"/>
                </a:cubicBezTo>
                <a:lnTo>
                  <a:pt x="2777380" y="579177"/>
                </a:lnTo>
                <a:lnTo>
                  <a:pt x="2753678" y="564956"/>
                </a:lnTo>
                <a:cubicBezTo>
                  <a:pt x="2743201" y="556384"/>
                  <a:pt x="2734628" y="549716"/>
                  <a:pt x="2728913" y="544954"/>
                </a:cubicBezTo>
                <a:cubicBezTo>
                  <a:pt x="2727961" y="544954"/>
                  <a:pt x="2736533" y="554479"/>
                  <a:pt x="2746058" y="563051"/>
                </a:cubicBezTo>
                <a:cubicBezTo>
                  <a:pt x="2750821" y="566861"/>
                  <a:pt x="2750821" y="565909"/>
                  <a:pt x="2747011" y="562099"/>
                </a:cubicBezTo>
                <a:cubicBezTo>
                  <a:pt x="2749868" y="564004"/>
                  <a:pt x="2756536" y="569719"/>
                  <a:pt x="2761298" y="573529"/>
                </a:cubicBezTo>
                <a:cubicBezTo>
                  <a:pt x="2766061" y="577339"/>
                  <a:pt x="2768918" y="580196"/>
                  <a:pt x="2762251" y="576386"/>
                </a:cubicBezTo>
                <a:cubicBezTo>
                  <a:pt x="2778443" y="586864"/>
                  <a:pt x="2779396" y="587816"/>
                  <a:pt x="2794636" y="595436"/>
                </a:cubicBezTo>
                <a:cubicBezTo>
                  <a:pt x="2793683" y="596389"/>
                  <a:pt x="2783206" y="590674"/>
                  <a:pt x="2766061" y="580196"/>
                </a:cubicBezTo>
                <a:cubicBezTo>
                  <a:pt x="2791778" y="596389"/>
                  <a:pt x="2762251" y="580196"/>
                  <a:pt x="2751773" y="572576"/>
                </a:cubicBezTo>
                <a:cubicBezTo>
                  <a:pt x="2751773" y="573529"/>
                  <a:pt x="2755822" y="576862"/>
                  <a:pt x="2758203" y="579005"/>
                </a:cubicBezTo>
                <a:lnTo>
                  <a:pt x="2756404" y="578646"/>
                </a:lnTo>
                <a:lnTo>
                  <a:pt x="2736533" y="564004"/>
                </a:lnTo>
                <a:cubicBezTo>
                  <a:pt x="2727008" y="555431"/>
                  <a:pt x="2719388" y="546859"/>
                  <a:pt x="2709863" y="535429"/>
                </a:cubicBezTo>
                <a:cubicBezTo>
                  <a:pt x="2713673" y="541144"/>
                  <a:pt x="2719388" y="548764"/>
                  <a:pt x="2706053" y="532571"/>
                </a:cubicBezTo>
                <a:cubicBezTo>
                  <a:pt x="2705101" y="531619"/>
                  <a:pt x="2699386" y="526856"/>
                  <a:pt x="2707958" y="537334"/>
                </a:cubicBezTo>
                <a:cubicBezTo>
                  <a:pt x="2705101" y="535429"/>
                  <a:pt x="2700338" y="529714"/>
                  <a:pt x="2695576" y="522094"/>
                </a:cubicBezTo>
                <a:cubicBezTo>
                  <a:pt x="2697481" y="526856"/>
                  <a:pt x="2708911" y="539239"/>
                  <a:pt x="2706053" y="539239"/>
                </a:cubicBezTo>
                <a:cubicBezTo>
                  <a:pt x="2692718" y="523046"/>
                  <a:pt x="2687956" y="514474"/>
                  <a:pt x="2682241" y="506854"/>
                </a:cubicBezTo>
                <a:cubicBezTo>
                  <a:pt x="2677478" y="498281"/>
                  <a:pt x="2671763" y="489709"/>
                  <a:pt x="2660333" y="474469"/>
                </a:cubicBezTo>
                <a:cubicBezTo>
                  <a:pt x="2660333" y="472564"/>
                  <a:pt x="2667953" y="484946"/>
                  <a:pt x="2668906" y="484946"/>
                </a:cubicBezTo>
                <a:cubicBezTo>
                  <a:pt x="2653666" y="463039"/>
                  <a:pt x="2642236" y="449704"/>
                  <a:pt x="2629853" y="437321"/>
                </a:cubicBezTo>
                <a:cubicBezTo>
                  <a:pt x="2617471" y="424939"/>
                  <a:pt x="2605088" y="413509"/>
                  <a:pt x="2586991" y="404936"/>
                </a:cubicBezTo>
                <a:cubicBezTo>
                  <a:pt x="2589848" y="404936"/>
                  <a:pt x="2583181" y="401126"/>
                  <a:pt x="2575561" y="399221"/>
                </a:cubicBezTo>
                <a:cubicBezTo>
                  <a:pt x="2573656" y="398269"/>
                  <a:pt x="2571751" y="398269"/>
                  <a:pt x="2570798" y="397316"/>
                </a:cubicBezTo>
                <a:cubicBezTo>
                  <a:pt x="2568893" y="397316"/>
                  <a:pt x="2567941" y="397316"/>
                  <a:pt x="2566036" y="396364"/>
                </a:cubicBezTo>
                <a:cubicBezTo>
                  <a:pt x="2563178" y="396364"/>
                  <a:pt x="2562226" y="396364"/>
                  <a:pt x="2564131" y="397316"/>
                </a:cubicBezTo>
                <a:cubicBezTo>
                  <a:pt x="2553653" y="394459"/>
                  <a:pt x="2545081" y="394459"/>
                  <a:pt x="2539366" y="394459"/>
                </a:cubicBezTo>
                <a:cubicBezTo>
                  <a:pt x="2536508" y="394459"/>
                  <a:pt x="2533651" y="394459"/>
                  <a:pt x="2531746" y="394459"/>
                </a:cubicBezTo>
                <a:cubicBezTo>
                  <a:pt x="2529841" y="394459"/>
                  <a:pt x="2527936" y="395411"/>
                  <a:pt x="2525078" y="395411"/>
                </a:cubicBezTo>
                <a:cubicBezTo>
                  <a:pt x="2523173" y="395411"/>
                  <a:pt x="2521268" y="396364"/>
                  <a:pt x="2518411" y="396364"/>
                </a:cubicBezTo>
                <a:cubicBezTo>
                  <a:pt x="2516506" y="397316"/>
                  <a:pt x="2513648" y="397316"/>
                  <a:pt x="2510791" y="398269"/>
                </a:cubicBezTo>
                <a:cubicBezTo>
                  <a:pt x="2505076" y="400174"/>
                  <a:pt x="2497456" y="403984"/>
                  <a:pt x="2486978" y="410651"/>
                </a:cubicBezTo>
                <a:cubicBezTo>
                  <a:pt x="2492693" y="407794"/>
                  <a:pt x="2501266" y="403031"/>
                  <a:pt x="2514601" y="399221"/>
                </a:cubicBezTo>
                <a:cubicBezTo>
                  <a:pt x="2512696" y="400174"/>
                  <a:pt x="2509838" y="402079"/>
                  <a:pt x="2506028" y="403031"/>
                </a:cubicBezTo>
                <a:cubicBezTo>
                  <a:pt x="2502218" y="404936"/>
                  <a:pt x="2498408" y="406841"/>
                  <a:pt x="2493646" y="409699"/>
                </a:cubicBezTo>
                <a:cubicBezTo>
                  <a:pt x="2485073" y="415414"/>
                  <a:pt x="2474596" y="423034"/>
                  <a:pt x="2465071" y="433511"/>
                </a:cubicBezTo>
                <a:cubicBezTo>
                  <a:pt x="2468881" y="428749"/>
                  <a:pt x="2468881" y="427796"/>
                  <a:pt x="2467928" y="429701"/>
                </a:cubicBezTo>
                <a:cubicBezTo>
                  <a:pt x="2466023" y="431606"/>
                  <a:pt x="2462213" y="435416"/>
                  <a:pt x="2457451" y="441131"/>
                </a:cubicBezTo>
                <a:cubicBezTo>
                  <a:pt x="2457451" y="441131"/>
                  <a:pt x="2460308" y="438274"/>
                  <a:pt x="2463166" y="435416"/>
                </a:cubicBezTo>
                <a:cubicBezTo>
                  <a:pt x="2447926" y="452561"/>
                  <a:pt x="2433638" y="473516"/>
                  <a:pt x="2417446" y="497329"/>
                </a:cubicBezTo>
                <a:cubicBezTo>
                  <a:pt x="2400301" y="521141"/>
                  <a:pt x="2382203" y="547811"/>
                  <a:pt x="2354581" y="572576"/>
                </a:cubicBezTo>
                <a:cubicBezTo>
                  <a:pt x="2341246" y="584959"/>
                  <a:pt x="2325053" y="596389"/>
                  <a:pt x="2306003" y="605914"/>
                </a:cubicBezTo>
                <a:cubicBezTo>
                  <a:pt x="2287906" y="614486"/>
                  <a:pt x="2266951" y="621154"/>
                  <a:pt x="2246948" y="623059"/>
                </a:cubicBezTo>
                <a:cubicBezTo>
                  <a:pt x="2226946" y="624964"/>
                  <a:pt x="2206943" y="624964"/>
                  <a:pt x="2186941" y="621154"/>
                </a:cubicBezTo>
                <a:cubicBezTo>
                  <a:pt x="2166938" y="617344"/>
                  <a:pt x="2145983" y="608771"/>
                  <a:pt x="2128838" y="598294"/>
                </a:cubicBezTo>
                <a:cubicBezTo>
                  <a:pt x="2127886" y="597341"/>
                  <a:pt x="2134553" y="600199"/>
                  <a:pt x="2134553" y="600199"/>
                </a:cubicBezTo>
                <a:cubicBezTo>
                  <a:pt x="2119313" y="591626"/>
                  <a:pt x="2106931" y="581149"/>
                  <a:pt x="2098358" y="573529"/>
                </a:cubicBezTo>
                <a:cubicBezTo>
                  <a:pt x="2089786" y="565909"/>
                  <a:pt x="2084071" y="559241"/>
                  <a:pt x="2081213" y="556384"/>
                </a:cubicBezTo>
                <a:cubicBezTo>
                  <a:pt x="2078356" y="553526"/>
                  <a:pt x="2078356" y="554479"/>
                  <a:pt x="2083118" y="559241"/>
                </a:cubicBezTo>
                <a:cubicBezTo>
                  <a:pt x="2087881" y="564004"/>
                  <a:pt x="2096453" y="574481"/>
                  <a:pt x="2114551" y="587816"/>
                </a:cubicBezTo>
                <a:cubicBezTo>
                  <a:pt x="2113598" y="587816"/>
                  <a:pt x="2100263" y="578291"/>
                  <a:pt x="2087881" y="565909"/>
                </a:cubicBezTo>
                <a:cubicBezTo>
                  <a:pt x="2075498" y="553526"/>
                  <a:pt x="2064068" y="539239"/>
                  <a:pt x="2057401" y="531619"/>
                </a:cubicBezTo>
                <a:cubicBezTo>
                  <a:pt x="2068831" y="544954"/>
                  <a:pt x="2057401" y="529714"/>
                  <a:pt x="2052638" y="522094"/>
                </a:cubicBezTo>
                <a:cubicBezTo>
                  <a:pt x="2043113" y="512569"/>
                  <a:pt x="2030731" y="492566"/>
                  <a:pt x="2014538" y="470659"/>
                </a:cubicBezTo>
                <a:cubicBezTo>
                  <a:pt x="2019301" y="475421"/>
                  <a:pt x="2024063" y="483994"/>
                  <a:pt x="2030731" y="491614"/>
                </a:cubicBezTo>
                <a:cubicBezTo>
                  <a:pt x="2026921" y="483994"/>
                  <a:pt x="2010728" y="463039"/>
                  <a:pt x="2005966" y="456371"/>
                </a:cubicBezTo>
                <a:cubicBezTo>
                  <a:pt x="2005966" y="457324"/>
                  <a:pt x="2009776" y="463039"/>
                  <a:pt x="2012633" y="466849"/>
                </a:cubicBezTo>
                <a:cubicBezTo>
                  <a:pt x="2011681" y="466849"/>
                  <a:pt x="2002156" y="452561"/>
                  <a:pt x="1997393" y="447799"/>
                </a:cubicBezTo>
                <a:cubicBezTo>
                  <a:pt x="1998346" y="447799"/>
                  <a:pt x="2000251" y="450656"/>
                  <a:pt x="2000251" y="450656"/>
                </a:cubicBezTo>
                <a:cubicBezTo>
                  <a:pt x="1986916" y="433511"/>
                  <a:pt x="1976438" y="423986"/>
                  <a:pt x="1966913" y="416366"/>
                </a:cubicBezTo>
                <a:cubicBezTo>
                  <a:pt x="1957388" y="408746"/>
                  <a:pt x="1947863" y="403984"/>
                  <a:pt x="1934528" y="399221"/>
                </a:cubicBezTo>
                <a:cubicBezTo>
                  <a:pt x="1929766" y="398269"/>
                  <a:pt x="1935481" y="400174"/>
                  <a:pt x="1934528" y="400174"/>
                </a:cubicBezTo>
                <a:lnTo>
                  <a:pt x="1924342" y="397991"/>
                </a:lnTo>
                <a:lnTo>
                  <a:pt x="1929766" y="398269"/>
                </a:lnTo>
                <a:lnTo>
                  <a:pt x="1923330" y="397774"/>
                </a:lnTo>
                <a:lnTo>
                  <a:pt x="1921193" y="397316"/>
                </a:lnTo>
                <a:cubicBezTo>
                  <a:pt x="1917383" y="397316"/>
                  <a:pt x="1913573" y="397316"/>
                  <a:pt x="1905001" y="396364"/>
                </a:cubicBezTo>
                <a:lnTo>
                  <a:pt x="1923330" y="397774"/>
                </a:lnTo>
                <a:lnTo>
                  <a:pt x="1924342" y="397991"/>
                </a:lnTo>
                <a:lnTo>
                  <a:pt x="1892618" y="396364"/>
                </a:lnTo>
                <a:lnTo>
                  <a:pt x="1885001" y="398983"/>
                </a:lnTo>
                <a:lnTo>
                  <a:pt x="1886903" y="398269"/>
                </a:lnTo>
                <a:cubicBezTo>
                  <a:pt x="1884046" y="399221"/>
                  <a:pt x="1878331" y="400174"/>
                  <a:pt x="1873568" y="402079"/>
                </a:cubicBezTo>
                <a:cubicBezTo>
                  <a:pt x="1868806" y="403984"/>
                  <a:pt x="1864043" y="405889"/>
                  <a:pt x="1862138" y="406841"/>
                </a:cubicBezTo>
                <a:lnTo>
                  <a:pt x="1885001" y="398983"/>
                </a:lnTo>
                <a:lnTo>
                  <a:pt x="1864043" y="406841"/>
                </a:lnTo>
                <a:cubicBezTo>
                  <a:pt x="1855471" y="411604"/>
                  <a:pt x="1845946" y="418271"/>
                  <a:pt x="1839278" y="424939"/>
                </a:cubicBezTo>
                <a:cubicBezTo>
                  <a:pt x="1844041" y="419224"/>
                  <a:pt x="1841183" y="422081"/>
                  <a:pt x="1835468" y="426844"/>
                </a:cubicBezTo>
                <a:cubicBezTo>
                  <a:pt x="1830706" y="431606"/>
                  <a:pt x="1824038" y="440179"/>
                  <a:pt x="1823086" y="440179"/>
                </a:cubicBezTo>
                <a:cubicBezTo>
                  <a:pt x="1817371" y="446846"/>
                  <a:pt x="1826896" y="437321"/>
                  <a:pt x="1821181" y="443989"/>
                </a:cubicBezTo>
                <a:cubicBezTo>
                  <a:pt x="1810703" y="456371"/>
                  <a:pt x="1803083" y="466849"/>
                  <a:pt x="1795463" y="479231"/>
                </a:cubicBezTo>
                <a:cubicBezTo>
                  <a:pt x="1787843" y="490661"/>
                  <a:pt x="1779271" y="503044"/>
                  <a:pt x="1767841" y="518284"/>
                </a:cubicBezTo>
                <a:cubicBezTo>
                  <a:pt x="1773556" y="508759"/>
                  <a:pt x="1780223" y="500186"/>
                  <a:pt x="1785938" y="491614"/>
                </a:cubicBezTo>
                <a:cubicBezTo>
                  <a:pt x="1778318" y="501139"/>
                  <a:pt x="1773556" y="508759"/>
                  <a:pt x="1766888" y="519236"/>
                </a:cubicBezTo>
                <a:lnTo>
                  <a:pt x="1758536" y="529677"/>
                </a:lnTo>
                <a:lnTo>
                  <a:pt x="1771651" y="511616"/>
                </a:lnTo>
                <a:cubicBezTo>
                  <a:pt x="1757363" y="529714"/>
                  <a:pt x="1746886" y="544001"/>
                  <a:pt x="1738313" y="554479"/>
                </a:cubicBezTo>
                <a:lnTo>
                  <a:pt x="1751979" y="537873"/>
                </a:lnTo>
                <a:lnTo>
                  <a:pt x="1737341" y="556170"/>
                </a:lnTo>
                <a:lnTo>
                  <a:pt x="1706354" y="586469"/>
                </a:lnTo>
                <a:lnTo>
                  <a:pt x="1695079" y="593314"/>
                </a:lnTo>
                <a:lnTo>
                  <a:pt x="1654920" y="615625"/>
                </a:lnTo>
                <a:lnTo>
                  <a:pt x="1628789" y="621253"/>
                </a:lnTo>
                <a:lnTo>
                  <a:pt x="1615591" y="623846"/>
                </a:lnTo>
                <a:lnTo>
                  <a:pt x="1586646" y="625865"/>
                </a:lnTo>
                <a:lnTo>
                  <a:pt x="1553286" y="623394"/>
                </a:lnTo>
                <a:lnTo>
                  <a:pt x="1548353" y="622909"/>
                </a:lnTo>
                <a:lnTo>
                  <a:pt x="1514075" y="610436"/>
                </a:lnTo>
                <a:lnTo>
                  <a:pt x="1513518" y="610187"/>
                </a:lnTo>
                <a:lnTo>
                  <a:pt x="1484619" y="594263"/>
                </a:lnTo>
                <a:lnTo>
                  <a:pt x="1482638" y="592809"/>
                </a:lnTo>
                <a:lnTo>
                  <a:pt x="1465581" y="579879"/>
                </a:lnTo>
                <a:lnTo>
                  <a:pt x="1449611" y="565318"/>
                </a:lnTo>
                <a:lnTo>
                  <a:pt x="1392932" y="496493"/>
                </a:lnTo>
                <a:lnTo>
                  <a:pt x="1369577" y="461729"/>
                </a:lnTo>
                <a:cubicBezTo>
                  <a:pt x="1360885" y="449704"/>
                  <a:pt x="1352075" y="438750"/>
                  <a:pt x="1343026" y="429701"/>
                </a:cubicBezTo>
                <a:cubicBezTo>
                  <a:pt x="1323976" y="410651"/>
                  <a:pt x="1305878" y="401126"/>
                  <a:pt x="1283018" y="399221"/>
                </a:cubicBezTo>
                <a:cubicBezTo>
                  <a:pt x="1271588" y="398269"/>
                  <a:pt x="1259206" y="399221"/>
                  <a:pt x="1248728" y="402079"/>
                </a:cubicBezTo>
                <a:cubicBezTo>
                  <a:pt x="1238251" y="404936"/>
                  <a:pt x="1228726" y="409699"/>
                  <a:pt x="1218248" y="417319"/>
                </a:cubicBezTo>
                <a:lnTo>
                  <a:pt x="1205223" y="430238"/>
                </a:lnTo>
                <a:lnTo>
                  <a:pt x="1200151" y="434464"/>
                </a:lnTo>
                <a:lnTo>
                  <a:pt x="1195614" y="439768"/>
                </a:lnTo>
                <a:lnTo>
                  <a:pt x="1189197" y="446132"/>
                </a:lnTo>
                <a:cubicBezTo>
                  <a:pt x="1179672" y="457800"/>
                  <a:pt x="1170147" y="471135"/>
                  <a:pt x="1160146" y="484946"/>
                </a:cubicBezTo>
                <a:cubicBezTo>
                  <a:pt x="1163003" y="482089"/>
                  <a:pt x="1166813" y="476374"/>
                  <a:pt x="1173481" y="467801"/>
                </a:cubicBezTo>
                <a:cubicBezTo>
                  <a:pt x="1159193" y="489709"/>
                  <a:pt x="1142048" y="513521"/>
                  <a:pt x="1122046" y="538286"/>
                </a:cubicBezTo>
                <a:cubicBezTo>
                  <a:pt x="1117283" y="543049"/>
                  <a:pt x="1112521" y="548764"/>
                  <a:pt x="1119188" y="543049"/>
                </a:cubicBezTo>
                <a:lnTo>
                  <a:pt x="1073067" y="586825"/>
                </a:lnTo>
                <a:lnTo>
                  <a:pt x="1052157" y="602342"/>
                </a:lnTo>
                <a:cubicBezTo>
                  <a:pt x="1039417" y="609724"/>
                  <a:pt x="1025367" y="615915"/>
                  <a:pt x="1010603" y="620201"/>
                </a:cubicBezTo>
                <a:cubicBezTo>
                  <a:pt x="996316" y="624011"/>
                  <a:pt x="981076" y="626869"/>
                  <a:pt x="965836" y="627821"/>
                </a:cubicBezTo>
                <a:lnTo>
                  <a:pt x="954406" y="627821"/>
                </a:lnTo>
                <a:lnTo>
                  <a:pt x="942976" y="627821"/>
                </a:lnTo>
                <a:cubicBezTo>
                  <a:pt x="935356" y="627821"/>
                  <a:pt x="927736" y="626869"/>
                  <a:pt x="920116" y="624964"/>
                </a:cubicBezTo>
                <a:cubicBezTo>
                  <a:pt x="889636" y="620201"/>
                  <a:pt x="859156" y="605914"/>
                  <a:pt x="836296" y="587816"/>
                </a:cubicBezTo>
                <a:cubicBezTo>
                  <a:pt x="812483" y="569719"/>
                  <a:pt x="795338" y="548764"/>
                  <a:pt x="780098" y="528761"/>
                </a:cubicBezTo>
                <a:cubicBezTo>
                  <a:pt x="764858" y="508759"/>
                  <a:pt x="752476" y="489709"/>
                  <a:pt x="740093" y="472564"/>
                </a:cubicBezTo>
                <a:cubicBezTo>
                  <a:pt x="727711" y="455419"/>
                  <a:pt x="716281" y="441131"/>
                  <a:pt x="704851" y="428749"/>
                </a:cubicBezTo>
                <a:cubicBezTo>
                  <a:pt x="692945" y="417319"/>
                  <a:pt x="681991" y="409699"/>
                  <a:pt x="670799" y="404818"/>
                </a:cubicBezTo>
                <a:lnTo>
                  <a:pt x="640131" y="398334"/>
                </a:lnTo>
                <a:lnTo>
                  <a:pt x="641033" y="398269"/>
                </a:lnTo>
                <a:cubicBezTo>
                  <a:pt x="639128" y="398269"/>
                  <a:pt x="635318" y="397316"/>
                  <a:pt x="635318" y="397316"/>
                </a:cubicBezTo>
                <a:lnTo>
                  <a:pt x="640131" y="398334"/>
                </a:lnTo>
                <a:lnTo>
                  <a:pt x="614363" y="400174"/>
                </a:lnTo>
                <a:cubicBezTo>
                  <a:pt x="605791" y="402079"/>
                  <a:pt x="596266" y="404936"/>
                  <a:pt x="587693" y="410651"/>
                </a:cubicBezTo>
                <a:cubicBezTo>
                  <a:pt x="569596" y="421129"/>
                  <a:pt x="549593" y="443989"/>
                  <a:pt x="529591" y="471611"/>
                </a:cubicBezTo>
                <a:cubicBezTo>
                  <a:pt x="509588" y="499234"/>
                  <a:pt x="488633" y="530666"/>
                  <a:pt x="461011" y="558289"/>
                </a:cubicBezTo>
                <a:cubicBezTo>
                  <a:pt x="447676" y="572576"/>
                  <a:pt x="431483" y="584959"/>
                  <a:pt x="415291" y="595436"/>
                </a:cubicBezTo>
                <a:cubicBezTo>
                  <a:pt x="399098" y="605914"/>
                  <a:pt x="381001" y="612581"/>
                  <a:pt x="364808" y="616391"/>
                </a:cubicBezTo>
                <a:cubicBezTo>
                  <a:pt x="356236" y="618296"/>
                  <a:pt x="350521" y="620201"/>
                  <a:pt x="345758" y="621154"/>
                </a:cubicBezTo>
                <a:cubicBezTo>
                  <a:pt x="340996" y="622106"/>
                  <a:pt x="336233" y="623059"/>
                  <a:pt x="329566" y="623059"/>
                </a:cubicBezTo>
                <a:lnTo>
                  <a:pt x="330194" y="624377"/>
                </a:lnTo>
                <a:lnTo>
                  <a:pt x="286703" y="623059"/>
                </a:lnTo>
                <a:cubicBezTo>
                  <a:pt x="264796" y="619249"/>
                  <a:pt x="243841" y="610676"/>
                  <a:pt x="224791" y="598294"/>
                </a:cubicBezTo>
                <a:cubicBezTo>
                  <a:pt x="205741" y="586864"/>
                  <a:pt x="189548" y="571624"/>
                  <a:pt x="176213" y="557336"/>
                </a:cubicBezTo>
                <a:cubicBezTo>
                  <a:pt x="162878" y="542096"/>
                  <a:pt x="151448" y="527809"/>
                  <a:pt x="140018" y="512569"/>
                </a:cubicBezTo>
                <a:cubicBezTo>
                  <a:pt x="148591" y="523046"/>
                  <a:pt x="143828" y="516379"/>
                  <a:pt x="136208" y="504949"/>
                </a:cubicBezTo>
                <a:cubicBezTo>
                  <a:pt x="128588" y="494471"/>
                  <a:pt x="118111" y="479231"/>
                  <a:pt x="112396" y="470659"/>
                </a:cubicBezTo>
                <a:cubicBezTo>
                  <a:pt x="111443" y="468754"/>
                  <a:pt x="116206" y="475421"/>
                  <a:pt x="122873" y="484946"/>
                </a:cubicBezTo>
                <a:cubicBezTo>
                  <a:pt x="129541" y="493519"/>
                  <a:pt x="137161" y="504949"/>
                  <a:pt x="139066" y="506854"/>
                </a:cubicBezTo>
                <a:cubicBezTo>
                  <a:pt x="135256" y="500186"/>
                  <a:pt x="123826" y="483041"/>
                  <a:pt x="113348" y="467801"/>
                </a:cubicBezTo>
                <a:cubicBezTo>
                  <a:pt x="101918" y="452561"/>
                  <a:pt x="91441" y="439226"/>
                  <a:pt x="85726" y="435416"/>
                </a:cubicBezTo>
                <a:cubicBezTo>
                  <a:pt x="85726" y="435416"/>
                  <a:pt x="82868" y="431606"/>
                  <a:pt x="80963" y="429701"/>
                </a:cubicBezTo>
                <a:cubicBezTo>
                  <a:pt x="80963" y="428749"/>
                  <a:pt x="90488" y="439226"/>
                  <a:pt x="94298" y="443989"/>
                </a:cubicBezTo>
                <a:cubicBezTo>
                  <a:pt x="95251" y="443989"/>
                  <a:pt x="85726" y="433511"/>
                  <a:pt x="81916" y="429701"/>
                </a:cubicBezTo>
                <a:cubicBezTo>
                  <a:pt x="96203" y="443036"/>
                  <a:pt x="77153" y="420176"/>
                  <a:pt x="64771" y="411604"/>
                </a:cubicBezTo>
                <a:cubicBezTo>
                  <a:pt x="62866" y="409699"/>
                  <a:pt x="70486" y="414461"/>
                  <a:pt x="76201" y="419224"/>
                </a:cubicBezTo>
                <a:cubicBezTo>
                  <a:pt x="81916" y="423986"/>
                  <a:pt x="85726" y="426844"/>
                  <a:pt x="77153" y="417319"/>
                </a:cubicBezTo>
                <a:cubicBezTo>
                  <a:pt x="85726" y="423986"/>
                  <a:pt x="94298" y="432559"/>
                  <a:pt x="98108" y="434464"/>
                </a:cubicBezTo>
                <a:cubicBezTo>
                  <a:pt x="96203" y="429701"/>
                  <a:pt x="85726" y="417319"/>
                  <a:pt x="91441" y="419224"/>
                </a:cubicBezTo>
                <a:cubicBezTo>
                  <a:pt x="85726" y="412556"/>
                  <a:pt x="67628" y="397316"/>
                  <a:pt x="52388" y="390649"/>
                </a:cubicBezTo>
                <a:cubicBezTo>
                  <a:pt x="55246" y="391601"/>
                  <a:pt x="63818" y="395411"/>
                  <a:pt x="68581" y="399221"/>
                </a:cubicBezTo>
                <a:cubicBezTo>
                  <a:pt x="65723" y="395411"/>
                  <a:pt x="59056" y="391601"/>
                  <a:pt x="56198" y="388744"/>
                </a:cubicBezTo>
                <a:cubicBezTo>
                  <a:pt x="52388" y="386839"/>
                  <a:pt x="51436" y="384934"/>
                  <a:pt x="58103" y="386839"/>
                </a:cubicBezTo>
                <a:lnTo>
                  <a:pt x="51657" y="383156"/>
                </a:lnTo>
                <a:lnTo>
                  <a:pt x="68581" y="390649"/>
                </a:lnTo>
                <a:cubicBezTo>
                  <a:pt x="66676" y="387791"/>
                  <a:pt x="55246" y="379219"/>
                  <a:pt x="38101" y="374456"/>
                </a:cubicBezTo>
                <a:cubicBezTo>
                  <a:pt x="32386" y="372551"/>
                  <a:pt x="36196" y="373504"/>
                  <a:pt x="42863" y="375409"/>
                </a:cubicBezTo>
                <a:cubicBezTo>
                  <a:pt x="49531" y="377314"/>
                  <a:pt x="57151" y="381124"/>
                  <a:pt x="60008" y="383029"/>
                </a:cubicBezTo>
                <a:cubicBezTo>
                  <a:pt x="58103" y="381124"/>
                  <a:pt x="52388" y="378266"/>
                  <a:pt x="46673" y="376361"/>
                </a:cubicBezTo>
                <a:cubicBezTo>
                  <a:pt x="40958" y="374456"/>
                  <a:pt x="34291" y="372551"/>
                  <a:pt x="31433" y="371599"/>
                </a:cubicBezTo>
                <a:cubicBezTo>
                  <a:pt x="33338" y="370646"/>
                  <a:pt x="50483" y="376361"/>
                  <a:pt x="57151" y="380171"/>
                </a:cubicBezTo>
                <a:cubicBezTo>
                  <a:pt x="62866" y="382076"/>
                  <a:pt x="76201" y="387791"/>
                  <a:pt x="58103" y="378266"/>
                </a:cubicBezTo>
                <a:cubicBezTo>
                  <a:pt x="59056" y="377314"/>
                  <a:pt x="69533" y="383981"/>
                  <a:pt x="69533" y="383029"/>
                </a:cubicBezTo>
                <a:cubicBezTo>
                  <a:pt x="65723" y="380648"/>
                  <a:pt x="64533" y="379755"/>
                  <a:pt x="64548" y="379576"/>
                </a:cubicBezTo>
                <a:lnTo>
                  <a:pt x="66309" y="380229"/>
                </a:lnTo>
                <a:lnTo>
                  <a:pt x="73343" y="383981"/>
                </a:lnTo>
                <a:cubicBezTo>
                  <a:pt x="77153" y="384934"/>
                  <a:pt x="72391" y="381124"/>
                  <a:pt x="64771" y="376361"/>
                </a:cubicBezTo>
                <a:cubicBezTo>
                  <a:pt x="60961" y="374456"/>
                  <a:pt x="56198" y="372551"/>
                  <a:pt x="52388" y="370646"/>
                </a:cubicBezTo>
                <a:cubicBezTo>
                  <a:pt x="47626" y="368741"/>
                  <a:pt x="43816" y="367789"/>
                  <a:pt x="40958" y="365884"/>
                </a:cubicBezTo>
                <a:cubicBezTo>
                  <a:pt x="42863" y="365884"/>
                  <a:pt x="48578" y="367789"/>
                  <a:pt x="54293" y="370646"/>
                </a:cubicBezTo>
                <a:cubicBezTo>
                  <a:pt x="57151" y="372551"/>
                  <a:pt x="60961" y="373504"/>
                  <a:pt x="63818" y="375409"/>
                </a:cubicBezTo>
                <a:cubicBezTo>
                  <a:pt x="66676" y="377314"/>
                  <a:pt x="69533" y="378266"/>
                  <a:pt x="71438" y="380171"/>
                </a:cubicBezTo>
                <a:cubicBezTo>
                  <a:pt x="84773" y="388744"/>
                  <a:pt x="71438" y="378266"/>
                  <a:pt x="83821" y="384934"/>
                </a:cubicBezTo>
                <a:cubicBezTo>
                  <a:pt x="81916" y="383029"/>
                  <a:pt x="78106" y="381124"/>
                  <a:pt x="73343" y="377314"/>
                </a:cubicBezTo>
                <a:cubicBezTo>
                  <a:pt x="77153" y="379219"/>
                  <a:pt x="80011" y="380171"/>
                  <a:pt x="84773" y="383029"/>
                </a:cubicBezTo>
                <a:lnTo>
                  <a:pt x="77913" y="377884"/>
                </a:lnTo>
                <a:lnTo>
                  <a:pt x="81916" y="380171"/>
                </a:lnTo>
                <a:lnTo>
                  <a:pt x="65407" y="369165"/>
                </a:lnTo>
                <a:lnTo>
                  <a:pt x="68581" y="370646"/>
                </a:lnTo>
                <a:cubicBezTo>
                  <a:pt x="78106" y="376361"/>
                  <a:pt x="87631" y="383029"/>
                  <a:pt x="93346" y="387791"/>
                </a:cubicBezTo>
                <a:cubicBezTo>
                  <a:pt x="106681" y="398269"/>
                  <a:pt x="102871" y="393506"/>
                  <a:pt x="109538" y="396364"/>
                </a:cubicBezTo>
                <a:cubicBezTo>
                  <a:pt x="105728" y="391601"/>
                  <a:pt x="98108" y="384934"/>
                  <a:pt x="89536" y="378266"/>
                </a:cubicBezTo>
                <a:cubicBezTo>
                  <a:pt x="85726" y="375409"/>
                  <a:pt x="80963" y="372551"/>
                  <a:pt x="77153" y="370646"/>
                </a:cubicBezTo>
                <a:cubicBezTo>
                  <a:pt x="73343" y="368741"/>
                  <a:pt x="70486" y="366836"/>
                  <a:pt x="68581" y="365884"/>
                </a:cubicBezTo>
                <a:cubicBezTo>
                  <a:pt x="68581" y="364931"/>
                  <a:pt x="63818" y="363026"/>
                  <a:pt x="59056" y="361121"/>
                </a:cubicBezTo>
                <a:cubicBezTo>
                  <a:pt x="54293" y="359216"/>
                  <a:pt x="48578" y="357311"/>
                  <a:pt x="47626" y="356359"/>
                </a:cubicBezTo>
                <a:cubicBezTo>
                  <a:pt x="58103" y="360169"/>
                  <a:pt x="72391" y="365884"/>
                  <a:pt x="80963" y="369694"/>
                </a:cubicBezTo>
                <a:cubicBezTo>
                  <a:pt x="89536" y="373504"/>
                  <a:pt x="94298" y="373504"/>
                  <a:pt x="84773" y="364931"/>
                </a:cubicBezTo>
                <a:cubicBezTo>
                  <a:pt x="81916" y="362074"/>
                  <a:pt x="75248" y="358264"/>
                  <a:pt x="68581" y="355406"/>
                </a:cubicBezTo>
                <a:cubicBezTo>
                  <a:pt x="64771" y="353501"/>
                  <a:pt x="61913" y="352549"/>
                  <a:pt x="58103" y="350644"/>
                </a:cubicBezTo>
                <a:cubicBezTo>
                  <a:pt x="55246" y="349691"/>
                  <a:pt x="52388" y="348739"/>
                  <a:pt x="49531" y="347786"/>
                </a:cubicBezTo>
                <a:cubicBezTo>
                  <a:pt x="47626" y="346834"/>
                  <a:pt x="56198" y="348739"/>
                  <a:pt x="63818" y="352549"/>
                </a:cubicBezTo>
                <a:cubicBezTo>
                  <a:pt x="68581" y="354454"/>
                  <a:pt x="72391" y="356359"/>
                  <a:pt x="76201" y="359216"/>
                </a:cubicBezTo>
                <a:cubicBezTo>
                  <a:pt x="80011" y="361121"/>
                  <a:pt x="82868" y="363026"/>
                  <a:pt x="84773" y="363979"/>
                </a:cubicBezTo>
                <a:cubicBezTo>
                  <a:pt x="88583" y="363026"/>
                  <a:pt x="67628" y="347786"/>
                  <a:pt x="40958" y="341119"/>
                </a:cubicBezTo>
                <a:cubicBezTo>
                  <a:pt x="41911" y="340166"/>
                  <a:pt x="53341" y="343024"/>
                  <a:pt x="64771" y="348739"/>
                </a:cubicBezTo>
                <a:lnTo>
                  <a:pt x="45086" y="340537"/>
                </a:lnTo>
                <a:lnTo>
                  <a:pt x="60008" y="343024"/>
                </a:lnTo>
                <a:cubicBezTo>
                  <a:pt x="78106" y="349691"/>
                  <a:pt x="91441" y="357311"/>
                  <a:pt x="91441" y="355406"/>
                </a:cubicBezTo>
                <a:cubicBezTo>
                  <a:pt x="83821" y="349691"/>
                  <a:pt x="96203" y="358264"/>
                  <a:pt x="95251" y="358264"/>
                </a:cubicBezTo>
                <a:cubicBezTo>
                  <a:pt x="107633" y="366836"/>
                  <a:pt x="112396" y="369694"/>
                  <a:pt x="115253" y="371599"/>
                </a:cubicBezTo>
                <a:cubicBezTo>
                  <a:pt x="118111" y="373504"/>
                  <a:pt x="120016" y="373504"/>
                  <a:pt x="125731" y="378266"/>
                </a:cubicBezTo>
                <a:cubicBezTo>
                  <a:pt x="117158" y="366836"/>
                  <a:pt x="121921" y="368741"/>
                  <a:pt x="132398" y="377314"/>
                </a:cubicBezTo>
                <a:cubicBezTo>
                  <a:pt x="142876" y="385886"/>
                  <a:pt x="157163" y="401126"/>
                  <a:pt x="167641" y="413509"/>
                </a:cubicBezTo>
                <a:cubicBezTo>
                  <a:pt x="162878" y="404936"/>
                  <a:pt x="147638" y="383981"/>
                  <a:pt x="134303" y="369694"/>
                </a:cubicBezTo>
                <a:cubicBezTo>
                  <a:pt x="142876" y="377314"/>
                  <a:pt x="152401" y="386839"/>
                  <a:pt x="161926" y="398269"/>
                </a:cubicBezTo>
                <a:cubicBezTo>
                  <a:pt x="171451" y="409699"/>
                  <a:pt x="180023" y="423034"/>
                  <a:pt x="188596" y="435416"/>
                </a:cubicBezTo>
                <a:cubicBezTo>
                  <a:pt x="205741" y="460181"/>
                  <a:pt x="221933" y="483041"/>
                  <a:pt x="234316" y="494471"/>
                </a:cubicBezTo>
                <a:cubicBezTo>
                  <a:pt x="244793" y="506854"/>
                  <a:pt x="257176" y="519236"/>
                  <a:pt x="270511" y="526856"/>
                </a:cubicBezTo>
                <a:cubicBezTo>
                  <a:pt x="283846" y="534476"/>
                  <a:pt x="298133" y="539239"/>
                  <a:pt x="315278" y="539239"/>
                </a:cubicBezTo>
                <a:lnTo>
                  <a:pt x="344456" y="534006"/>
                </a:lnTo>
                <a:lnTo>
                  <a:pt x="344568" y="534000"/>
                </a:lnTo>
                <a:lnTo>
                  <a:pt x="344629" y="533975"/>
                </a:lnTo>
                <a:lnTo>
                  <a:pt x="359094" y="531381"/>
                </a:lnTo>
                <a:lnTo>
                  <a:pt x="380976" y="515451"/>
                </a:lnTo>
                <a:lnTo>
                  <a:pt x="378143" y="518284"/>
                </a:lnTo>
                <a:cubicBezTo>
                  <a:pt x="381001" y="517331"/>
                  <a:pt x="383858" y="513521"/>
                  <a:pt x="386716" y="511616"/>
                </a:cubicBezTo>
                <a:cubicBezTo>
                  <a:pt x="388621" y="509711"/>
                  <a:pt x="391478" y="506854"/>
                  <a:pt x="391478" y="507806"/>
                </a:cubicBezTo>
                <a:lnTo>
                  <a:pt x="380976" y="515451"/>
                </a:lnTo>
                <a:lnTo>
                  <a:pt x="410648" y="485780"/>
                </a:lnTo>
                <a:cubicBezTo>
                  <a:pt x="421483" y="472563"/>
                  <a:pt x="432436" y="457324"/>
                  <a:pt x="443866" y="441131"/>
                </a:cubicBezTo>
                <a:cubicBezTo>
                  <a:pt x="455296" y="424939"/>
                  <a:pt x="467678" y="406841"/>
                  <a:pt x="481966" y="389696"/>
                </a:cubicBezTo>
                <a:lnTo>
                  <a:pt x="509414" y="364175"/>
                </a:lnTo>
                <a:lnTo>
                  <a:pt x="488942" y="387129"/>
                </a:lnTo>
                <a:lnTo>
                  <a:pt x="482918" y="393506"/>
                </a:lnTo>
                <a:lnTo>
                  <a:pt x="480862" y="396187"/>
                </a:lnTo>
                <a:lnTo>
                  <a:pt x="478156" y="399221"/>
                </a:lnTo>
                <a:lnTo>
                  <a:pt x="466932" y="414352"/>
                </a:lnTo>
                <a:lnTo>
                  <a:pt x="455891" y="428749"/>
                </a:lnTo>
                <a:lnTo>
                  <a:pt x="447265" y="441072"/>
                </a:lnTo>
                <a:lnTo>
                  <a:pt x="441008" y="449704"/>
                </a:lnTo>
                <a:cubicBezTo>
                  <a:pt x="442199" y="448276"/>
                  <a:pt x="444104" y="445597"/>
                  <a:pt x="446619" y="441995"/>
                </a:cubicBezTo>
                <a:lnTo>
                  <a:pt x="447265" y="441072"/>
                </a:lnTo>
                <a:lnTo>
                  <a:pt x="453867" y="431964"/>
                </a:lnTo>
                <a:lnTo>
                  <a:pt x="466932" y="414352"/>
                </a:lnTo>
                <a:lnTo>
                  <a:pt x="480862" y="396187"/>
                </a:lnTo>
                <a:lnTo>
                  <a:pt x="488942" y="387129"/>
                </a:lnTo>
                <a:lnTo>
                  <a:pt x="513998" y="360599"/>
                </a:lnTo>
                <a:lnTo>
                  <a:pt x="538163" y="342071"/>
                </a:lnTo>
                <a:cubicBezTo>
                  <a:pt x="536258" y="343024"/>
                  <a:pt x="533401" y="344929"/>
                  <a:pt x="529591" y="347786"/>
                </a:cubicBezTo>
                <a:cubicBezTo>
                  <a:pt x="525781" y="350644"/>
                  <a:pt x="521018" y="354454"/>
                  <a:pt x="515303" y="359216"/>
                </a:cubicBezTo>
                <a:lnTo>
                  <a:pt x="513998" y="360599"/>
                </a:lnTo>
                <a:lnTo>
                  <a:pt x="509793" y="363822"/>
                </a:lnTo>
                <a:lnTo>
                  <a:pt x="536258" y="339214"/>
                </a:lnTo>
                <a:cubicBezTo>
                  <a:pt x="558166" y="323974"/>
                  <a:pt x="585788" y="314449"/>
                  <a:pt x="612458" y="311591"/>
                </a:cubicBezTo>
                <a:cubicBezTo>
                  <a:pt x="625793" y="309686"/>
                  <a:pt x="639128" y="309686"/>
                  <a:pt x="652463" y="310639"/>
                </a:cubicBezTo>
                <a:cubicBezTo>
                  <a:pt x="659131" y="311591"/>
                  <a:pt x="665798" y="312544"/>
                  <a:pt x="672466" y="313496"/>
                </a:cubicBezTo>
                <a:cubicBezTo>
                  <a:pt x="679133" y="315401"/>
                  <a:pt x="685801" y="316354"/>
                  <a:pt x="692468" y="319211"/>
                </a:cubicBezTo>
                <a:cubicBezTo>
                  <a:pt x="719138" y="327784"/>
                  <a:pt x="743903" y="343976"/>
                  <a:pt x="762001" y="361121"/>
                </a:cubicBezTo>
                <a:lnTo>
                  <a:pt x="801036" y="406401"/>
                </a:lnTo>
                <a:lnTo>
                  <a:pt x="811531" y="420176"/>
                </a:lnTo>
                <a:cubicBezTo>
                  <a:pt x="819151" y="430654"/>
                  <a:pt x="825818" y="439226"/>
                  <a:pt x="822961" y="435416"/>
                </a:cubicBezTo>
                <a:cubicBezTo>
                  <a:pt x="837248" y="455419"/>
                  <a:pt x="858203" y="486851"/>
                  <a:pt x="879158" y="506854"/>
                </a:cubicBezTo>
                <a:cubicBezTo>
                  <a:pt x="901066" y="527809"/>
                  <a:pt x="922973" y="535429"/>
                  <a:pt x="934403" y="536381"/>
                </a:cubicBezTo>
                <a:cubicBezTo>
                  <a:pt x="935356" y="536381"/>
                  <a:pt x="934403" y="535429"/>
                  <a:pt x="932498" y="535429"/>
                </a:cubicBezTo>
                <a:cubicBezTo>
                  <a:pt x="930593" y="535429"/>
                  <a:pt x="927736" y="534476"/>
                  <a:pt x="925831" y="533524"/>
                </a:cubicBezTo>
                <a:cubicBezTo>
                  <a:pt x="929641" y="534476"/>
                  <a:pt x="933451" y="535429"/>
                  <a:pt x="937261" y="535429"/>
                </a:cubicBezTo>
                <a:cubicBezTo>
                  <a:pt x="941071" y="536381"/>
                  <a:pt x="945833" y="536381"/>
                  <a:pt x="949643" y="536381"/>
                </a:cubicBezTo>
                <a:cubicBezTo>
                  <a:pt x="953453" y="536381"/>
                  <a:pt x="958216" y="536381"/>
                  <a:pt x="962978" y="536381"/>
                </a:cubicBezTo>
                <a:cubicBezTo>
                  <a:pt x="966788" y="535429"/>
                  <a:pt x="971551" y="535429"/>
                  <a:pt x="975361" y="534476"/>
                </a:cubicBezTo>
                <a:lnTo>
                  <a:pt x="984746" y="530939"/>
                </a:lnTo>
                <a:lnTo>
                  <a:pt x="985838" y="530666"/>
                </a:lnTo>
                <a:lnTo>
                  <a:pt x="987892" y="529753"/>
                </a:lnTo>
                <a:lnTo>
                  <a:pt x="999054" y="525546"/>
                </a:lnTo>
                <a:lnTo>
                  <a:pt x="1007498" y="519378"/>
                </a:lnTo>
                <a:lnTo>
                  <a:pt x="1007746" y="519236"/>
                </a:lnTo>
                <a:lnTo>
                  <a:pt x="1007877" y="519101"/>
                </a:lnTo>
                <a:lnTo>
                  <a:pt x="1022033" y="508759"/>
                </a:lnTo>
                <a:cubicBezTo>
                  <a:pt x="1037273" y="495424"/>
                  <a:pt x="1051561" y="475421"/>
                  <a:pt x="1066801" y="454466"/>
                </a:cubicBezTo>
                <a:cubicBezTo>
                  <a:pt x="1082041" y="432559"/>
                  <a:pt x="1097281" y="408746"/>
                  <a:pt x="1117283" y="385886"/>
                </a:cubicBezTo>
                <a:cubicBezTo>
                  <a:pt x="1137286" y="363026"/>
                  <a:pt x="1162051" y="338261"/>
                  <a:pt x="1195388" y="324926"/>
                </a:cubicBezTo>
                <a:cubicBezTo>
                  <a:pt x="1211581" y="318259"/>
                  <a:pt x="1228726" y="312544"/>
                  <a:pt x="1244918" y="310639"/>
                </a:cubicBezTo>
                <a:cubicBezTo>
                  <a:pt x="1253491" y="308734"/>
                  <a:pt x="1261111" y="309686"/>
                  <a:pt x="1269683" y="308734"/>
                </a:cubicBezTo>
                <a:close/>
                <a:moveTo>
                  <a:pt x="1666156" y="307980"/>
                </a:moveTo>
                <a:lnTo>
                  <a:pt x="1660208" y="311591"/>
                </a:lnTo>
                <a:lnTo>
                  <a:pt x="1658277" y="312007"/>
                </a:lnTo>
                <a:close/>
                <a:moveTo>
                  <a:pt x="1870182" y="307360"/>
                </a:moveTo>
                <a:lnTo>
                  <a:pt x="1844261" y="313727"/>
                </a:lnTo>
                <a:lnTo>
                  <a:pt x="1853566" y="309686"/>
                </a:lnTo>
                <a:close/>
                <a:moveTo>
                  <a:pt x="2518173" y="306829"/>
                </a:moveTo>
                <a:lnTo>
                  <a:pt x="2518410" y="306829"/>
                </a:lnTo>
                <a:lnTo>
                  <a:pt x="2501266" y="309686"/>
                </a:lnTo>
                <a:cubicBezTo>
                  <a:pt x="2506981" y="308734"/>
                  <a:pt x="2513410" y="307543"/>
                  <a:pt x="2518173" y="306829"/>
                </a:cubicBezTo>
                <a:close/>
                <a:moveTo>
                  <a:pt x="1895476" y="305876"/>
                </a:moveTo>
                <a:cubicBezTo>
                  <a:pt x="1899286" y="305876"/>
                  <a:pt x="1905001" y="304924"/>
                  <a:pt x="1912621" y="305876"/>
                </a:cubicBezTo>
                <a:cubicBezTo>
                  <a:pt x="1916431" y="306829"/>
                  <a:pt x="1920241" y="306829"/>
                  <a:pt x="1924051" y="306829"/>
                </a:cubicBezTo>
                <a:cubicBezTo>
                  <a:pt x="1927861" y="307781"/>
                  <a:pt x="1931671" y="307781"/>
                  <a:pt x="1935481" y="308734"/>
                </a:cubicBezTo>
                <a:lnTo>
                  <a:pt x="1942607" y="309957"/>
                </a:lnTo>
                <a:lnTo>
                  <a:pt x="1907620" y="306115"/>
                </a:lnTo>
                <a:cubicBezTo>
                  <a:pt x="1895238" y="306115"/>
                  <a:pt x="1884046" y="307305"/>
                  <a:pt x="1873568" y="308734"/>
                </a:cubicBezTo>
                <a:lnTo>
                  <a:pt x="1827430" y="322995"/>
                </a:lnTo>
                <a:lnTo>
                  <a:pt x="1844041" y="315401"/>
                </a:lnTo>
                <a:cubicBezTo>
                  <a:pt x="1851661" y="312544"/>
                  <a:pt x="1860233" y="310639"/>
                  <a:pt x="1868806" y="308734"/>
                </a:cubicBezTo>
                <a:cubicBezTo>
                  <a:pt x="1877378" y="307781"/>
                  <a:pt x="1885951" y="305876"/>
                  <a:pt x="1895476" y="305876"/>
                </a:cubicBezTo>
                <a:close/>
                <a:moveTo>
                  <a:pt x="1928018" y="304454"/>
                </a:moveTo>
                <a:lnTo>
                  <a:pt x="1941196" y="304924"/>
                </a:lnTo>
                <a:cubicBezTo>
                  <a:pt x="1959293" y="307781"/>
                  <a:pt x="1976438" y="314449"/>
                  <a:pt x="1992631" y="322069"/>
                </a:cubicBezTo>
                <a:lnTo>
                  <a:pt x="2003454" y="329449"/>
                </a:lnTo>
                <a:lnTo>
                  <a:pt x="1948816" y="307781"/>
                </a:lnTo>
                <a:close/>
                <a:moveTo>
                  <a:pt x="2534497" y="304148"/>
                </a:moveTo>
                <a:lnTo>
                  <a:pt x="2550796" y="304924"/>
                </a:lnTo>
                <a:cubicBezTo>
                  <a:pt x="2554606" y="304924"/>
                  <a:pt x="2557463" y="305876"/>
                  <a:pt x="2561273" y="305876"/>
                </a:cubicBezTo>
                <a:cubicBezTo>
                  <a:pt x="2565083" y="306829"/>
                  <a:pt x="2568893" y="306829"/>
                  <a:pt x="2572703" y="307781"/>
                </a:cubicBezTo>
                <a:cubicBezTo>
                  <a:pt x="2587943" y="310639"/>
                  <a:pt x="2606993" y="315401"/>
                  <a:pt x="2628901" y="326831"/>
                </a:cubicBezTo>
                <a:cubicBezTo>
                  <a:pt x="2613661" y="320164"/>
                  <a:pt x="2588896" y="309686"/>
                  <a:pt x="2557463" y="307781"/>
                </a:cubicBezTo>
                <a:lnTo>
                  <a:pt x="2509581" y="310492"/>
                </a:lnTo>
                <a:lnTo>
                  <a:pt x="2525078" y="306829"/>
                </a:lnTo>
                <a:lnTo>
                  <a:pt x="2518410" y="306829"/>
                </a:lnTo>
                <a:close/>
                <a:moveTo>
                  <a:pt x="2530793" y="303971"/>
                </a:moveTo>
                <a:lnTo>
                  <a:pt x="2534571" y="304136"/>
                </a:lnTo>
                <a:lnTo>
                  <a:pt x="2534497" y="304148"/>
                </a:lnTo>
                <a:close/>
                <a:moveTo>
                  <a:pt x="642938" y="303971"/>
                </a:moveTo>
                <a:cubicBezTo>
                  <a:pt x="661036" y="303971"/>
                  <a:pt x="679133" y="306829"/>
                  <a:pt x="697231" y="312544"/>
                </a:cubicBezTo>
                <a:cubicBezTo>
                  <a:pt x="733426" y="323974"/>
                  <a:pt x="762001" y="346834"/>
                  <a:pt x="782956" y="368741"/>
                </a:cubicBezTo>
                <a:cubicBezTo>
                  <a:pt x="780098" y="370646"/>
                  <a:pt x="774383" y="363979"/>
                  <a:pt x="769621" y="360169"/>
                </a:cubicBezTo>
                <a:cubicBezTo>
                  <a:pt x="782003" y="371599"/>
                  <a:pt x="797243" y="388744"/>
                  <a:pt x="812483" y="408746"/>
                </a:cubicBezTo>
                <a:cubicBezTo>
                  <a:pt x="827723" y="428749"/>
                  <a:pt x="842011" y="450656"/>
                  <a:pt x="857251" y="470659"/>
                </a:cubicBezTo>
                <a:cubicBezTo>
                  <a:pt x="872491" y="490661"/>
                  <a:pt x="888683" y="508759"/>
                  <a:pt x="904876" y="518284"/>
                </a:cubicBezTo>
                <a:cubicBezTo>
                  <a:pt x="912496" y="523046"/>
                  <a:pt x="921068" y="526856"/>
                  <a:pt x="928688" y="528761"/>
                </a:cubicBezTo>
                <a:cubicBezTo>
                  <a:pt x="937261" y="530666"/>
                  <a:pt x="945833" y="531619"/>
                  <a:pt x="953453" y="531619"/>
                </a:cubicBezTo>
                <a:cubicBezTo>
                  <a:pt x="950596" y="533524"/>
                  <a:pt x="942976" y="533524"/>
                  <a:pt x="936308" y="531619"/>
                </a:cubicBezTo>
                <a:cubicBezTo>
                  <a:pt x="928688" y="529714"/>
                  <a:pt x="921068" y="527809"/>
                  <a:pt x="916306" y="525904"/>
                </a:cubicBezTo>
                <a:lnTo>
                  <a:pt x="930734" y="530953"/>
                </a:lnTo>
                <a:lnTo>
                  <a:pt x="922378" y="529952"/>
                </a:lnTo>
                <a:lnTo>
                  <a:pt x="893359" y="512013"/>
                </a:lnTo>
                <a:lnTo>
                  <a:pt x="883496" y="502971"/>
                </a:lnTo>
                <a:lnTo>
                  <a:pt x="862265" y="479666"/>
                </a:lnTo>
                <a:lnTo>
                  <a:pt x="857796" y="474347"/>
                </a:lnTo>
                <a:lnTo>
                  <a:pt x="828676" y="433511"/>
                </a:lnTo>
                <a:cubicBezTo>
                  <a:pt x="818198" y="418271"/>
                  <a:pt x="806768" y="403031"/>
                  <a:pt x="794386" y="387791"/>
                </a:cubicBezTo>
                <a:cubicBezTo>
                  <a:pt x="781051" y="372551"/>
                  <a:pt x="766763" y="356359"/>
                  <a:pt x="748666" y="343024"/>
                </a:cubicBezTo>
                <a:cubicBezTo>
                  <a:pt x="730568" y="329689"/>
                  <a:pt x="707708" y="318259"/>
                  <a:pt x="684848" y="312544"/>
                </a:cubicBezTo>
                <a:cubicBezTo>
                  <a:pt x="661036" y="306829"/>
                  <a:pt x="638176" y="305876"/>
                  <a:pt x="614363" y="307781"/>
                </a:cubicBezTo>
                <a:cubicBezTo>
                  <a:pt x="596266" y="310639"/>
                  <a:pt x="572453" y="316354"/>
                  <a:pt x="548641" y="329689"/>
                </a:cubicBezTo>
                <a:cubicBezTo>
                  <a:pt x="536258" y="336356"/>
                  <a:pt x="525781" y="344929"/>
                  <a:pt x="515303" y="353501"/>
                </a:cubicBezTo>
                <a:cubicBezTo>
                  <a:pt x="504826" y="363026"/>
                  <a:pt x="495301" y="372551"/>
                  <a:pt x="485776" y="383029"/>
                </a:cubicBezTo>
                <a:cubicBezTo>
                  <a:pt x="467678" y="403984"/>
                  <a:pt x="452438" y="425891"/>
                  <a:pt x="438151" y="446846"/>
                </a:cubicBezTo>
                <a:lnTo>
                  <a:pt x="425763" y="462613"/>
                </a:lnTo>
                <a:lnTo>
                  <a:pt x="399347" y="493832"/>
                </a:lnTo>
                <a:lnTo>
                  <a:pt x="441961" y="437321"/>
                </a:lnTo>
                <a:cubicBezTo>
                  <a:pt x="457201" y="415414"/>
                  <a:pt x="474346" y="390649"/>
                  <a:pt x="497206" y="366836"/>
                </a:cubicBezTo>
                <a:cubicBezTo>
                  <a:pt x="508636" y="355406"/>
                  <a:pt x="521971" y="343024"/>
                  <a:pt x="537211" y="333499"/>
                </a:cubicBezTo>
                <a:cubicBezTo>
                  <a:pt x="552451" y="323974"/>
                  <a:pt x="569596" y="315401"/>
                  <a:pt x="588646" y="310639"/>
                </a:cubicBezTo>
                <a:cubicBezTo>
                  <a:pt x="606743" y="304924"/>
                  <a:pt x="624841" y="303971"/>
                  <a:pt x="642938" y="303971"/>
                </a:cubicBezTo>
                <a:close/>
                <a:moveTo>
                  <a:pt x="2566988" y="303019"/>
                </a:moveTo>
                <a:cubicBezTo>
                  <a:pt x="2573656" y="302066"/>
                  <a:pt x="2592706" y="306829"/>
                  <a:pt x="2603183" y="310639"/>
                </a:cubicBezTo>
                <a:cubicBezTo>
                  <a:pt x="2599373" y="309686"/>
                  <a:pt x="2594611" y="308734"/>
                  <a:pt x="2589848" y="307781"/>
                </a:cubicBezTo>
                <a:cubicBezTo>
                  <a:pt x="2585086" y="306829"/>
                  <a:pt x="2580323" y="305876"/>
                  <a:pt x="2574608" y="305876"/>
                </a:cubicBezTo>
                <a:lnTo>
                  <a:pt x="2534571" y="304136"/>
                </a:lnTo>
                <a:lnTo>
                  <a:pt x="2535556" y="303971"/>
                </a:lnTo>
                <a:cubicBezTo>
                  <a:pt x="2547938" y="303019"/>
                  <a:pt x="2561273" y="303971"/>
                  <a:pt x="2578418" y="305876"/>
                </a:cubicBezTo>
                <a:cubicBezTo>
                  <a:pt x="2580323" y="305876"/>
                  <a:pt x="2573656" y="303971"/>
                  <a:pt x="2566988" y="303019"/>
                </a:cubicBezTo>
                <a:close/>
                <a:moveTo>
                  <a:pt x="2517458" y="303019"/>
                </a:moveTo>
                <a:cubicBezTo>
                  <a:pt x="2505076" y="304924"/>
                  <a:pt x="2492693" y="307781"/>
                  <a:pt x="2479358" y="311591"/>
                </a:cubicBezTo>
                <a:cubicBezTo>
                  <a:pt x="2466023" y="315401"/>
                  <a:pt x="2450783" y="322069"/>
                  <a:pt x="2436496" y="331594"/>
                </a:cubicBezTo>
                <a:cubicBezTo>
                  <a:pt x="2441258" y="327784"/>
                  <a:pt x="2454593" y="320164"/>
                  <a:pt x="2470786" y="313496"/>
                </a:cubicBezTo>
                <a:cubicBezTo>
                  <a:pt x="2486026" y="307781"/>
                  <a:pt x="2505076" y="303971"/>
                  <a:pt x="2517458" y="303019"/>
                </a:cubicBezTo>
                <a:close/>
                <a:moveTo>
                  <a:pt x="1901191" y="303019"/>
                </a:moveTo>
                <a:cubicBezTo>
                  <a:pt x="1908811" y="303019"/>
                  <a:pt x="1917383" y="303971"/>
                  <a:pt x="1925003" y="303971"/>
                </a:cubicBezTo>
                <a:lnTo>
                  <a:pt x="1928018" y="304454"/>
                </a:lnTo>
                <a:lnTo>
                  <a:pt x="1898481" y="303399"/>
                </a:lnTo>
                <a:close/>
                <a:moveTo>
                  <a:pt x="1887856" y="303019"/>
                </a:moveTo>
                <a:lnTo>
                  <a:pt x="1898481" y="303399"/>
                </a:lnTo>
                <a:lnTo>
                  <a:pt x="1870182" y="307360"/>
                </a:lnTo>
                <a:close/>
                <a:moveTo>
                  <a:pt x="1495426" y="299209"/>
                </a:moveTo>
                <a:lnTo>
                  <a:pt x="1513517" y="307292"/>
                </a:lnTo>
                <a:lnTo>
                  <a:pt x="1513764" y="307429"/>
                </a:lnTo>
                <a:lnTo>
                  <a:pt x="1504818" y="304173"/>
                </a:lnTo>
                <a:close/>
                <a:moveTo>
                  <a:pt x="1484389" y="291242"/>
                </a:moveTo>
                <a:lnTo>
                  <a:pt x="1484619" y="291368"/>
                </a:lnTo>
                <a:lnTo>
                  <a:pt x="1499355" y="302186"/>
                </a:lnTo>
                <a:lnTo>
                  <a:pt x="1504818" y="304173"/>
                </a:lnTo>
                <a:lnTo>
                  <a:pt x="1512095" y="308020"/>
                </a:lnTo>
                <a:cubicBezTo>
                  <a:pt x="1518048" y="310877"/>
                  <a:pt x="1523048" y="313020"/>
                  <a:pt x="1523048" y="312544"/>
                </a:cubicBezTo>
                <a:lnTo>
                  <a:pt x="1513764" y="307429"/>
                </a:lnTo>
                <a:lnTo>
                  <a:pt x="1514075" y="307541"/>
                </a:lnTo>
                <a:lnTo>
                  <a:pt x="1540193" y="319211"/>
                </a:lnTo>
                <a:lnTo>
                  <a:pt x="1548353" y="320014"/>
                </a:lnTo>
                <a:lnTo>
                  <a:pt x="1548766" y="320164"/>
                </a:lnTo>
                <a:lnTo>
                  <a:pt x="1553286" y="320499"/>
                </a:lnTo>
                <a:lnTo>
                  <a:pt x="1578929" y="323021"/>
                </a:lnTo>
                <a:lnTo>
                  <a:pt x="1570673" y="323021"/>
                </a:lnTo>
                <a:cubicBezTo>
                  <a:pt x="1564958" y="323021"/>
                  <a:pt x="1561148" y="323021"/>
                  <a:pt x="1556386" y="322069"/>
                </a:cubicBezTo>
                <a:cubicBezTo>
                  <a:pt x="1560196" y="322069"/>
                  <a:pt x="1565911" y="323021"/>
                  <a:pt x="1572578" y="323974"/>
                </a:cubicBezTo>
                <a:cubicBezTo>
                  <a:pt x="1579246" y="323974"/>
                  <a:pt x="1585913" y="324926"/>
                  <a:pt x="1592581" y="324926"/>
                </a:cubicBezTo>
                <a:lnTo>
                  <a:pt x="1594951" y="324597"/>
                </a:lnTo>
                <a:lnTo>
                  <a:pt x="1598296" y="324926"/>
                </a:lnTo>
                <a:lnTo>
                  <a:pt x="1608669" y="322692"/>
                </a:lnTo>
                <a:lnTo>
                  <a:pt x="1626871" y="320164"/>
                </a:lnTo>
                <a:lnTo>
                  <a:pt x="1617308" y="320831"/>
                </a:lnTo>
                <a:lnTo>
                  <a:pt x="1628789" y="318359"/>
                </a:lnTo>
                <a:lnTo>
                  <a:pt x="1653541" y="313496"/>
                </a:lnTo>
                <a:lnTo>
                  <a:pt x="1654920" y="312730"/>
                </a:lnTo>
                <a:lnTo>
                  <a:pt x="1658277" y="312007"/>
                </a:lnTo>
                <a:lnTo>
                  <a:pt x="1651636" y="315401"/>
                </a:lnTo>
                <a:cubicBezTo>
                  <a:pt x="1625918" y="324926"/>
                  <a:pt x="1601153" y="326831"/>
                  <a:pt x="1577341" y="325879"/>
                </a:cubicBezTo>
                <a:cubicBezTo>
                  <a:pt x="1552576" y="323974"/>
                  <a:pt x="1527811" y="318259"/>
                  <a:pt x="1504951" y="306829"/>
                </a:cubicBezTo>
                <a:close/>
                <a:moveTo>
                  <a:pt x="1467886" y="279085"/>
                </a:moveTo>
                <a:lnTo>
                  <a:pt x="1482638" y="289914"/>
                </a:lnTo>
                <a:lnTo>
                  <a:pt x="1484389" y="291242"/>
                </a:lnTo>
                <a:lnTo>
                  <a:pt x="1476376" y="286826"/>
                </a:lnTo>
                <a:close/>
                <a:moveTo>
                  <a:pt x="2774633" y="275396"/>
                </a:moveTo>
                <a:lnTo>
                  <a:pt x="2777380" y="276283"/>
                </a:lnTo>
                <a:lnTo>
                  <a:pt x="2787320" y="282246"/>
                </a:lnTo>
                <a:lnTo>
                  <a:pt x="2783206" y="281111"/>
                </a:lnTo>
                <a:cubicBezTo>
                  <a:pt x="2778443" y="278254"/>
                  <a:pt x="2780348" y="279206"/>
                  <a:pt x="2774633" y="275396"/>
                </a:cubicBezTo>
                <a:close/>
                <a:moveTo>
                  <a:pt x="2754631" y="275396"/>
                </a:moveTo>
                <a:lnTo>
                  <a:pt x="2756404" y="275751"/>
                </a:lnTo>
                <a:lnTo>
                  <a:pt x="2772728" y="287779"/>
                </a:lnTo>
                <a:cubicBezTo>
                  <a:pt x="2773681" y="286826"/>
                  <a:pt x="2769871" y="284921"/>
                  <a:pt x="2766061" y="283016"/>
                </a:cubicBezTo>
                <a:cubicBezTo>
                  <a:pt x="2762251" y="281111"/>
                  <a:pt x="2756536" y="277301"/>
                  <a:pt x="2754631" y="275396"/>
                </a:cubicBezTo>
                <a:close/>
                <a:moveTo>
                  <a:pt x="1085851" y="274444"/>
                </a:moveTo>
                <a:cubicBezTo>
                  <a:pt x="1074421" y="283969"/>
                  <a:pt x="1066801" y="289684"/>
                  <a:pt x="1062991" y="293494"/>
                </a:cubicBezTo>
                <a:lnTo>
                  <a:pt x="1073067" y="283930"/>
                </a:lnTo>
                <a:close/>
                <a:moveTo>
                  <a:pt x="1721050" y="272539"/>
                </a:moveTo>
                <a:cubicBezTo>
                  <a:pt x="1721169" y="272539"/>
                  <a:pt x="1719264" y="274444"/>
                  <a:pt x="1716406" y="277301"/>
                </a:cubicBezTo>
                <a:cubicBezTo>
                  <a:pt x="1709738" y="282064"/>
                  <a:pt x="1699261" y="290636"/>
                  <a:pt x="1694498" y="293494"/>
                </a:cubicBezTo>
                <a:lnTo>
                  <a:pt x="1666156" y="307980"/>
                </a:lnTo>
                <a:lnTo>
                  <a:pt x="1695079" y="290420"/>
                </a:lnTo>
                <a:lnTo>
                  <a:pt x="1704976" y="284921"/>
                </a:lnTo>
                <a:lnTo>
                  <a:pt x="1706354" y="283574"/>
                </a:lnTo>
                <a:lnTo>
                  <a:pt x="1713548" y="279206"/>
                </a:lnTo>
                <a:cubicBezTo>
                  <a:pt x="1718787" y="274444"/>
                  <a:pt x="1720931" y="272539"/>
                  <a:pt x="1721050" y="272539"/>
                </a:cubicBezTo>
                <a:close/>
                <a:moveTo>
                  <a:pt x="1454991" y="268956"/>
                </a:moveTo>
                <a:lnTo>
                  <a:pt x="1465581" y="276984"/>
                </a:lnTo>
                <a:lnTo>
                  <a:pt x="1467886" y="279085"/>
                </a:lnTo>
                <a:lnTo>
                  <a:pt x="1456373" y="270634"/>
                </a:lnTo>
                <a:close/>
                <a:moveTo>
                  <a:pt x="2767013" y="267776"/>
                </a:moveTo>
                <a:cubicBezTo>
                  <a:pt x="2771776" y="271586"/>
                  <a:pt x="2777491" y="274444"/>
                  <a:pt x="2781301" y="276349"/>
                </a:cubicBezTo>
                <a:cubicBezTo>
                  <a:pt x="2785111" y="278254"/>
                  <a:pt x="2788921" y="279206"/>
                  <a:pt x="2789873" y="279206"/>
                </a:cubicBezTo>
                <a:cubicBezTo>
                  <a:pt x="2775586" y="271586"/>
                  <a:pt x="2768918" y="266824"/>
                  <a:pt x="2767013" y="267776"/>
                </a:cubicBezTo>
                <a:close/>
                <a:moveTo>
                  <a:pt x="2731101" y="264577"/>
                </a:moveTo>
                <a:cubicBezTo>
                  <a:pt x="2730699" y="263014"/>
                  <a:pt x="2744629" y="274444"/>
                  <a:pt x="2740343" y="268729"/>
                </a:cubicBezTo>
                <a:cubicBezTo>
                  <a:pt x="2757488" y="283016"/>
                  <a:pt x="2737486" y="269681"/>
                  <a:pt x="2737486" y="271586"/>
                </a:cubicBezTo>
                <a:cubicBezTo>
                  <a:pt x="2732962" y="267062"/>
                  <a:pt x="2731235" y="265098"/>
                  <a:pt x="2731101" y="264577"/>
                </a:cubicBezTo>
                <a:close/>
                <a:moveTo>
                  <a:pt x="2753678" y="253489"/>
                </a:moveTo>
                <a:cubicBezTo>
                  <a:pt x="2756536" y="255394"/>
                  <a:pt x="2757488" y="257299"/>
                  <a:pt x="2756536" y="257299"/>
                </a:cubicBezTo>
                <a:cubicBezTo>
                  <a:pt x="2763203" y="262061"/>
                  <a:pt x="2769871" y="266824"/>
                  <a:pt x="2776538" y="271586"/>
                </a:cubicBezTo>
                <a:cubicBezTo>
                  <a:pt x="2777491" y="271586"/>
                  <a:pt x="2771776" y="267776"/>
                  <a:pt x="2766061" y="263014"/>
                </a:cubicBezTo>
                <a:cubicBezTo>
                  <a:pt x="2760346" y="258251"/>
                  <a:pt x="2753678" y="253489"/>
                  <a:pt x="2753678" y="253489"/>
                </a:cubicBezTo>
                <a:close/>
                <a:moveTo>
                  <a:pt x="1738257" y="252379"/>
                </a:moveTo>
                <a:lnTo>
                  <a:pt x="1736408" y="254441"/>
                </a:lnTo>
                <a:lnTo>
                  <a:pt x="1737341" y="253276"/>
                </a:lnTo>
                <a:close/>
                <a:moveTo>
                  <a:pt x="1569406" y="231624"/>
                </a:moveTo>
                <a:lnTo>
                  <a:pt x="1603058" y="232534"/>
                </a:lnTo>
                <a:cubicBezTo>
                  <a:pt x="1600201" y="234439"/>
                  <a:pt x="1588771" y="235391"/>
                  <a:pt x="1576388" y="233486"/>
                </a:cubicBezTo>
                <a:close/>
                <a:moveTo>
                  <a:pt x="1598318" y="229840"/>
                </a:moveTo>
                <a:lnTo>
                  <a:pt x="1593533" y="230629"/>
                </a:lnTo>
                <a:lnTo>
                  <a:pt x="1590130" y="230122"/>
                </a:lnTo>
                <a:close/>
                <a:moveTo>
                  <a:pt x="1561285" y="229459"/>
                </a:moveTo>
                <a:lnTo>
                  <a:pt x="1569406" y="231624"/>
                </a:lnTo>
                <a:lnTo>
                  <a:pt x="1567816" y="231581"/>
                </a:lnTo>
                <a:close/>
                <a:moveTo>
                  <a:pt x="1607394" y="228342"/>
                </a:moveTo>
                <a:lnTo>
                  <a:pt x="1603058" y="229676"/>
                </a:lnTo>
                <a:lnTo>
                  <a:pt x="1598318" y="229840"/>
                </a:lnTo>
                <a:close/>
                <a:moveTo>
                  <a:pt x="930735" y="227107"/>
                </a:moveTo>
                <a:lnTo>
                  <a:pt x="960121" y="230629"/>
                </a:lnTo>
                <a:cubicBezTo>
                  <a:pt x="952501" y="230629"/>
                  <a:pt x="942976" y="229676"/>
                  <a:pt x="935356" y="228724"/>
                </a:cubicBezTo>
                <a:close/>
                <a:moveTo>
                  <a:pt x="930287" y="226051"/>
                </a:moveTo>
                <a:lnTo>
                  <a:pt x="953453" y="228724"/>
                </a:lnTo>
                <a:cubicBezTo>
                  <a:pt x="950596" y="229676"/>
                  <a:pt x="942976" y="229676"/>
                  <a:pt x="936308" y="227771"/>
                </a:cubicBezTo>
                <a:close/>
                <a:moveTo>
                  <a:pt x="1547813" y="225866"/>
                </a:moveTo>
                <a:cubicBezTo>
                  <a:pt x="1547813" y="224914"/>
                  <a:pt x="1549956" y="225628"/>
                  <a:pt x="1553529" y="226938"/>
                </a:cubicBezTo>
                <a:lnTo>
                  <a:pt x="1561285" y="229459"/>
                </a:lnTo>
                <a:close/>
                <a:moveTo>
                  <a:pt x="991549" y="225233"/>
                </a:moveTo>
                <a:lnTo>
                  <a:pt x="987892" y="226859"/>
                </a:lnTo>
                <a:lnTo>
                  <a:pt x="984746" y="228044"/>
                </a:lnTo>
                <a:lnTo>
                  <a:pt x="978218" y="229676"/>
                </a:lnTo>
                <a:cubicBezTo>
                  <a:pt x="978218" y="229676"/>
                  <a:pt x="980123" y="228724"/>
                  <a:pt x="983933" y="227771"/>
                </a:cubicBezTo>
                <a:close/>
                <a:moveTo>
                  <a:pt x="926924" y="225090"/>
                </a:moveTo>
                <a:lnTo>
                  <a:pt x="930287" y="226051"/>
                </a:lnTo>
                <a:lnTo>
                  <a:pt x="928688" y="225866"/>
                </a:lnTo>
                <a:close/>
                <a:moveTo>
                  <a:pt x="992506" y="224914"/>
                </a:moveTo>
                <a:lnTo>
                  <a:pt x="991549" y="225233"/>
                </a:lnTo>
                <a:lnTo>
                  <a:pt x="992123" y="224978"/>
                </a:lnTo>
                <a:close/>
                <a:moveTo>
                  <a:pt x="1550404" y="224206"/>
                </a:moveTo>
                <a:lnTo>
                  <a:pt x="1590130" y="230122"/>
                </a:lnTo>
                <a:lnTo>
                  <a:pt x="1575436" y="230629"/>
                </a:lnTo>
                <a:cubicBezTo>
                  <a:pt x="1566863" y="230629"/>
                  <a:pt x="1559243" y="227771"/>
                  <a:pt x="1551623" y="224914"/>
                </a:cubicBezTo>
                <a:close/>
                <a:moveTo>
                  <a:pt x="1760663" y="224122"/>
                </a:moveTo>
                <a:lnTo>
                  <a:pt x="1757125" y="229081"/>
                </a:lnTo>
                <a:lnTo>
                  <a:pt x="1747155" y="241008"/>
                </a:lnTo>
                <a:close/>
                <a:moveTo>
                  <a:pt x="1763078" y="223961"/>
                </a:moveTo>
                <a:cubicBezTo>
                  <a:pt x="1760221" y="228724"/>
                  <a:pt x="1753553" y="238249"/>
                  <a:pt x="1744981" y="247774"/>
                </a:cubicBezTo>
                <a:cubicBezTo>
                  <a:pt x="1746886" y="245869"/>
                  <a:pt x="1747838" y="243011"/>
                  <a:pt x="1747838" y="243011"/>
                </a:cubicBezTo>
                <a:lnTo>
                  <a:pt x="1738257" y="252379"/>
                </a:lnTo>
                <a:lnTo>
                  <a:pt x="1752958" y="235987"/>
                </a:lnTo>
                <a:cubicBezTo>
                  <a:pt x="1757601" y="230153"/>
                  <a:pt x="1761173" y="225390"/>
                  <a:pt x="1763078" y="223961"/>
                </a:cubicBezTo>
                <a:close/>
                <a:moveTo>
                  <a:pt x="1624955" y="222939"/>
                </a:moveTo>
                <a:lnTo>
                  <a:pt x="1617346" y="226700"/>
                </a:lnTo>
                <a:lnTo>
                  <a:pt x="1607394" y="228342"/>
                </a:lnTo>
                <a:close/>
                <a:moveTo>
                  <a:pt x="366713" y="222056"/>
                </a:moveTo>
                <a:cubicBezTo>
                  <a:pt x="364808" y="223961"/>
                  <a:pt x="361951" y="224914"/>
                  <a:pt x="359093" y="225866"/>
                </a:cubicBezTo>
                <a:lnTo>
                  <a:pt x="351314" y="228460"/>
                </a:lnTo>
                <a:close/>
                <a:moveTo>
                  <a:pt x="1544725" y="220906"/>
                </a:moveTo>
                <a:lnTo>
                  <a:pt x="1550404" y="224206"/>
                </a:lnTo>
                <a:lnTo>
                  <a:pt x="1548766" y="223962"/>
                </a:lnTo>
                <a:close/>
                <a:moveTo>
                  <a:pt x="1630707" y="220095"/>
                </a:moveTo>
                <a:lnTo>
                  <a:pt x="1627823" y="222056"/>
                </a:lnTo>
                <a:lnTo>
                  <a:pt x="1624955" y="222939"/>
                </a:lnTo>
                <a:close/>
                <a:moveTo>
                  <a:pt x="905459" y="215646"/>
                </a:moveTo>
                <a:lnTo>
                  <a:pt x="926924" y="225090"/>
                </a:lnTo>
                <a:lnTo>
                  <a:pt x="916306" y="222056"/>
                </a:lnTo>
                <a:lnTo>
                  <a:pt x="930735" y="227107"/>
                </a:lnTo>
                <a:lnTo>
                  <a:pt x="922378" y="226105"/>
                </a:lnTo>
                <a:close/>
                <a:moveTo>
                  <a:pt x="904368" y="214971"/>
                </a:moveTo>
                <a:lnTo>
                  <a:pt x="905459" y="215646"/>
                </a:lnTo>
                <a:lnTo>
                  <a:pt x="904876" y="215389"/>
                </a:lnTo>
                <a:close/>
                <a:moveTo>
                  <a:pt x="1649731" y="210626"/>
                </a:moveTo>
                <a:lnTo>
                  <a:pt x="1648184" y="212984"/>
                </a:lnTo>
                <a:lnTo>
                  <a:pt x="1644016" y="216341"/>
                </a:lnTo>
                <a:cubicBezTo>
                  <a:pt x="1640206" y="219199"/>
                  <a:pt x="1636396" y="221104"/>
                  <a:pt x="1633538" y="223009"/>
                </a:cubicBezTo>
                <a:cubicBezTo>
                  <a:pt x="1629728" y="224914"/>
                  <a:pt x="1626871" y="226819"/>
                  <a:pt x="1624013" y="227771"/>
                </a:cubicBezTo>
                <a:cubicBezTo>
                  <a:pt x="1624966" y="226819"/>
                  <a:pt x="1625918" y="225866"/>
                  <a:pt x="1628776" y="224914"/>
                </a:cubicBezTo>
                <a:cubicBezTo>
                  <a:pt x="1627823" y="224914"/>
                  <a:pt x="1624013" y="226819"/>
                  <a:pt x="1620203" y="227771"/>
                </a:cubicBezTo>
                <a:cubicBezTo>
                  <a:pt x="1623061" y="226819"/>
                  <a:pt x="1628776" y="223961"/>
                  <a:pt x="1634491" y="221104"/>
                </a:cubicBezTo>
                <a:cubicBezTo>
                  <a:pt x="1636396" y="220151"/>
                  <a:pt x="1637348" y="219199"/>
                  <a:pt x="1639253" y="218246"/>
                </a:cubicBezTo>
                <a:cubicBezTo>
                  <a:pt x="1640206" y="217294"/>
                  <a:pt x="1642111" y="216341"/>
                  <a:pt x="1643063" y="215389"/>
                </a:cubicBezTo>
                <a:cubicBezTo>
                  <a:pt x="1645921" y="214436"/>
                  <a:pt x="1647826" y="212531"/>
                  <a:pt x="1649731" y="210626"/>
                </a:cubicBezTo>
                <a:close/>
                <a:moveTo>
                  <a:pt x="1646257" y="209522"/>
                </a:moveTo>
                <a:lnTo>
                  <a:pt x="1638301" y="216341"/>
                </a:lnTo>
                <a:lnTo>
                  <a:pt x="1630707" y="220095"/>
                </a:lnTo>
                <a:close/>
                <a:moveTo>
                  <a:pt x="1655446" y="206816"/>
                </a:moveTo>
                <a:cubicBezTo>
                  <a:pt x="1648779" y="213008"/>
                  <a:pt x="1647112" y="214675"/>
                  <a:pt x="1647231" y="214437"/>
                </a:cubicBezTo>
                <a:lnTo>
                  <a:pt x="1648184" y="212984"/>
                </a:lnTo>
                <a:lnTo>
                  <a:pt x="1652588" y="209436"/>
                </a:lnTo>
                <a:cubicBezTo>
                  <a:pt x="1654732" y="207531"/>
                  <a:pt x="1655922" y="206340"/>
                  <a:pt x="1655446" y="206816"/>
                </a:cubicBezTo>
                <a:close/>
                <a:moveTo>
                  <a:pt x="1401128" y="206816"/>
                </a:moveTo>
                <a:cubicBezTo>
                  <a:pt x="1412558" y="221104"/>
                  <a:pt x="1424941" y="238249"/>
                  <a:pt x="1443991" y="257299"/>
                </a:cubicBezTo>
                <a:lnTo>
                  <a:pt x="1449611" y="262423"/>
                </a:lnTo>
                <a:lnTo>
                  <a:pt x="1454991" y="268956"/>
                </a:lnTo>
                <a:lnTo>
                  <a:pt x="1445896" y="262061"/>
                </a:lnTo>
                <a:cubicBezTo>
                  <a:pt x="1428751" y="244916"/>
                  <a:pt x="1414463" y="225866"/>
                  <a:pt x="1401128" y="206816"/>
                </a:cubicBezTo>
                <a:close/>
                <a:moveTo>
                  <a:pt x="1022033" y="202054"/>
                </a:moveTo>
                <a:cubicBezTo>
                  <a:pt x="1022033" y="203006"/>
                  <a:pt x="1018223" y="207769"/>
                  <a:pt x="1012508" y="211579"/>
                </a:cubicBezTo>
                <a:cubicBezTo>
                  <a:pt x="1007746" y="215389"/>
                  <a:pt x="1002031" y="219199"/>
                  <a:pt x="1000126" y="220151"/>
                </a:cubicBezTo>
                <a:cubicBezTo>
                  <a:pt x="1004889" y="217294"/>
                  <a:pt x="1009413" y="214198"/>
                  <a:pt x="1011437" y="212889"/>
                </a:cubicBezTo>
                <a:lnTo>
                  <a:pt x="1007939" y="216161"/>
                </a:lnTo>
                <a:lnTo>
                  <a:pt x="1007498" y="216483"/>
                </a:lnTo>
                <a:lnTo>
                  <a:pt x="994411" y="223961"/>
                </a:lnTo>
                <a:lnTo>
                  <a:pt x="992123" y="224978"/>
                </a:lnTo>
                <a:lnTo>
                  <a:pt x="986791" y="225866"/>
                </a:lnTo>
                <a:cubicBezTo>
                  <a:pt x="984886" y="226819"/>
                  <a:pt x="982028" y="227771"/>
                  <a:pt x="979171" y="227771"/>
                </a:cubicBezTo>
                <a:cubicBezTo>
                  <a:pt x="976313" y="228724"/>
                  <a:pt x="973456" y="229676"/>
                  <a:pt x="969646" y="229676"/>
                </a:cubicBezTo>
                <a:cubicBezTo>
                  <a:pt x="967741" y="229676"/>
                  <a:pt x="966788" y="229676"/>
                  <a:pt x="964883" y="230629"/>
                </a:cubicBezTo>
                <a:cubicBezTo>
                  <a:pt x="962978" y="230629"/>
                  <a:pt x="962026" y="230629"/>
                  <a:pt x="960121" y="230629"/>
                </a:cubicBezTo>
                <a:cubicBezTo>
                  <a:pt x="970598" y="229676"/>
                  <a:pt x="980123" y="227771"/>
                  <a:pt x="989648" y="223961"/>
                </a:cubicBezTo>
                <a:cubicBezTo>
                  <a:pt x="999173" y="220151"/>
                  <a:pt x="1009651" y="213484"/>
                  <a:pt x="1022033" y="202054"/>
                </a:cubicBezTo>
                <a:close/>
                <a:moveTo>
                  <a:pt x="1656164" y="201030"/>
                </a:moveTo>
                <a:lnTo>
                  <a:pt x="1651636" y="205864"/>
                </a:lnTo>
                <a:lnTo>
                  <a:pt x="1646257" y="209522"/>
                </a:lnTo>
                <a:close/>
                <a:moveTo>
                  <a:pt x="1036321" y="196339"/>
                </a:moveTo>
                <a:cubicBezTo>
                  <a:pt x="1024891" y="207769"/>
                  <a:pt x="1007746" y="223009"/>
                  <a:pt x="996316" y="227771"/>
                </a:cubicBezTo>
                <a:cubicBezTo>
                  <a:pt x="1008698" y="223009"/>
                  <a:pt x="1024891" y="209674"/>
                  <a:pt x="1036321" y="196339"/>
                </a:cubicBezTo>
                <a:close/>
                <a:moveTo>
                  <a:pt x="1509713" y="194434"/>
                </a:moveTo>
                <a:lnTo>
                  <a:pt x="1544725" y="220906"/>
                </a:lnTo>
                <a:lnTo>
                  <a:pt x="1530311" y="212532"/>
                </a:lnTo>
                <a:cubicBezTo>
                  <a:pt x="1523286" y="207293"/>
                  <a:pt x="1516381" y="201102"/>
                  <a:pt x="1509713" y="194434"/>
                </a:cubicBezTo>
                <a:close/>
                <a:moveTo>
                  <a:pt x="395588" y="194080"/>
                </a:moveTo>
                <a:lnTo>
                  <a:pt x="384811" y="206816"/>
                </a:lnTo>
                <a:cubicBezTo>
                  <a:pt x="378143" y="212531"/>
                  <a:pt x="370523" y="218246"/>
                  <a:pt x="362903" y="222056"/>
                </a:cubicBezTo>
                <a:cubicBezTo>
                  <a:pt x="355283" y="225866"/>
                  <a:pt x="347663" y="228724"/>
                  <a:pt x="338138" y="230629"/>
                </a:cubicBezTo>
                <a:cubicBezTo>
                  <a:pt x="339091" y="231581"/>
                  <a:pt x="344806" y="230629"/>
                  <a:pt x="350521" y="228724"/>
                </a:cubicBezTo>
                <a:lnTo>
                  <a:pt x="351314" y="228460"/>
                </a:lnTo>
                <a:lnTo>
                  <a:pt x="345305" y="230959"/>
                </a:lnTo>
                <a:lnTo>
                  <a:pt x="337817" y="232302"/>
                </a:lnTo>
                <a:lnTo>
                  <a:pt x="314326" y="233486"/>
                </a:lnTo>
                <a:cubicBezTo>
                  <a:pt x="304801" y="232534"/>
                  <a:pt x="296228" y="230629"/>
                  <a:pt x="288608" y="227771"/>
                </a:cubicBezTo>
                <a:cubicBezTo>
                  <a:pt x="280988" y="224914"/>
                  <a:pt x="274321" y="221104"/>
                  <a:pt x="267653" y="217294"/>
                </a:cubicBezTo>
                <a:cubicBezTo>
                  <a:pt x="279083" y="224914"/>
                  <a:pt x="291466" y="228724"/>
                  <a:pt x="306706" y="230629"/>
                </a:cubicBezTo>
                <a:cubicBezTo>
                  <a:pt x="314326" y="231581"/>
                  <a:pt x="321946" y="231581"/>
                  <a:pt x="330518" y="230629"/>
                </a:cubicBezTo>
                <a:cubicBezTo>
                  <a:pt x="338138" y="229676"/>
                  <a:pt x="345758" y="228724"/>
                  <a:pt x="353378" y="224914"/>
                </a:cubicBezTo>
                <a:cubicBezTo>
                  <a:pt x="360522" y="222057"/>
                  <a:pt x="367666" y="218247"/>
                  <a:pt x="374810" y="213127"/>
                </a:cubicBezTo>
                <a:close/>
                <a:moveTo>
                  <a:pt x="1664301" y="192342"/>
                </a:moveTo>
                <a:lnTo>
                  <a:pt x="1658303" y="199196"/>
                </a:lnTo>
                <a:lnTo>
                  <a:pt x="1656164" y="201030"/>
                </a:lnTo>
                <a:close/>
                <a:moveTo>
                  <a:pt x="397442" y="191889"/>
                </a:moveTo>
                <a:lnTo>
                  <a:pt x="396241" y="193481"/>
                </a:lnTo>
                <a:lnTo>
                  <a:pt x="395588" y="194080"/>
                </a:lnTo>
                <a:close/>
                <a:moveTo>
                  <a:pt x="2761674" y="190724"/>
                </a:moveTo>
                <a:lnTo>
                  <a:pt x="2765109" y="195267"/>
                </a:lnTo>
                <a:cubicBezTo>
                  <a:pt x="2768204" y="199435"/>
                  <a:pt x="2770347" y="202530"/>
                  <a:pt x="2770823" y="203959"/>
                </a:cubicBezTo>
                <a:lnTo>
                  <a:pt x="2762323" y="192540"/>
                </a:lnTo>
                <a:close/>
                <a:moveTo>
                  <a:pt x="1389698" y="189671"/>
                </a:moveTo>
                <a:lnTo>
                  <a:pt x="1392932" y="193598"/>
                </a:lnTo>
                <a:lnTo>
                  <a:pt x="1395413" y="197291"/>
                </a:lnTo>
                <a:cubicBezTo>
                  <a:pt x="1393508" y="194434"/>
                  <a:pt x="1389698" y="189671"/>
                  <a:pt x="1389698" y="189671"/>
                </a:cubicBezTo>
                <a:close/>
                <a:moveTo>
                  <a:pt x="2141361" y="181612"/>
                </a:moveTo>
                <a:lnTo>
                  <a:pt x="2169796" y="209674"/>
                </a:lnTo>
                <a:cubicBezTo>
                  <a:pt x="2167891" y="208721"/>
                  <a:pt x="2165033" y="205864"/>
                  <a:pt x="2163128" y="203959"/>
                </a:cubicBezTo>
                <a:lnTo>
                  <a:pt x="2155508" y="197291"/>
                </a:lnTo>
                <a:cubicBezTo>
                  <a:pt x="2154080" y="196339"/>
                  <a:pt x="2150270" y="192291"/>
                  <a:pt x="2145269" y="186457"/>
                </a:cubicBezTo>
                <a:close/>
                <a:moveTo>
                  <a:pt x="1678212" y="176444"/>
                </a:moveTo>
                <a:lnTo>
                  <a:pt x="1674496" y="181456"/>
                </a:lnTo>
                <a:lnTo>
                  <a:pt x="1664301" y="192342"/>
                </a:lnTo>
                <a:close/>
                <a:moveTo>
                  <a:pt x="1678727" y="175750"/>
                </a:moveTo>
                <a:lnTo>
                  <a:pt x="1678306" y="176336"/>
                </a:lnTo>
                <a:lnTo>
                  <a:pt x="1678212" y="176444"/>
                </a:lnTo>
                <a:close/>
                <a:moveTo>
                  <a:pt x="2744153" y="172526"/>
                </a:moveTo>
                <a:cubicBezTo>
                  <a:pt x="2753678" y="183956"/>
                  <a:pt x="2753678" y="187766"/>
                  <a:pt x="2759393" y="192529"/>
                </a:cubicBezTo>
                <a:cubicBezTo>
                  <a:pt x="2755583" y="187766"/>
                  <a:pt x="2753678" y="181099"/>
                  <a:pt x="2747963" y="175384"/>
                </a:cubicBezTo>
                <a:cubicBezTo>
                  <a:pt x="2748916" y="178241"/>
                  <a:pt x="2750821" y="180146"/>
                  <a:pt x="2749868" y="179194"/>
                </a:cubicBezTo>
                <a:cubicBezTo>
                  <a:pt x="2747963" y="176336"/>
                  <a:pt x="2745106" y="172526"/>
                  <a:pt x="2744153" y="172526"/>
                </a:cubicBezTo>
                <a:close/>
                <a:moveTo>
                  <a:pt x="856298" y="169669"/>
                </a:moveTo>
                <a:cubicBezTo>
                  <a:pt x="862013" y="175384"/>
                  <a:pt x="869633" y="184909"/>
                  <a:pt x="876301" y="193481"/>
                </a:cubicBezTo>
                <a:lnTo>
                  <a:pt x="888756" y="204898"/>
                </a:lnTo>
                <a:lnTo>
                  <a:pt x="889636" y="205864"/>
                </a:lnTo>
                <a:lnTo>
                  <a:pt x="890170" y="206194"/>
                </a:lnTo>
                <a:lnTo>
                  <a:pt x="899161" y="214436"/>
                </a:lnTo>
                <a:cubicBezTo>
                  <a:pt x="893446" y="210626"/>
                  <a:pt x="884873" y="203959"/>
                  <a:pt x="877253" y="195386"/>
                </a:cubicBezTo>
                <a:cubicBezTo>
                  <a:pt x="869633" y="186814"/>
                  <a:pt x="861061" y="177289"/>
                  <a:pt x="856298" y="169669"/>
                </a:cubicBezTo>
                <a:close/>
                <a:moveTo>
                  <a:pt x="426721" y="157286"/>
                </a:moveTo>
                <a:cubicBezTo>
                  <a:pt x="424816" y="161096"/>
                  <a:pt x="415291" y="173479"/>
                  <a:pt x="407671" y="183004"/>
                </a:cubicBezTo>
                <a:cubicBezTo>
                  <a:pt x="399098" y="192529"/>
                  <a:pt x="392431" y="200149"/>
                  <a:pt x="394336" y="198244"/>
                </a:cubicBezTo>
                <a:lnTo>
                  <a:pt x="423869" y="160657"/>
                </a:lnTo>
                <a:close/>
                <a:moveTo>
                  <a:pt x="1075373" y="136331"/>
                </a:moveTo>
                <a:cubicBezTo>
                  <a:pt x="1067753" y="148714"/>
                  <a:pt x="1053466" y="168716"/>
                  <a:pt x="1043941" y="181099"/>
                </a:cubicBezTo>
                <a:cubicBezTo>
                  <a:pt x="1048703" y="172526"/>
                  <a:pt x="1066801" y="148714"/>
                  <a:pt x="1075373" y="136331"/>
                </a:cubicBezTo>
                <a:close/>
                <a:moveTo>
                  <a:pt x="2105026" y="134426"/>
                </a:moveTo>
                <a:cubicBezTo>
                  <a:pt x="2104073" y="131569"/>
                  <a:pt x="2115503" y="148714"/>
                  <a:pt x="2127886" y="164906"/>
                </a:cubicBezTo>
                <a:lnTo>
                  <a:pt x="2141361" y="181612"/>
                </a:lnTo>
                <a:lnTo>
                  <a:pt x="2133482" y="173836"/>
                </a:lnTo>
                <a:cubicBezTo>
                  <a:pt x="2122647" y="160144"/>
                  <a:pt x="2113122" y="145856"/>
                  <a:pt x="2105026" y="134426"/>
                </a:cubicBezTo>
                <a:close/>
                <a:moveTo>
                  <a:pt x="1343163" y="133065"/>
                </a:moveTo>
                <a:lnTo>
                  <a:pt x="1351003" y="140141"/>
                </a:lnTo>
                <a:cubicBezTo>
                  <a:pt x="1359219" y="149666"/>
                  <a:pt x="1368267" y="162049"/>
                  <a:pt x="1379221" y="178241"/>
                </a:cubicBezTo>
                <a:cubicBezTo>
                  <a:pt x="1376363" y="174431"/>
                  <a:pt x="1366838" y="162049"/>
                  <a:pt x="1357313" y="149666"/>
                </a:cubicBezTo>
                <a:close/>
                <a:moveTo>
                  <a:pt x="1211581" y="122044"/>
                </a:moveTo>
                <a:cubicBezTo>
                  <a:pt x="1203961" y="128711"/>
                  <a:pt x="1194436" y="141094"/>
                  <a:pt x="1186816" y="147761"/>
                </a:cubicBezTo>
                <a:cubicBezTo>
                  <a:pt x="1187292" y="146809"/>
                  <a:pt x="1189197" y="144428"/>
                  <a:pt x="1191698" y="141451"/>
                </a:cubicBezTo>
                <a:lnTo>
                  <a:pt x="1195614" y="136873"/>
                </a:lnTo>
                <a:lnTo>
                  <a:pt x="1205223" y="127343"/>
                </a:lnTo>
                <a:close/>
                <a:moveTo>
                  <a:pt x="1327786" y="119186"/>
                </a:moveTo>
                <a:cubicBezTo>
                  <a:pt x="1332072" y="122044"/>
                  <a:pt x="1337073" y="126568"/>
                  <a:pt x="1342192" y="131926"/>
                </a:cubicBezTo>
                <a:lnTo>
                  <a:pt x="1343163" y="133065"/>
                </a:lnTo>
                <a:close/>
                <a:moveTo>
                  <a:pt x="2362201" y="117281"/>
                </a:moveTo>
                <a:lnTo>
                  <a:pt x="2358877" y="121924"/>
                </a:lnTo>
                <a:lnTo>
                  <a:pt x="2358354" y="122575"/>
                </a:lnTo>
                <a:lnTo>
                  <a:pt x="2359341" y="121095"/>
                </a:lnTo>
                <a:close/>
                <a:moveTo>
                  <a:pt x="1963103" y="115376"/>
                </a:moveTo>
                <a:cubicBezTo>
                  <a:pt x="1972628" y="121091"/>
                  <a:pt x="1986916" y="137284"/>
                  <a:pt x="1991678" y="142046"/>
                </a:cubicBezTo>
                <a:cubicBezTo>
                  <a:pt x="1980248" y="128711"/>
                  <a:pt x="1972628" y="120139"/>
                  <a:pt x="1963103" y="115376"/>
                </a:cubicBezTo>
                <a:close/>
                <a:moveTo>
                  <a:pt x="2361725" y="113471"/>
                </a:moveTo>
                <a:cubicBezTo>
                  <a:pt x="2360534" y="115138"/>
                  <a:pt x="2357915" y="118710"/>
                  <a:pt x="2355533" y="122044"/>
                </a:cubicBezTo>
                <a:cubicBezTo>
                  <a:pt x="2350771" y="128711"/>
                  <a:pt x="2346008" y="136331"/>
                  <a:pt x="2351723" y="127759"/>
                </a:cubicBezTo>
                <a:cubicBezTo>
                  <a:pt x="2350771" y="132521"/>
                  <a:pt x="2343151" y="139189"/>
                  <a:pt x="2336483" y="150619"/>
                </a:cubicBezTo>
                <a:cubicBezTo>
                  <a:pt x="2340293" y="143951"/>
                  <a:pt x="2348866" y="131569"/>
                  <a:pt x="2359343" y="116329"/>
                </a:cubicBezTo>
                <a:cubicBezTo>
                  <a:pt x="2362677" y="112043"/>
                  <a:pt x="2362915" y="111805"/>
                  <a:pt x="2361725" y="113471"/>
                </a:cubicBezTo>
                <a:close/>
                <a:moveTo>
                  <a:pt x="1098233" y="112519"/>
                </a:moveTo>
                <a:cubicBezTo>
                  <a:pt x="1086803" y="127759"/>
                  <a:pt x="1066801" y="157286"/>
                  <a:pt x="1069658" y="154429"/>
                </a:cubicBezTo>
                <a:cubicBezTo>
                  <a:pt x="1083946" y="133474"/>
                  <a:pt x="1090613" y="124901"/>
                  <a:pt x="1098233" y="112519"/>
                </a:cubicBezTo>
                <a:close/>
                <a:moveTo>
                  <a:pt x="2715014" y="111117"/>
                </a:moveTo>
                <a:lnTo>
                  <a:pt x="2729509" y="129902"/>
                </a:lnTo>
                <a:cubicBezTo>
                  <a:pt x="2734867" y="137046"/>
                  <a:pt x="2739867" y="143951"/>
                  <a:pt x="2742248" y="147761"/>
                </a:cubicBezTo>
                <a:cubicBezTo>
                  <a:pt x="2746058" y="154429"/>
                  <a:pt x="2742248" y="149666"/>
                  <a:pt x="2735581" y="140141"/>
                </a:cubicBezTo>
                <a:lnTo>
                  <a:pt x="2715467" y="111799"/>
                </a:lnTo>
                <a:close/>
                <a:moveTo>
                  <a:pt x="1726358" y="110544"/>
                </a:moveTo>
                <a:lnTo>
                  <a:pt x="1697356" y="150619"/>
                </a:lnTo>
                <a:lnTo>
                  <a:pt x="1678727" y="175750"/>
                </a:lnTo>
                <a:lnTo>
                  <a:pt x="1719263" y="119186"/>
                </a:lnTo>
                <a:close/>
                <a:moveTo>
                  <a:pt x="2366963" y="109661"/>
                </a:moveTo>
                <a:lnTo>
                  <a:pt x="2359341" y="121095"/>
                </a:lnTo>
                <a:lnTo>
                  <a:pt x="2356486" y="124901"/>
                </a:lnTo>
                <a:lnTo>
                  <a:pt x="2358354" y="122575"/>
                </a:lnTo>
                <a:lnTo>
                  <a:pt x="2357589" y="123723"/>
                </a:lnTo>
                <a:lnTo>
                  <a:pt x="2333952" y="156736"/>
                </a:lnTo>
                <a:lnTo>
                  <a:pt x="2333983" y="156691"/>
                </a:lnTo>
                <a:cubicBezTo>
                  <a:pt x="2342199" y="144904"/>
                  <a:pt x="2352200" y="130616"/>
                  <a:pt x="2366963" y="109661"/>
                </a:cubicBezTo>
                <a:close/>
                <a:moveTo>
                  <a:pt x="806060" y="109335"/>
                </a:moveTo>
                <a:lnTo>
                  <a:pt x="809626" y="113471"/>
                </a:lnTo>
                <a:cubicBezTo>
                  <a:pt x="820103" y="127759"/>
                  <a:pt x="816293" y="123949"/>
                  <a:pt x="810578" y="115376"/>
                </a:cubicBezTo>
                <a:close/>
                <a:moveTo>
                  <a:pt x="1273493" y="100136"/>
                </a:moveTo>
                <a:cubicBezTo>
                  <a:pt x="1281113" y="99184"/>
                  <a:pt x="1287781" y="101089"/>
                  <a:pt x="1290638" y="102041"/>
                </a:cubicBezTo>
                <a:cubicBezTo>
                  <a:pt x="1289686" y="102041"/>
                  <a:pt x="1287781" y="102041"/>
                  <a:pt x="1284923" y="102041"/>
                </a:cubicBezTo>
                <a:cubicBezTo>
                  <a:pt x="1283971" y="102041"/>
                  <a:pt x="1282066" y="102041"/>
                  <a:pt x="1281113" y="101089"/>
                </a:cubicBezTo>
                <a:cubicBezTo>
                  <a:pt x="1279208" y="101089"/>
                  <a:pt x="1278256" y="101089"/>
                  <a:pt x="1276351" y="101089"/>
                </a:cubicBezTo>
                <a:cubicBezTo>
                  <a:pt x="1273493" y="101089"/>
                  <a:pt x="1269683" y="101089"/>
                  <a:pt x="1266826" y="101089"/>
                </a:cubicBezTo>
                <a:cubicBezTo>
                  <a:pt x="1263968" y="101089"/>
                  <a:pt x="1260158" y="101089"/>
                  <a:pt x="1258253" y="102041"/>
                </a:cubicBezTo>
                <a:cubicBezTo>
                  <a:pt x="1259206" y="101089"/>
                  <a:pt x="1265873" y="100136"/>
                  <a:pt x="1273493" y="100136"/>
                </a:cubicBezTo>
                <a:close/>
                <a:moveTo>
                  <a:pt x="794386" y="94421"/>
                </a:moveTo>
                <a:cubicBezTo>
                  <a:pt x="794862" y="94421"/>
                  <a:pt x="797244" y="97517"/>
                  <a:pt x="800339" y="101684"/>
                </a:cubicBezTo>
                <a:lnTo>
                  <a:pt x="806060" y="109335"/>
                </a:lnTo>
                <a:lnTo>
                  <a:pt x="801036" y="103506"/>
                </a:lnTo>
                <a:lnTo>
                  <a:pt x="800101" y="102280"/>
                </a:lnTo>
                <a:cubicBezTo>
                  <a:pt x="796768" y="97994"/>
                  <a:pt x="794386" y="94898"/>
                  <a:pt x="794386" y="94421"/>
                </a:cubicBezTo>
                <a:close/>
                <a:moveTo>
                  <a:pt x="1428555" y="92923"/>
                </a:moveTo>
                <a:lnTo>
                  <a:pt x="1442086" y="108709"/>
                </a:lnTo>
                <a:cubicBezTo>
                  <a:pt x="1452563" y="122996"/>
                  <a:pt x="1462088" y="136331"/>
                  <a:pt x="1468756" y="146809"/>
                </a:cubicBezTo>
                <a:close/>
                <a:moveTo>
                  <a:pt x="1424771" y="84052"/>
                </a:moveTo>
                <a:lnTo>
                  <a:pt x="1432561" y="91564"/>
                </a:lnTo>
                <a:lnTo>
                  <a:pt x="1431608" y="92516"/>
                </a:lnTo>
                <a:cubicBezTo>
                  <a:pt x="1456373" y="121091"/>
                  <a:pt x="1479233" y="160144"/>
                  <a:pt x="1498283" y="182051"/>
                </a:cubicBezTo>
                <a:cubicBezTo>
                  <a:pt x="1489711" y="172526"/>
                  <a:pt x="1479233" y="158239"/>
                  <a:pt x="1466851" y="141094"/>
                </a:cubicBezTo>
                <a:close/>
                <a:moveTo>
                  <a:pt x="1418130" y="80760"/>
                </a:moveTo>
                <a:lnTo>
                  <a:pt x="1423988" y="86801"/>
                </a:lnTo>
                <a:lnTo>
                  <a:pt x="1428555" y="92923"/>
                </a:lnTo>
                <a:close/>
                <a:moveTo>
                  <a:pt x="49029" y="79368"/>
                </a:moveTo>
                <a:lnTo>
                  <a:pt x="51436" y="80134"/>
                </a:lnTo>
                <a:lnTo>
                  <a:pt x="53465" y="81487"/>
                </a:lnTo>
                <a:close/>
                <a:moveTo>
                  <a:pt x="40006" y="77276"/>
                </a:moveTo>
                <a:cubicBezTo>
                  <a:pt x="36196" y="75848"/>
                  <a:pt x="38815" y="75610"/>
                  <a:pt x="44649" y="77277"/>
                </a:cubicBezTo>
                <a:lnTo>
                  <a:pt x="49029" y="79368"/>
                </a:lnTo>
                <a:lnTo>
                  <a:pt x="43578" y="77634"/>
                </a:lnTo>
                <a:cubicBezTo>
                  <a:pt x="42387" y="77515"/>
                  <a:pt x="41911" y="77753"/>
                  <a:pt x="40006" y="77276"/>
                </a:cubicBezTo>
                <a:close/>
                <a:moveTo>
                  <a:pt x="2683193" y="72514"/>
                </a:moveTo>
                <a:cubicBezTo>
                  <a:pt x="2685098" y="74419"/>
                  <a:pt x="2687480" y="77039"/>
                  <a:pt x="2689385" y="79301"/>
                </a:cubicBezTo>
                <a:lnTo>
                  <a:pt x="2690367" y="80669"/>
                </a:lnTo>
                <a:close/>
                <a:moveTo>
                  <a:pt x="60961" y="65846"/>
                </a:moveTo>
                <a:cubicBezTo>
                  <a:pt x="58103" y="63941"/>
                  <a:pt x="59056" y="64894"/>
                  <a:pt x="61913" y="65846"/>
                </a:cubicBezTo>
                <a:lnTo>
                  <a:pt x="71292" y="70829"/>
                </a:lnTo>
                <a:lnTo>
                  <a:pt x="78672" y="75749"/>
                </a:lnTo>
                <a:lnTo>
                  <a:pt x="80153" y="76813"/>
                </a:lnTo>
                <a:close/>
                <a:moveTo>
                  <a:pt x="40006" y="63941"/>
                </a:moveTo>
                <a:cubicBezTo>
                  <a:pt x="43816" y="64894"/>
                  <a:pt x="47626" y="65846"/>
                  <a:pt x="52388" y="67751"/>
                </a:cubicBezTo>
                <a:cubicBezTo>
                  <a:pt x="56198" y="69656"/>
                  <a:pt x="60961" y="71561"/>
                  <a:pt x="63818" y="73466"/>
                </a:cubicBezTo>
                <a:lnTo>
                  <a:pt x="64390" y="73974"/>
                </a:lnTo>
                <a:lnTo>
                  <a:pt x="62866" y="73466"/>
                </a:lnTo>
                <a:cubicBezTo>
                  <a:pt x="60008" y="71561"/>
                  <a:pt x="56198" y="70609"/>
                  <a:pt x="53341" y="68704"/>
                </a:cubicBezTo>
                <a:cubicBezTo>
                  <a:pt x="47626" y="65846"/>
                  <a:pt x="41911" y="63941"/>
                  <a:pt x="40006" y="63941"/>
                </a:cubicBezTo>
                <a:close/>
                <a:moveTo>
                  <a:pt x="1766779" y="61305"/>
                </a:moveTo>
                <a:lnTo>
                  <a:pt x="1726358" y="110544"/>
                </a:lnTo>
                <a:lnTo>
                  <a:pt x="1749743" y="78229"/>
                </a:lnTo>
                <a:close/>
                <a:moveTo>
                  <a:pt x="2681288" y="58226"/>
                </a:moveTo>
                <a:cubicBezTo>
                  <a:pt x="2687956" y="63941"/>
                  <a:pt x="2699386" y="79181"/>
                  <a:pt x="2707958" y="90611"/>
                </a:cubicBezTo>
                <a:cubicBezTo>
                  <a:pt x="2706053" y="89659"/>
                  <a:pt x="2702243" y="83944"/>
                  <a:pt x="2698433" y="79181"/>
                </a:cubicBezTo>
                <a:cubicBezTo>
                  <a:pt x="2693671" y="73466"/>
                  <a:pt x="2689861" y="68704"/>
                  <a:pt x="2687956" y="67751"/>
                </a:cubicBezTo>
                <a:cubicBezTo>
                  <a:pt x="2677478" y="56321"/>
                  <a:pt x="2696528" y="74419"/>
                  <a:pt x="2681288" y="58226"/>
                </a:cubicBezTo>
                <a:close/>
                <a:moveTo>
                  <a:pt x="2668906" y="56321"/>
                </a:moveTo>
                <a:cubicBezTo>
                  <a:pt x="2671763" y="58226"/>
                  <a:pt x="2679383" y="64894"/>
                  <a:pt x="2686051" y="72514"/>
                </a:cubicBezTo>
                <a:cubicBezTo>
                  <a:pt x="2692718" y="80134"/>
                  <a:pt x="2699386" y="88706"/>
                  <a:pt x="2704148" y="94421"/>
                </a:cubicBezTo>
                <a:cubicBezTo>
                  <a:pt x="2701291" y="91564"/>
                  <a:pt x="2696528" y="84896"/>
                  <a:pt x="2689861" y="77276"/>
                </a:cubicBezTo>
                <a:cubicBezTo>
                  <a:pt x="2683193" y="69656"/>
                  <a:pt x="2674621" y="61084"/>
                  <a:pt x="2668906" y="56321"/>
                </a:cubicBezTo>
                <a:close/>
                <a:moveTo>
                  <a:pt x="520106" y="51338"/>
                </a:moveTo>
                <a:lnTo>
                  <a:pt x="500371" y="69688"/>
                </a:lnTo>
                <a:lnTo>
                  <a:pt x="508636" y="60131"/>
                </a:lnTo>
                <a:close/>
                <a:moveTo>
                  <a:pt x="1777004" y="51146"/>
                </a:moveTo>
                <a:lnTo>
                  <a:pt x="1766779" y="61305"/>
                </a:lnTo>
                <a:lnTo>
                  <a:pt x="1771651" y="55369"/>
                </a:lnTo>
                <a:close/>
                <a:moveTo>
                  <a:pt x="1385955" y="46623"/>
                </a:moveTo>
                <a:lnTo>
                  <a:pt x="1394461" y="52511"/>
                </a:lnTo>
                <a:cubicBezTo>
                  <a:pt x="1404938" y="62036"/>
                  <a:pt x="1415416" y="72514"/>
                  <a:pt x="1423988" y="82991"/>
                </a:cubicBezTo>
                <a:lnTo>
                  <a:pt x="1424771" y="84052"/>
                </a:lnTo>
                <a:lnTo>
                  <a:pt x="1402756" y="62823"/>
                </a:lnTo>
                <a:lnTo>
                  <a:pt x="1402081" y="62036"/>
                </a:lnTo>
                <a:lnTo>
                  <a:pt x="1400884" y="61019"/>
                </a:lnTo>
                <a:close/>
                <a:moveTo>
                  <a:pt x="2653401" y="46591"/>
                </a:moveTo>
                <a:lnTo>
                  <a:pt x="2662238" y="53464"/>
                </a:lnTo>
                <a:cubicBezTo>
                  <a:pt x="2666048" y="57274"/>
                  <a:pt x="2669858" y="61084"/>
                  <a:pt x="2673668" y="63941"/>
                </a:cubicBezTo>
                <a:cubicBezTo>
                  <a:pt x="2680336" y="70609"/>
                  <a:pt x="2685098" y="75371"/>
                  <a:pt x="2689861" y="80134"/>
                </a:cubicBezTo>
                <a:lnTo>
                  <a:pt x="2677949" y="69175"/>
                </a:lnTo>
                <a:lnTo>
                  <a:pt x="2667953" y="59179"/>
                </a:lnTo>
                <a:lnTo>
                  <a:pt x="2664193" y="56520"/>
                </a:lnTo>
                <a:lnTo>
                  <a:pt x="2655890" y="48881"/>
                </a:lnTo>
                <a:lnTo>
                  <a:pt x="2658428" y="50606"/>
                </a:lnTo>
                <a:lnTo>
                  <a:pt x="2654142" y="47273"/>
                </a:lnTo>
                <a:close/>
                <a:moveTo>
                  <a:pt x="1796461" y="35795"/>
                </a:moveTo>
                <a:lnTo>
                  <a:pt x="1777004" y="51146"/>
                </a:lnTo>
                <a:lnTo>
                  <a:pt x="1786296" y="41915"/>
                </a:lnTo>
                <a:close/>
                <a:moveTo>
                  <a:pt x="2442728" y="33612"/>
                </a:moveTo>
                <a:lnTo>
                  <a:pt x="2432686" y="41595"/>
                </a:lnTo>
                <a:lnTo>
                  <a:pt x="2432686" y="41201"/>
                </a:lnTo>
                <a:cubicBezTo>
                  <a:pt x="2433639" y="40129"/>
                  <a:pt x="2436020" y="38224"/>
                  <a:pt x="2441258" y="34414"/>
                </a:cubicBezTo>
                <a:close/>
                <a:moveTo>
                  <a:pt x="1365272" y="32304"/>
                </a:moveTo>
                <a:lnTo>
                  <a:pt x="1379221" y="40129"/>
                </a:lnTo>
                <a:lnTo>
                  <a:pt x="1385955" y="46623"/>
                </a:lnTo>
                <a:lnTo>
                  <a:pt x="1375169" y="39156"/>
                </a:lnTo>
                <a:lnTo>
                  <a:pt x="1375054" y="39058"/>
                </a:lnTo>
                <a:lnTo>
                  <a:pt x="1374915" y="38980"/>
                </a:lnTo>
                <a:close/>
                <a:moveTo>
                  <a:pt x="2858" y="30604"/>
                </a:moveTo>
                <a:cubicBezTo>
                  <a:pt x="13336" y="31556"/>
                  <a:pt x="29528" y="32509"/>
                  <a:pt x="43816" y="36319"/>
                </a:cubicBezTo>
                <a:lnTo>
                  <a:pt x="48261" y="38171"/>
                </a:lnTo>
                <a:close/>
                <a:moveTo>
                  <a:pt x="2449113" y="30130"/>
                </a:moveTo>
                <a:lnTo>
                  <a:pt x="2442728" y="33612"/>
                </a:lnTo>
                <a:lnTo>
                  <a:pt x="2444116" y="32509"/>
                </a:lnTo>
                <a:close/>
                <a:moveTo>
                  <a:pt x="1991477" y="27893"/>
                </a:moveTo>
                <a:lnTo>
                  <a:pt x="1993583" y="28699"/>
                </a:lnTo>
                <a:lnTo>
                  <a:pt x="1995969" y="30313"/>
                </a:lnTo>
                <a:lnTo>
                  <a:pt x="1991831" y="28125"/>
                </a:lnTo>
                <a:close/>
                <a:moveTo>
                  <a:pt x="728947" y="27329"/>
                </a:moveTo>
                <a:lnTo>
                  <a:pt x="743904" y="34771"/>
                </a:lnTo>
                <a:cubicBezTo>
                  <a:pt x="758191" y="44653"/>
                  <a:pt x="770574" y="55845"/>
                  <a:pt x="781051" y="66799"/>
                </a:cubicBezTo>
                <a:cubicBezTo>
                  <a:pt x="780098" y="67751"/>
                  <a:pt x="774383" y="62036"/>
                  <a:pt x="769621" y="57274"/>
                </a:cubicBezTo>
                <a:cubicBezTo>
                  <a:pt x="782003" y="68704"/>
                  <a:pt x="797243" y="85849"/>
                  <a:pt x="812483" y="105851"/>
                </a:cubicBezTo>
                <a:cubicBezTo>
                  <a:pt x="827723" y="125854"/>
                  <a:pt x="842011" y="147761"/>
                  <a:pt x="857251" y="167764"/>
                </a:cubicBezTo>
                <a:cubicBezTo>
                  <a:pt x="864871" y="177765"/>
                  <a:pt x="872729" y="187290"/>
                  <a:pt x="880706" y="195506"/>
                </a:cubicBezTo>
                <a:lnTo>
                  <a:pt x="904368" y="214971"/>
                </a:lnTo>
                <a:lnTo>
                  <a:pt x="890170" y="206194"/>
                </a:lnTo>
                <a:lnTo>
                  <a:pt x="888756" y="204898"/>
                </a:lnTo>
                <a:lnTo>
                  <a:pt x="859156" y="172408"/>
                </a:lnTo>
                <a:cubicBezTo>
                  <a:pt x="849155" y="159430"/>
                  <a:pt x="839154" y="144904"/>
                  <a:pt x="828676" y="129664"/>
                </a:cubicBezTo>
                <a:cubicBezTo>
                  <a:pt x="818198" y="114424"/>
                  <a:pt x="806768" y="99184"/>
                  <a:pt x="794386" y="83944"/>
                </a:cubicBezTo>
                <a:cubicBezTo>
                  <a:pt x="781051" y="68704"/>
                  <a:pt x="766763" y="52511"/>
                  <a:pt x="748666" y="39176"/>
                </a:cubicBezTo>
                <a:close/>
                <a:moveTo>
                  <a:pt x="2003454" y="26554"/>
                </a:moveTo>
                <a:lnTo>
                  <a:pt x="2004061" y="26794"/>
                </a:lnTo>
                <a:cubicBezTo>
                  <a:pt x="2019301" y="36319"/>
                  <a:pt x="2030731" y="44891"/>
                  <a:pt x="2034541" y="47749"/>
                </a:cubicBezTo>
                <a:close/>
                <a:moveTo>
                  <a:pt x="1351508" y="24583"/>
                </a:moveTo>
                <a:lnTo>
                  <a:pt x="1357313" y="26794"/>
                </a:lnTo>
                <a:lnTo>
                  <a:pt x="1365272" y="32304"/>
                </a:lnTo>
                <a:close/>
                <a:moveTo>
                  <a:pt x="2461676" y="24147"/>
                </a:moveTo>
                <a:lnTo>
                  <a:pt x="2449113" y="30130"/>
                </a:lnTo>
                <a:lnTo>
                  <a:pt x="2456931" y="25865"/>
                </a:lnTo>
                <a:close/>
                <a:moveTo>
                  <a:pt x="1983342" y="23638"/>
                </a:moveTo>
                <a:lnTo>
                  <a:pt x="1986916" y="24889"/>
                </a:lnTo>
                <a:lnTo>
                  <a:pt x="1991477" y="27893"/>
                </a:lnTo>
                <a:lnTo>
                  <a:pt x="1991161" y="27772"/>
                </a:lnTo>
                <a:close/>
                <a:moveTo>
                  <a:pt x="1831508" y="23474"/>
                </a:moveTo>
                <a:lnTo>
                  <a:pt x="1829712" y="24560"/>
                </a:lnTo>
                <a:lnTo>
                  <a:pt x="1825943" y="25841"/>
                </a:lnTo>
                <a:lnTo>
                  <a:pt x="1809859" y="36564"/>
                </a:lnTo>
                <a:lnTo>
                  <a:pt x="1794511" y="45844"/>
                </a:lnTo>
                <a:cubicBezTo>
                  <a:pt x="1797368" y="42986"/>
                  <a:pt x="1807846" y="34414"/>
                  <a:pt x="1822133" y="26794"/>
                </a:cubicBezTo>
                <a:close/>
                <a:moveTo>
                  <a:pt x="2462213" y="22984"/>
                </a:moveTo>
                <a:lnTo>
                  <a:pt x="2456931" y="25865"/>
                </a:lnTo>
                <a:lnTo>
                  <a:pt x="2452527" y="27460"/>
                </a:lnTo>
                <a:lnTo>
                  <a:pt x="2453272" y="27048"/>
                </a:lnTo>
                <a:close/>
                <a:moveTo>
                  <a:pt x="1821538" y="20698"/>
                </a:moveTo>
                <a:lnTo>
                  <a:pt x="1796461" y="35795"/>
                </a:lnTo>
                <a:lnTo>
                  <a:pt x="1808323" y="26437"/>
                </a:lnTo>
                <a:close/>
                <a:moveTo>
                  <a:pt x="1827430" y="20100"/>
                </a:moveTo>
                <a:lnTo>
                  <a:pt x="1810703" y="27746"/>
                </a:lnTo>
                <a:cubicBezTo>
                  <a:pt x="1813561" y="26794"/>
                  <a:pt x="1818323" y="23936"/>
                  <a:pt x="1821181" y="22031"/>
                </a:cubicBezTo>
                <a:close/>
                <a:moveTo>
                  <a:pt x="2467230" y="19334"/>
                </a:moveTo>
                <a:lnTo>
                  <a:pt x="2453272" y="27048"/>
                </a:lnTo>
                <a:lnTo>
                  <a:pt x="2451736" y="27746"/>
                </a:lnTo>
                <a:lnTo>
                  <a:pt x="2452527" y="27460"/>
                </a:lnTo>
                <a:lnTo>
                  <a:pt x="2436496" y="36319"/>
                </a:lnTo>
                <a:cubicBezTo>
                  <a:pt x="2436496" y="36319"/>
                  <a:pt x="2439353" y="35366"/>
                  <a:pt x="2443163" y="32509"/>
                </a:cubicBezTo>
                <a:cubicBezTo>
                  <a:pt x="2446973" y="30604"/>
                  <a:pt x="2451736" y="26794"/>
                  <a:pt x="2457451" y="23936"/>
                </a:cubicBezTo>
                <a:close/>
                <a:moveTo>
                  <a:pt x="710285" y="18044"/>
                </a:moveTo>
                <a:lnTo>
                  <a:pt x="718543" y="21079"/>
                </a:lnTo>
                <a:lnTo>
                  <a:pt x="728947" y="27329"/>
                </a:lnTo>
                <a:close/>
                <a:moveTo>
                  <a:pt x="2479840" y="14627"/>
                </a:moveTo>
                <a:lnTo>
                  <a:pt x="2473643" y="16316"/>
                </a:lnTo>
                <a:lnTo>
                  <a:pt x="2467230" y="19334"/>
                </a:lnTo>
                <a:lnTo>
                  <a:pt x="2472691" y="16316"/>
                </a:lnTo>
                <a:close/>
                <a:moveTo>
                  <a:pt x="1325163" y="14547"/>
                </a:moveTo>
                <a:lnTo>
                  <a:pt x="1340168" y="18221"/>
                </a:lnTo>
                <a:lnTo>
                  <a:pt x="1351508" y="24583"/>
                </a:lnTo>
                <a:lnTo>
                  <a:pt x="1344536" y="21927"/>
                </a:lnTo>
                <a:lnTo>
                  <a:pt x="1343026" y="21079"/>
                </a:lnTo>
                <a:lnTo>
                  <a:pt x="1337690" y="19319"/>
                </a:lnTo>
                <a:close/>
                <a:moveTo>
                  <a:pt x="1954864" y="13671"/>
                </a:moveTo>
                <a:lnTo>
                  <a:pt x="1970843" y="17031"/>
                </a:lnTo>
                <a:lnTo>
                  <a:pt x="1983342" y="23638"/>
                </a:lnTo>
                <a:close/>
                <a:moveTo>
                  <a:pt x="2484121" y="13459"/>
                </a:moveTo>
                <a:lnTo>
                  <a:pt x="2483473" y="13768"/>
                </a:lnTo>
                <a:lnTo>
                  <a:pt x="2479840" y="14627"/>
                </a:lnTo>
                <a:close/>
                <a:moveTo>
                  <a:pt x="1948816" y="11554"/>
                </a:moveTo>
                <a:lnTo>
                  <a:pt x="1954864" y="13671"/>
                </a:lnTo>
                <a:lnTo>
                  <a:pt x="1953709" y="13428"/>
                </a:lnTo>
                <a:close/>
                <a:moveTo>
                  <a:pt x="1844261" y="10832"/>
                </a:moveTo>
                <a:lnTo>
                  <a:pt x="1821538" y="20698"/>
                </a:lnTo>
                <a:lnTo>
                  <a:pt x="1833563" y="13459"/>
                </a:lnTo>
                <a:close/>
                <a:moveTo>
                  <a:pt x="2550796" y="10601"/>
                </a:moveTo>
                <a:lnTo>
                  <a:pt x="2578418" y="10601"/>
                </a:lnTo>
                <a:cubicBezTo>
                  <a:pt x="2601278" y="14411"/>
                  <a:pt x="2624138" y="23936"/>
                  <a:pt x="2642236" y="36319"/>
                </a:cubicBezTo>
                <a:lnTo>
                  <a:pt x="2653401" y="46591"/>
                </a:lnTo>
                <a:lnTo>
                  <a:pt x="2645093" y="40129"/>
                </a:lnTo>
                <a:cubicBezTo>
                  <a:pt x="2645093" y="40129"/>
                  <a:pt x="2646998" y="42034"/>
                  <a:pt x="2649856" y="43939"/>
                </a:cubicBezTo>
                <a:lnTo>
                  <a:pt x="2654142" y="47273"/>
                </a:lnTo>
                <a:lnTo>
                  <a:pt x="2655890" y="48881"/>
                </a:lnTo>
                <a:lnTo>
                  <a:pt x="2631282" y="32152"/>
                </a:lnTo>
                <a:cubicBezTo>
                  <a:pt x="2621281" y="26318"/>
                  <a:pt x="2610327" y="21079"/>
                  <a:pt x="2598421" y="17269"/>
                </a:cubicBezTo>
                <a:lnTo>
                  <a:pt x="2586663" y="15912"/>
                </a:lnTo>
                <a:lnTo>
                  <a:pt x="2577466" y="12506"/>
                </a:lnTo>
                <a:close/>
                <a:moveTo>
                  <a:pt x="1867853" y="10601"/>
                </a:moveTo>
                <a:lnTo>
                  <a:pt x="1831508" y="23474"/>
                </a:lnTo>
                <a:lnTo>
                  <a:pt x="1835468" y="21079"/>
                </a:lnTo>
                <a:cubicBezTo>
                  <a:pt x="1842136" y="18221"/>
                  <a:pt x="1848803" y="16316"/>
                  <a:pt x="1854518" y="14411"/>
                </a:cubicBezTo>
                <a:cubicBezTo>
                  <a:pt x="1860233" y="12506"/>
                  <a:pt x="1864996" y="11554"/>
                  <a:pt x="1867853" y="10601"/>
                </a:cubicBezTo>
                <a:close/>
                <a:moveTo>
                  <a:pt x="1309300" y="9952"/>
                </a:moveTo>
                <a:lnTo>
                  <a:pt x="1314808" y="10602"/>
                </a:lnTo>
                <a:lnTo>
                  <a:pt x="1325163" y="14547"/>
                </a:lnTo>
                <a:lnTo>
                  <a:pt x="1317648" y="12706"/>
                </a:lnTo>
                <a:close/>
                <a:moveTo>
                  <a:pt x="686044" y="9136"/>
                </a:moveTo>
                <a:lnTo>
                  <a:pt x="695326" y="10601"/>
                </a:lnTo>
                <a:lnTo>
                  <a:pt x="710285" y="18044"/>
                </a:lnTo>
                <a:close/>
                <a:moveTo>
                  <a:pt x="2503263" y="9090"/>
                </a:moveTo>
                <a:lnTo>
                  <a:pt x="2461676" y="24147"/>
                </a:lnTo>
                <a:lnTo>
                  <a:pt x="2483473" y="13768"/>
                </a:lnTo>
                <a:close/>
                <a:moveTo>
                  <a:pt x="1301957" y="8863"/>
                </a:moveTo>
                <a:lnTo>
                  <a:pt x="1308022" y="9530"/>
                </a:lnTo>
                <a:lnTo>
                  <a:pt x="1309300" y="9952"/>
                </a:lnTo>
                <a:lnTo>
                  <a:pt x="1303707" y="9292"/>
                </a:lnTo>
                <a:close/>
                <a:moveTo>
                  <a:pt x="2524126" y="8696"/>
                </a:moveTo>
                <a:lnTo>
                  <a:pt x="2550796" y="10601"/>
                </a:lnTo>
                <a:lnTo>
                  <a:pt x="2540635" y="10601"/>
                </a:lnTo>
                <a:close/>
                <a:moveTo>
                  <a:pt x="682731" y="8613"/>
                </a:moveTo>
                <a:lnTo>
                  <a:pt x="684848" y="8696"/>
                </a:lnTo>
                <a:lnTo>
                  <a:pt x="686044" y="9136"/>
                </a:lnTo>
                <a:close/>
                <a:moveTo>
                  <a:pt x="2509581" y="7597"/>
                </a:moveTo>
                <a:lnTo>
                  <a:pt x="2503263" y="9090"/>
                </a:lnTo>
                <a:lnTo>
                  <a:pt x="2506981" y="7744"/>
                </a:lnTo>
                <a:close/>
                <a:moveTo>
                  <a:pt x="1942607" y="7062"/>
                </a:moveTo>
                <a:lnTo>
                  <a:pt x="1948816" y="7744"/>
                </a:lnTo>
                <a:cubicBezTo>
                  <a:pt x="1954055" y="9173"/>
                  <a:pt x="1954293" y="9173"/>
                  <a:pt x="1951435" y="8578"/>
                </a:cubicBezTo>
                <a:close/>
                <a:moveTo>
                  <a:pt x="1277169" y="6139"/>
                </a:moveTo>
                <a:lnTo>
                  <a:pt x="1293496" y="6791"/>
                </a:lnTo>
                <a:lnTo>
                  <a:pt x="1301957" y="8863"/>
                </a:lnTo>
                <a:close/>
                <a:moveTo>
                  <a:pt x="1274446" y="5839"/>
                </a:moveTo>
                <a:lnTo>
                  <a:pt x="1277169" y="6139"/>
                </a:lnTo>
                <a:lnTo>
                  <a:pt x="1276887" y="6127"/>
                </a:lnTo>
                <a:close/>
                <a:moveTo>
                  <a:pt x="1269683" y="5839"/>
                </a:moveTo>
                <a:lnTo>
                  <a:pt x="1276887" y="6127"/>
                </a:lnTo>
                <a:lnTo>
                  <a:pt x="1303707" y="9292"/>
                </a:lnTo>
                <a:lnTo>
                  <a:pt x="1317648" y="12706"/>
                </a:lnTo>
                <a:lnTo>
                  <a:pt x="1337690" y="19319"/>
                </a:lnTo>
                <a:lnTo>
                  <a:pt x="1344536" y="21927"/>
                </a:lnTo>
                <a:lnTo>
                  <a:pt x="1374915" y="38980"/>
                </a:lnTo>
                <a:lnTo>
                  <a:pt x="1375169" y="39156"/>
                </a:lnTo>
                <a:lnTo>
                  <a:pt x="1400884" y="61019"/>
                </a:lnTo>
                <a:lnTo>
                  <a:pt x="1402756" y="62823"/>
                </a:lnTo>
                <a:lnTo>
                  <a:pt x="1418130" y="80760"/>
                </a:lnTo>
                <a:lnTo>
                  <a:pt x="1393508" y="55369"/>
                </a:lnTo>
                <a:cubicBezTo>
                  <a:pt x="1382078" y="44891"/>
                  <a:pt x="1367791" y="35366"/>
                  <a:pt x="1352551" y="27746"/>
                </a:cubicBezTo>
                <a:cubicBezTo>
                  <a:pt x="1371601" y="38224"/>
                  <a:pt x="1389698" y="52511"/>
                  <a:pt x="1404938" y="67751"/>
                </a:cubicBezTo>
                <a:cubicBezTo>
                  <a:pt x="1420178" y="82991"/>
                  <a:pt x="1433513" y="100136"/>
                  <a:pt x="1445896" y="117281"/>
                </a:cubicBezTo>
                <a:cubicBezTo>
                  <a:pt x="1458279" y="133950"/>
                  <a:pt x="1469709" y="150857"/>
                  <a:pt x="1481139" y="166455"/>
                </a:cubicBezTo>
                <a:lnTo>
                  <a:pt x="1486806" y="173098"/>
                </a:lnTo>
                <a:lnTo>
                  <a:pt x="1496378" y="185861"/>
                </a:lnTo>
                <a:cubicBezTo>
                  <a:pt x="1503998" y="195386"/>
                  <a:pt x="1511618" y="203006"/>
                  <a:pt x="1516381" y="207769"/>
                </a:cubicBezTo>
                <a:lnTo>
                  <a:pt x="1486806" y="173098"/>
                </a:lnTo>
                <a:lnTo>
                  <a:pt x="1473518" y="155381"/>
                </a:lnTo>
                <a:cubicBezTo>
                  <a:pt x="1480186" y="163001"/>
                  <a:pt x="1486853" y="171574"/>
                  <a:pt x="1494473" y="181099"/>
                </a:cubicBezTo>
                <a:cubicBezTo>
                  <a:pt x="1501141" y="189671"/>
                  <a:pt x="1508761" y="198244"/>
                  <a:pt x="1515428" y="204911"/>
                </a:cubicBezTo>
                <a:cubicBezTo>
                  <a:pt x="1530668" y="219199"/>
                  <a:pt x="1545908" y="229676"/>
                  <a:pt x="1563053" y="233486"/>
                </a:cubicBezTo>
                <a:cubicBezTo>
                  <a:pt x="1580198" y="238249"/>
                  <a:pt x="1601153" y="237296"/>
                  <a:pt x="1617346" y="232534"/>
                </a:cubicBezTo>
                <a:cubicBezTo>
                  <a:pt x="1625918" y="229676"/>
                  <a:pt x="1633538" y="226819"/>
                  <a:pt x="1641158" y="222056"/>
                </a:cubicBezTo>
                <a:cubicBezTo>
                  <a:pt x="1648778" y="217294"/>
                  <a:pt x="1656398" y="210626"/>
                  <a:pt x="1664018" y="203959"/>
                </a:cubicBezTo>
                <a:cubicBezTo>
                  <a:pt x="1678306" y="189671"/>
                  <a:pt x="1692593" y="170621"/>
                  <a:pt x="1706881" y="149666"/>
                </a:cubicBezTo>
                <a:cubicBezTo>
                  <a:pt x="1721168" y="129664"/>
                  <a:pt x="1735456" y="106804"/>
                  <a:pt x="1754506" y="84896"/>
                </a:cubicBezTo>
                <a:cubicBezTo>
                  <a:pt x="1764031" y="73466"/>
                  <a:pt x="1774508" y="62989"/>
                  <a:pt x="1785938" y="52511"/>
                </a:cubicBezTo>
                <a:lnTo>
                  <a:pt x="1809859" y="36564"/>
                </a:lnTo>
                <a:lnTo>
                  <a:pt x="1829712" y="24560"/>
                </a:lnTo>
                <a:lnTo>
                  <a:pt x="1873568" y="9649"/>
                </a:lnTo>
                <a:cubicBezTo>
                  <a:pt x="1889761" y="6791"/>
                  <a:pt x="1905953" y="5839"/>
                  <a:pt x="1922146" y="6791"/>
                </a:cubicBezTo>
                <a:lnTo>
                  <a:pt x="1953709" y="13428"/>
                </a:lnTo>
                <a:lnTo>
                  <a:pt x="1991161" y="27772"/>
                </a:lnTo>
                <a:lnTo>
                  <a:pt x="1991831" y="28125"/>
                </a:lnTo>
                <a:lnTo>
                  <a:pt x="2025968" y="50606"/>
                </a:lnTo>
                <a:lnTo>
                  <a:pt x="1995969" y="30313"/>
                </a:lnTo>
                <a:lnTo>
                  <a:pt x="2014538" y="40129"/>
                </a:lnTo>
                <a:cubicBezTo>
                  <a:pt x="2028826" y="50606"/>
                  <a:pt x="2041208" y="61084"/>
                  <a:pt x="2051686" y="72514"/>
                </a:cubicBezTo>
                <a:cubicBezTo>
                  <a:pt x="2085023" y="108709"/>
                  <a:pt x="2106931" y="146809"/>
                  <a:pt x="2130743" y="177289"/>
                </a:cubicBezTo>
                <a:cubicBezTo>
                  <a:pt x="2143126" y="192529"/>
                  <a:pt x="2154556" y="205864"/>
                  <a:pt x="2166938" y="214436"/>
                </a:cubicBezTo>
                <a:cubicBezTo>
                  <a:pt x="2179321" y="223009"/>
                  <a:pt x="2192656" y="229676"/>
                  <a:pt x="2206943" y="231581"/>
                </a:cubicBezTo>
                <a:cubicBezTo>
                  <a:pt x="2221231" y="233486"/>
                  <a:pt x="2238376" y="233486"/>
                  <a:pt x="2251711" y="229676"/>
                </a:cubicBezTo>
                <a:cubicBezTo>
                  <a:pt x="2265046" y="225866"/>
                  <a:pt x="2278381" y="218246"/>
                  <a:pt x="2290763" y="207769"/>
                </a:cubicBezTo>
                <a:cubicBezTo>
                  <a:pt x="2303146" y="196815"/>
                  <a:pt x="2314814" y="182766"/>
                  <a:pt x="2326482" y="167169"/>
                </a:cubicBezTo>
                <a:lnTo>
                  <a:pt x="2333952" y="156736"/>
                </a:lnTo>
                <a:lnTo>
                  <a:pt x="2312041" y="188254"/>
                </a:lnTo>
                <a:lnTo>
                  <a:pt x="2310879" y="189573"/>
                </a:lnTo>
                <a:lnTo>
                  <a:pt x="2298146" y="202530"/>
                </a:lnTo>
                <a:cubicBezTo>
                  <a:pt x="2292907" y="207769"/>
                  <a:pt x="2287430" y="213008"/>
                  <a:pt x="2283143" y="216341"/>
                </a:cubicBezTo>
                <a:cubicBezTo>
                  <a:pt x="2289096" y="212293"/>
                  <a:pt x="2294990" y="206995"/>
                  <a:pt x="2300482" y="201369"/>
                </a:cubicBezTo>
                <a:lnTo>
                  <a:pt x="2310879" y="189573"/>
                </a:lnTo>
                <a:lnTo>
                  <a:pt x="2311718" y="188719"/>
                </a:lnTo>
                <a:lnTo>
                  <a:pt x="2312041" y="188254"/>
                </a:lnTo>
                <a:lnTo>
                  <a:pt x="2315410" y="184433"/>
                </a:lnTo>
                <a:cubicBezTo>
                  <a:pt x="2324101" y="173717"/>
                  <a:pt x="2329816" y="165383"/>
                  <a:pt x="2329816" y="166811"/>
                </a:cubicBezTo>
                <a:cubicBezTo>
                  <a:pt x="2337436" y="156334"/>
                  <a:pt x="2338388" y="153476"/>
                  <a:pt x="2344103" y="144904"/>
                </a:cubicBezTo>
                <a:cubicBezTo>
                  <a:pt x="2353628" y="131569"/>
                  <a:pt x="2358391" y="123949"/>
                  <a:pt x="2360296" y="121091"/>
                </a:cubicBezTo>
                <a:cubicBezTo>
                  <a:pt x="2362201" y="118234"/>
                  <a:pt x="2361248" y="120139"/>
                  <a:pt x="2358391" y="123949"/>
                </a:cubicBezTo>
                <a:cubicBezTo>
                  <a:pt x="2352676" y="131569"/>
                  <a:pt x="2340293" y="148714"/>
                  <a:pt x="2333626" y="158239"/>
                </a:cubicBezTo>
                <a:cubicBezTo>
                  <a:pt x="2336484" y="153953"/>
                  <a:pt x="2343389" y="144428"/>
                  <a:pt x="2350295" y="134665"/>
                </a:cubicBezTo>
                <a:lnTo>
                  <a:pt x="2357589" y="123723"/>
                </a:lnTo>
                <a:lnTo>
                  <a:pt x="2358877" y="121924"/>
                </a:lnTo>
                <a:lnTo>
                  <a:pt x="2406968" y="62036"/>
                </a:lnTo>
                <a:lnTo>
                  <a:pt x="2432686" y="41595"/>
                </a:lnTo>
                <a:lnTo>
                  <a:pt x="2432686" y="42986"/>
                </a:lnTo>
                <a:cubicBezTo>
                  <a:pt x="2455546" y="26794"/>
                  <a:pt x="2481263" y="15364"/>
                  <a:pt x="2506981" y="10601"/>
                </a:cubicBezTo>
                <a:lnTo>
                  <a:pt x="2540635" y="10601"/>
                </a:lnTo>
                <a:lnTo>
                  <a:pt x="2586663" y="15912"/>
                </a:lnTo>
                <a:lnTo>
                  <a:pt x="2628901" y="31556"/>
                </a:lnTo>
                <a:lnTo>
                  <a:pt x="2664193" y="56520"/>
                </a:lnTo>
                <a:lnTo>
                  <a:pt x="2677949" y="69175"/>
                </a:lnTo>
                <a:lnTo>
                  <a:pt x="2692718" y="83944"/>
                </a:lnTo>
                <a:lnTo>
                  <a:pt x="2690367" y="80669"/>
                </a:lnTo>
                <a:lnTo>
                  <a:pt x="2708435" y="101208"/>
                </a:lnTo>
                <a:lnTo>
                  <a:pt x="2715014" y="111117"/>
                </a:lnTo>
                <a:lnTo>
                  <a:pt x="2714626" y="110614"/>
                </a:lnTo>
                <a:lnTo>
                  <a:pt x="2715467" y="111799"/>
                </a:lnTo>
                <a:lnTo>
                  <a:pt x="2727961" y="130616"/>
                </a:lnTo>
                <a:cubicBezTo>
                  <a:pt x="2727008" y="129664"/>
                  <a:pt x="2712721" y="108709"/>
                  <a:pt x="2703196" y="96326"/>
                </a:cubicBezTo>
                <a:cubicBezTo>
                  <a:pt x="2708911" y="104899"/>
                  <a:pt x="2712721" y="111566"/>
                  <a:pt x="2722246" y="123949"/>
                </a:cubicBezTo>
                <a:cubicBezTo>
                  <a:pt x="2716531" y="118234"/>
                  <a:pt x="2724151" y="129664"/>
                  <a:pt x="2733676" y="143951"/>
                </a:cubicBezTo>
                <a:cubicBezTo>
                  <a:pt x="2743201" y="158239"/>
                  <a:pt x="2755583" y="175384"/>
                  <a:pt x="2761298" y="182051"/>
                </a:cubicBezTo>
                <a:cubicBezTo>
                  <a:pt x="2763203" y="182051"/>
                  <a:pt x="2753678" y="172526"/>
                  <a:pt x="2751773" y="167764"/>
                </a:cubicBezTo>
                <a:cubicBezTo>
                  <a:pt x="2750821" y="169669"/>
                  <a:pt x="2742248" y="154429"/>
                  <a:pt x="2728913" y="135379"/>
                </a:cubicBezTo>
                <a:cubicBezTo>
                  <a:pt x="2727961" y="133474"/>
                  <a:pt x="2733676" y="140141"/>
                  <a:pt x="2737486" y="145856"/>
                </a:cubicBezTo>
                <a:cubicBezTo>
                  <a:pt x="2737486" y="145856"/>
                  <a:pt x="2734628" y="141094"/>
                  <a:pt x="2732723" y="138236"/>
                </a:cubicBezTo>
                <a:cubicBezTo>
                  <a:pt x="2749868" y="163954"/>
                  <a:pt x="2765108" y="183956"/>
                  <a:pt x="2774633" y="195386"/>
                </a:cubicBezTo>
                <a:cubicBezTo>
                  <a:pt x="2767013" y="186814"/>
                  <a:pt x="2767013" y="188719"/>
                  <a:pt x="2765108" y="187766"/>
                </a:cubicBezTo>
                <a:cubicBezTo>
                  <a:pt x="2772728" y="198244"/>
                  <a:pt x="2781301" y="209674"/>
                  <a:pt x="2788921" y="217294"/>
                </a:cubicBezTo>
                <a:cubicBezTo>
                  <a:pt x="2790826" y="219199"/>
                  <a:pt x="2792731" y="221104"/>
                  <a:pt x="2793683" y="223009"/>
                </a:cubicBezTo>
                <a:cubicBezTo>
                  <a:pt x="2795588" y="224914"/>
                  <a:pt x="2796541" y="225866"/>
                  <a:pt x="2797493" y="226819"/>
                </a:cubicBezTo>
                <a:cubicBezTo>
                  <a:pt x="2799398" y="229676"/>
                  <a:pt x="2801303" y="231581"/>
                  <a:pt x="2800351" y="232534"/>
                </a:cubicBezTo>
                <a:cubicBezTo>
                  <a:pt x="2797493" y="229676"/>
                  <a:pt x="2794636" y="227771"/>
                  <a:pt x="2791778" y="224914"/>
                </a:cubicBezTo>
                <a:cubicBezTo>
                  <a:pt x="2788921" y="222056"/>
                  <a:pt x="2787016" y="219199"/>
                  <a:pt x="2784158" y="216341"/>
                </a:cubicBezTo>
                <a:cubicBezTo>
                  <a:pt x="2778443" y="209674"/>
                  <a:pt x="2771776" y="203006"/>
                  <a:pt x="2761298" y="189671"/>
                </a:cubicBezTo>
                <a:lnTo>
                  <a:pt x="2761674" y="190724"/>
                </a:lnTo>
                <a:lnTo>
                  <a:pt x="2753678" y="180146"/>
                </a:lnTo>
                <a:cubicBezTo>
                  <a:pt x="2747011" y="168716"/>
                  <a:pt x="2737486" y="155381"/>
                  <a:pt x="2732723" y="148714"/>
                </a:cubicBezTo>
                <a:cubicBezTo>
                  <a:pt x="2739867" y="160144"/>
                  <a:pt x="2745344" y="168955"/>
                  <a:pt x="2751059" y="177408"/>
                </a:cubicBezTo>
                <a:lnTo>
                  <a:pt x="2762323" y="192540"/>
                </a:lnTo>
                <a:lnTo>
                  <a:pt x="2764275" y="198006"/>
                </a:lnTo>
                <a:cubicBezTo>
                  <a:pt x="2767966" y="203721"/>
                  <a:pt x="2774157" y="211579"/>
                  <a:pt x="2782253" y="219199"/>
                </a:cubicBezTo>
                <a:cubicBezTo>
                  <a:pt x="2783206" y="221104"/>
                  <a:pt x="2767013" y="203959"/>
                  <a:pt x="2775586" y="214436"/>
                </a:cubicBezTo>
                <a:cubicBezTo>
                  <a:pt x="2774633" y="215389"/>
                  <a:pt x="2765108" y="203959"/>
                  <a:pt x="2762251" y="200149"/>
                </a:cubicBezTo>
                <a:cubicBezTo>
                  <a:pt x="2772728" y="210626"/>
                  <a:pt x="2762251" y="198244"/>
                  <a:pt x="2752726" y="186814"/>
                </a:cubicBezTo>
                <a:cubicBezTo>
                  <a:pt x="2755583" y="192529"/>
                  <a:pt x="2756536" y="196339"/>
                  <a:pt x="2768918" y="210626"/>
                </a:cubicBezTo>
                <a:cubicBezTo>
                  <a:pt x="2764156" y="206340"/>
                  <a:pt x="2763680" y="206579"/>
                  <a:pt x="2763680" y="207293"/>
                </a:cubicBezTo>
                <a:lnTo>
                  <a:pt x="2762176" y="206992"/>
                </a:lnTo>
                <a:lnTo>
                  <a:pt x="2762251" y="206816"/>
                </a:lnTo>
                <a:lnTo>
                  <a:pt x="2759774" y="204339"/>
                </a:lnTo>
                <a:lnTo>
                  <a:pt x="2753678" y="194434"/>
                </a:lnTo>
                <a:cubicBezTo>
                  <a:pt x="2751773" y="191576"/>
                  <a:pt x="2750821" y="188719"/>
                  <a:pt x="2746058" y="182051"/>
                </a:cubicBezTo>
                <a:cubicBezTo>
                  <a:pt x="2736533" y="172526"/>
                  <a:pt x="2759393" y="202054"/>
                  <a:pt x="2748916" y="190624"/>
                </a:cubicBezTo>
                <a:cubicBezTo>
                  <a:pt x="2749868" y="191576"/>
                  <a:pt x="2752726" y="195386"/>
                  <a:pt x="2755583" y="200149"/>
                </a:cubicBezTo>
                <a:lnTo>
                  <a:pt x="2759774" y="204339"/>
                </a:lnTo>
                <a:lnTo>
                  <a:pt x="2761298" y="206816"/>
                </a:lnTo>
                <a:lnTo>
                  <a:pt x="2762176" y="206992"/>
                </a:lnTo>
                <a:lnTo>
                  <a:pt x="2761179" y="209317"/>
                </a:lnTo>
                <a:cubicBezTo>
                  <a:pt x="2763203" y="212770"/>
                  <a:pt x="2767966" y="218723"/>
                  <a:pt x="2776538" y="226819"/>
                </a:cubicBezTo>
                <a:cubicBezTo>
                  <a:pt x="2778443" y="229676"/>
                  <a:pt x="2767013" y="223961"/>
                  <a:pt x="2778443" y="231581"/>
                </a:cubicBezTo>
                <a:cubicBezTo>
                  <a:pt x="2783206" y="235391"/>
                  <a:pt x="2780348" y="234439"/>
                  <a:pt x="2776538" y="231581"/>
                </a:cubicBezTo>
                <a:cubicBezTo>
                  <a:pt x="2772728" y="228724"/>
                  <a:pt x="2767013" y="223961"/>
                  <a:pt x="2765108" y="221104"/>
                </a:cubicBezTo>
                <a:cubicBezTo>
                  <a:pt x="2771776" y="229676"/>
                  <a:pt x="2772728" y="234439"/>
                  <a:pt x="2784158" y="243964"/>
                </a:cubicBezTo>
                <a:cubicBezTo>
                  <a:pt x="2783206" y="243964"/>
                  <a:pt x="2782253" y="243011"/>
                  <a:pt x="2779396" y="242059"/>
                </a:cubicBezTo>
                <a:cubicBezTo>
                  <a:pt x="2777491" y="240154"/>
                  <a:pt x="2773681" y="238249"/>
                  <a:pt x="2769871" y="234439"/>
                </a:cubicBezTo>
                <a:cubicBezTo>
                  <a:pt x="2769871" y="237296"/>
                  <a:pt x="2769871" y="238249"/>
                  <a:pt x="2777491" y="245869"/>
                </a:cubicBezTo>
                <a:cubicBezTo>
                  <a:pt x="2767013" y="237296"/>
                  <a:pt x="2765108" y="237296"/>
                  <a:pt x="2753678" y="225866"/>
                </a:cubicBezTo>
                <a:cubicBezTo>
                  <a:pt x="2756536" y="229676"/>
                  <a:pt x="2757488" y="231581"/>
                  <a:pt x="2760346" y="234439"/>
                </a:cubicBezTo>
                <a:cubicBezTo>
                  <a:pt x="2763203" y="237296"/>
                  <a:pt x="2766061" y="240154"/>
                  <a:pt x="2771776" y="244916"/>
                </a:cubicBezTo>
                <a:cubicBezTo>
                  <a:pt x="2755583" y="233486"/>
                  <a:pt x="2780348" y="254441"/>
                  <a:pt x="2776538" y="252536"/>
                </a:cubicBezTo>
                <a:cubicBezTo>
                  <a:pt x="2787016" y="259204"/>
                  <a:pt x="2796541" y="263966"/>
                  <a:pt x="2808923" y="269681"/>
                </a:cubicBezTo>
                <a:cubicBezTo>
                  <a:pt x="2812733" y="271586"/>
                  <a:pt x="2807018" y="269681"/>
                  <a:pt x="2800351" y="266824"/>
                </a:cubicBezTo>
                <a:cubicBezTo>
                  <a:pt x="2793683" y="263966"/>
                  <a:pt x="2786063" y="259204"/>
                  <a:pt x="2784158" y="259204"/>
                </a:cubicBezTo>
                <a:cubicBezTo>
                  <a:pt x="2787968" y="263014"/>
                  <a:pt x="2804161" y="270634"/>
                  <a:pt x="2807971" y="272539"/>
                </a:cubicBezTo>
                <a:cubicBezTo>
                  <a:pt x="2801303" y="271586"/>
                  <a:pt x="2786063" y="263014"/>
                  <a:pt x="2786063" y="263966"/>
                </a:cubicBezTo>
                <a:cubicBezTo>
                  <a:pt x="2798446" y="272539"/>
                  <a:pt x="2801303" y="275396"/>
                  <a:pt x="2807018" y="280159"/>
                </a:cubicBezTo>
                <a:cubicBezTo>
                  <a:pt x="2809876" y="282064"/>
                  <a:pt x="2813686" y="284921"/>
                  <a:pt x="2819401" y="286826"/>
                </a:cubicBezTo>
                <a:cubicBezTo>
                  <a:pt x="2825116" y="289684"/>
                  <a:pt x="2834641" y="291589"/>
                  <a:pt x="2847023" y="292541"/>
                </a:cubicBezTo>
                <a:cubicBezTo>
                  <a:pt x="2848928" y="293494"/>
                  <a:pt x="2847976" y="294446"/>
                  <a:pt x="2856548" y="295399"/>
                </a:cubicBezTo>
                <a:cubicBezTo>
                  <a:pt x="2852738" y="294446"/>
                  <a:pt x="2846071" y="294446"/>
                  <a:pt x="2839403" y="294446"/>
                </a:cubicBezTo>
                <a:cubicBezTo>
                  <a:pt x="2832736" y="293494"/>
                  <a:pt x="2825116" y="292541"/>
                  <a:pt x="2822258" y="291589"/>
                </a:cubicBezTo>
                <a:cubicBezTo>
                  <a:pt x="2822258" y="292541"/>
                  <a:pt x="2828926" y="294446"/>
                  <a:pt x="2842261" y="296351"/>
                </a:cubicBezTo>
                <a:cubicBezTo>
                  <a:pt x="2835593" y="297304"/>
                  <a:pt x="2823211" y="293494"/>
                  <a:pt x="2817496" y="291589"/>
                </a:cubicBezTo>
                <a:cubicBezTo>
                  <a:pt x="2800351" y="287779"/>
                  <a:pt x="2800351" y="287779"/>
                  <a:pt x="2796541" y="287779"/>
                </a:cubicBezTo>
                <a:lnTo>
                  <a:pt x="2787320" y="282246"/>
                </a:lnTo>
                <a:lnTo>
                  <a:pt x="2790112" y="283017"/>
                </a:lnTo>
                <a:cubicBezTo>
                  <a:pt x="2787969" y="281826"/>
                  <a:pt x="2783682" y="279683"/>
                  <a:pt x="2784158" y="279206"/>
                </a:cubicBezTo>
                <a:cubicBezTo>
                  <a:pt x="2784158" y="279683"/>
                  <a:pt x="2781063" y="278016"/>
                  <a:pt x="2778324" y="276587"/>
                </a:cubicBezTo>
                <a:lnTo>
                  <a:pt x="2777380" y="276283"/>
                </a:lnTo>
                <a:lnTo>
                  <a:pt x="2753678" y="262061"/>
                </a:lnTo>
                <a:cubicBezTo>
                  <a:pt x="2743201" y="253489"/>
                  <a:pt x="2734628" y="246821"/>
                  <a:pt x="2728913" y="242059"/>
                </a:cubicBezTo>
                <a:cubicBezTo>
                  <a:pt x="2727961" y="242059"/>
                  <a:pt x="2736533" y="251584"/>
                  <a:pt x="2746058" y="260156"/>
                </a:cubicBezTo>
                <a:cubicBezTo>
                  <a:pt x="2750821" y="263966"/>
                  <a:pt x="2750821" y="263014"/>
                  <a:pt x="2747011" y="259204"/>
                </a:cubicBezTo>
                <a:cubicBezTo>
                  <a:pt x="2749868" y="261109"/>
                  <a:pt x="2756536" y="266824"/>
                  <a:pt x="2761298" y="270634"/>
                </a:cubicBezTo>
                <a:cubicBezTo>
                  <a:pt x="2766061" y="274444"/>
                  <a:pt x="2768918" y="277301"/>
                  <a:pt x="2762251" y="273491"/>
                </a:cubicBezTo>
                <a:cubicBezTo>
                  <a:pt x="2778443" y="283969"/>
                  <a:pt x="2779396" y="284921"/>
                  <a:pt x="2794636" y="292541"/>
                </a:cubicBezTo>
                <a:cubicBezTo>
                  <a:pt x="2793683" y="293494"/>
                  <a:pt x="2783206" y="287779"/>
                  <a:pt x="2766061" y="277301"/>
                </a:cubicBezTo>
                <a:cubicBezTo>
                  <a:pt x="2791778" y="293494"/>
                  <a:pt x="2762251" y="277301"/>
                  <a:pt x="2751773" y="269681"/>
                </a:cubicBezTo>
                <a:cubicBezTo>
                  <a:pt x="2751773" y="270634"/>
                  <a:pt x="2755822" y="273968"/>
                  <a:pt x="2758203" y="276111"/>
                </a:cubicBezTo>
                <a:lnTo>
                  <a:pt x="2756404" y="275751"/>
                </a:lnTo>
                <a:lnTo>
                  <a:pt x="2736533" y="261109"/>
                </a:lnTo>
                <a:cubicBezTo>
                  <a:pt x="2727008" y="252536"/>
                  <a:pt x="2719388" y="243964"/>
                  <a:pt x="2709863" y="232534"/>
                </a:cubicBezTo>
                <a:cubicBezTo>
                  <a:pt x="2713673" y="238249"/>
                  <a:pt x="2719388" y="245869"/>
                  <a:pt x="2706053" y="229676"/>
                </a:cubicBezTo>
                <a:cubicBezTo>
                  <a:pt x="2705101" y="228724"/>
                  <a:pt x="2699386" y="223961"/>
                  <a:pt x="2707958" y="234439"/>
                </a:cubicBezTo>
                <a:cubicBezTo>
                  <a:pt x="2705101" y="232534"/>
                  <a:pt x="2700338" y="226819"/>
                  <a:pt x="2695576" y="219199"/>
                </a:cubicBezTo>
                <a:cubicBezTo>
                  <a:pt x="2697481" y="223961"/>
                  <a:pt x="2708911" y="236344"/>
                  <a:pt x="2706053" y="236344"/>
                </a:cubicBezTo>
                <a:cubicBezTo>
                  <a:pt x="2692718" y="220151"/>
                  <a:pt x="2687956" y="211579"/>
                  <a:pt x="2682241" y="203959"/>
                </a:cubicBezTo>
                <a:cubicBezTo>
                  <a:pt x="2677478" y="195386"/>
                  <a:pt x="2671763" y="186814"/>
                  <a:pt x="2660333" y="171574"/>
                </a:cubicBezTo>
                <a:cubicBezTo>
                  <a:pt x="2660333" y="169669"/>
                  <a:pt x="2667953" y="182051"/>
                  <a:pt x="2668906" y="182051"/>
                </a:cubicBezTo>
                <a:cubicBezTo>
                  <a:pt x="2653666" y="160144"/>
                  <a:pt x="2642236" y="146809"/>
                  <a:pt x="2629853" y="134426"/>
                </a:cubicBezTo>
                <a:cubicBezTo>
                  <a:pt x="2617471" y="122044"/>
                  <a:pt x="2605088" y="110614"/>
                  <a:pt x="2586991" y="102041"/>
                </a:cubicBezTo>
                <a:cubicBezTo>
                  <a:pt x="2589848" y="102041"/>
                  <a:pt x="2583181" y="98231"/>
                  <a:pt x="2575561" y="96326"/>
                </a:cubicBezTo>
                <a:cubicBezTo>
                  <a:pt x="2573656" y="95374"/>
                  <a:pt x="2571751" y="95374"/>
                  <a:pt x="2570798" y="94421"/>
                </a:cubicBezTo>
                <a:cubicBezTo>
                  <a:pt x="2568893" y="94421"/>
                  <a:pt x="2567941" y="94421"/>
                  <a:pt x="2566036" y="93469"/>
                </a:cubicBezTo>
                <a:cubicBezTo>
                  <a:pt x="2563178" y="93469"/>
                  <a:pt x="2562226" y="93469"/>
                  <a:pt x="2564131" y="94421"/>
                </a:cubicBezTo>
                <a:cubicBezTo>
                  <a:pt x="2553653" y="91564"/>
                  <a:pt x="2545081" y="91564"/>
                  <a:pt x="2539366" y="91564"/>
                </a:cubicBezTo>
                <a:cubicBezTo>
                  <a:pt x="2536508" y="91564"/>
                  <a:pt x="2533651" y="91564"/>
                  <a:pt x="2531746" y="91564"/>
                </a:cubicBezTo>
                <a:cubicBezTo>
                  <a:pt x="2529841" y="91564"/>
                  <a:pt x="2527936" y="92516"/>
                  <a:pt x="2525078" y="92516"/>
                </a:cubicBezTo>
                <a:cubicBezTo>
                  <a:pt x="2523173" y="92516"/>
                  <a:pt x="2521268" y="93469"/>
                  <a:pt x="2518411" y="93469"/>
                </a:cubicBezTo>
                <a:cubicBezTo>
                  <a:pt x="2516506" y="94421"/>
                  <a:pt x="2513648" y="94421"/>
                  <a:pt x="2510791" y="95374"/>
                </a:cubicBezTo>
                <a:cubicBezTo>
                  <a:pt x="2505076" y="97279"/>
                  <a:pt x="2497456" y="101089"/>
                  <a:pt x="2486978" y="107756"/>
                </a:cubicBezTo>
                <a:cubicBezTo>
                  <a:pt x="2492693" y="104899"/>
                  <a:pt x="2501266" y="100136"/>
                  <a:pt x="2514601" y="96326"/>
                </a:cubicBezTo>
                <a:cubicBezTo>
                  <a:pt x="2512696" y="97279"/>
                  <a:pt x="2509838" y="99184"/>
                  <a:pt x="2506028" y="100136"/>
                </a:cubicBezTo>
                <a:cubicBezTo>
                  <a:pt x="2502218" y="102041"/>
                  <a:pt x="2498408" y="103946"/>
                  <a:pt x="2493646" y="106804"/>
                </a:cubicBezTo>
                <a:cubicBezTo>
                  <a:pt x="2485073" y="112519"/>
                  <a:pt x="2474596" y="120139"/>
                  <a:pt x="2465071" y="130616"/>
                </a:cubicBezTo>
                <a:cubicBezTo>
                  <a:pt x="2468881" y="125854"/>
                  <a:pt x="2468881" y="124901"/>
                  <a:pt x="2467928" y="126806"/>
                </a:cubicBezTo>
                <a:cubicBezTo>
                  <a:pt x="2466023" y="128711"/>
                  <a:pt x="2462213" y="132521"/>
                  <a:pt x="2457451" y="138236"/>
                </a:cubicBezTo>
                <a:cubicBezTo>
                  <a:pt x="2457451" y="138236"/>
                  <a:pt x="2460308" y="135379"/>
                  <a:pt x="2463166" y="132521"/>
                </a:cubicBezTo>
                <a:cubicBezTo>
                  <a:pt x="2447926" y="149666"/>
                  <a:pt x="2433638" y="170621"/>
                  <a:pt x="2417446" y="194434"/>
                </a:cubicBezTo>
                <a:cubicBezTo>
                  <a:pt x="2400301" y="218246"/>
                  <a:pt x="2382203" y="244916"/>
                  <a:pt x="2354581" y="269681"/>
                </a:cubicBezTo>
                <a:cubicBezTo>
                  <a:pt x="2341246" y="282064"/>
                  <a:pt x="2325053" y="293494"/>
                  <a:pt x="2306003" y="303019"/>
                </a:cubicBezTo>
                <a:cubicBezTo>
                  <a:pt x="2287906" y="311591"/>
                  <a:pt x="2266951" y="318259"/>
                  <a:pt x="2246948" y="320164"/>
                </a:cubicBezTo>
                <a:cubicBezTo>
                  <a:pt x="2226946" y="322069"/>
                  <a:pt x="2206943" y="322069"/>
                  <a:pt x="2186941" y="318259"/>
                </a:cubicBezTo>
                <a:cubicBezTo>
                  <a:pt x="2166938" y="314449"/>
                  <a:pt x="2145983" y="305876"/>
                  <a:pt x="2128838" y="295399"/>
                </a:cubicBezTo>
                <a:cubicBezTo>
                  <a:pt x="2127886" y="294446"/>
                  <a:pt x="2134553" y="297304"/>
                  <a:pt x="2134553" y="297304"/>
                </a:cubicBezTo>
                <a:cubicBezTo>
                  <a:pt x="2119313" y="288731"/>
                  <a:pt x="2106931" y="278254"/>
                  <a:pt x="2098358" y="270634"/>
                </a:cubicBezTo>
                <a:cubicBezTo>
                  <a:pt x="2089786" y="263014"/>
                  <a:pt x="2084071" y="256346"/>
                  <a:pt x="2081213" y="253489"/>
                </a:cubicBezTo>
                <a:cubicBezTo>
                  <a:pt x="2078356" y="250631"/>
                  <a:pt x="2078356" y="251584"/>
                  <a:pt x="2083118" y="256346"/>
                </a:cubicBezTo>
                <a:cubicBezTo>
                  <a:pt x="2087881" y="261109"/>
                  <a:pt x="2096453" y="271586"/>
                  <a:pt x="2114551" y="284921"/>
                </a:cubicBezTo>
                <a:cubicBezTo>
                  <a:pt x="2113598" y="284921"/>
                  <a:pt x="2100263" y="275396"/>
                  <a:pt x="2087881" y="263014"/>
                </a:cubicBezTo>
                <a:cubicBezTo>
                  <a:pt x="2075498" y="250631"/>
                  <a:pt x="2064068" y="236344"/>
                  <a:pt x="2057401" y="228724"/>
                </a:cubicBezTo>
                <a:cubicBezTo>
                  <a:pt x="2068831" y="242059"/>
                  <a:pt x="2057401" y="226819"/>
                  <a:pt x="2052638" y="219199"/>
                </a:cubicBezTo>
                <a:cubicBezTo>
                  <a:pt x="2043113" y="209674"/>
                  <a:pt x="2030731" y="189671"/>
                  <a:pt x="2014538" y="167764"/>
                </a:cubicBezTo>
                <a:cubicBezTo>
                  <a:pt x="2019301" y="172526"/>
                  <a:pt x="2024063" y="181099"/>
                  <a:pt x="2030731" y="188719"/>
                </a:cubicBezTo>
                <a:cubicBezTo>
                  <a:pt x="2026921" y="181099"/>
                  <a:pt x="2010728" y="160144"/>
                  <a:pt x="2005966" y="153476"/>
                </a:cubicBezTo>
                <a:cubicBezTo>
                  <a:pt x="2005966" y="154429"/>
                  <a:pt x="2009776" y="160144"/>
                  <a:pt x="2012633" y="163954"/>
                </a:cubicBezTo>
                <a:cubicBezTo>
                  <a:pt x="2011681" y="163954"/>
                  <a:pt x="2002156" y="149666"/>
                  <a:pt x="1997393" y="144904"/>
                </a:cubicBezTo>
                <a:cubicBezTo>
                  <a:pt x="1998346" y="144904"/>
                  <a:pt x="2000251" y="147761"/>
                  <a:pt x="2000251" y="147761"/>
                </a:cubicBezTo>
                <a:cubicBezTo>
                  <a:pt x="1986916" y="130616"/>
                  <a:pt x="1976438" y="121091"/>
                  <a:pt x="1966913" y="113471"/>
                </a:cubicBezTo>
                <a:cubicBezTo>
                  <a:pt x="1957388" y="105851"/>
                  <a:pt x="1947863" y="101089"/>
                  <a:pt x="1934528" y="96326"/>
                </a:cubicBezTo>
                <a:cubicBezTo>
                  <a:pt x="1929766" y="95374"/>
                  <a:pt x="1935481" y="97279"/>
                  <a:pt x="1934528" y="97279"/>
                </a:cubicBezTo>
                <a:lnTo>
                  <a:pt x="1924342" y="95096"/>
                </a:lnTo>
                <a:lnTo>
                  <a:pt x="1929766" y="95374"/>
                </a:lnTo>
                <a:lnTo>
                  <a:pt x="1923330" y="94879"/>
                </a:lnTo>
                <a:lnTo>
                  <a:pt x="1921193" y="94421"/>
                </a:lnTo>
                <a:cubicBezTo>
                  <a:pt x="1917383" y="94421"/>
                  <a:pt x="1913573" y="94421"/>
                  <a:pt x="1905001" y="93469"/>
                </a:cubicBezTo>
                <a:lnTo>
                  <a:pt x="1923330" y="94879"/>
                </a:lnTo>
                <a:lnTo>
                  <a:pt x="1924342" y="95096"/>
                </a:lnTo>
                <a:lnTo>
                  <a:pt x="1892618" y="93469"/>
                </a:lnTo>
                <a:lnTo>
                  <a:pt x="1885001" y="96088"/>
                </a:lnTo>
                <a:lnTo>
                  <a:pt x="1886903" y="95374"/>
                </a:lnTo>
                <a:cubicBezTo>
                  <a:pt x="1884046" y="96326"/>
                  <a:pt x="1878331" y="97279"/>
                  <a:pt x="1873568" y="99184"/>
                </a:cubicBezTo>
                <a:cubicBezTo>
                  <a:pt x="1868806" y="101089"/>
                  <a:pt x="1864043" y="102994"/>
                  <a:pt x="1862138" y="103946"/>
                </a:cubicBezTo>
                <a:lnTo>
                  <a:pt x="1885001" y="96088"/>
                </a:lnTo>
                <a:lnTo>
                  <a:pt x="1864043" y="103946"/>
                </a:lnTo>
                <a:cubicBezTo>
                  <a:pt x="1855471" y="108709"/>
                  <a:pt x="1845946" y="115376"/>
                  <a:pt x="1839278" y="122044"/>
                </a:cubicBezTo>
                <a:cubicBezTo>
                  <a:pt x="1844041" y="116329"/>
                  <a:pt x="1841183" y="119186"/>
                  <a:pt x="1835468" y="123949"/>
                </a:cubicBezTo>
                <a:cubicBezTo>
                  <a:pt x="1830706" y="128711"/>
                  <a:pt x="1824038" y="137284"/>
                  <a:pt x="1823086" y="137284"/>
                </a:cubicBezTo>
                <a:cubicBezTo>
                  <a:pt x="1817371" y="143951"/>
                  <a:pt x="1826896" y="134426"/>
                  <a:pt x="1821181" y="141094"/>
                </a:cubicBezTo>
                <a:cubicBezTo>
                  <a:pt x="1810703" y="153476"/>
                  <a:pt x="1803083" y="163954"/>
                  <a:pt x="1795463" y="176336"/>
                </a:cubicBezTo>
                <a:cubicBezTo>
                  <a:pt x="1787843" y="187766"/>
                  <a:pt x="1779271" y="200149"/>
                  <a:pt x="1767841" y="215389"/>
                </a:cubicBezTo>
                <a:cubicBezTo>
                  <a:pt x="1773556" y="205864"/>
                  <a:pt x="1780223" y="197291"/>
                  <a:pt x="1785938" y="188719"/>
                </a:cubicBezTo>
                <a:cubicBezTo>
                  <a:pt x="1778318" y="198244"/>
                  <a:pt x="1773556" y="205864"/>
                  <a:pt x="1766888" y="216341"/>
                </a:cubicBezTo>
                <a:lnTo>
                  <a:pt x="1760663" y="224122"/>
                </a:lnTo>
                <a:lnTo>
                  <a:pt x="1771651" y="208721"/>
                </a:lnTo>
                <a:cubicBezTo>
                  <a:pt x="1757363" y="226819"/>
                  <a:pt x="1746886" y="241106"/>
                  <a:pt x="1738313" y="251584"/>
                </a:cubicBezTo>
                <a:lnTo>
                  <a:pt x="1747155" y="241008"/>
                </a:lnTo>
                <a:lnTo>
                  <a:pt x="1737341" y="253276"/>
                </a:lnTo>
                <a:lnTo>
                  <a:pt x="1706354" y="283574"/>
                </a:lnTo>
                <a:lnTo>
                  <a:pt x="1695079" y="290420"/>
                </a:lnTo>
                <a:lnTo>
                  <a:pt x="1654920" y="312730"/>
                </a:lnTo>
                <a:lnTo>
                  <a:pt x="1628789" y="318359"/>
                </a:lnTo>
                <a:lnTo>
                  <a:pt x="1615591" y="320951"/>
                </a:lnTo>
                <a:lnTo>
                  <a:pt x="1586646" y="322970"/>
                </a:lnTo>
                <a:lnTo>
                  <a:pt x="1553286" y="320499"/>
                </a:lnTo>
                <a:lnTo>
                  <a:pt x="1548353" y="320014"/>
                </a:lnTo>
                <a:lnTo>
                  <a:pt x="1514075" y="307541"/>
                </a:lnTo>
                <a:lnTo>
                  <a:pt x="1513517" y="307292"/>
                </a:lnTo>
                <a:lnTo>
                  <a:pt x="1484619" y="291368"/>
                </a:lnTo>
                <a:lnTo>
                  <a:pt x="1482638" y="289914"/>
                </a:lnTo>
                <a:lnTo>
                  <a:pt x="1465581" y="276984"/>
                </a:lnTo>
                <a:lnTo>
                  <a:pt x="1449611" y="262423"/>
                </a:lnTo>
                <a:lnTo>
                  <a:pt x="1392932" y="193598"/>
                </a:lnTo>
                <a:lnTo>
                  <a:pt x="1369577" y="158834"/>
                </a:lnTo>
                <a:cubicBezTo>
                  <a:pt x="1360885" y="146809"/>
                  <a:pt x="1352075" y="135855"/>
                  <a:pt x="1343026" y="126806"/>
                </a:cubicBezTo>
                <a:cubicBezTo>
                  <a:pt x="1323976" y="107756"/>
                  <a:pt x="1305878" y="98231"/>
                  <a:pt x="1283018" y="96326"/>
                </a:cubicBezTo>
                <a:cubicBezTo>
                  <a:pt x="1271588" y="95374"/>
                  <a:pt x="1259206" y="96326"/>
                  <a:pt x="1248728" y="99184"/>
                </a:cubicBezTo>
                <a:cubicBezTo>
                  <a:pt x="1238251" y="102041"/>
                  <a:pt x="1228726" y="106804"/>
                  <a:pt x="1218248" y="114424"/>
                </a:cubicBezTo>
                <a:lnTo>
                  <a:pt x="1205223" y="127343"/>
                </a:lnTo>
                <a:lnTo>
                  <a:pt x="1200151" y="131569"/>
                </a:lnTo>
                <a:lnTo>
                  <a:pt x="1195614" y="136873"/>
                </a:lnTo>
                <a:lnTo>
                  <a:pt x="1189197" y="143237"/>
                </a:lnTo>
                <a:cubicBezTo>
                  <a:pt x="1179672" y="154905"/>
                  <a:pt x="1170147" y="168240"/>
                  <a:pt x="1160146" y="182051"/>
                </a:cubicBezTo>
                <a:cubicBezTo>
                  <a:pt x="1163003" y="179194"/>
                  <a:pt x="1166813" y="173479"/>
                  <a:pt x="1173481" y="164906"/>
                </a:cubicBezTo>
                <a:cubicBezTo>
                  <a:pt x="1159193" y="186814"/>
                  <a:pt x="1142048" y="210626"/>
                  <a:pt x="1122046" y="235391"/>
                </a:cubicBezTo>
                <a:cubicBezTo>
                  <a:pt x="1117283" y="240154"/>
                  <a:pt x="1112521" y="245869"/>
                  <a:pt x="1119188" y="240154"/>
                </a:cubicBezTo>
                <a:lnTo>
                  <a:pt x="1073067" y="283930"/>
                </a:lnTo>
                <a:lnTo>
                  <a:pt x="1052157" y="299447"/>
                </a:lnTo>
                <a:cubicBezTo>
                  <a:pt x="1039417" y="306829"/>
                  <a:pt x="1025367" y="313020"/>
                  <a:pt x="1010603" y="317306"/>
                </a:cubicBezTo>
                <a:cubicBezTo>
                  <a:pt x="996316" y="321116"/>
                  <a:pt x="981076" y="323974"/>
                  <a:pt x="965836" y="324926"/>
                </a:cubicBezTo>
                <a:lnTo>
                  <a:pt x="954406" y="324926"/>
                </a:lnTo>
                <a:lnTo>
                  <a:pt x="942976" y="324926"/>
                </a:lnTo>
                <a:cubicBezTo>
                  <a:pt x="935356" y="324926"/>
                  <a:pt x="927736" y="323974"/>
                  <a:pt x="920116" y="322069"/>
                </a:cubicBezTo>
                <a:cubicBezTo>
                  <a:pt x="889636" y="317306"/>
                  <a:pt x="859156" y="303019"/>
                  <a:pt x="836296" y="284921"/>
                </a:cubicBezTo>
                <a:cubicBezTo>
                  <a:pt x="812483" y="266824"/>
                  <a:pt x="795338" y="245869"/>
                  <a:pt x="780098" y="225866"/>
                </a:cubicBezTo>
                <a:cubicBezTo>
                  <a:pt x="764858" y="205864"/>
                  <a:pt x="752476" y="186814"/>
                  <a:pt x="740093" y="169669"/>
                </a:cubicBezTo>
                <a:cubicBezTo>
                  <a:pt x="727711" y="152524"/>
                  <a:pt x="716281" y="138236"/>
                  <a:pt x="704851" y="125854"/>
                </a:cubicBezTo>
                <a:cubicBezTo>
                  <a:pt x="692945" y="114424"/>
                  <a:pt x="681991" y="106804"/>
                  <a:pt x="670799" y="101923"/>
                </a:cubicBezTo>
                <a:lnTo>
                  <a:pt x="640131" y="95439"/>
                </a:lnTo>
                <a:lnTo>
                  <a:pt x="641033" y="95374"/>
                </a:lnTo>
                <a:cubicBezTo>
                  <a:pt x="639128" y="95374"/>
                  <a:pt x="635318" y="94421"/>
                  <a:pt x="635318" y="94421"/>
                </a:cubicBezTo>
                <a:lnTo>
                  <a:pt x="640131" y="95439"/>
                </a:lnTo>
                <a:lnTo>
                  <a:pt x="614363" y="97279"/>
                </a:lnTo>
                <a:cubicBezTo>
                  <a:pt x="605791" y="99184"/>
                  <a:pt x="596266" y="102041"/>
                  <a:pt x="587693" y="107756"/>
                </a:cubicBezTo>
                <a:cubicBezTo>
                  <a:pt x="569596" y="118234"/>
                  <a:pt x="549593" y="141094"/>
                  <a:pt x="529591" y="168716"/>
                </a:cubicBezTo>
                <a:cubicBezTo>
                  <a:pt x="509588" y="196339"/>
                  <a:pt x="488633" y="227771"/>
                  <a:pt x="461011" y="255394"/>
                </a:cubicBezTo>
                <a:cubicBezTo>
                  <a:pt x="447676" y="269681"/>
                  <a:pt x="431483" y="282064"/>
                  <a:pt x="415291" y="292541"/>
                </a:cubicBezTo>
                <a:cubicBezTo>
                  <a:pt x="399098" y="303019"/>
                  <a:pt x="381001" y="309686"/>
                  <a:pt x="364808" y="313496"/>
                </a:cubicBezTo>
                <a:cubicBezTo>
                  <a:pt x="356236" y="315401"/>
                  <a:pt x="350521" y="317306"/>
                  <a:pt x="345758" y="318259"/>
                </a:cubicBezTo>
                <a:lnTo>
                  <a:pt x="334552" y="319578"/>
                </a:lnTo>
                <a:lnTo>
                  <a:pt x="347663" y="317306"/>
                </a:lnTo>
                <a:cubicBezTo>
                  <a:pt x="343853" y="318259"/>
                  <a:pt x="337186" y="319211"/>
                  <a:pt x="330518" y="319211"/>
                </a:cubicBezTo>
                <a:cubicBezTo>
                  <a:pt x="323851" y="319211"/>
                  <a:pt x="316231" y="319211"/>
                  <a:pt x="309563" y="319211"/>
                </a:cubicBezTo>
                <a:lnTo>
                  <a:pt x="304160" y="319211"/>
                </a:lnTo>
                <a:lnTo>
                  <a:pt x="296078" y="318717"/>
                </a:lnTo>
                <a:lnTo>
                  <a:pt x="292418" y="318259"/>
                </a:lnTo>
                <a:cubicBezTo>
                  <a:pt x="288608" y="318259"/>
                  <a:pt x="286703" y="317306"/>
                  <a:pt x="288608" y="318259"/>
                </a:cubicBezTo>
                <a:lnTo>
                  <a:pt x="296078" y="318717"/>
                </a:lnTo>
                <a:lnTo>
                  <a:pt x="300038" y="319211"/>
                </a:lnTo>
                <a:lnTo>
                  <a:pt x="304160" y="319211"/>
                </a:lnTo>
                <a:lnTo>
                  <a:pt x="328180" y="320682"/>
                </a:lnTo>
                <a:lnTo>
                  <a:pt x="317422" y="322545"/>
                </a:lnTo>
                <a:cubicBezTo>
                  <a:pt x="307182" y="322784"/>
                  <a:pt x="296705" y="321593"/>
                  <a:pt x="285751" y="319211"/>
                </a:cubicBezTo>
                <a:cubicBezTo>
                  <a:pt x="263843" y="315401"/>
                  <a:pt x="242888" y="306829"/>
                  <a:pt x="223838" y="294446"/>
                </a:cubicBezTo>
                <a:cubicBezTo>
                  <a:pt x="204788" y="283016"/>
                  <a:pt x="188596" y="267776"/>
                  <a:pt x="175261" y="253489"/>
                </a:cubicBezTo>
                <a:cubicBezTo>
                  <a:pt x="161926" y="238249"/>
                  <a:pt x="150496" y="223961"/>
                  <a:pt x="139066" y="208721"/>
                </a:cubicBezTo>
                <a:cubicBezTo>
                  <a:pt x="147638" y="219199"/>
                  <a:pt x="142876" y="212531"/>
                  <a:pt x="135256" y="201101"/>
                </a:cubicBezTo>
                <a:cubicBezTo>
                  <a:pt x="127636" y="190624"/>
                  <a:pt x="117158" y="175384"/>
                  <a:pt x="111443" y="166811"/>
                </a:cubicBezTo>
                <a:cubicBezTo>
                  <a:pt x="110491" y="164906"/>
                  <a:pt x="115253" y="171574"/>
                  <a:pt x="121921" y="181099"/>
                </a:cubicBezTo>
                <a:cubicBezTo>
                  <a:pt x="128588" y="189671"/>
                  <a:pt x="136208" y="201101"/>
                  <a:pt x="138113" y="203006"/>
                </a:cubicBezTo>
                <a:cubicBezTo>
                  <a:pt x="134303" y="196339"/>
                  <a:pt x="122873" y="179194"/>
                  <a:pt x="112396" y="163954"/>
                </a:cubicBezTo>
                <a:cubicBezTo>
                  <a:pt x="100966" y="148714"/>
                  <a:pt x="90488" y="135379"/>
                  <a:pt x="84773" y="131569"/>
                </a:cubicBezTo>
                <a:cubicBezTo>
                  <a:pt x="84773" y="131569"/>
                  <a:pt x="81916" y="127759"/>
                  <a:pt x="80011" y="125854"/>
                </a:cubicBezTo>
                <a:cubicBezTo>
                  <a:pt x="80011" y="124901"/>
                  <a:pt x="89536" y="135379"/>
                  <a:pt x="93346" y="140141"/>
                </a:cubicBezTo>
                <a:cubicBezTo>
                  <a:pt x="94298" y="140141"/>
                  <a:pt x="84773" y="129664"/>
                  <a:pt x="80963" y="125854"/>
                </a:cubicBezTo>
                <a:cubicBezTo>
                  <a:pt x="95251" y="139189"/>
                  <a:pt x="76201" y="116329"/>
                  <a:pt x="63818" y="107756"/>
                </a:cubicBezTo>
                <a:cubicBezTo>
                  <a:pt x="61913" y="106804"/>
                  <a:pt x="69533" y="111566"/>
                  <a:pt x="75248" y="116329"/>
                </a:cubicBezTo>
                <a:cubicBezTo>
                  <a:pt x="80963" y="121091"/>
                  <a:pt x="84773" y="123949"/>
                  <a:pt x="76201" y="114424"/>
                </a:cubicBezTo>
                <a:cubicBezTo>
                  <a:pt x="84773" y="121091"/>
                  <a:pt x="93346" y="129664"/>
                  <a:pt x="97156" y="131569"/>
                </a:cubicBezTo>
                <a:cubicBezTo>
                  <a:pt x="95251" y="126806"/>
                  <a:pt x="84773" y="114424"/>
                  <a:pt x="90488" y="116329"/>
                </a:cubicBezTo>
                <a:cubicBezTo>
                  <a:pt x="84773" y="109661"/>
                  <a:pt x="66676" y="94421"/>
                  <a:pt x="51436" y="87754"/>
                </a:cubicBezTo>
                <a:cubicBezTo>
                  <a:pt x="54293" y="88706"/>
                  <a:pt x="62866" y="92516"/>
                  <a:pt x="67628" y="96326"/>
                </a:cubicBezTo>
                <a:cubicBezTo>
                  <a:pt x="64771" y="92516"/>
                  <a:pt x="59056" y="88706"/>
                  <a:pt x="55246" y="85849"/>
                </a:cubicBezTo>
                <a:cubicBezTo>
                  <a:pt x="52388" y="83944"/>
                  <a:pt x="51436" y="82039"/>
                  <a:pt x="57151" y="83944"/>
                </a:cubicBezTo>
                <a:lnTo>
                  <a:pt x="53465" y="81487"/>
                </a:lnTo>
                <a:lnTo>
                  <a:pt x="68581" y="88706"/>
                </a:lnTo>
                <a:cubicBezTo>
                  <a:pt x="66676" y="85849"/>
                  <a:pt x="55246" y="77276"/>
                  <a:pt x="38101" y="72514"/>
                </a:cubicBezTo>
                <a:lnTo>
                  <a:pt x="42332" y="73360"/>
                </a:lnTo>
                <a:lnTo>
                  <a:pt x="43316" y="73668"/>
                </a:lnTo>
                <a:lnTo>
                  <a:pt x="60008" y="81086"/>
                </a:lnTo>
                <a:cubicBezTo>
                  <a:pt x="57151" y="79181"/>
                  <a:pt x="52388" y="76324"/>
                  <a:pt x="45721" y="74419"/>
                </a:cubicBezTo>
                <a:lnTo>
                  <a:pt x="43316" y="73668"/>
                </a:lnTo>
                <a:lnTo>
                  <a:pt x="42863" y="73466"/>
                </a:lnTo>
                <a:lnTo>
                  <a:pt x="42332" y="73360"/>
                </a:lnTo>
                <a:lnTo>
                  <a:pt x="30481" y="69656"/>
                </a:lnTo>
                <a:cubicBezTo>
                  <a:pt x="32386" y="68704"/>
                  <a:pt x="49531" y="74419"/>
                  <a:pt x="56198" y="78229"/>
                </a:cubicBezTo>
                <a:cubicBezTo>
                  <a:pt x="61913" y="80134"/>
                  <a:pt x="75248" y="85849"/>
                  <a:pt x="57151" y="76324"/>
                </a:cubicBezTo>
                <a:cubicBezTo>
                  <a:pt x="58103" y="75371"/>
                  <a:pt x="69533" y="82039"/>
                  <a:pt x="68581" y="81086"/>
                </a:cubicBezTo>
                <a:cubicBezTo>
                  <a:pt x="53341" y="71561"/>
                  <a:pt x="80011" y="85849"/>
                  <a:pt x="58103" y="73466"/>
                </a:cubicBezTo>
                <a:cubicBezTo>
                  <a:pt x="60008" y="73466"/>
                  <a:pt x="67628" y="78229"/>
                  <a:pt x="72391" y="81086"/>
                </a:cubicBezTo>
                <a:lnTo>
                  <a:pt x="64390" y="73974"/>
                </a:lnTo>
                <a:lnTo>
                  <a:pt x="71438" y="76324"/>
                </a:lnTo>
                <a:cubicBezTo>
                  <a:pt x="84773" y="84896"/>
                  <a:pt x="71438" y="74419"/>
                  <a:pt x="83821" y="81086"/>
                </a:cubicBezTo>
                <a:cubicBezTo>
                  <a:pt x="81916" y="80134"/>
                  <a:pt x="77153" y="78229"/>
                  <a:pt x="72391" y="74419"/>
                </a:cubicBezTo>
                <a:cubicBezTo>
                  <a:pt x="76201" y="76324"/>
                  <a:pt x="79058" y="77276"/>
                  <a:pt x="84773" y="80134"/>
                </a:cubicBezTo>
                <a:lnTo>
                  <a:pt x="80153" y="76813"/>
                </a:lnTo>
                <a:lnTo>
                  <a:pt x="80963" y="77276"/>
                </a:lnTo>
                <a:lnTo>
                  <a:pt x="78672" y="75749"/>
                </a:lnTo>
                <a:lnTo>
                  <a:pt x="73343" y="71919"/>
                </a:lnTo>
                <a:lnTo>
                  <a:pt x="71292" y="70829"/>
                </a:lnTo>
                <a:lnTo>
                  <a:pt x="63818" y="65846"/>
                </a:lnTo>
                <a:cubicBezTo>
                  <a:pt x="60961" y="63941"/>
                  <a:pt x="57151" y="62036"/>
                  <a:pt x="53341" y="60131"/>
                </a:cubicBezTo>
                <a:cubicBezTo>
                  <a:pt x="58103" y="62036"/>
                  <a:pt x="62866" y="63941"/>
                  <a:pt x="67628" y="66799"/>
                </a:cubicBezTo>
                <a:cubicBezTo>
                  <a:pt x="77153" y="72514"/>
                  <a:pt x="86678" y="79181"/>
                  <a:pt x="92393" y="83944"/>
                </a:cubicBezTo>
                <a:cubicBezTo>
                  <a:pt x="105728" y="94421"/>
                  <a:pt x="101918" y="89659"/>
                  <a:pt x="108586" y="92516"/>
                </a:cubicBezTo>
                <a:cubicBezTo>
                  <a:pt x="104776" y="87754"/>
                  <a:pt x="97156" y="81086"/>
                  <a:pt x="88583" y="74419"/>
                </a:cubicBezTo>
                <a:cubicBezTo>
                  <a:pt x="84773" y="72514"/>
                  <a:pt x="80963" y="69656"/>
                  <a:pt x="77153" y="67751"/>
                </a:cubicBezTo>
                <a:cubicBezTo>
                  <a:pt x="73343" y="65846"/>
                  <a:pt x="70486" y="63941"/>
                  <a:pt x="68581" y="62989"/>
                </a:cubicBezTo>
                <a:cubicBezTo>
                  <a:pt x="68581" y="62036"/>
                  <a:pt x="63818" y="60131"/>
                  <a:pt x="59056" y="58226"/>
                </a:cubicBezTo>
                <a:cubicBezTo>
                  <a:pt x="54293" y="55369"/>
                  <a:pt x="49531" y="54416"/>
                  <a:pt x="47626" y="53464"/>
                </a:cubicBezTo>
                <a:cubicBezTo>
                  <a:pt x="58103" y="57274"/>
                  <a:pt x="72391" y="62989"/>
                  <a:pt x="80963" y="66799"/>
                </a:cubicBezTo>
                <a:cubicBezTo>
                  <a:pt x="89536" y="70609"/>
                  <a:pt x="94298" y="70609"/>
                  <a:pt x="84773" y="62036"/>
                </a:cubicBezTo>
                <a:cubicBezTo>
                  <a:pt x="81916" y="59179"/>
                  <a:pt x="75248" y="55369"/>
                  <a:pt x="68581" y="52511"/>
                </a:cubicBezTo>
                <a:cubicBezTo>
                  <a:pt x="65723" y="50606"/>
                  <a:pt x="61913" y="48701"/>
                  <a:pt x="59056" y="47749"/>
                </a:cubicBezTo>
                <a:cubicBezTo>
                  <a:pt x="56198" y="46796"/>
                  <a:pt x="53341" y="45844"/>
                  <a:pt x="50483" y="44891"/>
                </a:cubicBezTo>
                <a:cubicBezTo>
                  <a:pt x="49531" y="43939"/>
                  <a:pt x="57151" y="45844"/>
                  <a:pt x="65723" y="49654"/>
                </a:cubicBezTo>
                <a:cubicBezTo>
                  <a:pt x="69533" y="51559"/>
                  <a:pt x="74296" y="53464"/>
                  <a:pt x="78106" y="56321"/>
                </a:cubicBezTo>
                <a:cubicBezTo>
                  <a:pt x="81916" y="58226"/>
                  <a:pt x="84773" y="60131"/>
                  <a:pt x="86678" y="61084"/>
                </a:cubicBezTo>
                <a:cubicBezTo>
                  <a:pt x="90488" y="61084"/>
                  <a:pt x="68581" y="44891"/>
                  <a:pt x="41911" y="38224"/>
                </a:cubicBezTo>
                <a:cubicBezTo>
                  <a:pt x="42863" y="38224"/>
                  <a:pt x="55246" y="41081"/>
                  <a:pt x="66676" y="45844"/>
                </a:cubicBezTo>
                <a:lnTo>
                  <a:pt x="48261" y="38171"/>
                </a:lnTo>
                <a:lnTo>
                  <a:pt x="60008" y="40129"/>
                </a:lnTo>
                <a:cubicBezTo>
                  <a:pt x="78106" y="47749"/>
                  <a:pt x="91441" y="55369"/>
                  <a:pt x="91441" y="53464"/>
                </a:cubicBezTo>
                <a:cubicBezTo>
                  <a:pt x="82868" y="47749"/>
                  <a:pt x="96203" y="56321"/>
                  <a:pt x="95251" y="56321"/>
                </a:cubicBezTo>
                <a:cubicBezTo>
                  <a:pt x="107633" y="64894"/>
                  <a:pt x="112396" y="67751"/>
                  <a:pt x="115253" y="69656"/>
                </a:cubicBezTo>
                <a:cubicBezTo>
                  <a:pt x="118111" y="71561"/>
                  <a:pt x="120016" y="71561"/>
                  <a:pt x="125731" y="76324"/>
                </a:cubicBezTo>
                <a:cubicBezTo>
                  <a:pt x="117158" y="64894"/>
                  <a:pt x="121921" y="66799"/>
                  <a:pt x="132398" y="75371"/>
                </a:cubicBezTo>
                <a:cubicBezTo>
                  <a:pt x="142876" y="82991"/>
                  <a:pt x="157163" y="98231"/>
                  <a:pt x="167641" y="110614"/>
                </a:cubicBezTo>
                <a:cubicBezTo>
                  <a:pt x="162878" y="102041"/>
                  <a:pt x="147638" y="81086"/>
                  <a:pt x="134303" y="66799"/>
                </a:cubicBezTo>
                <a:cubicBezTo>
                  <a:pt x="142876" y="74419"/>
                  <a:pt x="152401" y="83944"/>
                  <a:pt x="161926" y="95374"/>
                </a:cubicBezTo>
                <a:cubicBezTo>
                  <a:pt x="171451" y="106804"/>
                  <a:pt x="180023" y="120139"/>
                  <a:pt x="188596" y="132521"/>
                </a:cubicBezTo>
                <a:cubicBezTo>
                  <a:pt x="205741" y="157286"/>
                  <a:pt x="221933" y="180146"/>
                  <a:pt x="234316" y="191576"/>
                </a:cubicBezTo>
                <a:cubicBezTo>
                  <a:pt x="244793" y="203959"/>
                  <a:pt x="257176" y="216341"/>
                  <a:pt x="270511" y="223961"/>
                </a:cubicBezTo>
                <a:cubicBezTo>
                  <a:pt x="283846" y="231581"/>
                  <a:pt x="298133" y="236344"/>
                  <a:pt x="315278" y="236344"/>
                </a:cubicBezTo>
                <a:lnTo>
                  <a:pt x="337817" y="232302"/>
                </a:lnTo>
                <a:lnTo>
                  <a:pt x="342663" y="232058"/>
                </a:lnTo>
                <a:lnTo>
                  <a:pt x="345305" y="230959"/>
                </a:lnTo>
                <a:lnTo>
                  <a:pt x="359094" y="228486"/>
                </a:lnTo>
                <a:lnTo>
                  <a:pt x="380976" y="212556"/>
                </a:lnTo>
                <a:lnTo>
                  <a:pt x="378143" y="215389"/>
                </a:lnTo>
                <a:cubicBezTo>
                  <a:pt x="381001" y="214436"/>
                  <a:pt x="383858" y="210626"/>
                  <a:pt x="386716" y="208721"/>
                </a:cubicBezTo>
                <a:cubicBezTo>
                  <a:pt x="388621" y="206816"/>
                  <a:pt x="391478" y="203959"/>
                  <a:pt x="391478" y="204911"/>
                </a:cubicBezTo>
                <a:lnTo>
                  <a:pt x="380976" y="212556"/>
                </a:lnTo>
                <a:lnTo>
                  <a:pt x="410648" y="182885"/>
                </a:lnTo>
                <a:cubicBezTo>
                  <a:pt x="421483" y="169669"/>
                  <a:pt x="432436" y="154429"/>
                  <a:pt x="443866" y="138236"/>
                </a:cubicBezTo>
                <a:cubicBezTo>
                  <a:pt x="455296" y="122044"/>
                  <a:pt x="467678" y="104899"/>
                  <a:pt x="481966" y="86801"/>
                </a:cubicBezTo>
                <a:lnTo>
                  <a:pt x="500371" y="69688"/>
                </a:lnTo>
                <a:lnTo>
                  <a:pt x="478156" y="95374"/>
                </a:lnTo>
                <a:lnTo>
                  <a:pt x="459695" y="120894"/>
                </a:lnTo>
                <a:lnTo>
                  <a:pt x="455891" y="125854"/>
                </a:lnTo>
                <a:lnTo>
                  <a:pt x="448723" y="136095"/>
                </a:lnTo>
                <a:lnTo>
                  <a:pt x="441008" y="146809"/>
                </a:lnTo>
                <a:cubicBezTo>
                  <a:pt x="442199" y="145381"/>
                  <a:pt x="444104" y="142702"/>
                  <a:pt x="446619" y="139100"/>
                </a:cubicBezTo>
                <a:lnTo>
                  <a:pt x="448723" y="136095"/>
                </a:lnTo>
                <a:lnTo>
                  <a:pt x="453867" y="128950"/>
                </a:lnTo>
                <a:lnTo>
                  <a:pt x="459695" y="120894"/>
                </a:lnTo>
                <a:lnTo>
                  <a:pt x="482918" y="90611"/>
                </a:lnTo>
                <a:cubicBezTo>
                  <a:pt x="493396" y="78229"/>
                  <a:pt x="504826" y="64894"/>
                  <a:pt x="515303" y="56321"/>
                </a:cubicBezTo>
                <a:cubicBezTo>
                  <a:pt x="521018" y="51559"/>
                  <a:pt x="525781" y="47749"/>
                  <a:pt x="529591" y="44891"/>
                </a:cubicBezTo>
                <a:cubicBezTo>
                  <a:pt x="533401" y="41081"/>
                  <a:pt x="536258" y="39176"/>
                  <a:pt x="537211" y="38224"/>
                </a:cubicBezTo>
                <a:lnTo>
                  <a:pt x="520106" y="51338"/>
                </a:lnTo>
                <a:lnTo>
                  <a:pt x="536258" y="36319"/>
                </a:lnTo>
                <a:cubicBezTo>
                  <a:pt x="558166" y="21079"/>
                  <a:pt x="585788" y="11554"/>
                  <a:pt x="612458" y="8696"/>
                </a:cubicBezTo>
                <a:cubicBezTo>
                  <a:pt x="625793" y="6791"/>
                  <a:pt x="639128" y="6791"/>
                  <a:pt x="652463" y="7744"/>
                </a:cubicBezTo>
                <a:cubicBezTo>
                  <a:pt x="659131" y="8696"/>
                  <a:pt x="665798" y="9649"/>
                  <a:pt x="672466" y="10601"/>
                </a:cubicBezTo>
                <a:cubicBezTo>
                  <a:pt x="679133" y="12506"/>
                  <a:pt x="685801" y="13459"/>
                  <a:pt x="692468" y="16316"/>
                </a:cubicBezTo>
                <a:cubicBezTo>
                  <a:pt x="719138" y="24889"/>
                  <a:pt x="743903" y="41081"/>
                  <a:pt x="762001" y="58226"/>
                </a:cubicBezTo>
                <a:lnTo>
                  <a:pt x="801036" y="103506"/>
                </a:lnTo>
                <a:lnTo>
                  <a:pt x="811531" y="117281"/>
                </a:lnTo>
                <a:cubicBezTo>
                  <a:pt x="819151" y="127759"/>
                  <a:pt x="825818" y="136331"/>
                  <a:pt x="822961" y="132521"/>
                </a:cubicBezTo>
                <a:cubicBezTo>
                  <a:pt x="837248" y="152524"/>
                  <a:pt x="858203" y="183956"/>
                  <a:pt x="879158" y="203959"/>
                </a:cubicBezTo>
                <a:cubicBezTo>
                  <a:pt x="901066" y="224914"/>
                  <a:pt x="922973" y="232534"/>
                  <a:pt x="934403" y="233486"/>
                </a:cubicBezTo>
                <a:cubicBezTo>
                  <a:pt x="935356" y="233486"/>
                  <a:pt x="934403" y="232534"/>
                  <a:pt x="932498" y="232534"/>
                </a:cubicBezTo>
                <a:cubicBezTo>
                  <a:pt x="930593" y="232534"/>
                  <a:pt x="927736" y="231581"/>
                  <a:pt x="925831" y="230629"/>
                </a:cubicBezTo>
                <a:cubicBezTo>
                  <a:pt x="929641" y="231581"/>
                  <a:pt x="933451" y="232534"/>
                  <a:pt x="937261" y="232534"/>
                </a:cubicBezTo>
                <a:cubicBezTo>
                  <a:pt x="941071" y="233486"/>
                  <a:pt x="945833" y="233486"/>
                  <a:pt x="949643" y="233486"/>
                </a:cubicBezTo>
                <a:cubicBezTo>
                  <a:pt x="953453" y="233486"/>
                  <a:pt x="958216" y="233486"/>
                  <a:pt x="962978" y="233486"/>
                </a:cubicBezTo>
                <a:cubicBezTo>
                  <a:pt x="966788" y="232534"/>
                  <a:pt x="971551" y="232534"/>
                  <a:pt x="975361" y="231581"/>
                </a:cubicBezTo>
                <a:lnTo>
                  <a:pt x="984746" y="228044"/>
                </a:lnTo>
                <a:lnTo>
                  <a:pt x="985838" y="227771"/>
                </a:lnTo>
                <a:lnTo>
                  <a:pt x="987892" y="226859"/>
                </a:lnTo>
                <a:lnTo>
                  <a:pt x="999054" y="222652"/>
                </a:lnTo>
                <a:lnTo>
                  <a:pt x="1007498" y="216483"/>
                </a:lnTo>
                <a:lnTo>
                  <a:pt x="1007746" y="216341"/>
                </a:lnTo>
                <a:lnTo>
                  <a:pt x="1007939" y="216161"/>
                </a:lnTo>
                <a:lnTo>
                  <a:pt x="1022033" y="205864"/>
                </a:lnTo>
                <a:cubicBezTo>
                  <a:pt x="1037273" y="192529"/>
                  <a:pt x="1051561" y="172526"/>
                  <a:pt x="1066801" y="151571"/>
                </a:cubicBezTo>
                <a:cubicBezTo>
                  <a:pt x="1082041" y="129664"/>
                  <a:pt x="1097281" y="105851"/>
                  <a:pt x="1117283" y="82991"/>
                </a:cubicBezTo>
                <a:cubicBezTo>
                  <a:pt x="1137286" y="60131"/>
                  <a:pt x="1162051" y="35366"/>
                  <a:pt x="1195388" y="22031"/>
                </a:cubicBezTo>
                <a:cubicBezTo>
                  <a:pt x="1211581" y="15364"/>
                  <a:pt x="1228726" y="9649"/>
                  <a:pt x="1244918" y="7744"/>
                </a:cubicBezTo>
                <a:cubicBezTo>
                  <a:pt x="1253491" y="5839"/>
                  <a:pt x="1261111" y="6791"/>
                  <a:pt x="1269683" y="5839"/>
                </a:cubicBezTo>
                <a:close/>
                <a:moveTo>
                  <a:pt x="1870182" y="4465"/>
                </a:moveTo>
                <a:lnTo>
                  <a:pt x="1844261" y="10832"/>
                </a:lnTo>
                <a:lnTo>
                  <a:pt x="1853566" y="6791"/>
                </a:lnTo>
                <a:close/>
                <a:moveTo>
                  <a:pt x="2518173" y="3934"/>
                </a:moveTo>
                <a:lnTo>
                  <a:pt x="2518410" y="3934"/>
                </a:lnTo>
                <a:lnTo>
                  <a:pt x="2501266" y="6791"/>
                </a:lnTo>
                <a:cubicBezTo>
                  <a:pt x="2506981" y="5839"/>
                  <a:pt x="2513410" y="4648"/>
                  <a:pt x="2518173" y="3934"/>
                </a:cubicBezTo>
                <a:close/>
                <a:moveTo>
                  <a:pt x="1895476" y="2981"/>
                </a:moveTo>
                <a:cubicBezTo>
                  <a:pt x="1899286" y="2981"/>
                  <a:pt x="1905001" y="2029"/>
                  <a:pt x="1912621" y="2981"/>
                </a:cubicBezTo>
                <a:cubicBezTo>
                  <a:pt x="1916431" y="3934"/>
                  <a:pt x="1920241" y="3934"/>
                  <a:pt x="1924051" y="3934"/>
                </a:cubicBezTo>
                <a:cubicBezTo>
                  <a:pt x="1927861" y="4886"/>
                  <a:pt x="1931671" y="4886"/>
                  <a:pt x="1935481" y="5839"/>
                </a:cubicBezTo>
                <a:lnTo>
                  <a:pt x="1942607" y="7062"/>
                </a:lnTo>
                <a:lnTo>
                  <a:pt x="1907620" y="3220"/>
                </a:lnTo>
                <a:cubicBezTo>
                  <a:pt x="1895238" y="3220"/>
                  <a:pt x="1884046" y="4410"/>
                  <a:pt x="1873568" y="5839"/>
                </a:cubicBezTo>
                <a:lnTo>
                  <a:pt x="1827430" y="20100"/>
                </a:lnTo>
                <a:lnTo>
                  <a:pt x="1844041" y="12506"/>
                </a:lnTo>
                <a:cubicBezTo>
                  <a:pt x="1851661" y="9649"/>
                  <a:pt x="1860233" y="7744"/>
                  <a:pt x="1868806" y="5839"/>
                </a:cubicBezTo>
                <a:cubicBezTo>
                  <a:pt x="1877378" y="4886"/>
                  <a:pt x="1885951" y="2981"/>
                  <a:pt x="1895476" y="2981"/>
                </a:cubicBezTo>
                <a:close/>
                <a:moveTo>
                  <a:pt x="641033" y="2029"/>
                </a:moveTo>
                <a:lnTo>
                  <a:pt x="682731" y="8613"/>
                </a:lnTo>
                <a:lnTo>
                  <a:pt x="612458" y="5839"/>
                </a:lnTo>
                <a:cubicBezTo>
                  <a:pt x="594361" y="8696"/>
                  <a:pt x="570548" y="14411"/>
                  <a:pt x="546736" y="27746"/>
                </a:cubicBezTo>
                <a:cubicBezTo>
                  <a:pt x="534353" y="34414"/>
                  <a:pt x="523876" y="42986"/>
                  <a:pt x="513398" y="51559"/>
                </a:cubicBezTo>
                <a:cubicBezTo>
                  <a:pt x="502921" y="61084"/>
                  <a:pt x="493396" y="70609"/>
                  <a:pt x="483871" y="81086"/>
                </a:cubicBezTo>
                <a:cubicBezTo>
                  <a:pt x="465773" y="102041"/>
                  <a:pt x="450533" y="123949"/>
                  <a:pt x="436246" y="144904"/>
                </a:cubicBezTo>
                <a:lnTo>
                  <a:pt x="423869" y="160657"/>
                </a:lnTo>
                <a:lnTo>
                  <a:pt x="397442" y="191889"/>
                </a:lnTo>
                <a:lnTo>
                  <a:pt x="440056" y="135379"/>
                </a:lnTo>
                <a:cubicBezTo>
                  <a:pt x="455296" y="113471"/>
                  <a:pt x="472441" y="88706"/>
                  <a:pt x="495301" y="64894"/>
                </a:cubicBezTo>
                <a:cubicBezTo>
                  <a:pt x="506731" y="53464"/>
                  <a:pt x="520066" y="41081"/>
                  <a:pt x="535306" y="31556"/>
                </a:cubicBezTo>
                <a:cubicBezTo>
                  <a:pt x="550546" y="22031"/>
                  <a:pt x="567691" y="13459"/>
                  <a:pt x="586741" y="8696"/>
                </a:cubicBezTo>
                <a:cubicBezTo>
                  <a:pt x="604838" y="2981"/>
                  <a:pt x="622936" y="2029"/>
                  <a:pt x="641033" y="2029"/>
                </a:cubicBezTo>
                <a:close/>
                <a:moveTo>
                  <a:pt x="1928018" y="1559"/>
                </a:moveTo>
                <a:lnTo>
                  <a:pt x="1941196" y="2029"/>
                </a:lnTo>
                <a:cubicBezTo>
                  <a:pt x="1959293" y="4886"/>
                  <a:pt x="1976438" y="11554"/>
                  <a:pt x="1992631" y="19174"/>
                </a:cubicBezTo>
                <a:lnTo>
                  <a:pt x="2003454" y="26554"/>
                </a:lnTo>
                <a:lnTo>
                  <a:pt x="1948816" y="4886"/>
                </a:lnTo>
                <a:close/>
                <a:moveTo>
                  <a:pt x="2534497" y="1253"/>
                </a:moveTo>
                <a:lnTo>
                  <a:pt x="2550796" y="2029"/>
                </a:lnTo>
                <a:cubicBezTo>
                  <a:pt x="2554606" y="2029"/>
                  <a:pt x="2557463" y="2981"/>
                  <a:pt x="2561273" y="2981"/>
                </a:cubicBezTo>
                <a:cubicBezTo>
                  <a:pt x="2565083" y="3934"/>
                  <a:pt x="2568893" y="3934"/>
                  <a:pt x="2572703" y="4886"/>
                </a:cubicBezTo>
                <a:cubicBezTo>
                  <a:pt x="2587943" y="7744"/>
                  <a:pt x="2606993" y="12506"/>
                  <a:pt x="2628901" y="23936"/>
                </a:cubicBezTo>
                <a:cubicBezTo>
                  <a:pt x="2613661" y="17269"/>
                  <a:pt x="2588896" y="6791"/>
                  <a:pt x="2557463" y="4886"/>
                </a:cubicBezTo>
                <a:lnTo>
                  <a:pt x="2509581" y="7597"/>
                </a:lnTo>
                <a:lnTo>
                  <a:pt x="2525078" y="3934"/>
                </a:lnTo>
                <a:lnTo>
                  <a:pt x="2518410" y="3934"/>
                </a:lnTo>
                <a:close/>
                <a:moveTo>
                  <a:pt x="2530793" y="1076"/>
                </a:moveTo>
                <a:lnTo>
                  <a:pt x="2534571" y="1240"/>
                </a:lnTo>
                <a:lnTo>
                  <a:pt x="2534497" y="1253"/>
                </a:lnTo>
                <a:close/>
                <a:moveTo>
                  <a:pt x="2566988" y="124"/>
                </a:moveTo>
                <a:cubicBezTo>
                  <a:pt x="2573656" y="-829"/>
                  <a:pt x="2592706" y="3934"/>
                  <a:pt x="2603183" y="7744"/>
                </a:cubicBezTo>
                <a:cubicBezTo>
                  <a:pt x="2599373" y="6791"/>
                  <a:pt x="2594611" y="5839"/>
                  <a:pt x="2589848" y="4886"/>
                </a:cubicBezTo>
                <a:cubicBezTo>
                  <a:pt x="2585086" y="3934"/>
                  <a:pt x="2580323" y="2981"/>
                  <a:pt x="2574608" y="2981"/>
                </a:cubicBezTo>
                <a:lnTo>
                  <a:pt x="2534571" y="1240"/>
                </a:lnTo>
                <a:lnTo>
                  <a:pt x="2535556" y="1076"/>
                </a:lnTo>
                <a:cubicBezTo>
                  <a:pt x="2547938" y="124"/>
                  <a:pt x="2561273" y="1076"/>
                  <a:pt x="2578418" y="2981"/>
                </a:cubicBezTo>
                <a:cubicBezTo>
                  <a:pt x="2580323" y="2981"/>
                  <a:pt x="2573656" y="1076"/>
                  <a:pt x="2566988" y="124"/>
                </a:cubicBezTo>
                <a:close/>
                <a:moveTo>
                  <a:pt x="2517458" y="124"/>
                </a:moveTo>
                <a:cubicBezTo>
                  <a:pt x="2505076" y="2029"/>
                  <a:pt x="2492693" y="4886"/>
                  <a:pt x="2479358" y="8696"/>
                </a:cubicBezTo>
                <a:cubicBezTo>
                  <a:pt x="2466023" y="12506"/>
                  <a:pt x="2450783" y="19174"/>
                  <a:pt x="2436496" y="28699"/>
                </a:cubicBezTo>
                <a:cubicBezTo>
                  <a:pt x="2441258" y="24889"/>
                  <a:pt x="2454593" y="17269"/>
                  <a:pt x="2470786" y="10601"/>
                </a:cubicBezTo>
                <a:cubicBezTo>
                  <a:pt x="2486026" y="4886"/>
                  <a:pt x="2505076" y="1076"/>
                  <a:pt x="2517458" y="124"/>
                </a:cubicBezTo>
                <a:close/>
                <a:moveTo>
                  <a:pt x="1901191" y="124"/>
                </a:moveTo>
                <a:cubicBezTo>
                  <a:pt x="1908811" y="124"/>
                  <a:pt x="1917383" y="1076"/>
                  <a:pt x="1925003" y="1076"/>
                </a:cubicBezTo>
                <a:lnTo>
                  <a:pt x="1928018" y="1559"/>
                </a:lnTo>
                <a:lnTo>
                  <a:pt x="1898481" y="504"/>
                </a:lnTo>
                <a:close/>
                <a:moveTo>
                  <a:pt x="1887856" y="124"/>
                </a:moveTo>
                <a:lnTo>
                  <a:pt x="1898481" y="504"/>
                </a:lnTo>
                <a:lnTo>
                  <a:pt x="1870182" y="4465"/>
                </a:lnTo>
                <a:close/>
              </a:path>
            </a:pathLst>
          </a:custGeom>
          <a:solidFill>
            <a:srgbClr val="CCB29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1" name="WAVE SHAPE">
            <a:extLst>
              <a:ext uri="{FF2B5EF4-FFF2-40B4-BE49-F238E27FC236}">
                <a16:creationId xmlns:a16="http://schemas.microsoft.com/office/drawing/2014/main" id="{B0C4C748-3EB4-42E2-A801-627C70B69940}"/>
              </a:ext>
            </a:extLst>
          </p:cNvPr>
          <p:cNvSpPr/>
          <p:nvPr/>
        </p:nvSpPr>
        <p:spPr>
          <a:xfrm>
            <a:off x="9725468" y="8559983"/>
            <a:ext cx="3558616" cy="1914141"/>
          </a:xfrm>
          <a:custGeom>
            <a:avLst/>
            <a:gdLst>
              <a:gd name="connsiteX0" fmla="*/ 1597904 w 2856548"/>
              <a:gd name="connsiteY0" fmla="*/ 1535767 h 1536506"/>
              <a:gd name="connsiteX1" fmla="*/ 1592580 w 2856548"/>
              <a:gd name="connsiteY1" fmla="*/ 1536506 h 1536506"/>
              <a:gd name="connsiteX2" fmla="*/ 1586025 w 2856548"/>
              <a:gd name="connsiteY2" fmla="*/ 1536194 h 1536506"/>
              <a:gd name="connsiteX3" fmla="*/ 1568341 w 2856548"/>
              <a:gd name="connsiteY3" fmla="*/ 1535055 h 1536506"/>
              <a:gd name="connsiteX4" fmla="*/ 1572578 w 2856548"/>
              <a:gd name="connsiteY4" fmla="*/ 1535553 h 1536506"/>
              <a:gd name="connsiteX5" fmla="*/ 1586025 w 2856548"/>
              <a:gd name="connsiteY5" fmla="*/ 1536194 h 1536506"/>
              <a:gd name="connsiteX6" fmla="*/ 1577340 w 2856548"/>
              <a:gd name="connsiteY6" fmla="*/ 1536506 h 1536506"/>
              <a:gd name="connsiteX7" fmla="*/ 1592485 w 2856548"/>
              <a:gd name="connsiteY7" fmla="*/ 1534981 h 1536506"/>
              <a:gd name="connsiteX8" fmla="*/ 1598783 w 2856548"/>
              <a:gd name="connsiteY8" fmla="*/ 1535448 h 1536506"/>
              <a:gd name="connsiteX9" fmla="*/ 1598295 w 2856548"/>
              <a:gd name="connsiteY9" fmla="*/ 1535553 h 1536506"/>
              <a:gd name="connsiteX10" fmla="*/ 1587495 w 2856548"/>
              <a:gd name="connsiteY10" fmla="*/ 1534491 h 1536506"/>
              <a:gd name="connsiteX11" fmla="*/ 1592485 w 2856548"/>
              <a:gd name="connsiteY11" fmla="*/ 1534981 h 1536506"/>
              <a:gd name="connsiteX12" fmla="*/ 1586652 w 2856548"/>
              <a:gd name="connsiteY12" fmla="*/ 1534549 h 1536506"/>
              <a:gd name="connsiteX13" fmla="*/ 1556385 w 2856548"/>
              <a:gd name="connsiteY13" fmla="*/ 1533648 h 1536506"/>
              <a:gd name="connsiteX14" fmla="*/ 1561902 w 2856548"/>
              <a:gd name="connsiteY14" fmla="*/ 1534016 h 1536506"/>
              <a:gd name="connsiteX15" fmla="*/ 1568341 w 2856548"/>
              <a:gd name="connsiteY15" fmla="*/ 1535055 h 1536506"/>
              <a:gd name="connsiteX16" fmla="*/ 1615590 w 2856548"/>
              <a:gd name="connsiteY16" fmla="*/ 1532530 h 1536506"/>
              <a:gd name="connsiteX17" fmla="*/ 1602034 w 2856548"/>
              <a:gd name="connsiteY17" fmla="*/ 1535193 h 1536506"/>
              <a:gd name="connsiteX18" fmla="*/ 1599705 w 2856548"/>
              <a:gd name="connsiteY18" fmla="*/ 1535516 h 1536506"/>
              <a:gd name="connsiteX19" fmla="*/ 1598783 w 2856548"/>
              <a:gd name="connsiteY19" fmla="*/ 1535448 h 1536506"/>
              <a:gd name="connsiteX20" fmla="*/ 1610768 w 2856548"/>
              <a:gd name="connsiteY20" fmla="*/ 1532867 h 1536506"/>
              <a:gd name="connsiteX21" fmla="*/ 1653472 w 2856548"/>
              <a:gd name="connsiteY21" fmla="*/ 1525090 h 1536506"/>
              <a:gd name="connsiteX22" fmla="*/ 1651635 w 2856548"/>
              <a:gd name="connsiteY22" fmla="*/ 1526028 h 1536506"/>
              <a:gd name="connsiteX23" fmla="*/ 1613774 w 2856548"/>
              <a:gd name="connsiteY23" fmla="*/ 1535196 h 1536506"/>
              <a:gd name="connsiteX24" fmla="*/ 1597904 w 2856548"/>
              <a:gd name="connsiteY24" fmla="*/ 1535767 h 1536506"/>
              <a:gd name="connsiteX25" fmla="*/ 1599705 w 2856548"/>
              <a:gd name="connsiteY25" fmla="*/ 1535516 h 1536506"/>
              <a:gd name="connsiteX26" fmla="*/ 1600200 w 2856548"/>
              <a:gd name="connsiteY26" fmla="*/ 1535553 h 1536506"/>
              <a:gd name="connsiteX27" fmla="*/ 1602034 w 2856548"/>
              <a:gd name="connsiteY27" fmla="*/ 1535193 h 1536506"/>
              <a:gd name="connsiteX28" fmla="*/ 1626870 w 2856548"/>
              <a:gd name="connsiteY28" fmla="*/ 1531743 h 1536506"/>
              <a:gd name="connsiteX29" fmla="*/ 1615590 w 2856548"/>
              <a:gd name="connsiteY29" fmla="*/ 1532530 h 1536506"/>
              <a:gd name="connsiteX30" fmla="*/ 1654027 w 2856548"/>
              <a:gd name="connsiteY30" fmla="*/ 1524806 h 1536506"/>
              <a:gd name="connsiteX31" fmla="*/ 1653540 w 2856548"/>
              <a:gd name="connsiteY31" fmla="*/ 1525076 h 1536506"/>
              <a:gd name="connsiteX32" fmla="*/ 1653472 w 2856548"/>
              <a:gd name="connsiteY32" fmla="*/ 1525090 h 1536506"/>
              <a:gd name="connsiteX33" fmla="*/ 1658275 w 2856548"/>
              <a:gd name="connsiteY33" fmla="*/ 1522634 h 1536506"/>
              <a:gd name="connsiteX34" fmla="*/ 1654027 w 2856548"/>
              <a:gd name="connsiteY34" fmla="*/ 1524806 h 1536506"/>
              <a:gd name="connsiteX35" fmla="*/ 1657720 w 2856548"/>
              <a:gd name="connsiteY35" fmla="*/ 1522754 h 1536506"/>
              <a:gd name="connsiteX36" fmla="*/ 1666159 w 2856548"/>
              <a:gd name="connsiteY36" fmla="*/ 1518605 h 1536506"/>
              <a:gd name="connsiteX37" fmla="*/ 1660208 w 2856548"/>
              <a:gd name="connsiteY37" fmla="*/ 1522218 h 1536506"/>
              <a:gd name="connsiteX38" fmla="*/ 1658275 w 2856548"/>
              <a:gd name="connsiteY38" fmla="*/ 1522634 h 1536506"/>
              <a:gd name="connsiteX39" fmla="*/ 1500752 w 2856548"/>
              <a:gd name="connsiteY39" fmla="*/ 1514273 h 1536506"/>
              <a:gd name="connsiteX40" fmla="*/ 1510600 w 2856548"/>
              <a:gd name="connsiteY40" fmla="*/ 1517857 h 1536506"/>
              <a:gd name="connsiteX41" fmla="*/ 1512094 w 2856548"/>
              <a:gd name="connsiteY41" fmla="*/ 1518646 h 1536506"/>
              <a:gd name="connsiteX42" fmla="*/ 1523048 w 2856548"/>
              <a:gd name="connsiteY42" fmla="*/ 1523171 h 1536506"/>
              <a:gd name="connsiteX43" fmla="*/ 1518853 w 2856548"/>
              <a:gd name="connsiteY43" fmla="*/ 1520859 h 1536506"/>
              <a:gd name="connsiteX44" fmla="*/ 1525557 w 2856548"/>
              <a:gd name="connsiteY44" fmla="*/ 1523299 h 1536506"/>
              <a:gd name="connsiteX45" fmla="*/ 1540193 w 2856548"/>
              <a:gd name="connsiteY45" fmla="*/ 1529838 h 1536506"/>
              <a:gd name="connsiteX46" fmla="*/ 1544766 w 2856548"/>
              <a:gd name="connsiteY46" fmla="*/ 1530288 h 1536506"/>
              <a:gd name="connsiteX47" fmla="*/ 1548765 w 2856548"/>
              <a:gd name="connsiteY47" fmla="*/ 1531743 h 1536506"/>
              <a:gd name="connsiteX48" fmla="*/ 1586652 w 2856548"/>
              <a:gd name="connsiteY48" fmla="*/ 1534549 h 1536506"/>
              <a:gd name="connsiteX49" fmla="*/ 1585913 w 2856548"/>
              <a:gd name="connsiteY49" fmla="*/ 1534601 h 1536506"/>
              <a:gd name="connsiteX50" fmla="*/ 1570673 w 2856548"/>
              <a:gd name="connsiteY50" fmla="*/ 1534601 h 1536506"/>
              <a:gd name="connsiteX51" fmla="*/ 1561902 w 2856548"/>
              <a:gd name="connsiteY51" fmla="*/ 1534016 h 1536506"/>
              <a:gd name="connsiteX52" fmla="*/ 1540431 w 2856548"/>
              <a:gd name="connsiteY52" fmla="*/ 1530553 h 1536506"/>
              <a:gd name="connsiteX53" fmla="*/ 1504950 w 2856548"/>
              <a:gd name="connsiteY53" fmla="*/ 1517456 h 1536506"/>
              <a:gd name="connsiteX54" fmla="*/ 1495425 w 2856548"/>
              <a:gd name="connsiteY54" fmla="*/ 1509836 h 1536506"/>
              <a:gd name="connsiteX55" fmla="*/ 1513519 w 2856548"/>
              <a:gd name="connsiteY55" fmla="*/ 1517920 h 1536506"/>
              <a:gd name="connsiteX56" fmla="*/ 1518853 w 2856548"/>
              <a:gd name="connsiteY56" fmla="*/ 1520859 h 1536506"/>
              <a:gd name="connsiteX57" fmla="*/ 1510600 w 2856548"/>
              <a:gd name="connsiteY57" fmla="*/ 1517857 h 1536506"/>
              <a:gd name="connsiteX58" fmla="*/ 1479417 w 2856548"/>
              <a:gd name="connsiteY58" fmla="*/ 1499129 h 1536506"/>
              <a:gd name="connsiteX59" fmla="*/ 1484388 w 2856548"/>
              <a:gd name="connsiteY59" fmla="*/ 1501868 h 1536506"/>
              <a:gd name="connsiteX60" fmla="*/ 1500752 w 2856548"/>
              <a:gd name="connsiteY60" fmla="*/ 1514273 h 1536506"/>
              <a:gd name="connsiteX61" fmla="*/ 1499354 w 2856548"/>
              <a:gd name="connsiteY61" fmla="*/ 1513765 h 1536506"/>
              <a:gd name="connsiteX62" fmla="*/ 1473241 w 2856548"/>
              <a:gd name="connsiteY62" fmla="*/ 1494595 h 1536506"/>
              <a:gd name="connsiteX63" fmla="*/ 1479417 w 2856548"/>
              <a:gd name="connsiteY63" fmla="*/ 1499129 h 1536506"/>
              <a:gd name="connsiteX64" fmla="*/ 1476375 w 2856548"/>
              <a:gd name="connsiteY64" fmla="*/ 1497453 h 1536506"/>
              <a:gd name="connsiteX65" fmla="*/ 2777495 w 2856548"/>
              <a:gd name="connsiteY65" fmla="*/ 1487931 h 1536506"/>
              <a:gd name="connsiteX66" fmla="*/ 2784931 w 2856548"/>
              <a:gd name="connsiteY66" fmla="*/ 1492393 h 1536506"/>
              <a:gd name="connsiteX67" fmla="*/ 2783205 w 2856548"/>
              <a:gd name="connsiteY67" fmla="*/ 1491738 h 1536506"/>
              <a:gd name="connsiteX68" fmla="*/ 2754630 w 2856548"/>
              <a:gd name="connsiteY68" fmla="*/ 1486976 h 1536506"/>
              <a:gd name="connsiteX69" fmla="*/ 2756406 w 2856548"/>
              <a:gd name="connsiteY69" fmla="*/ 1487331 h 1536506"/>
              <a:gd name="connsiteX70" fmla="*/ 2772728 w 2856548"/>
              <a:gd name="connsiteY70" fmla="*/ 1499358 h 1536506"/>
              <a:gd name="connsiteX71" fmla="*/ 2766060 w 2856548"/>
              <a:gd name="connsiteY71" fmla="*/ 1494596 h 1536506"/>
              <a:gd name="connsiteX72" fmla="*/ 2754630 w 2856548"/>
              <a:gd name="connsiteY72" fmla="*/ 1486976 h 1536506"/>
              <a:gd name="connsiteX73" fmla="*/ 1085850 w 2856548"/>
              <a:gd name="connsiteY73" fmla="*/ 1486023 h 1536506"/>
              <a:gd name="connsiteX74" fmla="*/ 1062990 w 2856548"/>
              <a:gd name="connsiteY74" fmla="*/ 1505073 h 1536506"/>
              <a:gd name="connsiteX75" fmla="*/ 1073066 w 2856548"/>
              <a:gd name="connsiteY75" fmla="*/ 1495510 h 1536506"/>
              <a:gd name="connsiteX76" fmla="*/ 1721049 w 2856548"/>
              <a:gd name="connsiteY76" fmla="*/ 1483165 h 1536506"/>
              <a:gd name="connsiteX77" fmla="*/ 1716405 w 2856548"/>
              <a:gd name="connsiteY77" fmla="*/ 1487928 h 1536506"/>
              <a:gd name="connsiteX78" fmla="*/ 1694498 w 2856548"/>
              <a:gd name="connsiteY78" fmla="*/ 1504121 h 1536506"/>
              <a:gd name="connsiteX79" fmla="*/ 1666159 w 2856548"/>
              <a:gd name="connsiteY79" fmla="*/ 1518605 h 1536506"/>
              <a:gd name="connsiteX80" fmla="*/ 1676616 w 2856548"/>
              <a:gd name="connsiteY80" fmla="*/ 1512256 h 1536506"/>
              <a:gd name="connsiteX81" fmla="*/ 1704975 w 2856548"/>
              <a:gd name="connsiteY81" fmla="*/ 1496501 h 1536506"/>
              <a:gd name="connsiteX82" fmla="*/ 1708923 w 2856548"/>
              <a:gd name="connsiteY82" fmla="*/ 1492641 h 1536506"/>
              <a:gd name="connsiteX83" fmla="*/ 1713548 w 2856548"/>
              <a:gd name="connsiteY83" fmla="*/ 1489833 h 1536506"/>
              <a:gd name="connsiteX84" fmla="*/ 1721049 w 2856548"/>
              <a:gd name="connsiteY84" fmla="*/ 1483165 h 1536506"/>
              <a:gd name="connsiteX85" fmla="*/ 2767013 w 2856548"/>
              <a:gd name="connsiteY85" fmla="*/ 1478403 h 1536506"/>
              <a:gd name="connsiteX86" fmla="*/ 2781300 w 2856548"/>
              <a:gd name="connsiteY86" fmla="*/ 1486976 h 1536506"/>
              <a:gd name="connsiteX87" fmla="*/ 2789873 w 2856548"/>
              <a:gd name="connsiteY87" fmla="*/ 1489833 h 1536506"/>
              <a:gd name="connsiteX88" fmla="*/ 2767013 w 2856548"/>
              <a:gd name="connsiteY88" fmla="*/ 1478403 h 1536506"/>
              <a:gd name="connsiteX89" fmla="*/ 1452906 w 2856548"/>
              <a:gd name="connsiteY89" fmla="*/ 1478002 h 1536506"/>
              <a:gd name="connsiteX90" fmla="*/ 1465580 w 2856548"/>
              <a:gd name="connsiteY90" fmla="*/ 1487611 h 1536506"/>
              <a:gd name="connsiteX91" fmla="*/ 1473241 w 2856548"/>
              <a:gd name="connsiteY91" fmla="*/ 1494595 h 1536506"/>
              <a:gd name="connsiteX92" fmla="*/ 1456373 w 2856548"/>
              <a:gd name="connsiteY92" fmla="*/ 1482213 h 1536506"/>
              <a:gd name="connsiteX93" fmla="*/ 2731101 w 2856548"/>
              <a:gd name="connsiteY93" fmla="*/ 1476156 h 1536506"/>
              <a:gd name="connsiteX94" fmla="*/ 2740343 w 2856548"/>
              <a:gd name="connsiteY94" fmla="*/ 1480308 h 1536506"/>
              <a:gd name="connsiteX95" fmla="*/ 2737485 w 2856548"/>
              <a:gd name="connsiteY95" fmla="*/ 1483166 h 1536506"/>
              <a:gd name="connsiteX96" fmla="*/ 2731101 w 2856548"/>
              <a:gd name="connsiteY96" fmla="*/ 1476156 h 1536506"/>
              <a:gd name="connsiteX97" fmla="*/ 2753678 w 2856548"/>
              <a:gd name="connsiteY97" fmla="*/ 1464116 h 1536506"/>
              <a:gd name="connsiteX98" fmla="*/ 2756535 w 2856548"/>
              <a:gd name="connsiteY98" fmla="*/ 1467926 h 1536506"/>
              <a:gd name="connsiteX99" fmla="*/ 2776538 w 2856548"/>
              <a:gd name="connsiteY99" fmla="*/ 1482213 h 1536506"/>
              <a:gd name="connsiteX100" fmla="*/ 2766060 w 2856548"/>
              <a:gd name="connsiteY100" fmla="*/ 1473641 h 1536506"/>
              <a:gd name="connsiteX101" fmla="*/ 2753678 w 2856548"/>
              <a:gd name="connsiteY101" fmla="*/ 1464116 h 1536506"/>
              <a:gd name="connsiteX102" fmla="*/ 1738258 w 2856548"/>
              <a:gd name="connsiteY102" fmla="*/ 1463958 h 1536506"/>
              <a:gd name="connsiteX103" fmla="*/ 1736408 w 2856548"/>
              <a:gd name="connsiteY103" fmla="*/ 1466021 h 1536506"/>
              <a:gd name="connsiteX104" fmla="*/ 1737342 w 2856548"/>
              <a:gd name="connsiteY104" fmla="*/ 1464854 h 1536506"/>
              <a:gd name="connsiteX105" fmla="*/ 1569406 w 2856548"/>
              <a:gd name="connsiteY105" fmla="*/ 1443204 h 1536506"/>
              <a:gd name="connsiteX106" fmla="*/ 1603058 w 2856548"/>
              <a:gd name="connsiteY106" fmla="*/ 1444113 h 1536506"/>
              <a:gd name="connsiteX107" fmla="*/ 1576388 w 2856548"/>
              <a:gd name="connsiteY107" fmla="*/ 1445066 h 1536506"/>
              <a:gd name="connsiteX108" fmla="*/ 1561284 w 2856548"/>
              <a:gd name="connsiteY108" fmla="*/ 1441038 h 1536506"/>
              <a:gd name="connsiteX109" fmla="*/ 1569406 w 2856548"/>
              <a:gd name="connsiteY109" fmla="*/ 1443204 h 1536506"/>
              <a:gd name="connsiteX110" fmla="*/ 1567815 w 2856548"/>
              <a:gd name="connsiteY110" fmla="*/ 1443161 h 1536506"/>
              <a:gd name="connsiteX111" fmla="*/ 1598318 w 2856548"/>
              <a:gd name="connsiteY111" fmla="*/ 1440467 h 1536506"/>
              <a:gd name="connsiteX112" fmla="*/ 1593533 w 2856548"/>
              <a:gd name="connsiteY112" fmla="*/ 1441256 h 1536506"/>
              <a:gd name="connsiteX113" fmla="*/ 1589805 w 2856548"/>
              <a:gd name="connsiteY113" fmla="*/ 1440760 h 1536506"/>
              <a:gd name="connsiteX114" fmla="*/ 1607394 w 2856548"/>
              <a:gd name="connsiteY114" fmla="*/ 1438969 h 1536506"/>
              <a:gd name="connsiteX115" fmla="*/ 1603058 w 2856548"/>
              <a:gd name="connsiteY115" fmla="*/ 1440303 h 1536506"/>
              <a:gd name="connsiteX116" fmla="*/ 1598318 w 2856548"/>
              <a:gd name="connsiteY116" fmla="*/ 1440467 h 1536506"/>
              <a:gd name="connsiteX117" fmla="*/ 930733 w 2856548"/>
              <a:gd name="connsiteY117" fmla="*/ 1438685 h 1536506"/>
              <a:gd name="connsiteX118" fmla="*/ 960120 w 2856548"/>
              <a:gd name="connsiteY118" fmla="*/ 1442208 h 1536506"/>
              <a:gd name="connsiteX119" fmla="*/ 935355 w 2856548"/>
              <a:gd name="connsiteY119" fmla="*/ 1440303 h 1536506"/>
              <a:gd name="connsiteX120" fmla="*/ 1758526 w 2856548"/>
              <a:gd name="connsiteY120" fmla="*/ 1438374 h 1536506"/>
              <a:gd name="connsiteX121" fmla="*/ 1757125 w 2856548"/>
              <a:gd name="connsiteY121" fmla="*/ 1440303 h 1536506"/>
              <a:gd name="connsiteX122" fmla="*/ 1752010 w 2856548"/>
              <a:gd name="connsiteY122" fmla="*/ 1446519 h 1536506"/>
              <a:gd name="connsiteX123" fmla="*/ 930286 w 2856548"/>
              <a:gd name="connsiteY123" fmla="*/ 1437630 h 1536506"/>
              <a:gd name="connsiteX124" fmla="*/ 953453 w 2856548"/>
              <a:gd name="connsiteY124" fmla="*/ 1440303 h 1536506"/>
              <a:gd name="connsiteX125" fmla="*/ 936308 w 2856548"/>
              <a:gd name="connsiteY125" fmla="*/ 1439351 h 1536506"/>
              <a:gd name="connsiteX126" fmla="*/ 1547813 w 2856548"/>
              <a:gd name="connsiteY126" fmla="*/ 1437446 h 1536506"/>
              <a:gd name="connsiteX127" fmla="*/ 1553528 w 2856548"/>
              <a:gd name="connsiteY127" fmla="*/ 1438517 h 1536506"/>
              <a:gd name="connsiteX128" fmla="*/ 1561284 w 2856548"/>
              <a:gd name="connsiteY128" fmla="*/ 1441038 h 1536506"/>
              <a:gd name="connsiteX129" fmla="*/ 926925 w 2856548"/>
              <a:gd name="connsiteY129" fmla="*/ 1436670 h 1536506"/>
              <a:gd name="connsiteX130" fmla="*/ 930286 w 2856548"/>
              <a:gd name="connsiteY130" fmla="*/ 1437630 h 1536506"/>
              <a:gd name="connsiteX131" fmla="*/ 928688 w 2856548"/>
              <a:gd name="connsiteY131" fmla="*/ 1437446 h 1536506"/>
              <a:gd name="connsiteX132" fmla="*/ 991549 w 2856548"/>
              <a:gd name="connsiteY132" fmla="*/ 1435860 h 1536506"/>
              <a:gd name="connsiteX133" fmla="*/ 985838 w 2856548"/>
              <a:gd name="connsiteY133" fmla="*/ 1438398 h 1536506"/>
              <a:gd name="connsiteX134" fmla="*/ 978218 w 2856548"/>
              <a:gd name="connsiteY134" fmla="*/ 1440303 h 1536506"/>
              <a:gd name="connsiteX135" fmla="*/ 983933 w 2856548"/>
              <a:gd name="connsiteY135" fmla="*/ 1438398 h 1536506"/>
              <a:gd name="connsiteX136" fmla="*/ 1552946 w 2856548"/>
              <a:gd name="connsiteY136" fmla="*/ 1435858 h 1536506"/>
              <a:gd name="connsiteX137" fmla="*/ 1589805 w 2856548"/>
              <a:gd name="connsiteY137" fmla="*/ 1440760 h 1536506"/>
              <a:gd name="connsiteX138" fmla="*/ 1575435 w 2856548"/>
              <a:gd name="connsiteY138" fmla="*/ 1441256 h 1536506"/>
              <a:gd name="connsiteX139" fmla="*/ 1763078 w 2856548"/>
              <a:gd name="connsiteY139" fmla="*/ 1435541 h 1536506"/>
              <a:gd name="connsiteX140" fmla="*/ 1744980 w 2856548"/>
              <a:gd name="connsiteY140" fmla="*/ 1459353 h 1536506"/>
              <a:gd name="connsiteX141" fmla="*/ 1747838 w 2856548"/>
              <a:gd name="connsiteY141" fmla="*/ 1454591 h 1536506"/>
              <a:gd name="connsiteX142" fmla="*/ 1738258 w 2856548"/>
              <a:gd name="connsiteY142" fmla="*/ 1463958 h 1536506"/>
              <a:gd name="connsiteX143" fmla="*/ 1752958 w 2856548"/>
              <a:gd name="connsiteY143" fmla="*/ 1447566 h 1536506"/>
              <a:gd name="connsiteX144" fmla="*/ 1763078 w 2856548"/>
              <a:gd name="connsiteY144" fmla="*/ 1435541 h 1536506"/>
              <a:gd name="connsiteX145" fmla="*/ 992505 w 2856548"/>
              <a:gd name="connsiteY145" fmla="*/ 1435541 h 1536506"/>
              <a:gd name="connsiteX146" fmla="*/ 991549 w 2856548"/>
              <a:gd name="connsiteY146" fmla="*/ 1435860 h 1536506"/>
              <a:gd name="connsiteX147" fmla="*/ 992123 w 2856548"/>
              <a:gd name="connsiteY147" fmla="*/ 1435605 h 1536506"/>
              <a:gd name="connsiteX148" fmla="*/ 1624953 w 2856548"/>
              <a:gd name="connsiteY148" fmla="*/ 1433566 h 1536506"/>
              <a:gd name="connsiteX149" fmla="*/ 1617346 w 2856548"/>
              <a:gd name="connsiteY149" fmla="*/ 1437327 h 1536506"/>
              <a:gd name="connsiteX150" fmla="*/ 1607394 w 2856548"/>
              <a:gd name="connsiteY150" fmla="*/ 1438969 h 1536506"/>
              <a:gd name="connsiteX151" fmla="*/ 368618 w 2856548"/>
              <a:gd name="connsiteY151" fmla="*/ 1431731 h 1536506"/>
              <a:gd name="connsiteX152" fmla="*/ 360998 w 2856548"/>
              <a:gd name="connsiteY152" fmla="*/ 1435541 h 1536506"/>
              <a:gd name="connsiteX153" fmla="*/ 353232 w 2856548"/>
              <a:gd name="connsiteY153" fmla="*/ 1438129 h 1536506"/>
              <a:gd name="connsiteX154" fmla="*/ 1630709 w 2856548"/>
              <a:gd name="connsiteY154" fmla="*/ 1430721 h 1536506"/>
              <a:gd name="connsiteX155" fmla="*/ 1627823 w 2856548"/>
              <a:gd name="connsiteY155" fmla="*/ 1432683 h 1536506"/>
              <a:gd name="connsiteX156" fmla="*/ 1624953 w 2856548"/>
              <a:gd name="connsiteY156" fmla="*/ 1433566 h 1536506"/>
              <a:gd name="connsiteX157" fmla="*/ 1541413 w 2856548"/>
              <a:gd name="connsiteY157" fmla="*/ 1429609 h 1536506"/>
              <a:gd name="connsiteX158" fmla="*/ 1551623 w 2856548"/>
              <a:gd name="connsiteY158" fmla="*/ 1435541 h 1536506"/>
              <a:gd name="connsiteX159" fmla="*/ 1552946 w 2856548"/>
              <a:gd name="connsiteY159" fmla="*/ 1435858 h 1536506"/>
              <a:gd name="connsiteX160" fmla="*/ 1548765 w 2856548"/>
              <a:gd name="connsiteY160" fmla="*/ 1435303 h 1536506"/>
              <a:gd name="connsiteX161" fmla="*/ 905459 w 2856548"/>
              <a:gd name="connsiteY161" fmla="*/ 1427225 h 1536506"/>
              <a:gd name="connsiteX162" fmla="*/ 926925 w 2856548"/>
              <a:gd name="connsiteY162" fmla="*/ 1436670 h 1536506"/>
              <a:gd name="connsiteX163" fmla="*/ 916305 w 2856548"/>
              <a:gd name="connsiteY163" fmla="*/ 1433636 h 1536506"/>
              <a:gd name="connsiteX164" fmla="*/ 930733 w 2856548"/>
              <a:gd name="connsiteY164" fmla="*/ 1438685 h 1536506"/>
              <a:gd name="connsiteX165" fmla="*/ 922378 w 2856548"/>
              <a:gd name="connsiteY165" fmla="*/ 1437684 h 1536506"/>
              <a:gd name="connsiteX166" fmla="*/ 904367 w 2856548"/>
              <a:gd name="connsiteY166" fmla="*/ 1426550 h 1536506"/>
              <a:gd name="connsiteX167" fmla="*/ 905459 w 2856548"/>
              <a:gd name="connsiteY167" fmla="*/ 1427225 h 1536506"/>
              <a:gd name="connsiteX168" fmla="*/ 904875 w 2856548"/>
              <a:gd name="connsiteY168" fmla="*/ 1426968 h 1536506"/>
              <a:gd name="connsiteX169" fmla="*/ 1649730 w 2856548"/>
              <a:gd name="connsiteY169" fmla="*/ 1422206 h 1536506"/>
              <a:gd name="connsiteX170" fmla="*/ 1648183 w 2856548"/>
              <a:gd name="connsiteY170" fmla="*/ 1424564 h 1536506"/>
              <a:gd name="connsiteX171" fmla="*/ 1644015 w 2856548"/>
              <a:gd name="connsiteY171" fmla="*/ 1427921 h 1536506"/>
              <a:gd name="connsiteX172" fmla="*/ 1633538 w 2856548"/>
              <a:gd name="connsiteY172" fmla="*/ 1434588 h 1536506"/>
              <a:gd name="connsiteX173" fmla="*/ 1624013 w 2856548"/>
              <a:gd name="connsiteY173" fmla="*/ 1439351 h 1536506"/>
              <a:gd name="connsiteX174" fmla="*/ 1628775 w 2856548"/>
              <a:gd name="connsiteY174" fmla="*/ 1436493 h 1536506"/>
              <a:gd name="connsiteX175" fmla="*/ 1620203 w 2856548"/>
              <a:gd name="connsiteY175" fmla="*/ 1439351 h 1536506"/>
              <a:gd name="connsiteX176" fmla="*/ 1634490 w 2856548"/>
              <a:gd name="connsiteY176" fmla="*/ 1432683 h 1536506"/>
              <a:gd name="connsiteX177" fmla="*/ 1639253 w 2856548"/>
              <a:gd name="connsiteY177" fmla="*/ 1429826 h 1536506"/>
              <a:gd name="connsiteX178" fmla="*/ 1643063 w 2856548"/>
              <a:gd name="connsiteY178" fmla="*/ 1426968 h 1536506"/>
              <a:gd name="connsiteX179" fmla="*/ 1649730 w 2856548"/>
              <a:gd name="connsiteY179" fmla="*/ 1422206 h 1536506"/>
              <a:gd name="connsiteX180" fmla="*/ 1646257 w 2856548"/>
              <a:gd name="connsiteY180" fmla="*/ 1420148 h 1536506"/>
              <a:gd name="connsiteX181" fmla="*/ 1638300 w 2856548"/>
              <a:gd name="connsiteY181" fmla="*/ 1426968 h 1536506"/>
              <a:gd name="connsiteX182" fmla="*/ 1630709 w 2856548"/>
              <a:gd name="connsiteY182" fmla="*/ 1430721 h 1536506"/>
              <a:gd name="connsiteX183" fmla="*/ 1655445 w 2856548"/>
              <a:gd name="connsiteY183" fmla="*/ 1418396 h 1536506"/>
              <a:gd name="connsiteX184" fmla="*/ 1647230 w 2856548"/>
              <a:gd name="connsiteY184" fmla="*/ 1426016 h 1536506"/>
              <a:gd name="connsiteX185" fmla="*/ 1648183 w 2856548"/>
              <a:gd name="connsiteY185" fmla="*/ 1424564 h 1536506"/>
              <a:gd name="connsiteX186" fmla="*/ 1652588 w 2856548"/>
              <a:gd name="connsiteY186" fmla="*/ 1421015 h 1536506"/>
              <a:gd name="connsiteX187" fmla="*/ 1655445 w 2856548"/>
              <a:gd name="connsiteY187" fmla="*/ 1418396 h 1536506"/>
              <a:gd name="connsiteX188" fmla="*/ 1401128 w 2856548"/>
              <a:gd name="connsiteY188" fmla="*/ 1417443 h 1536506"/>
              <a:gd name="connsiteX189" fmla="*/ 1443990 w 2856548"/>
              <a:gd name="connsiteY189" fmla="*/ 1467926 h 1536506"/>
              <a:gd name="connsiteX190" fmla="*/ 1446467 w 2856548"/>
              <a:gd name="connsiteY190" fmla="*/ 1470185 h 1536506"/>
              <a:gd name="connsiteX191" fmla="*/ 1452906 w 2856548"/>
              <a:gd name="connsiteY191" fmla="*/ 1478002 h 1536506"/>
              <a:gd name="connsiteX192" fmla="*/ 1445895 w 2856548"/>
              <a:gd name="connsiteY192" fmla="*/ 1472688 h 1536506"/>
              <a:gd name="connsiteX193" fmla="*/ 1401128 w 2856548"/>
              <a:gd name="connsiteY193" fmla="*/ 1417443 h 1536506"/>
              <a:gd name="connsiteX194" fmla="*/ 1022033 w 2856548"/>
              <a:gd name="connsiteY194" fmla="*/ 1412681 h 1536506"/>
              <a:gd name="connsiteX195" fmla="*/ 1012508 w 2856548"/>
              <a:gd name="connsiteY195" fmla="*/ 1422206 h 1536506"/>
              <a:gd name="connsiteX196" fmla="*/ 1000125 w 2856548"/>
              <a:gd name="connsiteY196" fmla="*/ 1430778 h 1536506"/>
              <a:gd name="connsiteX197" fmla="*/ 1007745 w 2856548"/>
              <a:gd name="connsiteY197" fmla="*/ 1426968 h 1536506"/>
              <a:gd name="connsiteX198" fmla="*/ 994410 w 2856548"/>
              <a:gd name="connsiteY198" fmla="*/ 1434588 h 1536506"/>
              <a:gd name="connsiteX199" fmla="*/ 992123 w 2856548"/>
              <a:gd name="connsiteY199" fmla="*/ 1435605 h 1536506"/>
              <a:gd name="connsiteX200" fmla="*/ 986790 w 2856548"/>
              <a:gd name="connsiteY200" fmla="*/ 1436493 h 1536506"/>
              <a:gd name="connsiteX201" fmla="*/ 979170 w 2856548"/>
              <a:gd name="connsiteY201" fmla="*/ 1438398 h 1536506"/>
              <a:gd name="connsiteX202" fmla="*/ 969645 w 2856548"/>
              <a:gd name="connsiteY202" fmla="*/ 1440303 h 1536506"/>
              <a:gd name="connsiteX203" fmla="*/ 964883 w 2856548"/>
              <a:gd name="connsiteY203" fmla="*/ 1441256 h 1536506"/>
              <a:gd name="connsiteX204" fmla="*/ 960120 w 2856548"/>
              <a:gd name="connsiteY204" fmla="*/ 1441256 h 1536506"/>
              <a:gd name="connsiteX205" fmla="*/ 989648 w 2856548"/>
              <a:gd name="connsiteY205" fmla="*/ 1434588 h 1536506"/>
              <a:gd name="connsiteX206" fmla="*/ 1022033 w 2856548"/>
              <a:gd name="connsiteY206" fmla="*/ 1412681 h 1536506"/>
              <a:gd name="connsiteX207" fmla="*/ 1656159 w 2856548"/>
              <a:gd name="connsiteY207" fmla="*/ 1411661 h 1536506"/>
              <a:gd name="connsiteX208" fmla="*/ 1651635 w 2856548"/>
              <a:gd name="connsiteY208" fmla="*/ 1416491 h 1536506"/>
              <a:gd name="connsiteX209" fmla="*/ 1646257 w 2856548"/>
              <a:gd name="connsiteY209" fmla="*/ 1420148 h 1536506"/>
              <a:gd name="connsiteX210" fmla="*/ 1036320 w 2856548"/>
              <a:gd name="connsiteY210" fmla="*/ 1407918 h 1536506"/>
              <a:gd name="connsiteX211" fmla="*/ 996315 w 2856548"/>
              <a:gd name="connsiteY211" fmla="*/ 1439351 h 1536506"/>
              <a:gd name="connsiteX212" fmla="*/ 1036320 w 2856548"/>
              <a:gd name="connsiteY212" fmla="*/ 1407918 h 1536506"/>
              <a:gd name="connsiteX213" fmla="*/ 1509713 w 2856548"/>
              <a:gd name="connsiteY213" fmla="*/ 1405061 h 1536506"/>
              <a:gd name="connsiteX214" fmla="*/ 1541413 w 2856548"/>
              <a:gd name="connsiteY214" fmla="*/ 1429609 h 1536506"/>
              <a:gd name="connsiteX215" fmla="*/ 1530311 w 2856548"/>
              <a:gd name="connsiteY215" fmla="*/ 1423159 h 1536506"/>
              <a:gd name="connsiteX216" fmla="*/ 1509713 w 2856548"/>
              <a:gd name="connsiteY216" fmla="*/ 1405061 h 1536506"/>
              <a:gd name="connsiteX217" fmla="*/ 397492 w 2856548"/>
              <a:gd name="connsiteY217" fmla="*/ 1403755 h 1536506"/>
              <a:gd name="connsiteX218" fmla="*/ 386715 w 2856548"/>
              <a:gd name="connsiteY218" fmla="*/ 1416491 h 1536506"/>
              <a:gd name="connsiteX219" fmla="*/ 364808 w 2856548"/>
              <a:gd name="connsiteY219" fmla="*/ 1431731 h 1536506"/>
              <a:gd name="connsiteX220" fmla="*/ 340043 w 2856548"/>
              <a:gd name="connsiteY220" fmla="*/ 1440303 h 1536506"/>
              <a:gd name="connsiteX221" fmla="*/ 352425 w 2856548"/>
              <a:gd name="connsiteY221" fmla="*/ 1438398 h 1536506"/>
              <a:gd name="connsiteX222" fmla="*/ 353232 w 2856548"/>
              <a:gd name="connsiteY222" fmla="*/ 1438129 h 1536506"/>
              <a:gd name="connsiteX223" fmla="*/ 344567 w 2856548"/>
              <a:gd name="connsiteY223" fmla="*/ 1441732 h 1536506"/>
              <a:gd name="connsiteX224" fmla="*/ 316230 w 2856548"/>
              <a:gd name="connsiteY224" fmla="*/ 1443161 h 1536506"/>
              <a:gd name="connsiteX225" fmla="*/ 290513 w 2856548"/>
              <a:gd name="connsiteY225" fmla="*/ 1437446 h 1536506"/>
              <a:gd name="connsiteX226" fmla="*/ 269558 w 2856548"/>
              <a:gd name="connsiteY226" fmla="*/ 1426968 h 1536506"/>
              <a:gd name="connsiteX227" fmla="*/ 308610 w 2856548"/>
              <a:gd name="connsiteY227" fmla="*/ 1440303 h 1536506"/>
              <a:gd name="connsiteX228" fmla="*/ 332423 w 2856548"/>
              <a:gd name="connsiteY228" fmla="*/ 1440303 h 1536506"/>
              <a:gd name="connsiteX229" fmla="*/ 355283 w 2856548"/>
              <a:gd name="connsiteY229" fmla="*/ 1434588 h 1536506"/>
              <a:gd name="connsiteX230" fmla="*/ 376714 w 2856548"/>
              <a:gd name="connsiteY230" fmla="*/ 1422801 h 1536506"/>
              <a:gd name="connsiteX231" fmla="*/ 1664310 w 2856548"/>
              <a:gd name="connsiteY231" fmla="*/ 1402958 h 1536506"/>
              <a:gd name="connsiteX232" fmla="*/ 1658303 w 2856548"/>
              <a:gd name="connsiteY232" fmla="*/ 1409823 h 1536506"/>
              <a:gd name="connsiteX233" fmla="*/ 1656159 w 2856548"/>
              <a:gd name="connsiteY233" fmla="*/ 1411661 h 1536506"/>
              <a:gd name="connsiteX234" fmla="*/ 2761675 w 2856548"/>
              <a:gd name="connsiteY234" fmla="*/ 1402305 h 1536506"/>
              <a:gd name="connsiteX235" fmla="*/ 2765108 w 2856548"/>
              <a:gd name="connsiteY235" fmla="*/ 1406847 h 1536506"/>
              <a:gd name="connsiteX236" fmla="*/ 2770823 w 2856548"/>
              <a:gd name="connsiteY236" fmla="*/ 1415538 h 1536506"/>
              <a:gd name="connsiteX237" fmla="*/ 2762322 w 2856548"/>
              <a:gd name="connsiteY237" fmla="*/ 1404118 h 1536506"/>
              <a:gd name="connsiteX238" fmla="*/ 399345 w 2856548"/>
              <a:gd name="connsiteY238" fmla="*/ 1401564 h 1536506"/>
              <a:gd name="connsiteX239" fmla="*/ 398145 w 2856548"/>
              <a:gd name="connsiteY239" fmla="*/ 1403156 h 1536506"/>
              <a:gd name="connsiteX240" fmla="*/ 397492 w 2856548"/>
              <a:gd name="connsiteY240" fmla="*/ 1403755 h 1536506"/>
              <a:gd name="connsiteX241" fmla="*/ 1389698 w 2856548"/>
              <a:gd name="connsiteY241" fmla="*/ 1401251 h 1536506"/>
              <a:gd name="connsiteX242" fmla="*/ 1392932 w 2856548"/>
              <a:gd name="connsiteY242" fmla="*/ 1405178 h 1536506"/>
              <a:gd name="connsiteX243" fmla="*/ 1395413 w 2856548"/>
              <a:gd name="connsiteY243" fmla="*/ 1408871 h 1536506"/>
              <a:gd name="connsiteX244" fmla="*/ 1389698 w 2856548"/>
              <a:gd name="connsiteY244" fmla="*/ 1401251 h 1536506"/>
              <a:gd name="connsiteX245" fmla="*/ 2141361 w 2856548"/>
              <a:gd name="connsiteY245" fmla="*/ 1393192 h 1536506"/>
              <a:gd name="connsiteX246" fmla="*/ 2169795 w 2856548"/>
              <a:gd name="connsiteY246" fmla="*/ 1421253 h 1536506"/>
              <a:gd name="connsiteX247" fmla="*/ 2163128 w 2856548"/>
              <a:gd name="connsiteY247" fmla="*/ 1415538 h 1536506"/>
              <a:gd name="connsiteX248" fmla="*/ 2155508 w 2856548"/>
              <a:gd name="connsiteY248" fmla="*/ 1408871 h 1536506"/>
              <a:gd name="connsiteX249" fmla="*/ 2145269 w 2856548"/>
              <a:gd name="connsiteY249" fmla="*/ 1398036 h 1536506"/>
              <a:gd name="connsiteX250" fmla="*/ 1678210 w 2856548"/>
              <a:gd name="connsiteY250" fmla="*/ 1387071 h 1536506"/>
              <a:gd name="connsiteX251" fmla="*/ 1674495 w 2856548"/>
              <a:gd name="connsiteY251" fmla="*/ 1392083 h 1536506"/>
              <a:gd name="connsiteX252" fmla="*/ 1664310 w 2856548"/>
              <a:gd name="connsiteY252" fmla="*/ 1402958 h 1536506"/>
              <a:gd name="connsiteX253" fmla="*/ 1678726 w 2856548"/>
              <a:gd name="connsiteY253" fmla="*/ 1386375 h 1536506"/>
              <a:gd name="connsiteX254" fmla="*/ 1678305 w 2856548"/>
              <a:gd name="connsiteY254" fmla="*/ 1386963 h 1536506"/>
              <a:gd name="connsiteX255" fmla="*/ 1678210 w 2856548"/>
              <a:gd name="connsiteY255" fmla="*/ 1387071 h 1536506"/>
              <a:gd name="connsiteX256" fmla="*/ 2744153 w 2856548"/>
              <a:gd name="connsiteY256" fmla="*/ 1384106 h 1536506"/>
              <a:gd name="connsiteX257" fmla="*/ 2759393 w 2856548"/>
              <a:gd name="connsiteY257" fmla="*/ 1404108 h 1536506"/>
              <a:gd name="connsiteX258" fmla="*/ 2747963 w 2856548"/>
              <a:gd name="connsiteY258" fmla="*/ 1386963 h 1536506"/>
              <a:gd name="connsiteX259" fmla="*/ 2749868 w 2856548"/>
              <a:gd name="connsiteY259" fmla="*/ 1390773 h 1536506"/>
              <a:gd name="connsiteX260" fmla="*/ 2744153 w 2856548"/>
              <a:gd name="connsiteY260" fmla="*/ 1384106 h 1536506"/>
              <a:gd name="connsiteX261" fmla="*/ 856298 w 2856548"/>
              <a:gd name="connsiteY261" fmla="*/ 1381248 h 1536506"/>
              <a:gd name="connsiteX262" fmla="*/ 876300 w 2856548"/>
              <a:gd name="connsiteY262" fmla="*/ 1405061 h 1536506"/>
              <a:gd name="connsiteX263" fmla="*/ 888761 w 2856548"/>
              <a:gd name="connsiteY263" fmla="*/ 1416483 h 1536506"/>
              <a:gd name="connsiteX264" fmla="*/ 889635 w 2856548"/>
              <a:gd name="connsiteY264" fmla="*/ 1417443 h 1536506"/>
              <a:gd name="connsiteX265" fmla="*/ 890165 w 2856548"/>
              <a:gd name="connsiteY265" fmla="*/ 1417771 h 1536506"/>
              <a:gd name="connsiteX266" fmla="*/ 899160 w 2856548"/>
              <a:gd name="connsiteY266" fmla="*/ 1426016 h 1536506"/>
              <a:gd name="connsiteX267" fmla="*/ 877253 w 2856548"/>
              <a:gd name="connsiteY267" fmla="*/ 1406966 h 1536506"/>
              <a:gd name="connsiteX268" fmla="*/ 856298 w 2856548"/>
              <a:gd name="connsiteY268" fmla="*/ 1381248 h 1536506"/>
              <a:gd name="connsiteX269" fmla="*/ 428625 w 2856548"/>
              <a:gd name="connsiteY269" fmla="*/ 1366961 h 1536506"/>
              <a:gd name="connsiteX270" fmla="*/ 409575 w 2856548"/>
              <a:gd name="connsiteY270" fmla="*/ 1392678 h 1536506"/>
              <a:gd name="connsiteX271" fmla="*/ 396240 w 2856548"/>
              <a:gd name="connsiteY271" fmla="*/ 1407918 h 1536506"/>
              <a:gd name="connsiteX272" fmla="*/ 425762 w 2856548"/>
              <a:gd name="connsiteY272" fmla="*/ 1370345 h 1536506"/>
              <a:gd name="connsiteX273" fmla="*/ 1075373 w 2856548"/>
              <a:gd name="connsiteY273" fmla="*/ 1347911 h 1536506"/>
              <a:gd name="connsiteX274" fmla="*/ 1043940 w 2856548"/>
              <a:gd name="connsiteY274" fmla="*/ 1392678 h 1536506"/>
              <a:gd name="connsiteX275" fmla="*/ 1075373 w 2856548"/>
              <a:gd name="connsiteY275" fmla="*/ 1347911 h 1536506"/>
              <a:gd name="connsiteX276" fmla="*/ 1345139 w 2856548"/>
              <a:gd name="connsiteY276" fmla="*/ 1346010 h 1536506"/>
              <a:gd name="connsiteX277" fmla="*/ 1351003 w 2856548"/>
              <a:gd name="connsiteY277" fmla="*/ 1351483 h 1536506"/>
              <a:gd name="connsiteX278" fmla="*/ 1379220 w 2856548"/>
              <a:gd name="connsiteY278" fmla="*/ 1388868 h 1536506"/>
              <a:gd name="connsiteX279" fmla="*/ 1357313 w 2856548"/>
              <a:gd name="connsiteY279" fmla="*/ 1360293 h 1536506"/>
              <a:gd name="connsiteX280" fmla="*/ 2105025 w 2856548"/>
              <a:gd name="connsiteY280" fmla="*/ 1346006 h 1536506"/>
              <a:gd name="connsiteX281" fmla="*/ 2127885 w 2856548"/>
              <a:gd name="connsiteY281" fmla="*/ 1376486 h 1536506"/>
              <a:gd name="connsiteX282" fmla="*/ 2141361 w 2856548"/>
              <a:gd name="connsiteY282" fmla="*/ 1393192 h 1536506"/>
              <a:gd name="connsiteX283" fmla="*/ 2133481 w 2856548"/>
              <a:gd name="connsiteY283" fmla="*/ 1385416 h 1536506"/>
              <a:gd name="connsiteX284" fmla="*/ 2105025 w 2856548"/>
              <a:gd name="connsiteY284" fmla="*/ 1346006 h 1536506"/>
              <a:gd name="connsiteX285" fmla="*/ 1211580 w 2856548"/>
              <a:gd name="connsiteY285" fmla="*/ 1333623 h 1536506"/>
              <a:gd name="connsiteX286" fmla="*/ 1186815 w 2856548"/>
              <a:gd name="connsiteY286" fmla="*/ 1359341 h 1536506"/>
              <a:gd name="connsiteX287" fmla="*/ 1191697 w 2856548"/>
              <a:gd name="connsiteY287" fmla="*/ 1353031 h 1536506"/>
              <a:gd name="connsiteX288" fmla="*/ 1195612 w 2856548"/>
              <a:gd name="connsiteY288" fmla="*/ 1348454 h 1536506"/>
              <a:gd name="connsiteX289" fmla="*/ 1205228 w 2856548"/>
              <a:gd name="connsiteY289" fmla="*/ 1338917 h 1536506"/>
              <a:gd name="connsiteX290" fmla="*/ 2360223 w 2856548"/>
              <a:gd name="connsiteY290" fmla="*/ 1331827 h 1536506"/>
              <a:gd name="connsiteX291" fmla="*/ 2358390 w 2856548"/>
              <a:gd name="connsiteY291" fmla="*/ 1334576 h 1536506"/>
              <a:gd name="connsiteX292" fmla="*/ 2333625 w 2856548"/>
              <a:gd name="connsiteY292" fmla="*/ 1368866 h 1536506"/>
              <a:gd name="connsiteX293" fmla="*/ 2336660 w 2856548"/>
              <a:gd name="connsiteY293" fmla="*/ 1364532 h 1536506"/>
              <a:gd name="connsiteX294" fmla="*/ 2358876 w 2856548"/>
              <a:gd name="connsiteY294" fmla="*/ 1333503 h 1536506"/>
              <a:gd name="connsiteX295" fmla="*/ 2360295 w 2856548"/>
              <a:gd name="connsiteY295" fmla="*/ 1331718 h 1536506"/>
              <a:gd name="connsiteX296" fmla="*/ 2360229 w 2856548"/>
              <a:gd name="connsiteY296" fmla="*/ 1331819 h 1536506"/>
              <a:gd name="connsiteX297" fmla="*/ 2360223 w 2856548"/>
              <a:gd name="connsiteY297" fmla="*/ 1331827 h 1536506"/>
              <a:gd name="connsiteX298" fmla="*/ 1327785 w 2856548"/>
              <a:gd name="connsiteY298" fmla="*/ 1329813 h 1536506"/>
              <a:gd name="connsiteX299" fmla="*/ 1342192 w 2856548"/>
              <a:gd name="connsiteY299" fmla="*/ 1342553 h 1536506"/>
              <a:gd name="connsiteX300" fmla="*/ 1345139 w 2856548"/>
              <a:gd name="connsiteY300" fmla="*/ 1346010 h 1536506"/>
              <a:gd name="connsiteX301" fmla="*/ 2362200 w 2856548"/>
              <a:gd name="connsiteY301" fmla="*/ 1328861 h 1536506"/>
              <a:gd name="connsiteX302" fmla="*/ 2358876 w 2856548"/>
              <a:gd name="connsiteY302" fmla="*/ 1333503 h 1536506"/>
              <a:gd name="connsiteX303" fmla="*/ 2356485 w 2856548"/>
              <a:gd name="connsiteY303" fmla="*/ 1336481 h 1536506"/>
              <a:gd name="connsiteX304" fmla="*/ 2362200 w 2856548"/>
              <a:gd name="connsiteY304" fmla="*/ 1328861 h 1536506"/>
              <a:gd name="connsiteX305" fmla="*/ 1963103 w 2856548"/>
              <a:gd name="connsiteY305" fmla="*/ 1326003 h 1536506"/>
              <a:gd name="connsiteX306" fmla="*/ 1991678 w 2856548"/>
              <a:gd name="connsiteY306" fmla="*/ 1352673 h 1536506"/>
              <a:gd name="connsiteX307" fmla="*/ 1963103 w 2856548"/>
              <a:gd name="connsiteY307" fmla="*/ 1326003 h 1536506"/>
              <a:gd name="connsiteX308" fmla="*/ 2361724 w 2856548"/>
              <a:gd name="connsiteY308" fmla="*/ 1324098 h 1536506"/>
              <a:gd name="connsiteX309" fmla="*/ 2355533 w 2856548"/>
              <a:gd name="connsiteY309" fmla="*/ 1332671 h 1536506"/>
              <a:gd name="connsiteX310" fmla="*/ 2351723 w 2856548"/>
              <a:gd name="connsiteY310" fmla="*/ 1338386 h 1536506"/>
              <a:gd name="connsiteX311" fmla="*/ 2336483 w 2856548"/>
              <a:gd name="connsiteY311" fmla="*/ 1361246 h 1536506"/>
              <a:gd name="connsiteX312" fmla="*/ 2359343 w 2856548"/>
              <a:gd name="connsiteY312" fmla="*/ 1326956 h 1536506"/>
              <a:gd name="connsiteX313" fmla="*/ 2361724 w 2856548"/>
              <a:gd name="connsiteY313" fmla="*/ 1324098 h 1536506"/>
              <a:gd name="connsiteX314" fmla="*/ 1098233 w 2856548"/>
              <a:gd name="connsiteY314" fmla="*/ 1324098 h 1536506"/>
              <a:gd name="connsiteX315" fmla="*/ 1069658 w 2856548"/>
              <a:gd name="connsiteY315" fmla="*/ 1366008 h 1536506"/>
              <a:gd name="connsiteX316" fmla="*/ 1098233 w 2856548"/>
              <a:gd name="connsiteY316" fmla="*/ 1324098 h 1536506"/>
              <a:gd name="connsiteX317" fmla="*/ 2714972 w 2856548"/>
              <a:gd name="connsiteY317" fmla="*/ 1322634 h 1536506"/>
              <a:gd name="connsiteX318" fmla="*/ 2729508 w 2856548"/>
              <a:gd name="connsiteY318" fmla="*/ 1341124 h 1536506"/>
              <a:gd name="connsiteX319" fmla="*/ 2742248 w 2856548"/>
              <a:gd name="connsiteY319" fmla="*/ 1359341 h 1536506"/>
              <a:gd name="connsiteX320" fmla="*/ 2735580 w 2856548"/>
              <a:gd name="connsiteY320" fmla="*/ 1351721 h 1536506"/>
              <a:gd name="connsiteX321" fmla="*/ 2715461 w 2856548"/>
              <a:gd name="connsiteY321" fmla="*/ 1323371 h 1536506"/>
              <a:gd name="connsiteX322" fmla="*/ 1726355 w 2856548"/>
              <a:gd name="connsiteY322" fmla="*/ 1321174 h 1536506"/>
              <a:gd name="connsiteX323" fmla="*/ 1697355 w 2856548"/>
              <a:gd name="connsiteY323" fmla="*/ 1361246 h 1536506"/>
              <a:gd name="connsiteX324" fmla="*/ 1678726 w 2856548"/>
              <a:gd name="connsiteY324" fmla="*/ 1386375 h 1536506"/>
              <a:gd name="connsiteX325" fmla="*/ 1719263 w 2856548"/>
              <a:gd name="connsiteY325" fmla="*/ 1329813 h 1536506"/>
              <a:gd name="connsiteX326" fmla="*/ 806066 w 2856548"/>
              <a:gd name="connsiteY326" fmla="*/ 1320923 h 1536506"/>
              <a:gd name="connsiteX327" fmla="*/ 809625 w 2856548"/>
              <a:gd name="connsiteY327" fmla="*/ 1325051 h 1536506"/>
              <a:gd name="connsiteX328" fmla="*/ 810578 w 2856548"/>
              <a:gd name="connsiteY328" fmla="*/ 1326956 h 1536506"/>
              <a:gd name="connsiteX329" fmla="*/ 2366963 w 2856548"/>
              <a:gd name="connsiteY329" fmla="*/ 1320288 h 1536506"/>
              <a:gd name="connsiteX330" fmla="*/ 2340442 w 2856548"/>
              <a:gd name="connsiteY330" fmla="*/ 1359132 h 1536506"/>
              <a:gd name="connsiteX331" fmla="*/ 2336660 w 2856548"/>
              <a:gd name="connsiteY331" fmla="*/ 1364532 h 1536506"/>
              <a:gd name="connsiteX332" fmla="*/ 2326482 w 2856548"/>
              <a:gd name="connsiteY332" fmla="*/ 1378748 h 1536506"/>
              <a:gd name="connsiteX333" fmla="*/ 2324362 w 2856548"/>
              <a:gd name="connsiteY333" fmla="*/ 1381158 h 1536506"/>
              <a:gd name="connsiteX334" fmla="*/ 2333983 w 2856548"/>
              <a:gd name="connsiteY334" fmla="*/ 1367318 h 1536506"/>
              <a:gd name="connsiteX335" fmla="*/ 2366963 w 2856548"/>
              <a:gd name="connsiteY335" fmla="*/ 1320288 h 1536506"/>
              <a:gd name="connsiteX336" fmla="*/ 1273493 w 2856548"/>
              <a:gd name="connsiteY336" fmla="*/ 1310763 h 1536506"/>
              <a:gd name="connsiteX337" fmla="*/ 1290638 w 2856548"/>
              <a:gd name="connsiteY337" fmla="*/ 1312668 h 1536506"/>
              <a:gd name="connsiteX338" fmla="*/ 1284923 w 2856548"/>
              <a:gd name="connsiteY338" fmla="*/ 1312668 h 1536506"/>
              <a:gd name="connsiteX339" fmla="*/ 1281113 w 2856548"/>
              <a:gd name="connsiteY339" fmla="*/ 1311716 h 1536506"/>
              <a:gd name="connsiteX340" fmla="*/ 1276350 w 2856548"/>
              <a:gd name="connsiteY340" fmla="*/ 1311716 h 1536506"/>
              <a:gd name="connsiteX341" fmla="*/ 1266825 w 2856548"/>
              <a:gd name="connsiteY341" fmla="*/ 1311716 h 1536506"/>
              <a:gd name="connsiteX342" fmla="*/ 1258253 w 2856548"/>
              <a:gd name="connsiteY342" fmla="*/ 1312668 h 1536506"/>
              <a:gd name="connsiteX343" fmla="*/ 1273493 w 2856548"/>
              <a:gd name="connsiteY343" fmla="*/ 1310763 h 1536506"/>
              <a:gd name="connsiteX344" fmla="*/ 794385 w 2856548"/>
              <a:gd name="connsiteY344" fmla="*/ 1306001 h 1536506"/>
              <a:gd name="connsiteX345" fmla="*/ 800339 w 2856548"/>
              <a:gd name="connsiteY345" fmla="*/ 1313264 h 1536506"/>
              <a:gd name="connsiteX346" fmla="*/ 806066 w 2856548"/>
              <a:gd name="connsiteY346" fmla="*/ 1320923 h 1536506"/>
              <a:gd name="connsiteX347" fmla="*/ 801040 w 2856548"/>
              <a:gd name="connsiteY347" fmla="*/ 1315092 h 1536506"/>
              <a:gd name="connsiteX348" fmla="*/ 800100 w 2856548"/>
              <a:gd name="connsiteY348" fmla="*/ 1313859 h 1536506"/>
              <a:gd name="connsiteX349" fmla="*/ 794385 w 2856548"/>
              <a:gd name="connsiteY349" fmla="*/ 1306001 h 1536506"/>
              <a:gd name="connsiteX350" fmla="*/ 1428558 w 2856548"/>
              <a:gd name="connsiteY350" fmla="*/ 1304506 h 1536506"/>
              <a:gd name="connsiteX351" fmla="*/ 1442085 w 2856548"/>
              <a:gd name="connsiteY351" fmla="*/ 1320288 h 1536506"/>
              <a:gd name="connsiteX352" fmla="*/ 1468755 w 2856548"/>
              <a:gd name="connsiteY352" fmla="*/ 1358388 h 1536506"/>
              <a:gd name="connsiteX353" fmla="*/ 1424771 w 2856548"/>
              <a:gd name="connsiteY353" fmla="*/ 1295632 h 1536506"/>
              <a:gd name="connsiteX354" fmla="*/ 1432560 w 2856548"/>
              <a:gd name="connsiteY354" fmla="*/ 1303143 h 1536506"/>
              <a:gd name="connsiteX355" fmla="*/ 1431608 w 2856548"/>
              <a:gd name="connsiteY355" fmla="*/ 1304096 h 1536506"/>
              <a:gd name="connsiteX356" fmla="*/ 1498283 w 2856548"/>
              <a:gd name="connsiteY356" fmla="*/ 1393631 h 1536506"/>
              <a:gd name="connsiteX357" fmla="*/ 1466850 w 2856548"/>
              <a:gd name="connsiteY357" fmla="*/ 1352673 h 1536506"/>
              <a:gd name="connsiteX358" fmla="*/ 1418123 w 2856548"/>
              <a:gd name="connsiteY358" fmla="*/ 1292333 h 1536506"/>
              <a:gd name="connsiteX359" fmla="*/ 1423988 w 2856548"/>
              <a:gd name="connsiteY359" fmla="*/ 1298381 h 1536506"/>
              <a:gd name="connsiteX360" fmla="*/ 1428558 w 2856548"/>
              <a:gd name="connsiteY360" fmla="*/ 1304506 h 1536506"/>
              <a:gd name="connsiteX361" fmla="*/ 49071 w 2856548"/>
              <a:gd name="connsiteY361" fmla="*/ 1287728 h 1536506"/>
              <a:gd name="connsiteX362" fmla="*/ 49530 w 2856548"/>
              <a:gd name="connsiteY362" fmla="*/ 1287903 h 1536506"/>
              <a:gd name="connsiteX363" fmla="*/ 49751 w 2856548"/>
              <a:gd name="connsiteY363" fmla="*/ 1288029 h 1536506"/>
              <a:gd name="connsiteX364" fmla="*/ 42744 w 2856548"/>
              <a:gd name="connsiteY364" fmla="*/ 1284926 h 1536506"/>
              <a:gd name="connsiteX365" fmla="*/ 49071 w 2856548"/>
              <a:gd name="connsiteY365" fmla="*/ 1287728 h 1536506"/>
              <a:gd name="connsiteX366" fmla="*/ 42029 w 2856548"/>
              <a:gd name="connsiteY366" fmla="*/ 1285046 h 1536506"/>
              <a:gd name="connsiteX367" fmla="*/ 38100 w 2856548"/>
              <a:gd name="connsiteY367" fmla="*/ 1285046 h 1536506"/>
              <a:gd name="connsiteX368" fmla="*/ 42744 w 2856548"/>
              <a:gd name="connsiteY368" fmla="*/ 1284926 h 1536506"/>
              <a:gd name="connsiteX369" fmla="*/ 2683193 w 2856548"/>
              <a:gd name="connsiteY369" fmla="*/ 1284093 h 1536506"/>
              <a:gd name="connsiteX370" fmla="*/ 2689384 w 2856548"/>
              <a:gd name="connsiteY370" fmla="*/ 1290880 h 1536506"/>
              <a:gd name="connsiteX371" fmla="*/ 2690367 w 2856548"/>
              <a:gd name="connsiteY371" fmla="*/ 1292249 h 1536506"/>
              <a:gd name="connsiteX372" fmla="*/ 57150 w 2856548"/>
              <a:gd name="connsiteY372" fmla="*/ 1281236 h 1536506"/>
              <a:gd name="connsiteX373" fmla="*/ 64890 w 2856548"/>
              <a:gd name="connsiteY373" fmla="*/ 1285284 h 1536506"/>
              <a:gd name="connsiteX374" fmla="*/ 64399 w 2856548"/>
              <a:gd name="connsiteY374" fmla="*/ 1285102 h 1536506"/>
              <a:gd name="connsiteX375" fmla="*/ 2684637 w 2856548"/>
              <a:gd name="connsiteY375" fmla="*/ 1275164 h 1536506"/>
              <a:gd name="connsiteX376" fmla="*/ 2686408 w 2856548"/>
              <a:gd name="connsiteY376" fmla="*/ 1275997 h 1536506"/>
              <a:gd name="connsiteX377" fmla="*/ 2686911 w 2856548"/>
              <a:gd name="connsiteY377" fmla="*/ 1276065 h 1536506"/>
              <a:gd name="connsiteX378" fmla="*/ 2693909 w 2856548"/>
              <a:gd name="connsiteY378" fmla="*/ 1283855 h 1536506"/>
              <a:gd name="connsiteX379" fmla="*/ 2707958 w 2856548"/>
              <a:gd name="connsiteY379" fmla="*/ 1302191 h 1536506"/>
              <a:gd name="connsiteX380" fmla="*/ 2698433 w 2856548"/>
              <a:gd name="connsiteY380" fmla="*/ 1290761 h 1536506"/>
              <a:gd name="connsiteX381" fmla="*/ 2687955 w 2856548"/>
              <a:gd name="connsiteY381" fmla="*/ 1279331 h 1536506"/>
              <a:gd name="connsiteX382" fmla="*/ 2684637 w 2856548"/>
              <a:gd name="connsiteY382" fmla="*/ 1275164 h 1536506"/>
              <a:gd name="connsiteX383" fmla="*/ 67195 w 2856548"/>
              <a:gd name="connsiteY383" fmla="*/ 1273875 h 1536506"/>
              <a:gd name="connsiteX384" fmla="*/ 68580 w 2856548"/>
              <a:gd name="connsiteY384" fmla="*/ 1274568 h 1536506"/>
              <a:gd name="connsiteX385" fmla="*/ 67249 w 2856548"/>
              <a:gd name="connsiteY385" fmla="*/ 1274201 h 1536506"/>
              <a:gd name="connsiteX386" fmla="*/ 60008 w 2856548"/>
              <a:gd name="connsiteY386" fmla="*/ 1273616 h 1536506"/>
              <a:gd name="connsiteX387" fmla="*/ 60960 w 2856548"/>
              <a:gd name="connsiteY387" fmla="*/ 1273616 h 1536506"/>
              <a:gd name="connsiteX388" fmla="*/ 71914 w 2856548"/>
              <a:gd name="connsiteY388" fmla="*/ 1279688 h 1536506"/>
              <a:gd name="connsiteX389" fmla="*/ 76012 w 2856548"/>
              <a:gd name="connsiteY389" fmla="*/ 1282761 h 1536506"/>
              <a:gd name="connsiteX390" fmla="*/ 61675 w 2856548"/>
              <a:gd name="connsiteY390" fmla="*/ 1272663 h 1536506"/>
              <a:gd name="connsiteX391" fmla="*/ 67249 w 2856548"/>
              <a:gd name="connsiteY391" fmla="*/ 1274201 h 1536506"/>
              <a:gd name="connsiteX392" fmla="*/ 67573 w 2856548"/>
              <a:gd name="connsiteY392" fmla="*/ 1276143 h 1536506"/>
              <a:gd name="connsiteX393" fmla="*/ 66675 w 2856548"/>
              <a:gd name="connsiteY393" fmla="*/ 1275521 h 1536506"/>
              <a:gd name="connsiteX394" fmla="*/ 64700 w 2856548"/>
              <a:gd name="connsiteY394" fmla="*/ 1274599 h 1536506"/>
              <a:gd name="connsiteX395" fmla="*/ 60329 w 2856548"/>
              <a:gd name="connsiteY395" fmla="*/ 1272559 h 1536506"/>
              <a:gd name="connsiteX396" fmla="*/ 62865 w 2856548"/>
              <a:gd name="connsiteY396" fmla="*/ 1273616 h 1536506"/>
              <a:gd name="connsiteX397" fmla="*/ 63499 w 2856548"/>
              <a:gd name="connsiteY397" fmla="*/ 1274039 h 1536506"/>
              <a:gd name="connsiteX398" fmla="*/ 509793 w 2856548"/>
              <a:gd name="connsiteY398" fmla="*/ 1272506 h 1536506"/>
              <a:gd name="connsiteX399" fmla="*/ 509414 w 2856548"/>
              <a:gd name="connsiteY399" fmla="*/ 1272859 h 1536506"/>
              <a:gd name="connsiteX400" fmla="*/ 509588 w 2856548"/>
              <a:gd name="connsiteY400" fmla="*/ 1272663 h 1536506"/>
              <a:gd name="connsiteX401" fmla="*/ 1766775 w 2856548"/>
              <a:gd name="connsiteY401" fmla="*/ 1271935 h 1536506"/>
              <a:gd name="connsiteX402" fmla="*/ 1726355 w 2856548"/>
              <a:gd name="connsiteY402" fmla="*/ 1321174 h 1536506"/>
              <a:gd name="connsiteX403" fmla="*/ 1749743 w 2856548"/>
              <a:gd name="connsiteY403" fmla="*/ 1288856 h 1536506"/>
              <a:gd name="connsiteX404" fmla="*/ 66675 w 2856548"/>
              <a:gd name="connsiteY404" fmla="*/ 1270758 h 1536506"/>
              <a:gd name="connsiteX405" fmla="*/ 75248 w 2856548"/>
              <a:gd name="connsiteY405" fmla="*/ 1275521 h 1536506"/>
              <a:gd name="connsiteX406" fmla="*/ 77899 w 2856548"/>
              <a:gd name="connsiteY406" fmla="*/ 1277152 h 1536506"/>
              <a:gd name="connsiteX407" fmla="*/ 67016 w 2856548"/>
              <a:gd name="connsiteY407" fmla="*/ 1272799 h 1536506"/>
              <a:gd name="connsiteX408" fmla="*/ 2681288 w 2856548"/>
              <a:gd name="connsiteY408" fmla="*/ 1269806 h 1536506"/>
              <a:gd name="connsiteX409" fmla="*/ 2687286 w 2856548"/>
              <a:gd name="connsiteY409" fmla="*/ 1276116 h 1536506"/>
              <a:gd name="connsiteX410" fmla="*/ 2686911 w 2856548"/>
              <a:gd name="connsiteY410" fmla="*/ 1276065 h 1536506"/>
              <a:gd name="connsiteX411" fmla="*/ 2668905 w 2856548"/>
              <a:gd name="connsiteY411" fmla="*/ 1266948 h 1536506"/>
              <a:gd name="connsiteX412" fmla="*/ 2686050 w 2856548"/>
              <a:gd name="connsiteY412" fmla="*/ 1283141 h 1536506"/>
              <a:gd name="connsiteX413" fmla="*/ 2704148 w 2856548"/>
              <a:gd name="connsiteY413" fmla="*/ 1305048 h 1536506"/>
              <a:gd name="connsiteX414" fmla="*/ 2689860 w 2856548"/>
              <a:gd name="connsiteY414" fmla="*/ 1287903 h 1536506"/>
              <a:gd name="connsiteX415" fmla="*/ 2668905 w 2856548"/>
              <a:gd name="connsiteY415" fmla="*/ 1266948 h 1536506"/>
              <a:gd name="connsiteX416" fmla="*/ 47625 w 2856548"/>
              <a:gd name="connsiteY416" fmla="*/ 1265043 h 1536506"/>
              <a:gd name="connsiteX417" fmla="*/ 67016 w 2856548"/>
              <a:gd name="connsiteY417" fmla="*/ 1272799 h 1536506"/>
              <a:gd name="connsiteX418" fmla="*/ 67195 w 2856548"/>
              <a:gd name="connsiteY418" fmla="*/ 1273875 h 1536506"/>
              <a:gd name="connsiteX419" fmla="*/ 59055 w 2856548"/>
              <a:gd name="connsiteY419" fmla="*/ 1269806 h 1536506"/>
              <a:gd name="connsiteX420" fmla="*/ 47625 w 2856548"/>
              <a:gd name="connsiteY420" fmla="*/ 1265043 h 1536506"/>
              <a:gd name="connsiteX421" fmla="*/ 40958 w 2856548"/>
              <a:gd name="connsiteY421" fmla="*/ 1265043 h 1536506"/>
              <a:gd name="connsiteX422" fmla="*/ 52388 w 2856548"/>
              <a:gd name="connsiteY422" fmla="*/ 1268853 h 1536506"/>
              <a:gd name="connsiteX423" fmla="*/ 60329 w 2856548"/>
              <a:gd name="connsiteY423" fmla="*/ 1272559 h 1536506"/>
              <a:gd name="connsiteX424" fmla="*/ 51435 w 2856548"/>
              <a:gd name="connsiteY424" fmla="*/ 1268853 h 1536506"/>
              <a:gd name="connsiteX425" fmla="*/ 40958 w 2856548"/>
              <a:gd name="connsiteY425" fmla="*/ 1265043 h 1536506"/>
              <a:gd name="connsiteX426" fmla="*/ 1777006 w 2856548"/>
              <a:gd name="connsiteY426" fmla="*/ 1261770 h 1536506"/>
              <a:gd name="connsiteX427" fmla="*/ 1766775 w 2856548"/>
              <a:gd name="connsiteY427" fmla="*/ 1271935 h 1536506"/>
              <a:gd name="connsiteX428" fmla="*/ 1771650 w 2856548"/>
              <a:gd name="connsiteY428" fmla="*/ 1265996 h 1536506"/>
              <a:gd name="connsiteX429" fmla="*/ 1385956 w 2856548"/>
              <a:gd name="connsiteY429" fmla="*/ 1258203 h 1536506"/>
              <a:gd name="connsiteX430" fmla="*/ 1394460 w 2856548"/>
              <a:gd name="connsiteY430" fmla="*/ 1264091 h 1536506"/>
              <a:gd name="connsiteX431" fmla="*/ 1423988 w 2856548"/>
              <a:gd name="connsiteY431" fmla="*/ 1294571 h 1536506"/>
              <a:gd name="connsiteX432" fmla="*/ 1424771 w 2856548"/>
              <a:gd name="connsiteY432" fmla="*/ 1295632 h 1536506"/>
              <a:gd name="connsiteX433" fmla="*/ 1402750 w 2856548"/>
              <a:gd name="connsiteY433" fmla="*/ 1274398 h 1536506"/>
              <a:gd name="connsiteX434" fmla="*/ 1402080 w 2856548"/>
              <a:gd name="connsiteY434" fmla="*/ 1273616 h 1536506"/>
              <a:gd name="connsiteX435" fmla="*/ 1400891 w 2856548"/>
              <a:gd name="connsiteY435" fmla="*/ 1272605 h 1536506"/>
              <a:gd name="connsiteX436" fmla="*/ 2653394 w 2856548"/>
              <a:gd name="connsiteY436" fmla="*/ 1258165 h 1536506"/>
              <a:gd name="connsiteX437" fmla="*/ 2662238 w 2856548"/>
              <a:gd name="connsiteY437" fmla="*/ 1265043 h 1536506"/>
              <a:gd name="connsiteX438" fmla="*/ 2673668 w 2856548"/>
              <a:gd name="connsiteY438" fmla="*/ 1275521 h 1536506"/>
              <a:gd name="connsiteX439" fmla="*/ 2689860 w 2856548"/>
              <a:gd name="connsiteY439" fmla="*/ 1291713 h 1536506"/>
              <a:gd name="connsiteX440" fmla="*/ 2677960 w 2856548"/>
              <a:gd name="connsiteY440" fmla="*/ 1280765 h 1536506"/>
              <a:gd name="connsiteX441" fmla="*/ 2667953 w 2856548"/>
              <a:gd name="connsiteY441" fmla="*/ 1270758 h 1536506"/>
              <a:gd name="connsiteX442" fmla="*/ 2664189 w 2856548"/>
              <a:gd name="connsiteY442" fmla="*/ 1268096 h 1536506"/>
              <a:gd name="connsiteX443" fmla="*/ 2655890 w 2856548"/>
              <a:gd name="connsiteY443" fmla="*/ 1260460 h 1536506"/>
              <a:gd name="connsiteX444" fmla="*/ 2658428 w 2856548"/>
              <a:gd name="connsiteY444" fmla="*/ 1262186 h 1536506"/>
              <a:gd name="connsiteX445" fmla="*/ 2654142 w 2856548"/>
              <a:gd name="connsiteY445" fmla="*/ 1258852 h 1536506"/>
              <a:gd name="connsiteX446" fmla="*/ 1796458 w 2856548"/>
              <a:gd name="connsiteY446" fmla="*/ 1246424 h 1536506"/>
              <a:gd name="connsiteX447" fmla="*/ 1777006 w 2856548"/>
              <a:gd name="connsiteY447" fmla="*/ 1261770 h 1536506"/>
              <a:gd name="connsiteX448" fmla="*/ 1786295 w 2856548"/>
              <a:gd name="connsiteY448" fmla="*/ 1252542 h 1536506"/>
              <a:gd name="connsiteX449" fmla="*/ 2442857 w 2856548"/>
              <a:gd name="connsiteY449" fmla="*/ 1245088 h 1536506"/>
              <a:gd name="connsiteX450" fmla="*/ 2432685 w 2856548"/>
              <a:gd name="connsiteY450" fmla="*/ 1253174 h 1536506"/>
              <a:gd name="connsiteX451" fmla="*/ 2432685 w 2856548"/>
              <a:gd name="connsiteY451" fmla="*/ 1252780 h 1536506"/>
              <a:gd name="connsiteX452" fmla="*/ 2441258 w 2856548"/>
              <a:gd name="connsiteY452" fmla="*/ 1245993 h 1536506"/>
              <a:gd name="connsiteX453" fmla="*/ 1365275 w 2856548"/>
              <a:gd name="connsiteY453" fmla="*/ 1243885 h 1536506"/>
              <a:gd name="connsiteX454" fmla="*/ 1379220 w 2856548"/>
              <a:gd name="connsiteY454" fmla="*/ 1251708 h 1536506"/>
              <a:gd name="connsiteX455" fmla="*/ 1385956 w 2856548"/>
              <a:gd name="connsiteY455" fmla="*/ 1258203 h 1536506"/>
              <a:gd name="connsiteX456" fmla="*/ 1375170 w 2856548"/>
              <a:gd name="connsiteY456" fmla="*/ 1250736 h 1536506"/>
              <a:gd name="connsiteX457" fmla="*/ 1375053 w 2856548"/>
              <a:gd name="connsiteY457" fmla="*/ 1250637 h 1536506"/>
              <a:gd name="connsiteX458" fmla="*/ 1374912 w 2856548"/>
              <a:gd name="connsiteY458" fmla="*/ 1250557 h 1536506"/>
              <a:gd name="connsiteX459" fmla="*/ 2447320 w 2856548"/>
              <a:gd name="connsiteY459" fmla="*/ 1242562 h 1536506"/>
              <a:gd name="connsiteX460" fmla="*/ 2442857 w 2856548"/>
              <a:gd name="connsiteY460" fmla="*/ 1245088 h 1536506"/>
              <a:gd name="connsiteX461" fmla="*/ 2444115 w 2856548"/>
              <a:gd name="connsiteY461" fmla="*/ 1244088 h 1536506"/>
              <a:gd name="connsiteX462" fmla="*/ 1905 w 2856548"/>
              <a:gd name="connsiteY462" fmla="*/ 1242183 h 1536506"/>
              <a:gd name="connsiteX463" fmla="*/ 41910 w 2856548"/>
              <a:gd name="connsiteY463" fmla="*/ 1247898 h 1536506"/>
              <a:gd name="connsiteX464" fmla="*/ 47381 w 2856548"/>
              <a:gd name="connsiteY464" fmla="*/ 1249762 h 1536506"/>
              <a:gd name="connsiteX465" fmla="*/ 1991474 w 2856548"/>
              <a:gd name="connsiteY465" fmla="*/ 1239470 h 1536506"/>
              <a:gd name="connsiteX466" fmla="*/ 1993583 w 2856548"/>
              <a:gd name="connsiteY466" fmla="*/ 1240278 h 1536506"/>
              <a:gd name="connsiteX467" fmla="*/ 1995971 w 2856548"/>
              <a:gd name="connsiteY467" fmla="*/ 1241894 h 1536506"/>
              <a:gd name="connsiteX468" fmla="*/ 1991829 w 2856548"/>
              <a:gd name="connsiteY468" fmla="*/ 1239704 h 1536506"/>
              <a:gd name="connsiteX469" fmla="*/ 2003453 w 2856548"/>
              <a:gd name="connsiteY469" fmla="*/ 1237180 h 1536506"/>
              <a:gd name="connsiteX470" fmla="*/ 2004060 w 2856548"/>
              <a:gd name="connsiteY470" fmla="*/ 1237421 h 1536506"/>
              <a:gd name="connsiteX471" fmla="*/ 2034540 w 2856548"/>
              <a:gd name="connsiteY471" fmla="*/ 1258376 h 1536506"/>
              <a:gd name="connsiteX472" fmla="*/ 1351504 w 2856548"/>
              <a:gd name="connsiteY472" fmla="*/ 1236160 h 1536506"/>
              <a:gd name="connsiteX473" fmla="*/ 1357313 w 2856548"/>
              <a:gd name="connsiteY473" fmla="*/ 1238373 h 1536506"/>
              <a:gd name="connsiteX474" fmla="*/ 1365275 w 2856548"/>
              <a:gd name="connsiteY474" fmla="*/ 1243885 h 1536506"/>
              <a:gd name="connsiteX475" fmla="*/ 2461668 w 2856548"/>
              <a:gd name="connsiteY475" fmla="*/ 1235730 h 1536506"/>
              <a:gd name="connsiteX476" fmla="*/ 2447320 w 2856548"/>
              <a:gd name="connsiteY476" fmla="*/ 1242562 h 1536506"/>
              <a:gd name="connsiteX477" fmla="*/ 2453879 w 2856548"/>
              <a:gd name="connsiteY477" fmla="*/ 1238850 h 1536506"/>
              <a:gd name="connsiteX478" fmla="*/ 2455847 w 2856548"/>
              <a:gd name="connsiteY478" fmla="*/ 1237837 h 1536506"/>
              <a:gd name="connsiteX479" fmla="*/ 1831507 w 2856548"/>
              <a:gd name="connsiteY479" fmla="*/ 1235053 h 1536506"/>
              <a:gd name="connsiteX480" fmla="*/ 1829708 w 2856548"/>
              <a:gd name="connsiteY480" fmla="*/ 1236141 h 1536506"/>
              <a:gd name="connsiteX481" fmla="*/ 1825943 w 2856548"/>
              <a:gd name="connsiteY481" fmla="*/ 1237421 h 1536506"/>
              <a:gd name="connsiteX482" fmla="*/ 1809881 w 2856548"/>
              <a:gd name="connsiteY482" fmla="*/ 1248129 h 1536506"/>
              <a:gd name="connsiteX483" fmla="*/ 1794510 w 2856548"/>
              <a:gd name="connsiteY483" fmla="*/ 1257423 h 1536506"/>
              <a:gd name="connsiteX484" fmla="*/ 1822133 w 2856548"/>
              <a:gd name="connsiteY484" fmla="*/ 1238373 h 1536506"/>
              <a:gd name="connsiteX485" fmla="*/ 2462213 w 2856548"/>
              <a:gd name="connsiteY485" fmla="*/ 1234563 h 1536506"/>
              <a:gd name="connsiteX486" fmla="*/ 2455847 w 2856548"/>
              <a:gd name="connsiteY486" fmla="*/ 1237837 h 1536506"/>
              <a:gd name="connsiteX487" fmla="*/ 2452523 w 2856548"/>
              <a:gd name="connsiteY487" fmla="*/ 1239041 h 1536506"/>
              <a:gd name="connsiteX488" fmla="*/ 2453266 w 2856548"/>
              <a:gd name="connsiteY488" fmla="*/ 1238630 h 1536506"/>
              <a:gd name="connsiteX489" fmla="*/ 1981614 w 2856548"/>
              <a:gd name="connsiteY489" fmla="*/ 1234304 h 1536506"/>
              <a:gd name="connsiteX490" fmla="*/ 1986915 w 2856548"/>
              <a:gd name="connsiteY490" fmla="*/ 1236468 h 1536506"/>
              <a:gd name="connsiteX491" fmla="*/ 1991474 w 2856548"/>
              <a:gd name="connsiteY491" fmla="*/ 1239470 h 1536506"/>
              <a:gd name="connsiteX492" fmla="*/ 1991158 w 2856548"/>
              <a:gd name="connsiteY492" fmla="*/ 1239349 h 1536506"/>
              <a:gd name="connsiteX493" fmla="*/ 1602046 w 2856548"/>
              <a:gd name="connsiteY493" fmla="*/ 1232297 h 1536506"/>
              <a:gd name="connsiteX494" fmla="*/ 1600200 w 2856548"/>
              <a:gd name="connsiteY494" fmla="*/ 1232659 h 1536506"/>
              <a:gd name="connsiteX495" fmla="*/ 1599701 w 2856548"/>
              <a:gd name="connsiteY495" fmla="*/ 1232622 h 1536506"/>
              <a:gd name="connsiteX496" fmla="*/ 1586645 w 2856548"/>
              <a:gd name="connsiteY496" fmla="*/ 1231655 h 1536506"/>
              <a:gd name="connsiteX497" fmla="*/ 1599701 w 2856548"/>
              <a:gd name="connsiteY497" fmla="*/ 1232622 h 1536506"/>
              <a:gd name="connsiteX498" fmla="*/ 1594950 w 2856548"/>
              <a:gd name="connsiteY498" fmla="*/ 1233282 h 1536506"/>
              <a:gd name="connsiteX499" fmla="*/ 1578928 w 2856548"/>
              <a:gd name="connsiteY499" fmla="*/ 1231706 h 1536506"/>
              <a:gd name="connsiteX500" fmla="*/ 1585913 w 2856548"/>
              <a:gd name="connsiteY500" fmla="*/ 1231706 h 1536506"/>
              <a:gd name="connsiteX501" fmla="*/ 1821541 w 2856548"/>
              <a:gd name="connsiteY501" fmla="*/ 1231324 h 1536506"/>
              <a:gd name="connsiteX502" fmla="*/ 1796458 w 2856548"/>
              <a:gd name="connsiteY502" fmla="*/ 1246424 h 1536506"/>
              <a:gd name="connsiteX503" fmla="*/ 1808322 w 2856548"/>
              <a:gd name="connsiteY503" fmla="*/ 1237064 h 1536506"/>
              <a:gd name="connsiteX504" fmla="*/ 2467224 w 2856548"/>
              <a:gd name="connsiteY504" fmla="*/ 1230917 h 1536506"/>
              <a:gd name="connsiteX505" fmla="*/ 2453266 w 2856548"/>
              <a:gd name="connsiteY505" fmla="*/ 1238630 h 1536506"/>
              <a:gd name="connsiteX506" fmla="*/ 2451735 w 2856548"/>
              <a:gd name="connsiteY506" fmla="*/ 1239326 h 1536506"/>
              <a:gd name="connsiteX507" fmla="*/ 2452523 w 2856548"/>
              <a:gd name="connsiteY507" fmla="*/ 1239041 h 1536506"/>
              <a:gd name="connsiteX508" fmla="*/ 2436495 w 2856548"/>
              <a:gd name="connsiteY508" fmla="*/ 1247898 h 1536506"/>
              <a:gd name="connsiteX509" fmla="*/ 2443163 w 2856548"/>
              <a:gd name="connsiteY509" fmla="*/ 1244088 h 1536506"/>
              <a:gd name="connsiteX510" fmla="*/ 2457450 w 2856548"/>
              <a:gd name="connsiteY510" fmla="*/ 1235516 h 1536506"/>
              <a:gd name="connsiteX511" fmla="*/ 1827430 w 2856548"/>
              <a:gd name="connsiteY511" fmla="*/ 1230726 h 1536506"/>
              <a:gd name="connsiteX512" fmla="*/ 1810703 w 2856548"/>
              <a:gd name="connsiteY512" fmla="*/ 1238373 h 1536506"/>
              <a:gd name="connsiteX513" fmla="*/ 1821180 w 2856548"/>
              <a:gd name="connsiteY513" fmla="*/ 1232658 h 1536506"/>
              <a:gd name="connsiteX514" fmla="*/ 1617308 w 2856548"/>
              <a:gd name="connsiteY514" fmla="*/ 1229516 h 1536506"/>
              <a:gd name="connsiteX515" fmla="*/ 1608669 w 2856548"/>
              <a:gd name="connsiteY515" fmla="*/ 1231377 h 1536506"/>
              <a:gd name="connsiteX516" fmla="*/ 1602046 w 2856548"/>
              <a:gd name="connsiteY516" fmla="*/ 1232297 h 1536506"/>
              <a:gd name="connsiteX517" fmla="*/ 1615590 w 2856548"/>
              <a:gd name="connsiteY517" fmla="*/ 1229636 h 1536506"/>
              <a:gd name="connsiteX518" fmla="*/ 1964285 w 2856548"/>
              <a:gd name="connsiteY518" fmla="*/ 1227232 h 1536506"/>
              <a:gd name="connsiteX519" fmla="*/ 1970842 w 2856548"/>
              <a:gd name="connsiteY519" fmla="*/ 1228610 h 1536506"/>
              <a:gd name="connsiteX520" fmla="*/ 1981614 w 2856548"/>
              <a:gd name="connsiteY520" fmla="*/ 1234304 h 1536506"/>
              <a:gd name="connsiteX521" fmla="*/ 2479829 w 2856548"/>
              <a:gd name="connsiteY521" fmla="*/ 1226209 h 1536506"/>
              <a:gd name="connsiteX522" fmla="*/ 2473643 w 2856548"/>
              <a:gd name="connsiteY522" fmla="*/ 1227896 h 1536506"/>
              <a:gd name="connsiteX523" fmla="*/ 2467224 w 2856548"/>
              <a:gd name="connsiteY523" fmla="*/ 1230917 h 1536506"/>
              <a:gd name="connsiteX524" fmla="*/ 2472690 w 2856548"/>
              <a:gd name="connsiteY524" fmla="*/ 1227896 h 1536506"/>
              <a:gd name="connsiteX525" fmla="*/ 1325169 w 2856548"/>
              <a:gd name="connsiteY525" fmla="*/ 1226128 h 1536506"/>
              <a:gd name="connsiteX526" fmla="*/ 1340168 w 2856548"/>
              <a:gd name="connsiteY526" fmla="*/ 1229801 h 1536506"/>
              <a:gd name="connsiteX527" fmla="*/ 1351504 w 2856548"/>
              <a:gd name="connsiteY527" fmla="*/ 1236160 h 1536506"/>
              <a:gd name="connsiteX528" fmla="*/ 1344533 w 2856548"/>
              <a:gd name="connsiteY528" fmla="*/ 1233504 h 1536506"/>
              <a:gd name="connsiteX529" fmla="*/ 1343025 w 2856548"/>
              <a:gd name="connsiteY529" fmla="*/ 1232658 h 1536506"/>
              <a:gd name="connsiteX530" fmla="*/ 1337694 w 2856548"/>
              <a:gd name="connsiteY530" fmla="*/ 1230899 h 1536506"/>
              <a:gd name="connsiteX531" fmla="*/ 2484120 w 2856548"/>
              <a:gd name="connsiteY531" fmla="*/ 1225038 h 1536506"/>
              <a:gd name="connsiteX532" fmla="*/ 2483469 w 2856548"/>
              <a:gd name="connsiteY532" fmla="*/ 1225348 h 1536506"/>
              <a:gd name="connsiteX533" fmla="*/ 2479829 w 2856548"/>
              <a:gd name="connsiteY533" fmla="*/ 1226209 h 1536506"/>
              <a:gd name="connsiteX534" fmla="*/ 1948815 w 2856548"/>
              <a:gd name="connsiteY534" fmla="*/ 1223133 h 1536506"/>
              <a:gd name="connsiteX535" fmla="*/ 1963579 w 2856548"/>
              <a:gd name="connsiteY535" fmla="*/ 1226943 h 1536506"/>
              <a:gd name="connsiteX536" fmla="*/ 1964285 w 2856548"/>
              <a:gd name="connsiteY536" fmla="*/ 1227232 h 1536506"/>
              <a:gd name="connsiteX537" fmla="*/ 1953712 w 2856548"/>
              <a:gd name="connsiteY537" fmla="*/ 1225008 h 1536506"/>
              <a:gd name="connsiteX538" fmla="*/ 2550795 w 2856548"/>
              <a:gd name="connsiteY538" fmla="*/ 1222181 h 1536506"/>
              <a:gd name="connsiteX539" fmla="*/ 2578418 w 2856548"/>
              <a:gd name="connsiteY539" fmla="*/ 1222181 h 1536506"/>
              <a:gd name="connsiteX540" fmla="*/ 2642235 w 2856548"/>
              <a:gd name="connsiteY540" fmla="*/ 1247898 h 1536506"/>
              <a:gd name="connsiteX541" fmla="*/ 2653394 w 2856548"/>
              <a:gd name="connsiteY541" fmla="*/ 1258165 h 1536506"/>
              <a:gd name="connsiteX542" fmla="*/ 2645093 w 2856548"/>
              <a:gd name="connsiteY542" fmla="*/ 1251708 h 1536506"/>
              <a:gd name="connsiteX543" fmla="*/ 2649855 w 2856548"/>
              <a:gd name="connsiteY543" fmla="*/ 1255518 h 1536506"/>
              <a:gd name="connsiteX544" fmla="*/ 2654142 w 2856548"/>
              <a:gd name="connsiteY544" fmla="*/ 1258852 h 1536506"/>
              <a:gd name="connsiteX545" fmla="*/ 2655890 w 2856548"/>
              <a:gd name="connsiteY545" fmla="*/ 1260460 h 1536506"/>
              <a:gd name="connsiteX546" fmla="*/ 2631282 w 2856548"/>
              <a:gd name="connsiteY546" fmla="*/ 1243731 h 1536506"/>
              <a:gd name="connsiteX547" fmla="*/ 2598420 w 2856548"/>
              <a:gd name="connsiteY547" fmla="*/ 1228848 h 1536506"/>
              <a:gd name="connsiteX548" fmla="*/ 2586659 w 2856548"/>
              <a:gd name="connsiteY548" fmla="*/ 1227491 h 1536506"/>
              <a:gd name="connsiteX549" fmla="*/ 2577465 w 2856548"/>
              <a:gd name="connsiteY549" fmla="*/ 1224086 h 1536506"/>
              <a:gd name="connsiteX550" fmla="*/ 1867853 w 2856548"/>
              <a:gd name="connsiteY550" fmla="*/ 1222181 h 1536506"/>
              <a:gd name="connsiteX551" fmla="*/ 1831507 w 2856548"/>
              <a:gd name="connsiteY551" fmla="*/ 1235053 h 1536506"/>
              <a:gd name="connsiteX552" fmla="*/ 1835468 w 2856548"/>
              <a:gd name="connsiteY552" fmla="*/ 1232658 h 1536506"/>
              <a:gd name="connsiteX553" fmla="*/ 1854518 w 2856548"/>
              <a:gd name="connsiteY553" fmla="*/ 1225991 h 1536506"/>
              <a:gd name="connsiteX554" fmla="*/ 1867853 w 2856548"/>
              <a:gd name="connsiteY554" fmla="*/ 1222181 h 1536506"/>
              <a:gd name="connsiteX555" fmla="*/ 1309298 w 2856548"/>
              <a:gd name="connsiteY555" fmla="*/ 1221530 h 1536506"/>
              <a:gd name="connsiteX556" fmla="*/ 1314808 w 2856548"/>
              <a:gd name="connsiteY556" fmla="*/ 1222181 h 1536506"/>
              <a:gd name="connsiteX557" fmla="*/ 1325169 w 2856548"/>
              <a:gd name="connsiteY557" fmla="*/ 1226128 h 1536506"/>
              <a:gd name="connsiteX558" fmla="*/ 1317654 w 2856548"/>
              <a:gd name="connsiteY558" fmla="*/ 1224287 h 1536506"/>
              <a:gd name="connsiteX559" fmla="*/ 1844259 w 2856548"/>
              <a:gd name="connsiteY559" fmla="*/ 1221459 h 1536506"/>
              <a:gd name="connsiteX560" fmla="*/ 1821541 w 2856548"/>
              <a:gd name="connsiteY560" fmla="*/ 1231324 h 1536506"/>
              <a:gd name="connsiteX561" fmla="*/ 1833563 w 2856548"/>
              <a:gd name="connsiteY561" fmla="*/ 1224086 h 1536506"/>
              <a:gd name="connsiteX562" fmla="*/ 2503259 w 2856548"/>
              <a:gd name="connsiteY562" fmla="*/ 1220671 h 1536506"/>
              <a:gd name="connsiteX563" fmla="*/ 2461668 w 2856548"/>
              <a:gd name="connsiteY563" fmla="*/ 1235730 h 1536506"/>
              <a:gd name="connsiteX564" fmla="*/ 2483469 w 2856548"/>
              <a:gd name="connsiteY564" fmla="*/ 1225348 h 1536506"/>
              <a:gd name="connsiteX565" fmla="*/ 1301952 w 2856548"/>
              <a:gd name="connsiteY565" fmla="*/ 1220442 h 1536506"/>
              <a:gd name="connsiteX566" fmla="*/ 1308021 w 2856548"/>
              <a:gd name="connsiteY566" fmla="*/ 1221109 h 1536506"/>
              <a:gd name="connsiteX567" fmla="*/ 1309298 w 2856548"/>
              <a:gd name="connsiteY567" fmla="*/ 1221530 h 1536506"/>
              <a:gd name="connsiteX568" fmla="*/ 1303698 w 2856548"/>
              <a:gd name="connsiteY568" fmla="*/ 1220870 h 1536506"/>
              <a:gd name="connsiteX569" fmla="*/ 2524125 w 2856548"/>
              <a:gd name="connsiteY569" fmla="*/ 1220276 h 1536506"/>
              <a:gd name="connsiteX570" fmla="*/ 2550795 w 2856548"/>
              <a:gd name="connsiteY570" fmla="*/ 1222181 h 1536506"/>
              <a:gd name="connsiteX571" fmla="*/ 2540636 w 2856548"/>
              <a:gd name="connsiteY571" fmla="*/ 1222181 h 1536506"/>
              <a:gd name="connsiteX572" fmla="*/ 2509583 w 2856548"/>
              <a:gd name="connsiteY572" fmla="*/ 1219176 h 1536506"/>
              <a:gd name="connsiteX573" fmla="*/ 2503259 w 2856548"/>
              <a:gd name="connsiteY573" fmla="*/ 1220671 h 1536506"/>
              <a:gd name="connsiteX574" fmla="*/ 2506980 w 2856548"/>
              <a:gd name="connsiteY574" fmla="*/ 1219323 h 1536506"/>
              <a:gd name="connsiteX575" fmla="*/ 1277171 w 2856548"/>
              <a:gd name="connsiteY575" fmla="*/ 1217718 h 1536506"/>
              <a:gd name="connsiteX576" fmla="*/ 1293495 w 2856548"/>
              <a:gd name="connsiteY576" fmla="*/ 1218371 h 1536506"/>
              <a:gd name="connsiteX577" fmla="*/ 1301952 w 2856548"/>
              <a:gd name="connsiteY577" fmla="*/ 1220442 h 1536506"/>
              <a:gd name="connsiteX578" fmla="*/ 1942607 w 2856548"/>
              <a:gd name="connsiteY578" fmla="*/ 1217689 h 1536506"/>
              <a:gd name="connsiteX579" fmla="*/ 1948815 w 2856548"/>
              <a:gd name="connsiteY579" fmla="*/ 1218371 h 1536506"/>
              <a:gd name="connsiteX580" fmla="*/ 1951435 w 2856548"/>
              <a:gd name="connsiteY580" fmla="*/ 1219204 h 1536506"/>
              <a:gd name="connsiteX581" fmla="*/ 1274445 w 2856548"/>
              <a:gd name="connsiteY581" fmla="*/ 1217418 h 1536506"/>
              <a:gd name="connsiteX582" fmla="*/ 1277171 w 2856548"/>
              <a:gd name="connsiteY582" fmla="*/ 1217718 h 1536506"/>
              <a:gd name="connsiteX583" fmla="*/ 1276890 w 2856548"/>
              <a:gd name="connsiteY583" fmla="*/ 1217706 h 1536506"/>
              <a:gd name="connsiteX584" fmla="*/ 1269683 w 2856548"/>
              <a:gd name="connsiteY584" fmla="*/ 1217418 h 1536506"/>
              <a:gd name="connsiteX585" fmla="*/ 1276890 w 2856548"/>
              <a:gd name="connsiteY585" fmla="*/ 1217706 h 1536506"/>
              <a:gd name="connsiteX586" fmla="*/ 1303698 w 2856548"/>
              <a:gd name="connsiteY586" fmla="*/ 1220870 h 1536506"/>
              <a:gd name="connsiteX587" fmla="*/ 1317654 w 2856548"/>
              <a:gd name="connsiteY587" fmla="*/ 1224287 h 1536506"/>
              <a:gd name="connsiteX588" fmla="*/ 1337694 w 2856548"/>
              <a:gd name="connsiteY588" fmla="*/ 1230899 h 1536506"/>
              <a:gd name="connsiteX589" fmla="*/ 1344533 w 2856548"/>
              <a:gd name="connsiteY589" fmla="*/ 1233504 h 1536506"/>
              <a:gd name="connsiteX590" fmla="*/ 1374912 w 2856548"/>
              <a:gd name="connsiteY590" fmla="*/ 1250557 h 1536506"/>
              <a:gd name="connsiteX591" fmla="*/ 1375170 w 2856548"/>
              <a:gd name="connsiteY591" fmla="*/ 1250736 h 1536506"/>
              <a:gd name="connsiteX592" fmla="*/ 1400891 w 2856548"/>
              <a:gd name="connsiteY592" fmla="*/ 1272605 h 1536506"/>
              <a:gd name="connsiteX593" fmla="*/ 1402750 w 2856548"/>
              <a:gd name="connsiteY593" fmla="*/ 1274398 h 1536506"/>
              <a:gd name="connsiteX594" fmla="*/ 1418123 w 2856548"/>
              <a:gd name="connsiteY594" fmla="*/ 1292333 h 1536506"/>
              <a:gd name="connsiteX595" fmla="*/ 1393508 w 2856548"/>
              <a:gd name="connsiteY595" fmla="*/ 1266948 h 1536506"/>
              <a:gd name="connsiteX596" fmla="*/ 1352550 w 2856548"/>
              <a:gd name="connsiteY596" fmla="*/ 1239326 h 1536506"/>
              <a:gd name="connsiteX597" fmla="*/ 1404938 w 2856548"/>
              <a:gd name="connsiteY597" fmla="*/ 1279331 h 1536506"/>
              <a:gd name="connsiteX598" fmla="*/ 1445895 w 2856548"/>
              <a:gd name="connsiteY598" fmla="*/ 1328861 h 1536506"/>
              <a:gd name="connsiteX599" fmla="*/ 1481138 w 2856548"/>
              <a:gd name="connsiteY599" fmla="*/ 1378033 h 1536506"/>
              <a:gd name="connsiteX600" fmla="*/ 1486807 w 2856548"/>
              <a:gd name="connsiteY600" fmla="*/ 1384680 h 1536506"/>
              <a:gd name="connsiteX601" fmla="*/ 1496378 w 2856548"/>
              <a:gd name="connsiteY601" fmla="*/ 1397441 h 1536506"/>
              <a:gd name="connsiteX602" fmla="*/ 1516380 w 2856548"/>
              <a:gd name="connsiteY602" fmla="*/ 1419348 h 1536506"/>
              <a:gd name="connsiteX603" fmla="*/ 1486807 w 2856548"/>
              <a:gd name="connsiteY603" fmla="*/ 1384680 h 1536506"/>
              <a:gd name="connsiteX604" fmla="*/ 1473518 w 2856548"/>
              <a:gd name="connsiteY604" fmla="*/ 1366961 h 1536506"/>
              <a:gd name="connsiteX605" fmla="*/ 1494473 w 2856548"/>
              <a:gd name="connsiteY605" fmla="*/ 1392678 h 1536506"/>
              <a:gd name="connsiteX606" fmla="*/ 1515428 w 2856548"/>
              <a:gd name="connsiteY606" fmla="*/ 1416491 h 1536506"/>
              <a:gd name="connsiteX607" fmla="*/ 1563053 w 2856548"/>
              <a:gd name="connsiteY607" fmla="*/ 1445066 h 1536506"/>
              <a:gd name="connsiteX608" fmla="*/ 1617345 w 2856548"/>
              <a:gd name="connsiteY608" fmla="*/ 1444113 h 1536506"/>
              <a:gd name="connsiteX609" fmla="*/ 1641158 w 2856548"/>
              <a:gd name="connsiteY609" fmla="*/ 1433636 h 1536506"/>
              <a:gd name="connsiteX610" fmla="*/ 1664018 w 2856548"/>
              <a:gd name="connsiteY610" fmla="*/ 1415538 h 1536506"/>
              <a:gd name="connsiteX611" fmla="*/ 1706880 w 2856548"/>
              <a:gd name="connsiteY611" fmla="*/ 1361246 h 1536506"/>
              <a:gd name="connsiteX612" fmla="*/ 1754505 w 2856548"/>
              <a:gd name="connsiteY612" fmla="*/ 1296476 h 1536506"/>
              <a:gd name="connsiteX613" fmla="*/ 1785938 w 2856548"/>
              <a:gd name="connsiteY613" fmla="*/ 1264091 h 1536506"/>
              <a:gd name="connsiteX614" fmla="*/ 1809881 w 2856548"/>
              <a:gd name="connsiteY614" fmla="*/ 1248129 h 1536506"/>
              <a:gd name="connsiteX615" fmla="*/ 1829708 w 2856548"/>
              <a:gd name="connsiteY615" fmla="*/ 1236141 h 1536506"/>
              <a:gd name="connsiteX616" fmla="*/ 1873568 w 2856548"/>
              <a:gd name="connsiteY616" fmla="*/ 1221228 h 1536506"/>
              <a:gd name="connsiteX617" fmla="*/ 1922145 w 2856548"/>
              <a:gd name="connsiteY617" fmla="*/ 1218371 h 1536506"/>
              <a:gd name="connsiteX618" fmla="*/ 1953712 w 2856548"/>
              <a:gd name="connsiteY618" fmla="*/ 1225008 h 1536506"/>
              <a:gd name="connsiteX619" fmla="*/ 1991158 w 2856548"/>
              <a:gd name="connsiteY619" fmla="*/ 1239349 h 1536506"/>
              <a:gd name="connsiteX620" fmla="*/ 1991829 w 2856548"/>
              <a:gd name="connsiteY620" fmla="*/ 1239704 h 1536506"/>
              <a:gd name="connsiteX621" fmla="*/ 2025968 w 2856548"/>
              <a:gd name="connsiteY621" fmla="*/ 1262186 h 1536506"/>
              <a:gd name="connsiteX622" fmla="*/ 1995971 w 2856548"/>
              <a:gd name="connsiteY622" fmla="*/ 1241894 h 1536506"/>
              <a:gd name="connsiteX623" fmla="*/ 2014538 w 2856548"/>
              <a:gd name="connsiteY623" fmla="*/ 1251708 h 1536506"/>
              <a:gd name="connsiteX624" fmla="*/ 2051685 w 2856548"/>
              <a:gd name="connsiteY624" fmla="*/ 1284093 h 1536506"/>
              <a:gd name="connsiteX625" fmla="*/ 2130743 w 2856548"/>
              <a:gd name="connsiteY625" fmla="*/ 1388868 h 1536506"/>
              <a:gd name="connsiteX626" fmla="*/ 2166938 w 2856548"/>
              <a:gd name="connsiteY626" fmla="*/ 1426016 h 1536506"/>
              <a:gd name="connsiteX627" fmla="*/ 2206943 w 2856548"/>
              <a:gd name="connsiteY627" fmla="*/ 1443161 h 1536506"/>
              <a:gd name="connsiteX628" fmla="*/ 2251710 w 2856548"/>
              <a:gd name="connsiteY628" fmla="*/ 1441256 h 1536506"/>
              <a:gd name="connsiteX629" fmla="*/ 2290763 w 2856548"/>
              <a:gd name="connsiteY629" fmla="*/ 1419348 h 1536506"/>
              <a:gd name="connsiteX630" fmla="*/ 2324362 w 2856548"/>
              <a:gd name="connsiteY630" fmla="*/ 1381158 h 1536506"/>
              <a:gd name="connsiteX631" fmla="*/ 2311718 w 2856548"/>
              <a:gd name="connsiteY631" fmla="*/ 1399346 h 1536506"/>
              <a:gd name="connsiteX632" fmla="*/ 2283143 w 2856548"/>
              <a:gd name="connsiteY632" fmla="*/ 1426968 h 1536506"/>
              <a:gd name="connsiteX633" fmla="*/ 2329815 w 2856548"/>
              <a:gd name="connsiteY633" fmla="*/ 1377438 h 1536506"/>
              <a:gd name="connsiteX634" fmla="*/ 2344103 w 2856548"/>
              <a:gd name="connsiteY634" fmla="*/ 1355531 h 1536506"/>
              <a:gd name="connsiteX635" fmla="*/ 2355057 w 2856548"/>
              <a:gd name="connsiteY635" fmla="*/ 1339696 h 1536506"/>
              <a:gd name="connsiteX636" fmla="*/ 2360229 w 2856548"/>
              <a:gd name="connsiteY636" fmla="*/ 1331819 h 1536506"/>
              <a:gd name="connsiteX637" fmla="*/ 2406968 w 2856548"/>
              <a:gd name="connsiteY637" fmla="*/ 1273616 h 1536506"/>
              <a:gd name="connsiteX638" fmla="*/ 2432685 w 2856548"/>
              <a:gd name="connsiteY638" fmla="*/ 1253174 h 1536506"/>
              <a:gd name="connsiteX639" fmla="*/ 2432685 w 2856548"/>
              <a:gd name="connsiteY639" fmla="*/ 1254566 h 1536506"/>
              <a:gd name="connsiteX640" fmla="*/ 2506980 w 2856548"/>
              <a:gd name="connsiteY640" fmla="*/ 1222181 h 1536506"/>
              <a:gd name="connsiteX641" fmla="*/ 2540636 w 2856548"/>
              <a:gd name="connsiteY641" fmla="*/ 1222181 h 1536506"/>
              <a:gd name="connsiteX642" fmla="*/ 2586659 w 2856548"/>
              <a:gd name="connsiteY642" fmla="*/ 1227491 h 1536506"/>
              <a:gd name="connsiteX643" fmla="*/ 2628900 w 2856548"/>
              <a:gd name="connsiteY643" fmla="*/ 1243136 h 1536506"/>
              <a:gd name="connsiteX644" fmla="*/ 2664189 w 2856548"/>
              <a:gd name="connsiteY644" fmla="*/ 1268096 h 1536506"/>
              <a:gd name="connsiteX645" fmla="*/ 2677960 w 2856548"/>
              <a:gd name="connsiteY645" fmla="*/ 1280765 h 1536506"/>
              <a:gd name="connsiteX646" fmla="*/ 2692718 w 2856548"/>
              <a:gd name="connsiteY646" fmla="*/ 1295523 h 1536506"/>
              <a:gd name="connsiteX647" fmla="*/ 2690367 w 2856548"/>
              <a:gd name="connsiteY647" fmla="*/ 1292249 h 1536506"/>
              <a:gd name="connsiteX648" fmla="*/ 2708434 w 2856548"/>
              <a:gd name="connsiteY648" fmla="*/ 1312788 h 1536506"/>
              <a:gd name="connsiteX649" fmla="*/ 2714972 w 2856548"/>
              <a:gd name="connsiteY649" fmla="*/ 1322634 h 1536506"/>
              <a:gd name="connsiteX650" fmla="*/ 2714625 w 2856548"/>
              <a:gd name="connsiteY650" fmla="*/ 1322193 h 1536506"/>
              <a:gd name="connsiteX651" fmla="*/ 2715461 w 2856548"/>
              <a:gd name="connsiteY651" fmla="*/ 1323371 h 1536506"/>
              <a:gd name="connsiteX652" fmla="*/ 2727960 w 2856548"/>
              <a:gd name="connsiteY652" fmla="*/ 1342196 h 1536506"/>
              <a:gd name="connsiteX653" fmla="*/ 2703195 w 2856548"/>
              <a:gd name="connsiteY653" fmla="*/ 1307906 h 1536506"/>
              <a:gd name="connsiteX654" fmla="*/ 2722245 w 2856548"/>
              <a:gd name="connsiteY654" fmla="*/ 1335528 h 1536506"/>
              <a:gd name="connsiteX655" fmla="*/ 2733675 w 2856548"/>
              <a:gd name="connsiteY655" fmla="*/ 1355531 h 1536506"/>
              <a:gd name="connsiteX656" fmla="*/ 2761298 w 2856548"/>
              <a:gd name="connsiteY656" fmla="*/ 1393631 h 1536506"/>
              <a:gd name="connsiteX657" fmla="*/ 2751773 w 2856548"/>
              <a:gd name="connsiteY657" fmla="*/ 1379343 h 1536506"/>
              <a:gd name="connsiteX658" fmla="*/ 2728913 w 2856548"/>
              <a:gd name="connsiteY658" fmla="*/ 1346958 h 1536506"/>
              <a:gd name="connsiteX659" fmla="*/ 2737485 w 2856548"/>
              <a:gd name="connsiteY659" fmla="*/ 1357436 h 1536506"/>
              <a:gd name="connsiteX660" fmla="*/ 2732723 w 2856548"/>
              <a:gd name="connsiteY660" fmla="*/ 1349816 h 1536506"/>
              <a:gd name="connsiteX661" fmla="*/ 2774633 w 2856548"/>
              <a:gd name="connsiteY661" fmla="*/ 1406966 h 1536506"/>
              <a:gd name="connsiteX662" fmla="*/ 2765108 w 2856548"/>
              <a:gd name="connsiteY662" fmla="*/ 1399346 h 1536506"/>
              <a:gd name="connsiteX663" fmla="*/ 2788920 w 2856548"/>
              <a:gd name="connsiteY663" fmla="*/ 1428873 h 1536506"/>
              <a:gd name="connsiteX664" fmla="*/ 2793683 w 2856548"/>
              <a:gd name="connsiteY664" fmla="*/ 1434588 h 1536506"/>
              <a:gd name="connsiteX665" fmla="*/ 2797493 w 2856548"/>
              <a:gd name="connsiteY665" fmla="*/ 1438398 h 1536506"/>
              <a:gd name="connsiteX666" fmla="*/ 2800350 w 2856548"/>
              <a:gd name="connsiteY666" fmla="*/ 1444113 h 1536506"/>
              <a:gd name="connsiteX667" fmla="*/ 2791778 w 2856548"/>
              <a:gd name="connsiteY667" fmla="*/ 1436493 h 1536506"/>
              <a:gd name="connsiteX668" fmla="*/ 2784158 w 2856548"/>
              <a:gd name="connsiteY668" fmla="*/ 1427921 h 1536506"/>
              <a:gd name="connsiteX669" fmla="*/ 2761298 w 2856548"/>
              <a:gd name="connsiteY669" fmla="*/ 1401251 h 1536506"/>
              <a:gd name="connsiteX670" fmla="*/ 2761675 w 2856548"/>
              <a:gd name="connsiteY670" fmla="*/ 1402305 h 1536506"/>
              <a:gd name="connsiteX671" fmla="*/ 2753678 w 2856548"/>
              <a:gd name="connsiteY671" fmla="*/ 1391726 h 1536506"/>
              <a:gd name="connsiteX672" fmla="*/ 2732723 w 2856548"/>
              <a:gd name="connsiteY672" fmla="*/ 1360293 h 1536506"/>
              <a:gd name="connsiteX673" fmla="*/ 2751058 w 2856548"/>
              <a:gd name="connsiteY673" fmla="*/ 1388987 h 1536506"/>
              <a:gd name="connsiteX674" fmla="*/ 2762322 w 2856548"/>
              <a:gd name="connsiteY674" fmla="*/ 1404118 h 1536506"/>
              <a:gd name="connsiteX675" fmla="*/ 2764275 w 2856548"/>
              <a:gd name="connsiteY675" fmla="*/ 1409585 h 1536506"/>
              <a:gd name="connsiteX676" fmla="*/ 2782253 w 2856548"/>
              <a:gd name="connsiteY676" fmla="*/ 1430778 h 1536506"/>
              <a:gd name="connsiteX677" fmla="*/ 2775585 w 2856548"/>
              <a:gd name="connsiteY677" fmla="*/ 1426016 h 1536506"/>
              <a:gd name="connsiteX678" fmla="*/ 2762250 w 2856548"/>
              <a:gd name="connsiteY678" fmla="*/ 1411728 h 1536506"/>
              <a:gd name="connsiteX679" fmla="*/ 2752725 w 2856548"/>
              <a:gd name="connsiteY679" fmla="*/ 1398393 h 1536506"/>
              <a:gd name="connsiteX680" fmla="*/ 2768918 w 2856548"/>
              <a:gd name="connsiteY680" fmla="*/ 1422206 h 1536506"/>
              <a:gd name="connsiteX681" fmla="*/ 2763679 w 2856548"/>
              <a:gd name="connsiteY681" fmla="*/ 1418872 h 1536506"/>
              <a:gd name="connsiteX682" fmla="*/ 2762175 w 2856548"/>
              <a:gd name="connsiteY682" fmla="*/ 1418571 h 1536506"/>
              <a:gd name="connsiteX683" fmla="*/ 2762250 w 2856548"/>
              <a:gd name="connsiteY683" fmla="*/ 1418396 h 1536506"/>
              <a:gd name="connsiteX684" fmla="*/ 2759775 w 2856548"/>
              <a:gd name="connsiteY684" fmla="*/ 1415920 h 1536506"/>
              <a:gd name="connsiteX685" fmla="*/ 2753678 w 2856548"/>
              <a:gd name="connsiteY685" fmla="*/ 1406013 h 1536506"/>
              <a:gd name="connsiteX686" fmla="*/ 2746058 w 2856548"/>
              <a:gd name="connsiteY686" fmla="*/ 1393631 h 1536506"/>
              <a:gd name="connsiteX687" fmla="*/ 2748915 w 2856548"/>
              <a:gd name="connsiteY687" fmla="*/ 1402203 h 1536506"/>
              <a:gd name="connsiteX688" fmla="*/ 2755583 w 2856548"/>
              <a:gd name="connsiteY688" fmla="*/ 1411728 h 1536506"/>
              <a:gd name="connsiteX689" fmla="*/ 2759775 w 2856548"/>
              <a:gd name="connsiteY689" fmla="*/ 1415920 h 1536506"/>
              <a:gd name="connsiteX690" fmla="*/ 2761298 w 2856548"/>
              <a:gd name="connsiteY690" fmla="*/ 1418396 h 1536506"/>
              <a:gd name="connsiteX691" fmla="*/ 2762175 w 2856548"/>
              <a:gd name="connsiteY691" fmla="*/ 1418571 h 1536506"/>
              <a:gd name="connsiteX692" fmla="*/ 2761179 w 2856548"/>
              <a:gd name="connsiteY692" fmla="*/ 1420896 h 1536506"/>
              <a:gd name="connsiteX693" fmla="*/ 2776538 w 2856548"/>
              <a:gd name="connsiteY693" fmla="*/ 1438398 h 1536506"/>
              <a:gd name="connsiteX694" fmla="*/ 2778443 w 2856548"/>
              <a:gd name="connsiteY694" fmla="*/ 1443161 h 1536506"/>
              <a:gd name="connsiteX695" fmla="*/ 2776538 w 2856548"/>
              <a:gd name="connsiteY695" fmla="*/ 1443161 h 1536506"/>
              <a:gd name="connsiteX696" fmla="*/ 2765108 w 2856548"/>
              <a:gd name="connsiteY696" fmla="*/ 1432683 h 1536506"/>
              <a:gd name="connsiteX697" fmla="*/ 2784158 w 2856548"/>
              <a:gd name="connsiteY697" fmla="*/ 1455543 h 1536506"/>
              <a:gd name="connsiteX698" fmla="*/ 2779395 w 2856548"/>
              <a:gd name="connsiteY698" fmla="*/ 1453638 h 1536506"/>
              <a:gd name="connsiteX699" fmla="*/ 2769870 w 2856548"/>
              <a:gd name="connsiteY699" fmla="*/ 1446018 h 1536506"/>
              <a:gd name="connsiteX700" fmla="*/ 2777490 w 2856548"/>
              <a:gd name="connsiteY700" fmla="*/ 1457448 h 1536506"/>
              <a:gd name="connsiteX701" fmla="*/ 2753678 w 2856548"/>
              <a:gd name="connsiteY701" fmla="*/ 1437446 h 1536506"/>
              <a:gd name="connsiteX702" fmla="*/ 2760345 w 2856548"/>
              <a:gd name="connsiteY702" fmla="*/ 1446018 h 1536506"/>
              <a:gd name="connsiteX703" fmla="*/ 2771775 w 2856548"/>
              <a:gd name="connsiteY703" fmla="*/ 1456496 h 1536506"/>
              <a:gd name="connsiteX704" fmla="*/ 2776538 w 2856548"/>
              <a:gd name="connsiteY704" fmla="*/ 1464116 h 1536506"/>
              <a:gd name="connsiteX705" fmla="*/ 2808923 w 2856548"/>
              <a:gd name="connsiteY705" fmla="*/ 1481261 h 1536506"/>
              <a:gd name="connsiteX706" fmla="*/ 2800350 w 2856548"/>
              <a:gd name="connsiteY706" fmla="*/ 1478403 h 1536506"/>
              <a:gd name="connsiteX707" fmla="*/ 2784158 w 2856548"/>
              <a:gd name="connsiteY707" fmla="*/ 1470783 h 1536506"/>
              <a:gd name="connsiteX708" fmla="*/ 2807970 w 2856548"/>
              <a:gd name="connsiteY708" fmla="*/ 1484118 h 1536506"/>
              <a:gd name="connsiteX709" fmla="*/ 2786063 w 2856548"/>
              <a:gd name="connsiteY709" fmla="*/ 1475546 h 1536506"/>
              <a:gd name="connsiteX710" fmla="*/ 2807018 w 2856548"/>
              <a:gd name="connsiteY710" fmla="*/ 1491738 h 1536506"/>
              <a:gd name="connsiteX711" fmla="*/ 2819400 w 2856548"/>
              <a:gd name="connsiteY711" fmla="*/ 1498406 h 1536506"/>
              <a:gd name="connsiteX712" fmla="*/ 2847023 w 2856548"/>
              <a:gd name="connsiteY712" fmla="*/ 1504121 h 1536506"/>
              <a:gd name="connsiteX713" fmla="*/ 2856548 w 2856548"/>
              <a:gd name="connsiteY713" fmla="*/ 1506978 h 1536506"/>
              <a:gd name="connsiteX714" fmla="*/ 2839403 w 2856548"/>
              <a:gd name="connsiteY714" fmla="*/ 1506026 h 1536506"/>
              <a:gd name="connsiteX715" fmla="*/ 2822258 w 2856548"/>
              <a:gd name="connsiteY715" fmla="*/ 1503168 h 1536506"/>
              <a:gd name="connsiteX716" fmla="*/ 2842260 w 2856548"/>
              <a:gd name="connsiteY716" fmla="*/ 1507931 h 1536506"/>
              <a:gd name="connsiteX717" fmla="*/ 2817495 w 2856548"/>
              <a:gd name="connsiteY717" fmla="*/ 1503168 h 1536506"/>
              <a:gd name="connsiteX718" fmla="*/ 2796540 w 2856548"/>
              <a:gd name="connsiteY718" fmla="*/ 1499358 h 1536506"/>
              <a:gd name="connsiteX719" fmla="*/ 2784931 w 2856548"/>
              <a:gd name="connsiteY719" fmla="*/ 1492393 h 1536506"/>
              <a:gd name="connsiteX720" fmla="*/ 2790111 w 2856548"/>
              <a:gd name="connsiteY720" fmla="*/ 1494357 h 1536506"/>
              <a:gd name="connsiteX721" fmla="*/ 2784158 w 2856548"/>
              <a:gd name="connsiteY721" fmla="*/ 1489833 h 1536506"/>
              <a:gd name="connsiteX722" fmla="*/ 2774633 w 2856548"/>
              <a:gd name="connsiteY722" fmla="*/ 1486023 h 1536506"/>
              <a:gd name="connsiteX723" fmla="*/ 2777495 w 2856548"/>
              <a:gd name="connsiteY723" fmla="*/ 1487931 h 1536506"/>
              <a:gd name="connsiteX724" fmla="*/ 2753678 w 2856548"/>
              <a:gd name="connsiteY724" fmla="*/ 1473641 h 1536506"/>
              <a:gd name="connsiteX725" fmla="*/ 2728913 w 2856548"/>
              <a:gd name="connsiteY725" fmla="*/ 1453638 h 1536506"/>
              <a:gd name="connsiteX726" fmla="*/ 2746058 w 2856548"/>
              <a:gd name="connsiteY726" fmla="*/ 1471736 h 1536506"/>
              <a:gd name="connsiteX727" fmla="*/ 2747010 w 2856548"/>
              <a:gd name="connsiteY727" fmla="*/ 1470783 h 1536506"/>
              <a:gd name="connsiteX728" fmla="*/ 2761298 w 2856548"/>
              <a:gd name="connsiteY728" fmla="*/ 1482213 h 1536506"/>
              <a:gd name="connsiteX729" fmla="*/ 2762250 w 2856548"/>
              <a:gd name="connsiteY729" fmla="*/ 1485071 h 1536506"/>
              <a:gd name="connsiteX730" fmla="*/ 2794635 w 2856548"/>
              <a:gd name="connsiteY730" fmla="*/ 1504121 h 1536506"/>
              <a:gd name="connsiteX731" fmla="*/ 2766060 w 2856548"/>
              <a:gd name="connsiteY731" fmla="*/ 1488881 h 1536506"/>
              <a:gd name="connsiteX732" fmla="*/ 2751773 w 2856548"/>
              <a:gd name="connsiteY732" fmla="*/ 1481261 h 1536506"/>
              <a:gd name="connsiteX733" fmla="*/ 2758202 w 2856548"/>
              <a:gd name="connsiteY733" fmla="*/ 1487690 h 1536506"/>
              <a:gd name="connsiteX734" fmla="*/ 2756406 w 2856548"/>
              <a:gd name="connsiteY734" fmla="*/ 1487331 h 1536506"/>
              <a:gd name="connsiteX735" fmla="*/ 2736533 w 2856548"/>
              <a:gd name="connsiteY735" fmla="*/ 1472688 h 1536506"/>
              <a:gd name="connsiteX736" fmla="*/ 2709863 w 2856548"/>
              <a:gd name="connsiteY736" fmla="*/ 1444113 h 1536506"/>
              <a:gd name="connsiteX737" fmla="*/ 2706053 w 2856548"/>
              <a:gd name="connsiteY737" fmla="*/ 1441256 h 1536506"/>
              <a:gd name="connsiteX738" fmla="*/ 2707958 w 2856548"/>
              <a:gd name="connsiteY738" fmla="*/ 1446018 h 1536506"/>
              <a:gd name="connsiteX739" fmla="*/ 2695575 w 2856548"/>
              <a:gd name="connsiteY739" fmla="*/ 1430778 h 1536506"/>
              <a:gd name="connsiteX740" fmla="*/ 2706053 w 2856548"/>
              <a:gd name="connsiteY740" fmla="*/ 1447923 h 1536506"/>
              <a:gd name="connsiteX741" fmla="*/ 2682240 w 2856548"/>
              <a:gd name="connsiteY741" fmla="*/ 1415538 h 1536506"/>
              <a:gd name="connsiteX742" fmla="*/ 2660333 w 2856548"/>
              <a:gd name="connsiteY742" fmla="*/ 1383153 h 1536506"/>
              <a:gd name="connsiteX743" fmla="*/ 2668905 w 2856548"/>
              <a:gd name="connsiteY743" fmla="*/ 1393631 h 1536506"/>
              <a:gd name="connsiteX744" fmla="*/ 2629853 w 2856548"/>
              <a:gd name="connsiteY744" fmla="*/ 1346006 h 1536506"/>
              <a:gd name="connsiteX745" fmla="*/ 2586990 w 2856548"/>
              <a:gd name="connsiteY745" fmla="*/ 1313621 h 1536506"/>
              <a:gd name="connsiteX746" fmla="*/ 2575560 w 2856548"/>
              <a:gd name="connsiteY746" fmla="*/ 1307906 h 1536506"/>
              <a:gd name="connsiteX747" fmla="*/ 2570798 w 2856548"/>
              <a:gd name="connsiteY747" fmla="*/ 1306001 h 1536506"/>
              <a:gd name="connsiteX748" fmla="*/ 2566035 w 2856548"/>
              <a:gd name="connsiteY748" fmla="*/ 1305048 h 1536506"/>
              <a:gd name="connsiteX749" fmla="*/ 2564130 w 2856548"/>
              <a:gd name="connsiteY749" fmla="*/ 1306001 h 1536506"/>
              <a:gd name="connsiteX750" fmla="*/ 2539365 w 2856548"/>
              <a:gd name="connsiteY750" fmla="*/ 1303143 h 1536506"/>
              <a:gd name="connsiteX751" fmla="*/ 2531745 w 2856548"/>
              <a:gd name="connsiteY751" fmla="*/ 1303143 h 1536506"/>
              <a:gd name="connsiteX752" fmla="*/ 2525078 w 2856548"/>
              <a:gd name="connsiteY752" fmla="*/ 1304096 h 1536506"/>
              <a:gd name="connsiteX753" fmla="*/ 2518410 w 2856548"/>
              <a:gd name="connsiteY753" fmla="*/ 1305048 h 1536506"/>
              <a:gd name="connsiteX754" fmla="*/ 2510790 w 2856548"/>
              <a:gd name="connsiteY754" fmla="*/ 1306953 h 1536506"/>
              <a:gd name="connsiteX755" fmla="*/ 2486978 w 2856548"/>
              <a:gd name="connsiteY755" fmla="*/ 1319336 h 1536506"/>
              <a:gd name="connsiteX756" fmla="*/ 2514600 w 2856548"/>
              <a:gd name="connsiteY756" fmla="*/ 1307906 h 1536506"/>
              <a:gd name="connsiteX757" fmla="*/ 2506028 w 2856548"/>
              <a:gd name="connsiteY757" fmla="*/ 1311716 h 1536506"/>
              <a:gd name="connsiteX758" fmla="*/ 2493645 w 2856548"/>
              <a:gd name="connsiteY758" fmla="*/ 1318383 h 1536506"/>
              <a:gd name="connsiteX759" fmla="*/ 2465070 w 2856548"/>
              <a:gd name="connsiteY759" fmla="*/ 1342196 h 1536506"/>
              <a:gd name="connsiteX760" fmla="*/ 2467928 w 2856548"/>
              <a:gd name="connsiteY760" fmla="*/ 1338386 h 1536506"/>
              <a:gd name="connsiteX761" fmla="*/ 2457450 w 2856548"/>
              <a:gd name="connsiteY761" fmla="*/ 1349816 h 1536506"/>
              <a:gd name="connsiteX762" fmla="*/ 2463165 w 2856548"/>
              <a:gd name="connsiteY762" fmla="*/ 1344101 h 1536506"/>
              <a:gd name="connsiteX763" fmla="*/ 2417445 w 2856548"/>
              <a:gd name="connsiteY763" fmla="*/ 1406013 h 1536506"/>
              <a:gd name="connsiteX764" fmla="*/ 2354580 w 2856548"/>
              <a:gd name="connsiteY764" fmla="*/ 1481261 h 1536506"/>
              <a:gd name="connsiteX765" fmla="*/ 2306003 w 2856548"/>
              <a:gd name="connsiteY765" fmla="*/ 1514598 h 1536506"/>
              <a:gd name="connsiteX766" fmla="*/ 2246948 w 2856548"/>
              <a:gd name="connsiteY766" fmla="*/ 1531743 h 1536506"/>
              <a:gd name="connsiteX767" fmla="*/ 2186940 w 2856548"/>
              <a:gd name="connsiteY767" fmla="*/ 1529838 h 1536506"/>
              <a:gd name="connsiteX768" fmla="*/ 2128838 w 2856548"/>
              <a:gd name="connsiteY768" fmla="*/ 1506978 h 1536506"/>
              <a:gd name="connsiteX769" fmla="*/ 2134553 w 2856548"/>
              <a:gd name="connsiteY769" fmla="*/ 1508883 h 1536506"/>
              <a:gd name="connsiteX770" fmla="*/ 2098358 w 2856548"/>
              <a:gd name="connsiteY770" fmla="*/ 1482213 h 1536506"/>
              <a:gd name="connsiteX771" fmla="*/ 2081213 w 2856548"/>
              <a:gd name="connsiteY771" fmla="*/ 1465068 h 1536506"/>
              <a:gd name="connsiteX772" fmla="*/ 2083118 w 2856548"/>
              <a:gd name="connsiteY772" fmla="*/ 1467926 h 1536506"/>
              <a:gd name="connsiteX773" fmla="*/ 2114550 w 2856548"/>
              <a:gd name="connsiteY773" fmla="*/ 1496501 h 1536506"/>
              <a:gd name="connsiteX774" fmla="*/ 2087880 w 2856548"/>
              <a:gd name="connsiteY774" fmla="*/ 1474593 h 1536506"/>
              <a:gd name="connsiteX775" fmla="*/ 2057400 w 2856548"/>
              <a:gd name="connsiteY775" fmla="*/ 1440303 h 1536506"/>
              <a:gd name="connsiteX776" fmla="*/ 2052638 w 2856548"/>
              <a:gd name="connsiteY776" fmla="*/ 1430778 h 1536506"/>
              <a:gd name="connsiteX777" fmla="*/ 2014538 w 2856548"/>
              <a:gd name="connsiteY777" fmla="*/ 1379343 h 1536506"/>
              <a:gd name="connsiteX778" fmla="*/ 2030730 w 2856548"/>
              <a:gd name="connsiteY778" fmla="*/ 1400298 h 1536506"/>
              <a:gd name="connsiteX779" fmla="*/ 2005965 w 2856548"/>
              <a:gd name="connsiteY779" fmla="*/ 1365056 h 1536506"/>
              <a:gd name="connsiteX780" fmla="*/ 2012633 w 2856548"/>
              <a:gd name="connsiteY780" fmla="*/ 1375533 h 1536506"/>
              <a:gd name="connsiteX781" fmla="*/ 1997393 w 2856548"/>
              <a:gd name="connsiteY781" fmla="*/ 1356483 h 1536506"/>
              <a:gd name="connsiteX782" fmla="*/ 2000250 w 2856548"/>
              <a:gd name="connsiteY782" fmla="*/ 1359341 h 1536506"/>
              <a:gd name="connsiteX783" fmla="*/ 1966913 w 2856548"/>
              <a:gd name="connsiteY783" fmla="*/ 1325051 h 1536506"/>
              <a:gd name="connsiteX784" fmla="*/ 1934528 w 2856548"/>
              <a:gd name="connsiteY784" fmla="*/ 1307906 h 1536506"/>
              <a:gd name="connsiteX785" fmla="*/ 1934528 w 2856548"/>
              <a:gd name="connsiteY785" fmla="*/ 1308858 h 1536506"/>
              <a:gd name="connsiteX786" fmla="*/ 1924338 w 2856548"/>
              <a:gd name="connsiteY786" fmla="*/ 1306675 h 1536506"/>
              <a:gd name="connsiteX787" fmla="*/ 1929765 w 2856548"/>
              <a:gd name="connsiteY787" fmla="*/ 1306953 h 1536506"/>
              <a:gd name="connsiteX788" fmla="*/ 1923324 w 2856548"/>
              <a:gd name="connsiteY788" fmla="*/ 1306458 h 1536506"/>
              <a:gd name="connsiteX789" fmla="*/ 1921193 w 2856548"/>
              <a:gd name="connsiteY789" fmla="*/ 1306001 h 1536506"/>
              <a:gd name="connsiteX790" fmla="*/ 1905000 w 2856548"/>
              <a:gd name="connsiteY790" fmla="*/ 1305048 h 1536506"/>
              <a:gd name="connsiteX791" fmla="*/ 1923324 w 2856548"/>
              <a:gd name="connsiteY791" fmla="*/ 1306458 h 1536506"/>
              <a:gd name="connsiteX792" fmla="*/ 1924338 w 2856548"/>
              <a:gd name="connsiteY792" fmla="*/ 1306675 h 1536506"/>
              <a:gd name="connsiteX793" fmla="*/ 1892618 w 2856548"/>
              <a:gd name="connsiteY793" fmla="*/ 1305048 h 1536506"/>
              <a:gd name="connsiteX794" fmla="*/ 1884996 w 2856548"/>
              <a:gd name="connsiteY794" fmla="*/ 1307668 h 1536506"/>
              <a:gd name="connsiteX795" fmla="*/ 1886903 w 2856548"/>
              <a:gd name="connsiteY795" fmla="*/ 1306953 h 1536506"/>
              <a:gd name="connsiteX796" fmla="*/ 1873568 w 2856548"/>
              <a:gd name="connsiteY796" fmla="*/ 1310763 h 1536506"/>
              <a:gd name="connsiteX797" fmla="*/ 1862138 w 2856548"/>
              <a:gd name="connsiteY797" fmla="*/ 1315526 h 1536506"/>
              <a:gd name="connsiteX798" fmla="*/ 1884996 w 2856548"/>
              <a:gd name="connsiteY798" fmla="*/ 1307668 h 1536506"/>
              <a:gd name="connsiteX799" fmla="*/ 1864043 w 2856548"/>
              <a:gd name="connsiteY799" fmla="*/ 1315526 h 1536506"/>
              <a:gd name="connsiteX800" fmla="*/ 1839278 w 2856548"/>
              <a:gd name="connsiteY800" fmla="*/ 1333623 h 1536506"/>
              <a:gd name="connsiteX801" fmla="*/ 1835468 w 2856548"/>
              <a:gd name="connsiteY801" fmla="*/ 1335528 h 1536506"/>
              <a:gd name="connsiteX802" fmla="*/ 1823085 w 2856548"/>
              <a:gd name="connsiteY802" fmla="*/ 1348863 h 1536506"/>
              <a:gd name="connsiteX803" fmla="*/ 1821180 w 2856548"/>
              <a:gd name="connsiteY803" fmla="*/ 1352673 h 1536506"/>
              <a:gd name="connsiteX804" fmla="*/ 1795463 w 2856548"/>
              <a:gd name="connsiteY804" fmla="*/ 1387916 h 1536506"/>
              <a:gd name="connsiteX805" fmla="*/ 1767840 w 2856548"/>
              <a:gd name="connsiteY805" fmla="*/ 1426968 h 1536506"/>
              <a:gd name="connsiteX806" fmla="*/ 1785938 w 2856548"/>
              <a:gd name="connsiteY806" fmla="*/ 1400298 h 1536506"/>
              <a:gd name="connsiteX807" fmla="*/ 1766888 w 2856548"/>
              <a:gd name="connsiteY807" fmla="*/ 1427921 h 1536506"/>
              <a:gd name="connsiteX808" fmla="*/ 1758526 w 2856548"/>
              <a:gd name="connsiteY808" fmla="*/ 1438374 h 1536506"/>
              <a:gd name="connsiteX809" fmla="*/ 1771650 w 2856548"/>
              <a:gd name="connsiteY809" fmla="*/ 1420301 h 1536506"/>
              <a:gd name="connsiteX810" fmla="*/ 1738313 w 2856548"/>
              <a:gd name="connsiteY810" fmla="*/ 1463163 h 1536506"/>
              <a:gd name="connsiteX811" fmla="*/ 1752010 w 2856548"/>
              <a:gd name="connsiteY811" fmla="*/ 1446519 h 1536506"/>
              <a:gd name="connsiteX812" fmla="*/ 1737342 w 2856548"/>
              <a:gd name="connsiteY812" fmla="*/ 1464854 h 1536506"/>
              <a:gd name="connsiteX813" fmla="*/ 1708923 w 2856548"/>
              <a:gd name="connsiteY813" fmla="*/ 1492641 h 1536506"/>
              <a:gd name="connsiteX814" fmla="*/ 1676616 w 2856548"/>
              <a:gd name="connsiteY814" fmla="*/ 1512256 h 1536506"/>
              <a:gd name="connsiteX815" fmla="*/ 1657720 w 2856548"/>
              <a:gd name="connsiteY815" fmla="*/ 1522754 h 1536506"/>
              <a:gd name="connsiteX816" fmla="*/ 1610768 w 2856548"/>
              <a:gd name="connsiteY816" fmla="*/ 1532867 h 1536506"/>
              <a:gd name="connsiteX817" fmla="*/ 1587495 w 2856548"/>
              <a:gd name="connsiteY817" fmla="*/ 1534491 h 1536506"/>
              <a:gd name="connsiteX818" fmla="*/ 1544766 w 2856548"/>
              <a:gd name="connsiteY818" fmla="*/ 1530288 h 1536506"/>
              <a:gd name="connsiteX819" fmla="*/ 1525557 w 2856548"/>
              <a:gd name="connsiteY819" fmla="*/ 1523299 h 1536506"/>
              <a:gd name="connsiteX820" fmla="*/ 1513519 w 2856548"/>
              <a:gd name="connsiteY820" fmla="*/ 1517920 h 1536506"/>
              <a:gd name="connsiteX821" fmla="*/ 1484388 w 2856548"/>
              <a:gd name="connsiteY821" fmla="*/ 1501868 h 1536506"/>
              <a:gd name="connsiteX822" fmla="*/ 1465580 w 2856548"/>
              <a:gd name="connsiteY822" fmla="*/ 1487611 h 1536506"/>
              <a:gd name="connsiteX823" fmla="*/ 1446467 w 2856548"/>
              <a:gd name="connsiteY823" fmla="*/ 1470185 h 1536506"/>
              <a:gd name="connsiteX824" fmla="*/ 1392932 w 2856548"/>
              <a:gd name="connsiteY824" fmla="*/ 1405178 h 1536506"/>
              <a:gd name="connsiteX825" fmla="*/ 1369577 w 2856548"/>
              <a:gd name="connsiteY825" fmla="*/ 1370414 h 1536506"/>
              <a:gd name="connsiteX826" fmla="*/ 1343025 w 2856548"/>
              <a:gd name="connsiteY826" fmla="*/ 1338386 h 1536506"/>
              <a:gd name="connsiteX827" fmla="*/ 1283018 w 2856548"/>
              <a:gd name="connsiteY827" fmla="*/ 1307906 h 1536506"/>
              <a:gd name="connsiteX828" fmla="*/ 1248728 w 2856548"/>
              <a:gd name="connsiteY828" fmla="*/ 1310763 h 1536506"/>
              <a:gd name="connsiteX829" fmla="*/ 1218248 w 2856548"/>
              <a:gd name="connsiteY829" fmla="*/ 1326003 h 1536506"/>
              <a:gd name="connsiteX830" fmla="*/ 1205228 w 2856548"/>
              <a:gd name="connsiteY830" fmla="*/ 1338917 h 1536506"/>
              <a:gd name="connsiteX831" fmla="*/ 1200150 w 2856548"/>
              <a:gd name="connsiteY831" fmla="*/ 1343148 h 1536506"/>
              <a:gd name="connsiteX832" fmla="*/ 1195612 w 2856548"/>
              <a:gd name="connsiteY832" fmla="*/ 1348454 h 1536506"/>
              <a:gd name="connsiteX833" fmla="*/ 1189197 w 2856548"/>
              <a:gd name="connsiteY833" fmla="*/ 1354816 h 1536506"/>
              <a:gd name="connsiteX834" fmla="*/ 1160145 w 2856548"/>
              <a:gd name="connsiteY834" fmla="*/ 1393631 h 1536506"/>
              <a:gd name="connsiteX835" fmla="*/ 1173480 w 2856548"/>
              <a:gd name="connsiteY835" fmla="*/ 1376486 h 1536506"/>
              <a:gd name="connsiteX836" fmla="*/ 1122045 w 2856548"/>
              <a:gd name="connsiteY836" fmla="*/ 1446971 h 1536506"/>
              <a:gd name="connsiteX837" fmla="*/ 1119188 w 2856548"/>
              <a:gd name="connsiteY837" fmla="*/ 1451733 h 1536506"/>
              <a:gd name="connsiteX838" fmla="*/ 1073066 w 2856548"/>
              <a:gd name="connsiteY838" fmla="*/ 1495510 h 1536506"/>
              <a:gd name="connsiteX839" fmla="*/ 1052156 w 2856548"/>
              <a:gd name="connsiteY839" fmla="*/ 1511026 h 1536506"/>
              <a:gd name="connsiteX840" fmla="*/ 1010603 w 2856548"/>
              <a:gd name="connsiteY840" fmla="*/ 1528886 h 1536506"/>
              <a:gd name="connsiteX841" fmla="*/ 965835 w 2856548"/>
              <a:gd name="connsiteY841" fmla="*/ 1536506 h 1536506"/>
              <a:gd name="connsiteX842" fmla="*/ 954405 w 2856548"/>
              <a:gd name="connsiteY842" fmla="*/ 1536506 h 1536506"/>
              <a:gd name="connsiteX843" fmla="*/ 942975 w 2856548"/>
              <a:gd name="connsiteY843" fmla="*/ 1536506 h 1536506"/>
              <a:gd name="connsiteX844" fmla="*/ 920115 w 2856548"/>
              <a:gd name="connsiteY844" fmla="*/ 1533648 h 1536506"/>
              <a:gd name="connsiteX845" fmla="*/ 836295 w 2856548"/>
              <a:gd name="connsiteY845" fmla="*/ 1496501 h 1536506"/>
              <a:gd name="connsiteX846" fmla="*/ 780098 w 2856548"/>
              <a:gd name="connsiteY846" fmla="*/ 1437446 h 1536506"/>
              <a:gd name="connsiteX847" fmla="*/ 740093 w 2856548"/>
              <a:gd name="connsiteY847" fmla="*/ 1381248 h 1536506"/>
              <a:gd name="connsiteX848" fmla="*/ 704850 w 2856548"/>
              <a:gd name="connsiteY848" fmla="*/ 1337433 h 1536506"/>
              <a:gd name="connsiteX849" fmla="*/ 670799 w 2856548"/>
              <a:gd name="connsiteY849" fmla="*/ 1313501 h 1536506"/>
              <a:gd name="connsiteX850" fmla="*/ 640128 w 2856548"/>
              <a:gd name="connsiteY850" fmla="*/ 1307018 h 1536506"/>
              <a:gd name="connsiteX851" fmla="*/ 641033 w 2856548"/>
              <a:gd name="connsiteY851" fmla="*/ 1306953 h 1536506"/>
              <a:gd name="connsiteX852" fmla="*/ 635318 w 2856548"/>
              <a:gd name="connsiteY852" fmla="*/ 1306001 h 1536506"/>
              <a:gd name="connsiteX853" fmla="*/ 640128 w 2856548"/>
              <a:gd name="connsiteY853" fmla="*/ 1307018 h 1536506"/>
              <a:gd name="connsiteX854" fmla="*/ 614363 w 2856548"/>
              <a:gd name="connsiteY854" fmla="*/ 1308858 h 1536506"/>
              <a:gd name="connsiteX855" fmla="*/ 587693 w 2856548"/>
              <a:gd name="connsiteY855" fmla="*/ 1319336 h 1536506"/>
              <a:gd name="connsiteX856" fmla="*/ 529590 w 2856548"/>
              <a:gd name="connsiteY856" fmla="*/ 1380296 h 1536506"/>
              <a:gd name="connsiteX857" fmla="*/ 461010 w 2856548"/>
              <a:gd name="connsiteY857" fmla="*/ 1466973 h 1536506"/>
              <a:gd name="connsiteX858" fmla="*/ 415290 w 2856548"/>
              <a:gd name="connsiteY858" fmla="*/ 1504121 h 1536506"/>
              <a:gd name="connsiteX859" fmla="*/ 364808 w 2856548"/>
              <a:gd name="connsiteY859" fmla="*/ 1525076 h 1536506"/>
              <a:gd name="connsiteX860" fmla="*/ 345758 w 2856548"/>
              <a:gd name="connsiteY860" fmla="*/ 1529838 h 1536506"/>
              <a:gd name="connsiteX861" fmla="*/ 329565 w 2856548"/>
              <a:gd name="connsiteY861" fmla="*/ 1531743 h 1536506"/>
              <a:gd name="connsiteX862" fmla="*/ 335280 w 2856548"/>
              <a:gd name="connsiteY862" fmla="*/ 1532696 h 1536506"/>
              <a:gd name="connsiteX863" fmla="*/ 288608 w 2856548"/>
              <a:gd name="connsiteY863" fmla="*/ 1529838 h 1536506"/>
              <a:gd name="connsiteX864" fmla="*/ 292418 w 2856548"/>
              <a:gd name="connsiteY864" fmla="*/ 1529838 h 1536506"/>
              <a:gd name="connsiteX865" fmla="*/ 300038 w 2856548"/>
              <a:gd name="connsiteY865" fmla="*/ 1530791 h 1536506"/>
              <a:gd name="connsiteX866" fmla="*/ 309563 w 2856548"/>
              <a:gd name="connsiteY866" fmla="*/ 1530791 h 1536506"/>
              <a:gd name="connsiteX867" fmla="*/ 330518 w 2856548"/>
              <a:gd name="connsiteY867" fmla="*/ 1530791 h 1536506"/>
              <a:gd name="connsiteX868" fmla="*/ 347663 w 2856548"/>
              <a:gd name="connsiteY868" fmla="*/ 1528886 h 1536506"/>
              <a:gd name="connsiteX869" fmla="*/ 284798 w 2856548"/>
              <a:gd name="connsiteY869" fmla="*/ 1526981 h 1536506"/>
              <a:gd name="connsiteX870" fmla="*/ 222885 w 2856548"/>
              <a:gd name="connsiteY870" fmla="*/ 1502216 h 1536506"/>
              <a:gd name="connsiteX871" fmla="*/ 174308 w 2856548"/>
              <a:gd name="connsiteY871" fmla="*/ 1461258 h 1536506"/>
              <a:gd name="connsiteX872" fmla="*/ 138113 w 2856548"/>
              <a:gd name="connsiteY872" fmla="*/ 1416491 h 1536506"/>
              <a:gd name="connsiteX873" fmla="*/ 134303 w 2856548"/>
              <a:gd name="connsiteY873" fmla="*/ 1408871 h 1536506"/>
              <a:gd name="connsiteX874" fmla="*/ 110490 w 2856548"/>
              <a:gd name="connsiteY874" fmla="*/ 1374581 h 1536506"/>
              <a:gd name="connsiteX875" fmla="*/ 120968 w 2856548"/>
              <a:gd name="connsiteY875" fmla="*/ 1388868 h 1536506"/>
              <a:gd name="connsiteX876" fmla="*/ 137160 w 2856548"/>
              <a:gd name="connsiteY876" fmla="*/ 1410776 h 1536506"/>
              <a:gd name="connsiteX877" fmla="*/ 111443 w 2856548"/>
              <a:gd name="connsiteY877" fmla="*/ 1371723 h 1536506"/>
              <a:gd name="connsiteX878" fmla="*/ 83820 w 2856548"/>
              <a:gd name="connsiteY878" fmla="*/ 1339338 h 1536506"/>
              <a:gd name="connsiteX879" fmla="*/ 79058 w 2856548"/>
              <a:gd name="connsiteY879" fmla="*/ 1333623 h 1536506"/>
              <a:gd name="connsiteX880" fmla="*/ 92393 w 2856548"/>
              <a:gd name="connsiteY880" fmla="*/ 1347911 h 1536506"/>
              <a:gd name="connsiteX881" fmla="*/ 80010 w 2856548"/>
              <a:gd name="connsiteY881" fmla="*/ 1333623 h 1536506"/>
              <a:gd name="connsiteX882" fmla="*/ 62865 w 2856548"/>
              <a:gd name="connsiteY882" fmla="*/ 1315526 h 1536506"/>
              <a:gd name="connsiteX883" fmla="*/ 74295 w 2856548"/>
              <a:gd name="connsiteY883" fmla="*/ 1324098 h 1536506"/>
              <a:gd name="connsiteX884" fmla="*/ 75248 w 2856548"/>
              <a:gd name="connsiteY884" fmla="*/ 1322193 h 1536506"/>
              <a:gd name="connsiteX885" fmla="*/ 96203 w 2856548"/>
              <a:gd name="connsiteY885" fmla="*/ 1339338 h 1536506"/>
              <a:gd name="connsiteX886" fmla="*/ 89535 w 2856548"/>
              <a:gd name="connsiteY886" fmla="*/ 1324098 h 1536506"/>
              <a:gd name="connsiteX887" fmla="*/ 50483 w 2856548"/>
              <a:gd name="connsiteY887" fmla="*/ 1295523 h 1536506"/>
              <a:gd name="connsiteX888" fmla="*/ 66675 w 2856548"/>
              <a:gd name="connsiteY888" fmla="*/ 1304096 h 1536506"/>
              <a:gd name="connsiteX889" fmla="*/ 54293 w 2856548"/>
              <a:gd name="connsiteY889" fmla="*/ 1293618 h 1536506"/>
              <a:gd name="connsiteX890" fmla="*/ 56198 w 2856548"/>
              <a:gd name="connsiteY890" fmla="*/ 1291713 h 1536506"/>
              <a:gd name="connsiteX891" fmla="*/ 49751 w 2856548"/>
              <a:gd name="connsiteY891" fmla="*/ 1288029 h 1536506"/>
              <a:gd name="connsiteX892" fmla="*/ 66675 w 2856548"/>
              <a:gd name="connsiteY892" fmla="*/ 1295523 h 1536506"/>
              <a:gd name="connsiteX893" fmla="*/ 36195 w 2856548"/>
              <a:gd name="connsiteY893" fmla="*/ 1279331 h 1536506"/>
              <a:gd name="connsiteX894" fmla="*/ 40958 w 2856548"/>
              <a:gd name="connsiteY894" fmla="*/ 1280283 h 1536506"/>
              <a:gd name="connsiteX895" fmla="*/ 58103 w 2856548"/>
              <a:gd name="connsiteY895" fmla="*/ 1287903 h 1536506"/>
              <a:gd name="connsiteX896" fmla="*/ 44768 w 2856548"/>
              <a:gd name="connsiteY896" fmla="*/ 1281236 h 1536506"/>
              <a:gd name="connsiteX897" fmla="*/ 29528 w 2856548"/>
              <a:gd name="connsiteY897" fmla="*/ 1276473 h 1536506"/>
              <a:gd name="connsiteX898" fmla="*/ 55245 w 2856548"/>
              <a:gd name="connsiteY898" fmla="*/ 1285046 h 1536506"/>
              <a:gd name="connsiteX899" fmla="*/ 56198 w 2856548"/>
              <a:gd name="connsiteY899" fmla="*/ 1283141 h 1536506"/>
              <a:gd name="connsiteX900" fmla="*/ 67628 w 2856548"/>
              <a:gd name="connsiteY900" fmla="*/ 1287903 h 1536506"/>
              <a:gd name="connsiteX901" fmla="*/ 62643 w 2856548"/>
              <a:gd name="connsiteY901" fmla="*/ 1284450 h 1536506"/>
              <a:gd name="connsiteX902" fmla="*/ 64399 w 2856548"/>
              <a:gd name="connsiteY902" fmla="*/ 1285102 h 1536506"/>
              <a:gd name="connsiteX903" fmla="*/ 71438 w 2856548"/>
              <a:gd name="connsiteY903" fmla="*/ 1288856 h 1536506"/>
              <a:gd name="connsiteX904" fmla="*/ 62865 w 2856548"/>
              <a:gd name="connsiteY904" fmla="*/ 1281236 h 1536506"/>
              <a:gd name="connsiteX905" fmla="*/ 50483 w 2856548"/>
              <a:gd name="connsiteY905" fmla="*/ 1275521 h 1536506"/>
              <a:gd name="connsiteX906" fmla="*/ 39053 w 2856548"/>
              <a:gd name="connsiteY906" fmla="*/ 1270758 h 1536506"/>
              <a:gd name="connsiteX907" fmla="*/ 52388 w 2856548"/>
              <a:gd name="connsiteY907" fmla="*/ 1275521 h 1536506"/>
              <a:gd name="connsiteX908" fmla="*/ 61913 w 2856548"/>
              <a:gd name="connsiteY908" fmla="*/ 1280283 h 1536506"/>
              <a:gd name="connsiteX909" fmla="*/ 69533 w 2856548"/>
              <a:gd name="connsiteY909" fmla="*/ 1285046 h 1536506"/>
              <a:gd name="connsiteX910" fmla="*/ 81915 w 2856548"/>
              <a:gd name="connsiteY910" fmla="*/ 1289808 h 1536506"/>
              <a:gd name="connsiteX911" fmla="*/ 71438 w 2856548"/>
              <a:gd name="connsiteY911" fmla="*/ 1282188 h 1536506"/>
              <a:gd name="connsiteX912" fmla="*/ 82868 w 2856548"/>
              <a:gd name="connsiteY912" fmla="*/ 1287903 h 1536506"/>
              <a:gd name="connsiteX913" fmla="*/ 76012 w 2856548"/>
              <a:gd name="connsiteY913" fmla="*/ 1282761 h 1536506"/>
              <a:gd name="connsiteX914" fmla="*/ 80010 w 2856548"/>
              <a:gd name="connsiteY914" fmla="*/ 1285046 h 1536506"/>
              <a:gd name="connsiteX915" fmla="*/ 63499 w 2856548"/>
              <a:gd name="connsiteY915" fmla="*/ 1274039 h 1536506"/>
              <a:gd name="connsiteX916" fmla="*/ 64700 w 2856548"/>
              <a:gd name="connsiteY916" fmla="*/ 1274599 h 1536506"/>
              <a:gd name="connsiteX917" fmla="*/ 67628 w 2856548"/>
              <a:gd name="connsiteY917" fmla="*/ 1276473 h 1536506"/>
              <a:gd name="connsiteX918" fmla="*/ 67573 w 2856548"/>
              <a:gd name="connsiteY918" fmla="*/ 1276143 h 1536506"/>
              <a:gd name="connsiteX919" fmla="*/ 91440 w 2856548"/>
              <a:gd name="connsiteY919" fmla="*/ 1292666 h 1536506"/>
              <a:gd name="connsiteX920" fmla="*/ 107633 w 2856548"/>
              <a:gd name="connsiteY920" fmla="*/ 1301238 h 1536506"/>
              <a:gd name="connsiteX921" fmla="*/ 87630 w 2856548"/>
              <a:gd name="connsiteY921" fmla="*/ 1283141 h 1536506"/>
              <a:gd name="connsiteX922" fmla="*/ 77899 w 2856548"/>
              <a:gd name="connsiteY922" fmla="*/ 1277152 h 1536506"/>
              <a:gd name="connsiteX923" fmla="*/ 80963 w 2856548"/>
              <a:gd name="connsiteY923" fmla="*/ 1278378 h 1536506"/>
              <a:gd name="connsiteX924" fmla="*/ 84773 w 2856548"/>
              <a:gd name="connsiteY924" fmla="*/ 1273616 h 1536506"/>
              <a:gd name="connsiteX925" fmla="*/ 68580 w 2856548"/>
              <a:gd name="connsiteY925" fmla="*/ 1264091 h 1536506"/>
              <a:gd name="connsiteX926" fmla="*/ 58103 w 2856548"/>
              <a:gd name="connsiteY926" fmla="*/ 1259328 h 1536506"/>
              <a:gd name="connsiteX927" fmla="*/ 49530 w 2856548"/>
              <a:gd name="connsiteY927" fmla="*/ 1256471 h 1536506"/>
              <a:gd name="connsiteX928" fmla="*/ 63818 w 2856548"/>
              <a:gd name="connsiteY928" fmla="*/ 1261233 h 1536506"/>
              <a:gd name="connsiteX929" fmla="*/ 76200 w 2856548"/>
              <a:gd name="connsiteY929" fmla="*/ 1267901 h 1536506"/>
              <a:gd name="connsiteX930" fmla="*/ 84773 w 2856548"/>
              <a:gd name="connsiteY930" fmla="*/ 1272663 h 1536506"/>
              <a:gd name="connsiteX931" fmla="*/ 40958 w 2856548"/>
              <a:gd name="connsiteY931" fmla="*/ 1249803 h 1536506"/>
              <a:gd name="connsiteX932" fmla="*/ 64770 w 2856548"/>
              <a:gd name="connsiteY932" fmla="*/ 1257423 h 1536506"/>
              <a:gd name="connsiteX933" fmla="*/ 57984 w 2856548"/>
              <a:gd name="connsiteY933" fmla="*/ 1253375 h 1536506"/>
              <a:gd name="connsiteX934" fmla="*/ 47381 w 2856548"/>
              <a:gd name="connsiteY934" fmla="*/ 1249762 h 1536506"/>
              <a:gd name="connsiteX935" fmla="*/ 59055 w 2856548"/>
              <a:gd name="connsiteY935" fmla="*/ 1251708 h 1536506"/>
              <a:gd name="connsiteX936" fmla="*/ 90488 w 2856548"/>
              <a:gd name="connsiteY936" fmla="*/ 1264091 h 1536506"/>
              <a:gd name="connsiteX937" fmla="*/ 94298 w 2856548"/>
              <a:gd name="connsiteY937" fmla="*/ 1266948 h 1536506"/>
              <a:gd name="connsiteX938" fmla="*/ 114300 w 2856548"/>
              <a:gd name="connsiteY938" fmla="*/ 1280283 h 1536506"/>
              <a:gd name="connsiteX939" fmla="*/ 124778 w 2856548"/>
              <a:gd name="connsiteY939" fmla="*/ 1286951 h 1536506"/>
              <a:gd name="connsiteX940" fmla="*/ 131445 w 2856548"/>
              <a:gd name="connsiteY940" fmla="*/ 1285998 h 1536506"/>
              <a:gd name="connsiteX941" fmla="*/ 167640 w 2856548"/>
              <a:gd name="connsiteY941" fmla="*/ 1322193 h 1536506"/>
              <a:gd name="connsiteX942" fmla="*/ 134303 w 2856548"/>
              <a:gd name="connsiteY942" fmla="*/ 1278378 h 1536506"/>
              <a:gd name="connsiteX943" fmla="*/ 161925 w 2856548"/>
              <a:gd name="connsiteY943" fmla="*/ 1306953 h 1536506"/>
              <a:gd name="connsiteX944" fmla="*/ 188595 w 2856548"/>
              <a:gd name="connsiteY944" fmla="*/ 1344101 h 1536506"/>
              <a:gd name="connsiteX945" fmla="*/ 234315 w 2856548"/>
              <a:gd name="connsiteY945" fmla="*/ 1403156 h 1536506"/>
              <a:gd name="connsiteX946" fmla="*/ 270510 w 2856548"/>
              <a:gd name="connsiteY946" fmla="*/ 1435541 h 1536506"/>
              <a:gd name="connsiteX947" fmla="*/ 315278 w 2856548"/>
              <a:gd name="connsiteY947" fmla="*/ 1447923 h 1536506"/>
              <a:gd name="connsiteX948" fmla="*/ 359093 w 2856548"/>
              <a:gd name="connsiteY948" fmla="*/ 1440065 h 1536506"/>
              <a:gd name="connsiteX949" fmla="*/ 380974 w 2856548"/>
              <a:gd name="connsiteY949" fmla="*/ 1424137 h 1536506"/>
              <a:gd name="connsiteX950" fmla="*/ 378143 w 2856548"/>
              <a:gd name="connsiteY950" fmla="*/ 1426968 h 1536506"/>
              <a:gd name="connsiteX951" fmla="*/ 386715 w 2856548"/>
              <a:gd name="connsiteY951" fmla="*/ 1420301 h 1536506"/>
              <a:gd name="connsiteX952" fmla="*/ 391478 w 2856548"/>
              <a:gd name="connsiteY952" fmla="*/ 1416491 h 1536506"/>
              <a:gd name="connsiteX953" fmla="*/ 380974 w 2856548"/>
              <a:gd name="connsiteY953" fmla="*/ 1424137 h 1536506"/>
              <a:gd name="connsiteX954" fmla="*/ 410647 w 2856548"/>
              <a:gd name="connsiteY954" fmla="*/ 1394464 h 1536506"/>
              <a:gd name="connsiteX955" fmla="*/ 443865 w 2856548"/>
              <a:gd name="connsiteY955" fmla="*/ 1349816 h 1536506"/>
              <a:gd name="connsiteX956" fmla="*/ 481965 w 2856548"/>
              <a:gd name="connsiteY956" fmla="*/ 1298381 h 1536506"/>
              <a:gd name="connsiteX957" fmla="*/ 509414 w 2856548"/>
              <a:gd name="connsiteY957" fmla="*/ 1272859 h 1536506"/>
              <a:gd name="connsiteX958" fmla="*/ 488924 w 2856548"/>
              <a:gd name="connsiteY958" fmla="*/ 1295832 h 1536506"/>
              <a:gd name="connsiteX959" fmla="*/ 482918 w 2856548"/>
              <a:gd name="connsiteY959" fmla="*/ 1302191 h 1536506"/>
              <a:gd name="connsiteX960" fmla="*/ 480868 w 2856548"/>
              <a:gd name="connsiteY960" fmla="*/ 1304865 h 1536506"/>
              <a:gd name="connsiteX961" fmla="*/ 478155 w 2856548"/>
              <a:gd name="connsiteY961" fmla="*/ 1307906 h 1536506"/>
              <a:gd name="connsiteX962" fmla="*/ 461289 w 2856548"/>
              <a:gd name="connsiteY962" fmla="*/ 1330395 h 1536506"/>
              <a:gd name="connsiteX963" fmla="*/ 455891 w 2856548"/>
              <a:gd name="connsiteY963" fmla="*/ 1337433 h 1536506"/>
              <a:gd name="connsiteX964" fmla="*/ 454225 w 2856548"/>
              <a:gd name="connsiteY964" fmla="*/ 1339814 h 1536506"/>
              <a:gd name="connsiteX965" fmla="*/ 453867 w 2856548"/>
              <a:gd name="connsiteY965" fmla="*/ 1340291 h 1536506"/>
              <a:gd name="connsiteX966" fmla="*/ 441008 w 2856548"/>
              <a:gd name="connsiteY966" fmla="*/ 1358388 h 1536506"/>
              <a:gd name="connsiteX967" fmla="*/ 446619 w 2856548"/>
              <a:gd name="connsiteY967" fmla="*/ 1350679 h 1536506"/>
              <a:gd name="connsiteX968" fmla="*/ 454225 w 2856548"/>
              <a:gd name="connsiteY968" fmla="*/ 1339814 h 1536506"/>
              <a:gd name="connsiteX969" fmla="*/ 461289 w 2856548"/>
              <a:gd name="connsiteY969" fmla="*/ 1330395 h 1536506"/>
              <a:gd name="connsiteX970" fmla="*/ 480868 w 2856548"/>
              <a:gd name="connsiteY970" fmla="*/ 1304865 h 1536506"/>
              <a:gd name="connsiteX971" fmla="*/ 488924 w 2856548"/>
              <a:gd name="connsiteY971" fmla="*/ 1295832 h 1536506"/>
              <a:gd name="connsiteX972" fmla="*/ 514001 w 2856548"/>
              <a:gd name="connsiteY972" fmla="*/ 1269280 h 1536506"/>
              <a:gd name="connsiteX973" fmla="*/ 538163 w 2856548"/>
              <a:gd name="connsiteY973" fmla="*/ 1250756 h 1536506"/>
              <a:gd name="connsiteX974" fmla="*/ 529590 w 2856548"/>
              <a:gd name="connsiteY974" fmla="*/ 1256471 h 1536506"/>
              <a:gd name="connsiteX975" fmla="*/ 515303 w 2856548"/>
              <a:gd name="connsiteY975" fmla="*/ 1267901 h 1536506"/>
              <a:gd name="connsiteX976" fmla="*/ 514001 w 2856548"/>
              <a:gd name="connsiteY976" fmla="*/ 1269280 h 1536506"/>
              <a:gd name="connsiteX977" fmla="*/ 509793 w 2856548"/>
              <a:gd name="connsiteY977" fmla="*/ 1272506 h 1536506"/>
              <a:gd name="connsiteX978" fmla="*/ 536258 w 2856548"/>
              <a:gd name="connsiteY978" fmla="*/ 1247898 h 1536506"/>
              <a:gd name="connsiteX979" fmla="*/ 612458 w 2856548"/>
              <a:gd name="connsiteY979" fmla="*/ 1220276 h 1536506"/>
              <a:gd name="connsiteX980" fmla="*/ 652463 w 2856548"/>
              <a:gd name="connsiteY980" fmla="*/ 1219323 h 1536506"/>
              <a:gd name="connsiteX981" fmla="*/ 672465 w 2856548"/>
              <a:gd name="connsiteY981" fmla="*/ 1222181 h 1536506"/>
              <a:gd name="connsiteX982" fmla="*/ 692468 w 2856548"/>
              <a:gd name="connsiteY982" fmla="*/ 1227896 h 1536506"/>
              <a:gd name="connsiteX983" fmla="*/ 762000 w 2856548"/>
              <a:gd name="connsiteY983" fmla="*/ 1269806 h 1536506"/>
              <a:gd name="connsiteX984" fmla="*/ 801040 w 2856548"/>
              <a:gd name="connsiteY984" fmla="*/ 1315092 h 1536506"/>
              <a:gd name="connsiteX985" fmla="*/ 811530 w 2856548"/>
              <a:gd name="connsiteY985" fmla="*/ 1328861 h 1536506"/>
              <a:gd name="connsiteX986" fmla="*/ 822960 w 2856548"/>
              <a:gd name="connsiteY986" fmla="*/ 1344101 h 1536506"/>
              <a:gd name="connsiteX987" fmla="*/ 879158 w 2856548"/>
              <a:gd name="connsiteY987" fmla="*/ 1415538 h 1536506"/>
              <a:gd name="connsiteX988" fmla="*/ 934403 w 2856548"/>
              <a:gd name="connsiteY988" fmla="*/ 1445066 h 1536506"/>
              <a:gd name="connsiteX989" fmla="*/ 932498 w 2856548"/>
              <a:gd name="connsiteY989" fmla="*/ 1444113 h 1536506"/>
              <a:gd name="connsiteX990" fmla="*/ 925830 w 2856548"/>
              <a:gd name="connsiteY990" fmla="*/ 1442208 h 1536506"/>
              <a:gd name="connsiteX991" fmla="*/ 937260 w 2856548"/>
              <a:gd name="connsiteY991" fmla="*/ 1444113 h 1536506"/>
              <a:gd name="connsiteX992" fmla="*/ 949643 w 2856548"/>
              <a:gd name="connsiteY992" fmla="*/ 1445066 h 1536506"/>
              <a:gd name="connsiteX993" fmla="*/ 962978 w 2856548"/>
              <a:gd name="connsiteY993" fmla="*/ 1445066 h 1536506"/>
              <a:gd name="connsiteX994" fmla="*/ 975360 w 2856548"/>
              <a:gd name="connsiteY994" fmla="*/ 1443161 h 1536506"/>
              <a:gd name="connsiteX995" fmla="*/ 1022033 w 2856548"/>
              <a:gd name="connsiteY995" fmla="*/ 1417443 h 1536506"/>
              <a:gd name="connsiteX996" fmla="*/ 1066800 w 2856548"/>
              <a:gd name="connsiteY996" fmla="*/ 1363151 h 1536506"/>
              <a:gd name="connsiteX997" fmla="*/ 1117283 w 2856548"/>
              <a:gd name="connsiteY997" fmla="*/ 1294571 h 1536506"/>
              <a:gd name="connsiteX998" fmla="*/ 1195388 w 2856548"/>
              <a:gd name="connsiteY998" fmla="*/ 1233611 h 1536506"/>
              <a:gd name="connsiteX999" fmla="*/ 1244918 w 2856548"/>
              <a:gd name="connsiteY999" fmla="*/ 1219323 h 1536506"/>
              <a:gd name="connsiteX1000" fmla="*/ 1269683 w 2856548"/>
              <a:gd name="connsiteY1000" fmla="*/ 1217418 h 1536506"/>
              <a:gd name="connsiteX1001" fmla="*/ 1666159 w 2856548"/>
              <a:gd name="connsiteY1001" fmla="*/ 1216663 h 1536506"/>
              <a:gd name="connsiteX1002" fmla="*/ 1660208 w 2856548"/>
              <a:gd name="connsiteY1002" fmla="*/ 1220276 h 1536506"/>
              <a:gd name="connsiteX1003" fmla="*/ 1658275 w 2856548"/>
              <a:gd name="connsiteY1003" fmla="*/ 1220692 h 1536506"/>
              <a:gd name="connsiteX1004" fmla="*/ 2518412 w 2856548"/>
              <a:gd name="connsiteY1004" fmla="*/ 1215513 h 1536506"/>
              <a:gd name="connsiteX1005" fmla="*/ 2501265 w 2856548"/>
              <a:gd name="connsiteY1005" fmla="*/ 1218371 h 1536506"/>
              <a:gd name="connsiteX1006" fmla="*/ 2518172 w 2856548"/>
              <a:gd name="connsiteY1006" fmla="*/ 1215513 h 1536506"/>
              <a:gd name="connsiteX1007" fmla="*/ 1870182 w 2856548"/>
              <a:gd name="connsiteY1007" fmla="*/ 1215092 h 1536506"/>
              <a:gd name="connsiteX1008" fmla="*/ 1844259 w 2856548"/>
              <a:gd name="connsiteY1008" fmla="*/ 1221459 h 1536506"/>
              <a:gd name="connsiteX1009" fmla="*/ 1853565 w 2856548"/>
              <a:gd name="connsiteY1009" fmla="*/ 1217418 h 1536506"/>
              <a:gd name="connsiteX1010" fmla="*/ 1895475 w 2856548"/>
              <a:gd name="connsiteY1010" fmla="*/ 1213608 h 1536506"/>
              <a:gd name="connsiteX1011" fmla="*/ 1912620 w 2856548"/>
              <a:gd name="connsiteY1011" fmla="*/ 1213608 h 1536506"/>
              <a:gd name="connsiteX1012" fmla="*/ 1924050 w 2856548"/>
              <a:gd name="connsiteY1012" fmla="*/ 1214561 h 1536506"/>
              <a:gd name="connsiteX1013" fmla="*/ 1935480 w 2856548"/>
              <a:gd name="connsiteY1013" fmla="*/ 1216466 h 1536506"/>
              <a:gd name="connsiteX1014" fmla="*/ 1942607 w 2856548"/>
              <a:gd name="connsiteY1014" fmla="*/ 1217689 h 1536506"/>
              <a:gd name="connsiteX1015" fmla="*/ 1907620 w 2856548"/>
              <a:gd name="connsiteY1015" fmla="*/ 1213846 h 1536506"/>
              <a:gd name="connsiteX1016" fmla="*/ 1873568 w 2856548"/>
              <a:gd name="connsiteY1016" fmla="*/ 1216466 h 1536506"/>
              <a:gd name="connsiteX1017" fmla="*/ 1827430 w 2856548"/>
              <a:gd name="connsiteY1017" fmla="*/ 1230726 h 1536506"/>
              <a:gd name="connsiteX1018" fmla="*/ 1844040 w 2856548"/>
              <a:gd name="connsiteY1018" fmla="*/ 1223133 h 1536506"/>
              <a:gd name="connsiteX1019" fmla="*/ 1868805 w 2856548"/>
              <a:gd name="connsiteY1019" fmla="*/ 1216466 h 1536506"/>
              <a:gd name="connsiteX1020" fmla="*/ 1895475 w 2856548"/>
              <a:gd name="connsiteY1020" fmla="*/ 1213608 h 1536506"/>
              <a:gd name="connsiteX1021" fmla="*/ 2534497 w 2856548"/>
              <a:gd name="connsiteY1021" fmla="*/ 1212832 h 1536506"/>
              <a:gd name="connsiteX1022" fmla="*/ 2550795 w 2856548"/>
              <a:gd name="connsiteY1022" fmla="*/ 1213608 h 1536506"/>
              <a:gd name="connsiteX1023" fmla="*/ 2561273 w 2856548"/>
              <a:gd name="connsiteY1023" fmla="*/ 1214561 h 1536506"/>
              <a:gd name="connsiteX1024" fmla="*/ 2572703 w 2856548"/>
              <a:gd name="connsiteY1024" fmla="*/ 1216466 h 1536506"/>
              <a:gd name="connsiteX1025" fmla="*/ 2628900 w 2856548"/>
              <a:gd name="connsiteY1025" fmla="*/ 1235516 h 1536506"/>
              <a:gd name="connsiteX1026" fmla="*/ 2557463 w 2856548"/>
              <a:gd name="connsiteY1026" fmla="*/ 1216466 h 1536506"/>
              <a:gd name="connsiteX1027" fmla="*/ 2509583 w 2856548"/>
              <a:gd name="connsiteY1027" fmla="*/ 1219176 h 1536506"/>
              <a:gd name="connsiteX1028" fmla="*/ 2525078 w 2856548"/>
              <a:gd name="connsiteY1028" fmla="*/ 1215513 h 1536506"/>
              <a:gd name="connsiteX1029" fmla="*/ 2518412 w 2856548"/>
              <a:gd name="connsiteY1029" fmla="*/ 1215513 h 1536506"/>
              <a:gd name="connsiteX1030" fmla="*/ 2530793 w 2856548"/>
              <a:gd name="connsiteY1030" fmla="*/ 1212656 h 1536506"/>
              <a:gd name="connsiteX1031" fmla="*/ 2534570 w 2856548"/>
              <a:gd name="connsiteY1031" fmla="*/ 1212820 h 1536506"/>
              <a:gd name="connsiteX1032" fmla="*/ 2534497 w 2856548"/>
              <a:gd name="connsiteY1032" fmla="*/ 1212832 h 1536506"/>
              <a:gd name="connsiteX1033" fmla="*/ 1928018 w 2856548"/>
              <a:gd name="connsiteY1033" fmla="*/ 1212185 h 1536506"/>
              <a:gd name="connsiteX1034" fmla="*/ 1941195 w 2856548"/>
              <a:gd name="connsiteY1034" fmla="*/ 1212656 h 1536506"/>
              <a:gd name="connsiteX1035" fmla="*/ 1992630 w 2856548"/>
              <a:gd name="connsiteY1035" fmla="*/ 1229801 h 1536506"/>
              <a:gd name="connsiteX1036" fmla="*/ 2003453 w 2856548"/>
              <a:gd name="connsiteY1036" fmla="*/ 1237180 h 1536506"/>
              <a:gd name="connsiteX1037" fmla="*/ 1948815 w 2856548"/>
              <a:gd name="connsiteY1037" fmla="*/ 1215513 h 1536506"/>
              <a:gd name="connsiteX1038" fmla="*/ 2566988 w 2856548"/>
              <a:gd name="connsiteY1038" fmla="*/ 1211703 h 1536506"/>
              <a:gd name="connsiteX1039" fmla="*/ 2603183 w 2856548"/>
              <a:gd name="connsiteY1039" fmla="*/ 1219323 h 1536506"/>
              <a:gd name="connsiteX1040" fmla="*/ 2589848 w 2856548"/>
              <a:gd name="connsiteY1040" fmla="*/ 1216466 h 1536506"/>
              <a:gd name="connsiteX1041" fmla="*/ 2574608 w 2856548"/>
              <a:gd name="connsiteY1041" fmla="*/ 1214561 h 1536506"/>
              <a:gd name="connsiteX1042" fmla="*/ 2534570 w 2856548"/>
              <a:gd name="connsiteY1042" fmla="*/ 1212820 h 1536506"/>
              <a:gd name="connsiteX1043" fmla="*/ 2535555 w 2856548"/>
              <a:gd name="connsiteY1043" fmla="*/ 1212656 h 1536506"/>
              <a:gd name="connsiteX1044" fmla="*/ 2578418 w 2856548"/>
              <a:gd name="connsiteY1044" fmla="*/ 1214561 h 1536506"/>
              <a:gd name="connsiteX1045" fmla="*/ 2566988 w 2856548"/>
              <a:gd name="connsiteY1045" fmla="*/ 1211703 h 1536506"/>
              <a:gd name="connsiteX1046" fmla="*/ 2517458 w 2856548"/>
              <a:gd name="connsiteY1046" fmla="*/ 1211703 h 1536506"/>
              <a:gd name="connsiteX1047" fmla="*/ 2479358 w 2856548"/>
              <a:gd name="connsiteY1047" fmla="*/ 1220276 h 1536506"/>
              <a:gd name="connsiteX1048" fmla="*/ 2436495 w 2856548"/>
              <a:gd name="connsiteY1048" fmla="*/ 1240278 h 1536506"/>
              <a:gd name="connsiteX1049" fmla="*/ 2470785 w 2856548"/>
              <a:gd name="connsiteY1049" fmla="*/ 1222181 h 1536506"/>
              <a:gd name="connsiteX1050" fmla="*/ 2517458 w 2856548"/>
              <a:gd name="connsiteY1050" fmla="*/ 1211703 h 1536506"/>
              <a:gd name="connsiteX1051" fmla="*/ 642938 w 2856548"/>
              <a:gd name="connsiteY1051" fmla="*/ 1211703 h 1536506"/>
              <a:gd name="connsiteX1052" fmla="*/ 697230 w 2856548"/>
              <a:gd name="connsiteY1052" fmla="*/ 1220276 h 1536506"/>
              <a:gd name="connsiteX1053" fmla="*/ 782955 w 2856548"/>
              <a:gd name="connsiteY1053" fmla="*/ 1276473 h 1536506"/>
              <a:gd name="connsiteX1054" fmla="*/ 769620 w 2856548"/>
              <a:gd name="connsiteY1054" fmla="*/ 1268853 h 1536506"/>
              <a:gd name="connsiteX1055" fmla="*/ 812483 w 2856548"/>
              <a:gd name="connsiteY1055" fmla="*/ 1317431 h 1536506"/>
              <a:gd name="connsiteX1056" fmla="*/ 857250 w 2856548"/>
              <a:gd name="connsiteY1056" fmla="*/ 1379343 h 1536506"/>
              <a:gd name="connsiteX1057" fmla="*/ 880706 w 2856548"/>
              <a:gd name="connsiteY1057" fmla="*/ 1407085 h 1536506"/>
              <a:gd name="connsiteX1058" fmla="*/ 904367 w 2856548"/>
              <a:gd name="connsiteY1058" fmla="*/ 1426550 h 1536506"/>
              <a:gd name="connsiteX1059" fmla="*/ 890165 w 2856548"/>
              <a:gd name="connsiteY1059" fmla="*/ 1417771 h 1536506"/>
              <a:gd name="connsiteX1060" fmla="*/ 888761 w 2856548"/>
              <a:gd name="connsiteY1060" fmla="*/ 1416483 h 1536506"/>
              <a:gd name="connsiteX1061" fmla="*/ 859155 w 2856548"/>
              <a:gd name="connsiteY1061" fmla="*/ 1383987 h 1536506"/>
              <a:gd name="connsiteX1062" fmla="*/ 828675 w 2856548"/>
              <a:gd name="connsiteY1062" fmla="*/ 1341243 h 1536506"/>
              <a:gd name="connsiteX1063" fmla="*/ 794385 w 2856548"/>
              <a:gd name="connsiteY1063" fmla="*/ 1295523 h 1536506"/>
              <a:gd name="connsiteX1064" fmla="*/ 748665 w 2856548"/>
              <a:gd name="connsiteY1064" fmla="*/ 1250756 h 1536506"/>
              <a:gd name="connsiteX1065" fmla="*/ 684848 w 2856548"/>
              <a:gd name="connsiteY1065" fmla="*/ 1220276 h 1536506"/>
              <a:gd name="connsiteX1066" fmla="*/ 614363 w 2856548"/>
              <a:gd name="connsiteY1066" fmla="*/ 1215513 h 1536506"/>
              <a:gd name="connsiteX1067" fmla="*/ 548640 w 2856548"/>
              <a:gd name="connsiteY1067" fmla="*/ 1237421 h 1536506"/>
              <a:gd name="connsiteX1068" fmla="*/ 515303 w 2856548"/>
              <a:gd name="connsiteY1068" fmla="*/ 1261233 h 1536506"/>
              <a:gd name="connsiteX1069" fmla="*/ 485775 w 2856548"/>
              <a:gd name="connsiteY1069" fmla="*/ 1290761 h 1536506"/>
              <a:gd name="connsiteX1070" fmla="*/ 438150 w 2856548"/>
              <a:gd name="connsiteY1070" fmla="*/ 1354578 h 1536506"/>
              <a:gd name="connsiteX1071" fmla="*/ 425762 w 2856548"/>
              <a:gd name="connsiteY1071" fmla="*/ 1370345 h 1536506"/>
              <a:gd name="connsiteX1072" fmla="*/ 399345 w 2856548"/>
              <a:gd name="connsiteY1072" fmla="*/ 1401564 h 1536506"/>
              <a:gd name="connsiteX1073" fmla="*/ 441960 w 2856548"/>
              <a:gd name="connsiteY1073" fmla="*/ 1345053 h 1536506"/>
              <a:gd name="connsiteX1074" fmla="*/ 497205 w 2856548"/>
              <a:gd name="connsiteY1074" fmla="*/ 1274568 h 1536506"/>
              <a:gd name="connsiteX1075" fmla="*/ 537210 w 2856548"/>
              <a:gd name="connsiteY1075" fmla="*/ 1241231 h 1536506"/>
              <a:gd name="connsiteX1076" fmla="*/ 588645 w 2856548"/>
              <a:gd name="connsiteY1076" fmla="*/ 1218371 h 1536506"/>
              <a:gd name="connsiteX1077" fmla="*/ 642938 w 2856548"/>
              <a:gd name="connsiteY1077" fmla="*/ 1211703 h 1536506"/>
              <a:gd name="connsiteX1078" fmla="*/ 1901190 w 2856548"/>
              <a:gd name="connsiteY1078" fmla="*/ 1210751 h 1536506"/>
              <a:gd name="connsiteX1079" fmla="*/ 1925003 w 2856548"/>
              <a:gd name="connsiteY1079" fmla="*/ 1211703 h 1536506"/>
              <a:gd name="connsiteX1080" fmla="*/ 1928018 w 2856548"/>
              <a:gd name="connsiteY1080" fmla="*/ 1212185 h 1536506"/>
              <a:gd name="connsiteX1081" fmla="*/ 1898480 w 2856548"/>
              <a:gd name="connsiteY1081" fmla="*/ 1211130 h 1536506"/>
              <a:gd name="connsiteX1082" fmla="*/ 1887855 w 2856548"/>
              <a:gd name="connsiteY1082" fmla="*/ 1210751 h 1536506"/>
              <a:gd name="connsiteX1083" fmla="*/ 1898480 w 2856548"/>
              <a:gd name="connsiteY1083" fmla="*/ 1211130 h 1536506"/>
              <a:gd name="connsiteX1084" fmla="*/ 1870182 w 2856548"/>
              <a:gd name="connsiteY1084" fmla="*/ 1215092 h 1536506"/>
              <a:gd name="connsiteX1085" fmla="*/ 1495425 w 2856548"/>
              <a:gd name="connsiteY1085" fmla="*/ 1207894 h 1536506"/>
              <a:gd name="connsiteX1086" fmla="*/ 1513519 w 2856548"/>
              <a:gd name="connsiteY1086" fmla="*/ 1215978 h 1536506"/>
              <a:gd name="connsiteX1087" fmla="*/ 1513766 w 2856548"/>
              <a:gd name="connsiteY1087" fmla="*/ 1216114 h 1536506"/>
              <a:gd name="connsiteX1088" fmla="*/ 1504818 w 2856548"/>
              <a:gd name="connsiteY1088" fmla="*/ 1212858 h 1536506"/>
              <a:gd name="connsiteX1089" fmla="*/ 1484388 w 2856548"/>
              <a:gd name="connsiteY1089" fmla="*/ 1199926 h 1536506"/>
              <a:gd name="connsiteX1090" fmla="*/ 1484619 w 2856548"/>
              <a:gd name="connsiteY1090" fmla="*/ 1200053 h 1536506"/>
              <a:gd name="connsiteX1091" fmla="*/ 1499354 w 2856548"/>
              <a:gd name="connsiteY1091" fmla="*/ 1210870 h 1536506"/>
              <a:gd name="connsiteX1092" fmla="*/ 1504818 w 2856548"/>
              <a:gd name="connsiteY1092" fmla="*/ 1212858 h 1536506"/>
              <a:gd name="connsiteX1093" fmla="*/ 1512094 w 2856548"/>
              <a:gd name="connsiteY1093" fmla="*/ 1216704 h 1536506"/>
              <a:gd name="connsiteX1094" fmla="*/ 1523048 w 2856548"/>
              <a:gd name="connsiteY1094" fmla="*/ 1221229 h 1536506"/>
              <a:gd name="connsiteX1095" fmla="*/ 1513766 w 2856548"/>
              <a:gd name="connsiteY1095" fmla="*/ 1216114 h 1536506"/>
              <a:gd name="connsiteX1096" fmla="*/ 1514076 w 2856548"/>
              <a:gd name="connsiteY1096" fmla="*/ 1216227 h 1536506"/>
              <a:gd name="connsiteX1097" fmla="*/ 1540193 w 2856548"/>
              <a:gd name="connsiteY1097" fmla="*/ 1227896 h 1536506"/>
              <a:gd name="connsiteX1098" fmla="*/ 1548351 w 2856548"/>
              <a:gd name="connsiteY1098" fmla="*/ 1228698 h 1536506"/>
              <a:gd name="connsiteX1099" fmla="*/ 1548765 w 2856548"/>
              <a:gd name="connsiteY1099" fmla="*/ 1228849 h 1536506"/>
              <a:gd name="connsiteX1100" fmla="*/ 1553289 w 2856548"/>
              <a:gd name="connsiteY1100" fmla="*/ 1229184 h 1536506"/>
              <a:gd name="connsiteX1101" fmla="*/ 1578928 w 2856548"/>
              <a:gd name="connsiteY1101" fmla="*/ 1231706 h 1536506"/>
              <a:gd name="connsiteX1102" fmla="*/ 1570673 w 2856548"/>
              <a:gd name="connsiteY1102" fmla="*/ 1231706 h 1536506"/>
              <a:gd name="connsiteX1103" fmla="*/ 1556385 w 2856548"/>
              <a:gd name="connsiteY1103" fmla="*/ 1230754 h 1536506"/>
              <a:gd name="connsiteX1104" fmla="*/ 1572578 w 2856548"/>
              <a:gd name="connsiteY1104" fmla="*/ 1232659 h 1536506"/>
              <a:gd name="connsiteX1105" fmla="*/ 1592580 w 2856548"/>
              <a:gd name="connsiteY1105" fmla="*/ 1233611 h 1536506"/>
              <a:gd name="connsiteX1106" fmla="*/ 1594950 w 2856548"/>
              <a:gd name="connsiteY1106" fmla="*/ 1233282 h 1536506"/>
              <a:gd name="connsiteX1107" fmla="*/ 1598295 w 2856548"/>
              <a:gd name="connsiteY1107" fmla="*/ 1233611 h 1536506"/>
              <a:gd name="connsiteX1108" fmla="*/ 1608669 w 2856548"/>
              <a:gd name="connsiteY1108" fmla="*/ 1231377 h 1536506"/>
              <a:gd name="connsiteX1109" fmla="*/ 1626870 w 2856548"/>
              <a:gd name="connsiteY1109" fmla="*/ 1228849 h 1536506"/>
              <a:gd name="connsiteX1110" fmla="*/ 1617308 w 2856548"/>
              <a:gd name="connsiteY1110" fmla="*/ 1229516 h 1536506"/>
              <a:gd name="connsiteX1111" fmla="*/ 1628793 w 2856548"/>
              <a:gd name="connsiteY1111" fmla="*/ 1227042 h 1536506"/>
              <a:gd name="connsiteX1112" fmla="*/ 1653540 w 2856548"/>
              <a:gd name="connsiteY1112" fmla="*/ 1222181 h 1536506"/>
              <a:gd name="connsiteX1113" fmla="*/ 1654919 w 2856548"/>
              <a:gd name="connsiteY1113" fmla="*/ 1221415 h 1536506"/>
              <a:gd name="connsiteX1114" fmla="*/ 1658275 w 2856548"/>
              <a:gd name="connsiteY1114" fmla="*/ 1220692 h 1536506"/>
              <a:gd name="connsiteX1115" fmla="*/ 1651635 w 2856548"/>
              <a:gd name="connsiteY1115" fmla="*/ 1224086 h 1536506"/>
              <a:gd name="connsiteX1116" fmla="*/ 1577340 w 2856548"/>
              <a:gd name="connsiteY1116" fmla="*/ 1234564 h 1536506"/>
              <a:gd name="connsiteX1117" fmla="*/ 1504950 w 2856548"/>
              <a:gd name="connsiteY1117" fmla="*/ 1215514 h 1536506"/>
              <a:gd name="connsiteX1118" fmla="*/ 1467882 w 2856548"/>
              <a:gd name="connsiteY1118" fmla="*/ 1187767 h 1536506"/>
              <a:gd name="connsiteX1119" fmla="*/ 1482622 w 2856548"/>
              <a:gd name="connsiteY1119" fmla="*/ 1198588 h 1536506"/>
              <a:gd name="connsiteX1120" fmla="*/ 1484388 w 2856548"/>
              <a:gd name="connsiteY1120" fmla="*/ 1199926 h 1536506"/>
              <a:gd name="connsiteX1121" fmla="*/ 1476375 w 2856548"/>
              <a:gd name="connsiteY1121" fmla="*/ 1195511 h 1536506"/>
              <a:gd name="connsiteX1122" fmla="*/ 2777488 w 2856548"/>
              <a:gd name="connsiteY1122" fmla="*/ 1185033 h 1536506"/>
              <a:gd name="connsiteX1123" fmla="*/ 2784932 w 2856548"/>
              <a:gd name="connsiteY1123" fmla="*/ 1189499 h 1536506"/>
              <a:gd name="connsiteX1124" fmla="*/ 2783205 w 2856548"/>
              <a:gd name="connsiteY1124" fmla="*/ 1188844 h 1536506"/>
              <a:gd name="connsiteX1125" fmla="*/ 2754630 w 2856548"/>
              <a:gd name="connsiteY1125" fmla="*/ 1184081 h 1536506"/>
              <a:gd name="connsiteX1126" fmla="*/ 2756404 w 2856548"/>
              <a:gd name="connsiteY1126" fmla="*/ 1184436 h 1536506"/>
              <a:gd name="connsiteX1127" fmla="*/ 2772728 w 2856548"/>
              <a:gd name="connsiteY1127" fmla="*/ 1196464 h 1536506"/>
              <a:gd name="connsiteX1128" fmla="*/ 2766060 w 2856548"/>
              <a:gd name="connsiteY1128" fmla="*/ 1191701 h 1536506"/>
              <a:gd name="connsiteX1129" fmla="*/ 2754630 w 2856548"/>
              <a:gd name="connsiteY1129" fmla="*/ 1184081 h 1536506"/>
              <a:gd name="connsiteX1130" fmla="*/ 1085850 w 2856548"/>
              <a:gd name="connsiteY1130" fmla="*/ 1183129 h 1536506"/>
              <a:gd name="connsiteX1131" fmla="*/ 1062990 w 2856548"/>
              <a:gd name="connsiteY1131" fmla="*/ 1202179 h 1536506"/>
              <a:gd name="connsiteX1132" fmla="*/ 1073067 w 2856548"/>
              <a:gd name="connsiteY1132" fmla="*/ 1192615 h 1536506"/>
              <a:gd name="connsiteX1133" fmla="*/ 1721049 w 2856548"/>
              <a:gd name="connsiteY1133" fmla="*/ 1181224 h 1536506"/>
              <a:gd name="connsiteX1134" fmla="*/ 1716405 w 2856548"/>
              <a:gd name="connsiteY1134" fmla="*/ 1185986 h 1536506"/>
              <a:gd name="connsiteX1135" fmla="*/ 1694498 w 2856548"/>
              <a:gd name="connsiteY1135" fmla="*/ 1202179 h 1536506"/>
              <a:gd name="connsiteX1136" fmla="*/ 1666159 w 2856548"/>
              <a:gd name="connsiteY1136" fmla="*/ 1216663 h 1536506"/>
              <a:gd name="connsiteX1137" fmla="*/ 1695090 w 2856548"/>
              <a:gd name="connsiteY1137" fmla="*/ 1199098 h 1536506"/>
              <a:gd name="connsiteX1138" fmla="*/ 1704975 w 2856548"/>
              <a:gd name="connsiteY1138" fmla="*/ 1193606 h 1536506"/>
              <a:gd name="connsiteX1139" fmla="*/ 1706351 w 2856548"/>
              <a:gd name="connsiteY1139" fmla="*/ 1192261 h 1536506"/>
              <a:gd name="connsiteX1140" fmla="*/ 1713548 w 2856548"/>
              <a:gd name="connsiteY1140" fmla="*/ 1187891 h 1536506"/>
              <a:gd name="connsiteX1141" fmla="*/ 1721049 w 2856548"/>
              <a:gd name="connsiteY1141" fmla="*/ 1181224 h 1536506"/>
              <a:gd name="connsiteX1142" fmla="*/ 1454993 w 2856548"/>
              <a:gd name="connsiteY1142" fmla="*/ 1177642 h 1536506"/>
              <a:gd name="connsiteX1143" fmla="*/ 1465580 w 2856548"/>
              <a:gd name="connsiteY1143" fmla="*/ 1185669 h 1536506"/>
              <a:gd name="connsiteX1144" fmla="*/ 1467882 w 2856548"/>
              <a:gd name="connsiteY1144" fmla="*/ 1187767 h 1536506"/>
              <a:gd name="connsiteX1145" fmla="*/ 1456373 w 2856548"/>
              <a:gd name="connsiteY1145" fmla="*/ 1179319 h 1536506"/>
              <a:gd name="connsiteX1146" fmla="*/ 2767013 w 2856548"/>
              <a:gd name="connsiteY1146" fmla="*/ 1176461 h 1536506"/>
              <a:gd name="connsiteX1147" fmla="*/ 2781300 w 2856548"/>
              <a:gd name="connsiteY1147" fmla="*/ 1185034 h 1536506"/>
              <a:gd name="connsiteX1148" fmla="*/ 2789873 w 2856548"/>
              <a:gd name="connsiteY1148" fmla="*/ 1187891 h 1536506"/>
              <a:gd name="connsiteX1149" fmla="*/ 2767013 w 2856548"/>
              <a:gd name="connsiteY1149" fmla="*/ 1176461 h 1536506"/>
              <a:gd name="connsiteX1150" fmla="*/ 2731101 w 2856548"/>
              <a:gd name="connsiteY1150" fmla="*/ 1173261 h 1536506"/>
              <a:gd name="connsiteX1151" fmla="*/ 2740343 w 2856548"/>
              <a:gd name="connsiteY1151" fmla="*/ 1177414 h 1536506"/>
              <a:gd name="connsiteX1152" fmla="*/ 2737485 w 2856548"/>
              <a:gd name="connsiteY1152" fmla="*/ 1180271 h 1536506"/>
              <a:gd name="connsiteX1153" fmla="*/ 2731101 w 2856548"/>
              <a:gd name="connsiteY1153" fmla="*/ 1173261 h 1536506"/>
              <a:gd name="connsiteX1154" fmla="*/ 2753678 w 2856548"/>
              <a:gd name="connsiteY1154" fmla="*/ 1161221 h 1536506"/>
              <a:gd name="connsiteX1155" fmla="*/ 2756535 w 2856548"/>
              <a:gd name="connsiteY1155" fmla="*/ 1165031 h 1536506"/>
              <a:gd name="connsiteX1156" fmla="*/ 2776538 w 2856548"/>
              <a:gd name="connsiteY1156" fmla="*/ 1179319 h 1536506"/>
              <a:gd name="connsiteX1157" fmla="*/ 2766060 w 2856548"/>
              <a:gd name="connsiteY1157" fmla="*/ 1170746 h 1536506"/>
              <a:gd name="connsiteX1158" fmla="*/ 2753678 w 2856548"/>
              <a:gd name="connsiteY1158" fmla="*/ 1161221 h 1536506"/>
              <a:gd name="connsiteX1159" fmla="*/ 1738259 w 2856548"/>
              <a:gd name="connsiteY1159" fmla="*/ 1161063 h 1536506"/>
              <a:gd name="connsiteX1160" fmla="*/ 1736408 w 2856548"/>
              <a:gd name="connsiteY1160" fmla="*/ 1163126 h 1536506"/>
              <a:gd name="connsiteX1161" fmla="*/ 1737342 w 2856548"/>
              <a:gd name="connsiteY1161" fmla="*/ 1161959 h 1536506"/>
              <a:gd name="connsiteX1162" fmla="*/ 1569406 w 2856548"/>
              <a:gd name="connsiteY1162" fmla="*/ 1140309 h 1536506"/>
              <a:gd name="connsiteX1163" fmla="*/ 1603058 w 2856548"/>
              <a:gd name="connsiteY1163" fmla="*/ 1141219 h 1536506"/>
              <a:gd name="connsiteX1164" fmla="*/ 1576388 w 2856548"/>
              <a:gd name="connsiteY1164" fmla="*/ 1142171 h 1536506"/>
              <a:gd name="connsiteX1165" fmla="*/ 1598318 w 2856548"/>
              <a:gd name="connsiteY1165" fmla="*/ 1138525 h 1536506"/>
              <a:gd name="connsiteX1166" fmla="*/ 1593533 w 2856548"/>
              <a:gd name="connsiteY1166" fmla="*/ 1139314 h 1536506"/>
              <a:gd name="connsiteX1167" fmla="*/ 1590129 w 2856548"/>
              <a:gd name="connsiteY1167" fmla="*/ 1138807 h 1536506"/>
              <a:gd name="connsiteX1168" fmla="*/ 1561281 w 2856548"/>
              <a:gd name="connsiteY1168" fmla="*/ 1138142 h 1536506"/>
              <a:gd name="connsiteX1169" fmla="*/ 1569406 w 2856548"/>
              <a:gd name="connsiteY1169" fmla="*/ 1140309 h 1536506"/>
              <a:gd name="connsiteX1170" fmla="*/ 1567815 w 2856548"/>
              <a:gd name="connsiteY1170" fmla="*/ 1140266 h 1536506"/>
              <a:gd name="connsiteX1171" fmla="*/ 1607394 w 2856548"/>
              <a:gd name="connsiteY1171" fmla="*/ 1137027 h 1536506"/>
              <a:gd name="connsiteX1172" fmla="*/ 1603058 w 2856548"/>
              <a:gd name="connsiteY1172" fmla="*/ 1138361 h 1536506"/>
              <a:gd name="connsiteX1173" fmla="*/ 1598318 w 2856548"/>
              <a:gd name="connsiteY1173" fmla="*/ 1138525 h 1536506"/>
              <a:gd name="connsiteX1174" fmla="*/ 930734 w 2856548"/>
              <a:gd name="connsiteY1174" fmla="*/ 1135791 h 1536506"/>
              <a:gd name="connsiteX1175" fmla="*/ 960120 w 2856548"/>
              <a:gd name="connsiteY1175" fmla="*/ 1139314 h 1536506"/>
              <a:gd name="connsiteX1176" fmla="*/ 935355 w 2856548"/>
              <a:gd name="connsiteY1176" fmla="*/ 1137409 h 1536506"/>
              <a:gd name="connsiteX1177" fmla="*/ 1758530 w 2856548"/>
              <a:gd name="connsiteY1177" fmla="*/ 1135474 h 1536506"/>
              <a:gd name="connsiteX1178" fmla="*/ 1757125 w 2856548"/>
              <a:gd name="connsiteY1178" fmla="*/ 1137409 h 1536506"/>
              <a:gd name="connsiteX1179" fmla="*/ 1751992 w 2856548"/>
              <a:gd name="connsiteY1179" fmla="*/ 1143647 h 1536506"/>
              <a:gd name="connsiteX1180" fmla="*/ 930286 w 2856548"/>
              <a:gd name="connsiteY1180" fmla="*/ 1134735 h 1536506"/>
              <a:gd name="connsiteX1181" fmla="*/ 953453 w 2856548"/>
              <a:gd name="connsiteY1181" fmla="*/ 1137409 h 1536506"/>
              <a:gd name="connsiteX1182" fmla="*/ 936308 w 2856548"/>
              <a:gd name="connsiteY1182" fmla="*/ 1136456 h 1536506"/>
              <a:gd name="connsiteX1183" fmla="*/ 1547813 w 2856548"/>
              <a:gd name="connsiteY1183" fmla="*/ 1134551 h 1536506"/>
              <a:gd name="connsiteX1184" fmla="*/ 1553528 w 2856548"/>
              <a:gd name="connsiteY1184" fmla="*/ 1135623 h 1536506"/>
              <a:gd name="connsiteX1185" fmla="*/ 1561281 w 2856548"/>
              <a:gd name="connsiteY1185" fmla="*/ 1138142 h 1536506"/>
              <a:gd name="connsiteX1186" fmla="*/ 926925 w 2856548"/>
              <a:gd name="connsiteY1186" fmla="*/ 1133775 h 1536506"/>
              <a:gd name="connsiteX1187" fmla="*/ 930286 w 2856548"/>
              <a:gd name="connsiteY1187" fmla="*/ 1134735 h 1536506"/>
              <a:gd name="connsiteX1188" fmla="*/ 928688 w 2856548"/>
              <a:gd name="connsiteY1188" fmla="*/ 1134551 h 1536506"/>
              <a:gd name="connsiteX1189" fmla="*/ 991557 w 2856548"/>
              <a:gd name="connsiteY1189" fmla="*/ 1132962 h 1536506"/>
              <a:gd name="connsiteX1190" fmla="*/ 985838 w 2856548"/>
              <a:gd name="connsiteY1190" fmla="*/ 1135504 h 1536506"/>
              <a:gd name="connsiteX1191" fmla="*/ 978218 w 2856548"/>
              <a:gd name="connsiteY1191" fmla="*/ 1137409 h 1536506"/>
              <a:gd name="connsiteX1192" fmla="*/ 983933 w 2856548"/>
              <a:gd name="connsiteY1192" fmla="*/ 1135504 h 1536506"/>
              <a:gd name="connsiteX1193" fmla="*/ 1550404 w 2856548"/>
              <a:gd name="connsiteY1193" fmla="*/ 1132891 h 1536506"/>
              <a:gd name="connsiteX1194" fmla="*/ 1590129 w 2856548"/>
              <a:gd name="connsiteY1194" fmla="*/ 1138807 h 1536506"/>
              <a:gd name="connsiteX1195" fmla="*/ 1575435 w 2856548"/>
              <a:gd name="connsiteY1195" fmla="*/ 1139314 h 1536506"/>
              <a:gd name="connsiteX1196" fmla="*/ 1551623 w 2856548"/>
              <a:gd name="connsiteY1196" fmla="*/ 1133599 h 1536506"/>
              <a:gd name="connsiteX1197" fmla="*/ 1763078 w 2856548"/>
              <a:gd name="connsiteY1197" fmla="*/ 1132646 h 1536506"/>
              <a:gd name="connsiteX1198" fmla="*/ 1744980 w 2856548"/>
              <a:gd name="connsiteY1198" fmla="*/ 1156459 h 1536506"/>
              <a:gd name="connsiteX1199" fmla="*/ 1747838 w 2856548"/>
              <a:gd name="connsiteY1199" fmla="*/ 1151696 h 1536506"/>
              <a:gd name="connsiteX1200" fmla="*/ 1738259 w 2856548"/>
              <a:gd name="connsiteY1200" fmla="*/ 1161063 h 1536506"/>
              <a:gd name="connsiteX1201" fmla="*/ 1752958 w 2856548"/>
              <a:gd name="connsiteY1201" fmla="*/ 1144672 h 1536506"/>
              <a:gd name="connsiteX1202" fmla="*/ 1763078 w 2856548"/>
              <a:gd name="connsiteY1202" fmla="*/ 1132646 h 1536506"/>
              <a:gd name="connsiteX1203" fmla="*/ 992505 w 2856548"/>
              <a:gd name="connsiteY1203" fmla="*/ 1132646 h 1536506"/>
              <a:gd name="connsiteX1204" fmla="*/ 991557 w 2856548"/>
              <a:gd name="connsiteY1204" fmla="*/ 1132962 h 1536506"/>
              <a:gd name="connsiteX1205" fmla="*/ 992126 w 2856548"/>
              <a:gd name="connsiteY1205" fmla="*/ 1132709 h 1536506"/>
              <a:gd name="connsiteX1206" fmla="*/ 1624953 w 2856548"/>
              <a:gd name="connsiteY1206" fmla="*/ 1131624 h 1536506"/>
              <a:gd name="connsiteX1207" fmla="*/ 1617346 w 2856548"/>
              <a:gd name="connsiteY1207" fmla="*/ 1135385 h 1536506"/>
              <a:gd name="connsiteX1208" fmla="*/ 1607394 w 2856548"/>
              <a:gd name="connsiteY1208" fmla="*/ 1137027 h 1536506"/>
              <a:gd name="connsiteX1209" fmla="*/ 366713 w 2856548"/>
              <a:gd name="connsiteY1209" fmla="*/ 1130741 h 1536506"/>
              <a:gd name="connsiteX1210" fmla="*/ 359093 w 2856548"/>
              <a:gd name="connsiteY1210" fmla="*/ 1134551 h 1536506"/>
              <a:gd name="connsiteX1211" fmla="*/ 351316 w 2856548"/>
              <a:gd name="connsiteY1211" fmla="*/ 1137144 h 1536506"/>
              <a:gd name="connsiteX1212" fmla="*/ 1544722 w 2856548"/>
              <a:gd name="connsiteY1212" fmla="*/ 1129590 h 1536506"/>
              <a:gd name="connsiteX1213" fmla="*/ 1550404 w 2856548"/>
              <a:gd name="connsiteY1213" fmla="*/ 1132891 h 1536506"/>
              <a:gd name="connsiteX1214" fmla="*/ 1548765 w 2856548"/>
              <a:gd name="connsiteY1214" fmla="*/ 1132646 h 1536506"/>
              <a:gd name="connsiteX1215" fmla="*/ 1630709 w 2856548"/>
              <a:gd name="connsiteY1215" fmla="*/ 1128779 h 1536506"/>
              <a:gd name="connsiteX1216" fmla="*/ 1627823 w 2856548"/>
              <a:gd name="connsiteY1216" fmla="*/ 1130741 h 1536506"/>
              <a:gd name="connsiteX1217" fmla="*/ 1624953 w 2856548"/>
              <a:gd name="connsiteY1217" fmla="*/ 1131624 h 1536506"/>
              <a:gd name="connsiteX1218" fmla="*/ 905459 w 2856548"/>
              <a:gd name="connsiteY1218" fmla="*/ 1124331 h 1536506"/>
              <a:gd name="connsiteX1219" fmla="*/ 926925 w 2856548"/>
              <a:gd name="connsiteY1219" fmla="*/ 1133775 h 1536506"/>
              <a:gd name="connsiteX1220" fmla="*/ 916305 w 2856548"/>
              <a:gd name="connsiteY1220" fmla="*/ 1130741 h 1536506"/>
              <a:gd name="connsiteX1221" fmla="*/ 930734 w 2856548"/>
              <a:gd name="connsiteY1221" fmla="*/ 1135791 h 1536506"/>
              <a:gd name="connsiteX1222" fmla="*/ 922378 w 2856548"/>
              <a:gd name="connsiteY1222" fmla="*/ 1134790 h 1536506"/>
              <a:gd name="connsiteX1223" fmla="*/ 904367 w 2856548"/>
              <a:gd name="connsiteY1223" fmla="*/ 1123656 h 1536506"/>
              <a:gd name="connsiteX1224" fmla="*/ 905459 w 2856548"/>
              <a:gd name="connsiteY1224" fmla="*/ 1124331 h 1536506"/>
              <a:gd name="connsiteX1225" fmla="*/ 904875 w 2856548"/>
              <a:gd name="connsiteY1225" fmla="*/ 1124074 h 1536506"/>
              <a:gd name="connsiteX1226" fmla="*/ 1649730 w 2856548"/>
              <a:gd name="connsiteY1226" fmla="*/ 1119311 h 1536506"/>
              <a:gd name="connsiteX1227" fmla="*/ 1648183 w 2856548"/>
              <a:gd name="connsiteY1227" fmla="*/ 1121669 h 1536506"/>
              <a:gd name="connsiteX1228" fmla="*/ 1644015 w 2856548"/>
              <a:gd name="connsiteY1228" fmla="*/ 1125026 h 1536506"/>
              <a:gd name="connsiteX1229" fmla="*/ 1633538 w 2856548"/>
              <a:gd name="connsiteY1229" fmla="*/ 1131694 h 1536506"/>
              <a:gd name="connsiteX1230" fmla="*/ 1624013 w 2856548"/>
              <a:gd name="connsiteY1230" fmla="*/ 1136456 h 1536506"/>
              <a:gd name="connsiteX1231" fmla="*/ 1628775 w 2856548"/>
              <a:gd name="connsiteY1231" fmla="*/ 1133599 h 1536506"/>
              <a:gd name="connsiteX1232" fmla="*/ 1620203 w 2856548"/>
              <a:gd name="connsiteY1232" fmla="*/ 1136456 h 1536506"/>
              <a:gd name="connsiteX1233" fmla="*/ 1634490 w 2856548"/>
              <a:gd name="connsiteY1233" fmla="*/ 1129789 h 1536506"/>
              <a:gd name="connsiteX1234" fmla="*/ 1639253 w 2856548"/>
              <a:gd name="connsiteY1234" fmla="*/ 1126931 h 1536506"/>
              <a:gd name="connsiteX1235" fmla="*/ 1643063 w 2856548"/>
              <a:gd name="connsiteY1235" fmla="*/ 1124074 h 1536506"/>
              <a:gd name="connsiteX1236" fmla="*/ 1649730 w 2856548"/>
              <a:gd name="connsiteY1236" fmla="*/ 1119311 h 1536506"/>
              <a:gd name="connsiteX1237" fmla="*/ 1646257 w 2856548"/>
              <a:gd name="connsiteY1237" fmla="*/ 1118206 h 1536506"/>
              <a:gd name="connsiteX1238" fmla="*/ 1638300 w 2856548"/>
              <a:gd name="connsiteY1238" fmla="*/ 1125026 h 1536506"/>
              <a:gd name="connsiteX1239" fmla="*/ 1630709 w 2856548"/>
              <a:gd name="connsiteY1239" fmla="*/ 1128779 h 1536506"/>
              <a:gd name="connsiteX1240" fmla="*/ 1655445 w 2856548"/>
              <a:gd name="connsiteY1240" fmla="*/ 1115501 h 1536506"/>
              <a:gd name="connsiteX1241" fmla="*/ 1647230 w 2856548"/>
              <a:gd name="connsiteY1241" fmla="*/ 1123121 h 1536506"/>
              <a:gd name="connsiteX1242" fmla="*/ 1648183 w 2856548"/>
              <a:gd name="connsiteY1242" fmla="*/ 1121669 h 1536506"/>
              <a:gd name="connsiteX1243" fmla="*/ 1652588 w 2856548"/>
              <a:gd name="connsiteY1243" fmla="*/ 1118121 h 1536506"/>
              <a:gd name="connsiteX1244" fmla="*/ 1655445 w 2856548"/>
              <a:gd name="connsiteY1244" fmla="*/ 1115501 h 1536506"/>
              <a:gd name="connsiteX1245" fmla="*/ 1401128 w 2856548"/>
              <a:gd name="connsiteY1245" fmla="*/ 1115501 h 1536506"/>
              <a:gd name="connsiteX1246" fmla="*/ 1443990 w 2856548"/>
              <a:gd name="connsiteY1246" fmla="*/ 1165984 h 1536506"/>
              <a:gd name="connsiteX1247" fmla="*/ 1449615 w 2856548"/>
              <a:gd name="connsiteY1247" fmla="*/ 1171112 h 1536506"/>
              <a:gd name="connsiteX1248" fmla="*/ 1454993 w 2856548"/>
              <a:gd name="connsiteY1248" fmla="*/ 1177642 h 1536506"/>
              <a:gd name="connsiteX1249" fmla="*/ 1445895 w 2856548"/>
              <a:gd name="connsiteY1249" fmla="*/ 1170746 h 1536506"/>
              <a:gd name="connsiteX1250" fmla="*/ 1401128 w 2856548"/>
              <a:gd name="connsiteY1250" fmla="*/ 1115501 h 1536506"/>
              <a:gd name="connsiteX1251" fmla="*/ 1022033 w 2856548"/>
              <a:gd name="connsiteY1251" fmla="*/ 1109786 h 1536506"/>
              <a:gd name="connsiteX1252" fmla="*/ 1012508 w 2856548"/>
              <a:gd name="connsiteY1252" fmla="*/ 1119311 h 1536506"/>
              <a:gd name="connsiteX1253" fmla="*/ 1000125 w 2856548"/>
              <a:gd name="connsiteY1253" fmla="*/ 1127884 h 1536506"/>
              <a:gd name="connsiteX1254" fmla="*/ 1007745 w 2856548"/>
              <a:gd name="connsiteY1254" fmla="*/ 1124074 h 1536506"/>
              <a:gd name="connsiteX1255" fmla="*/ 994410 w 2856548"/>
              <a:gd name="connsiteY1255" fmla="*/ 1131694 h 1536506"/>
              <a:gd name="connsiteX1256" fmla="*/ 992126 w 2856548"/>
              <a:gd name="connsiteY1256" fmla="*/ 1132709 h 1536506"/>
              <a:gd name="connsiteX1257" fmla="*/ 986790 w 2856548"/>
              <a:gd name="connsiteY1257" fmla="*/ 1133599 h 1536506"/>
              <a:gd name="connsiteX1258" fmla="*/ 979170 w 2856548"/>
              <a:gd name="connsiteY1258" fmla="*/ 1135504 h 1536506"/>
              <a:gd name="connsiteX1259" fmla="*/ 969645 w 2856548"/>
              <a:gd name="connsiteY1259" fmla="*/ 1137409 h 1536506"/>
              <a:gd name="connsiteX1260" fmla="*/ 964883 w 2856548"/>
              <a:gd name="connsiteY1260" fmla="*/ 1138361 h 1536506"/>
              <a:gd name="connsiteX1261" fmla="*/ 960120 w 2856548"/>
              <a:gd name="connsiteY1261" fmla="*/ 1138361 h 1536506"/>
              <a:gd name="connsiteX1262" fmla="*/ 989648 w 2856548"/>
              <a:gd name="connsiteY1262" fmla="*/ 1131694 h 1536506"/>
              <a:gd name="connsiteX1263" fmla="*/ 1022033 w 2856548"/>
              <a:gd name="connsiteY1263" fmla="*/ 1109786 h 1536506"/>
              <a:gd name="connsiteX1264" fmla="*/ 1656159 w 2856548"/>
              <a:gd name="connsiteY1264" fmla="*/ 1109719 h 1536506"/>
              <a:gd name="connsiteX1265" fmla="*/ 1651635 w 2856548"/>
              <a:gd name="connsiteY1265" fmla="*/ 1114549 h 1536506"/>
              <a:gd name="connsiteX1266" fmla="*/ 1646257 w 2856548"/>
              <a:gd name="connsiteY1266" fmla="*/ 1118206 h 1536506"/>
              <a:gd name="connsiteX1267" fmla="*/ 1036320 w 2856548"/>
              <a:gd name="connsiteY1267" fmla="*/ 1105024 h 1536506"/>
              <a:gd name="connsiteX1268" fmla="*/ 996315 w 2856548"/>
              <a:gd name="connsiteY1268" fmla="*/ 1136456 h 1536506"/>
              <a:gd name="connsiteX1269" fmla="*/ 1036320 w 2856548"/>
              <a:gd name="connsiteY1269" fmla="*/ 1105024 h 1536506"/>
              <a:gd name="connsiteX1270" fmla="*/ 1509713 w 2856548"/>
              <a:gd name="connsiteY1270" fmla="*/ 1103119 h 1536506"/>
              <a:gd name="connsiteX1271" fmla="*/ 1544722 w 2856548"/>
              <a:gd name="connsiteY1271" fmla="*/ 1129590 h 1536506"/>
              <a:gd name="connsiteX1272" fmla="*/ 1530311 w 2856548"/>
              <a:gd name="connsiteY1272" fmla="*/ 1121217 h 1536506"/>
              <a:gd name="connsiteX1273" fmla="*/ 1509713 w 2856548"/>
              <a:gd name="connsiteY1273" fmla="*/ 1103119 h 1536506"/>
              <a:gd name="connsiteX1274" fmla="*/ 395587 w 2856548"/>
              <a:gd name="connsiteY1274" fmla="*/ 1102765 h 1536506"/>
              <a:gd name="connsiteX1275" fmla="*/ 384810 w 2856548"/>
              <a:gd name="connsiteY1275" fmla="*/ 1115501 h 1536506"/>
              <a:gd name="connsiteX1276" fmla="*/ 362903 w 2856548"/>
              <a:gd name="connsiteY1276" fmla="*/ 1130741 h 1536506"/>
              <a:gd name="connsiteX1277" fmla="*/ 338138 w 2856548"/>
              <a:gd name="connsiteY1277" fmla="*/ 1139314 h 1536506"/>
              <a:gd name="connsiteX1278" fmla="*/ 350520 w 2856548"/>
              <a:gd name="connsiteY1278" fmla="*/ 1137409 h 1536506"/>
              <a:gd name="connsiteX1279" fmla="*/ 351316 w 2856548"/>
              <a:gd name="connsiteY1279" fmla="*/ 1137144 h 1536506"/>
              <a:gd name="connsiteX1280" fmla="*/ 345304 w 2856548"/>
              <a:gd name="connsiteY1280" fmla="*/ 1139644 h 1536506"/>
              <a:gd name="connsiteX1281" fmla="*/ 337817 w 2856548"/>
              <a:gd name="connsiteY1281" fmla="*/ 1140987 h 1536506"/>
              <a:gd name="connsiteX1282" fmla="*/ 314325 w 2856548"/>
              <a:gd name="connsiteY1282" fmla="*/ 1142171 h 1536506"/>
              <a:gd name="connsiteX1283" fmla="*/ 288608 w 2856548"/>
              <a:gd name="connsiteY1283" fmla="*/ 1136456 h 1536506"/>
              <a:gd name="connsiteX1284" fmla="*/ 267653 w 2856548"/>
              <a:gd name="connsiteY1284" fmla="*/ 1125979 h 1536506"/>
              <a:gd name="connsiteX1285" fmla="*/ 306705 w 2856548"/>
              <a:gd name="connsiteY1285" fmla="*/ 1139314 h 1536506"/>
              <a:gd name="connsiteX1286" fmla="*/ 330518 w 2856548"/>
              <a:gd name="connsiteY1286" fmla="*/ 1139314 h 1536506"/>
              <a:gd name="connsiteX1287" fmla="*/ 353378 w 2856548"/>
              <a:gd name="connsiteY1287" fmla="*/ 1133599 h 1536506"/>
              <a:gd name="connsiteX1288" fmla="*/ 374809 w 2856548"/>
              <a:gd name="connsiteY1288" fmla="*/ 1121812 h 1536506"/>
              <a:gd name="connsiteX1289" fmla="*/ 1664310 w 2856548"/>
              <a:gd name="connsiteY1289" fmla="*/ 1101016 h 1536506"/>
              <a:gd name="connsiteX1290" fmla="*/ 1658303 w 2856548"/>
              <a:gd name="connsiteY1290" fmla="*/ 1107881 h 1536506"/>
              <a:gd name="connsiteX1291" fmla="*/ 1656159 w 2856548"/>
              <a:gd name="connsiteY1291" fmla="*/ 1109719 h 1536506"/>
              <a:gd name="connsiteX1292" fmla="*/ 397441 w 2856548"/>
              <a:gd name="connsiteY1292" fmla="*/ 1100574 h 1536506"/>
              <a:gd name="connsiteX1293" fmla="*/ 396240 w 2856548"/>
              <a:gd name="connsiteY1293" fmla="*/ 1102166 h 1536506"/>
              <a:gd name="connsiteX1294" fmla="*/ 395587 w 2856548"/>
              <a:gd name="connsiteY1294" fmla="*/ 1102765 h 1536506"/>
              <a:gd name="connsiteX1295" fmla="*/ 2761675 w 2856548"/>
              <a:gd name="connsiteY1295" fmla="*/ 1099410 h 1536506"/>
              <a:gd name="connsiteX1296" fmla="*/ 2765108 w 2856548"/>
              <a:gd name="connsiteY1296" fmla="*/ 1103952 h 1536506"/>
              <a:gd name="connsiteX1297" fmla="*/ 2770823 w 2856548"/>
              <a:gd name="connsiteY1297" fmla="*/ 1112644 h 1536506"/>
              <a:gd name="connsiteX1298" fmla="*/ 2762323 w 2856548"/>
              <a:gd name="connsiteY1298" fmla="*/ 1101225 h 1536506"/>
              <a:gd name="connsiteX1299" fmla="*/ 1389698 w 2856548"/>
              <a:gd name="connsiteY1299" fmla="*/ 1098356 h 1536506"/>
              <a:gd name="connsiteX1300" fmla="*/ 1392932 w 2856548"/>
              <a:gd name="connsiteY1300" fmla="*/ 1102283 h 1536506"/>
              <a:gd name="connsiteX1301" fmla="*/ 1395413 w 2856548"/>
              <a:gd name="connsiteY1301" fmla="*/ 1105976 h 1536506"/>
              <a:gd name="connsiteX1302" fmla="*/ 1389698 w 2856548"/>
              <a:gd name="connsiteY1302" fmla="*/ 1098356 h 1536506"/>
              <a:gd name="connsiteX1303" fmla="*/ 2141361 w 2856548"/>
              <a:gd name="connsiteY1303" fmla="*/ 1090297 h 1536506"/>
              <a:gd name="connsiteX1304" fmla="*/ 2169795 w 2856548"/>
              <a:gd name="connsiteY1304" fmla="*/ 1118359 h 1536506"/>
              <a:gd name="connsiteX1305" fmla="*/ 2163128 w 2856548"/>
              <a:gd name="connsiteY1305" fmla="*/ 1112644 h 1536506"/>
              <a:gd name="connsiteX1306" fmla="*/ 2155508 w 2856548"/>
              <a:gd name="connsiteY1306" fmla="*/ 1105976 h 1536506"/>
              <a:gd name="connsiteX1307" fmla="*/ 2145269 w 2856548"/>
              <a:gd name="connsiteY1307" fmla="*/ 1095142 h 1536506"/>
              <a:gd name="connsiteX1308" fmla="*/ 1678210 w 2856548"/>
              <a:gd name="connsiteY1308" fmla="*/ 1085129 h 1536506"/>
              <a:gd name="connsiteX1309" fmla="*/ 1674495 w 2856548"/>
              <a:gd name="connsiteY1309" fmla="*/ 1090141 h 1536506"/>
              <a:gd name="connsiteX1310" fmla="*/ 1664310 w 2856548"/>
              <a:gd name="connsiteY1310" fmla="*/ 1101016 h 1536506"/>
              <a:gd name="connsiteX1311" fmla="*/ 1678727 w 2856548"/>
              <a:gd name="connsiteY1311" fmla="*/ 1084433 h 1536506"/>
              <a:gd name="connsiteX1312" fmla="*/ 1678305 w 2856548"/>
              <a:gd name="connsiteY1312" fmla="*/ 1085021 h 1536506"/>
              <a:gd name="connsiteX1313" fmla="*/ 1678210 w 2856548"/>
              <a:gd name="connsiteY1313" fmla="*/ 1085129 h 1536506"/>
              <a:gd name="connsiteX1314" fmla="*/ 2744153 w 2856548"/>
              <a:gd name="connsiteY1314" fmla="*/ 1081211 h 1536506"/>
              <a:gd name="connsiteX1315" fmla="*/ 2759393 w 2856548"/>
              <a:gd name="connsiteY1315" fmla="*/ 1101214 h 1536506"/>
              <a:gd name="connsiteX1316" fmla="*/ 2747963 w 2856548"/>
              <a:gd name="connsiteY1316" fmla="*/ 1084069 h 1536506"/>
              <a:gd name="connsiteX1317" fmla="*/ 2749868 w 2856548"/>
              <a:gd name="connsiteY1317" fmla="*/ 1087879 h 1536506"/>
              <a:gd name="connsiteX1318" fmla="*/ 2744153 w 2856548"/>
              <a:gd name="connsiteY1318" fmla="*/ 1081211 h 1536506"/>
              <a:gd name="connsiteX1319" fmla="*/ 856298 w 2856548"/>
              <a:gd name="connsiteY1319" fmla="*/ 1078354 h 1536506"/>
              <a:gd name="connsiteX1320" fmla="*/ 876300 w 2856548"/>
              <a:gd name="connsiteY1320" fmla="*/ 1102166 h 1536506"/>
              <a:gd name="connsiteX1321" fmla="*/ 888756 w 2856548"/>
              <a:gd name="connsiteY1321" fmla="*/ 1113583 h 1536506"/>
              <a:gd name="connsiteX1322" fmla="*/ 889635 w 2856548"/>
              <a:gd name="connsiteY1322" fmla="*/ 1114549 h 1536506"/>
              <a:gd name="connsiteX1323" fmla="*/ 890169 w 2856548"/>
              <a:gd name="connsiteY1323" fmla="*/ 1114879 h 1536506"/>
              <a:gd name="connsiteX1324" fmla="*/ 899160 w 2856548"/>
              <a:gd name="connsiteY1324" fmla="*/ 1123121 h 1536506"/>
              <a:gd name="connsiteX1325" fmla="*/ 877253 w 2856548"/>
              <a:gd name="connsiteY1325" fmla="*/ 1104071 h 1536506"/>
              <a:gd name="connsiteX1326" fmla="*/ 856298 w 2856548"/>
              <a:gd name="connsiteY1326" fmla="*/ 1078354 h 1536506"/>
              <a:gd name="connsiteX1327" fmla="*/ 426720 w 2856548"/>
              <a:gd name="connsiteY1327" fmla="*/ 1065971 h 1536506"/>
              <a:gd name="connsiteX1328" fmla="*/ 407670 w 2856548"/>
              <a:gd name="connsiteY1328" fmla="*/ 1091689 h 1536506"/>
              <a:gd name="connsiteX1329" fmla="*/ 394335 w 2856548"/>
              <a:gd name="connsiteY1329" fmla="*/ 1106929 h 1536506"/>
              <a:gd name="connsiteX1330" fmla="*/ 423869 w 2856548"/>
              <a:gd name="connsiteY1330" fmla="*/ 1069341 h 1536506"/>
              <a:gd name="connsiteX1331" fmla="*/ 1075373 w 2856548"/>
              <a:gd name="connsiteY1331" fmla="*/ 1045016 h 1536506"/>
              <a:gd name="connsiteX1332" fmla="*/ 1043940 w 2856548"/>
              <a:gd name="connsiteY1332" fmla="*/ 1089784 h 1536506"/>
              <a:gd name="connsiteX1333" fmla="*/ 1075373 w 2856548"/>
              <a:gd name="connsiteY1333" fmla="*/ 1045016 h 1536506"/>
              <a:gd name="connsiteX1334" fmla="*/ 2105025 w 2856548"/>
              <a:gd name="connsiteY1334" fmla="*/ 1043111 h 1536506"/>
              <a:gd name="connsiteX1335" fmla="*/ 2127885 w 2856548"/>
              <a:gd name="connsiteY1335" fmla="*/ 1073591 h 1536506"/>
              <a:gd name="connsiteX1336" fmla="*/ 2141361 w 2856548"/>
              <a:gd name="connsiteY1336" fmla="*/ 1090297 h 1536506"/>
              <a:gd name="connsiteX1337" fmla="*/ 2133481 w 2856548"/>
              <a:gd name="connsiteY1337" fmla="*/ 1082521 h 1536506"/>
              <a:gd name="connsiteX1338" fmla="*/ 2105025 w 2856548"/>
              <a:gd name="connsiteY1338" fmla="*/ 1043111 h 1536506"/>
              <a:gd name="connsiteX1339" fmla="*/ 1343165 w 2856548"/>
              <a:gd name="connsiteY1339" fmla="*/ 1041752 h 1536506"/>
              <a:gd name="connsiteX1340" fmla="*/ 1351003 w 2856548"/>
              <a:gd name="connsiteY1340" fmla="*/ 1048826 h 1536506"/>
              <a:gd name="connsiteX1341" fmla="*/ 1379220 w 2856548"/>
              <a:gd name="connsiteY1341" fmla="*/ 1086926 h 1536506"/>
              <a:gd name="connsiteX1342" fmla="*/ 1357313 w 2856548"/>
              <a:gd name="connsiteY1342" fmla="*/ 1058351 h 1536506"/>
              <a:gd name="connsiteX1343" fmla="*/ 1211580 w 2856548"/>
              <a:gd name="connsiteY1343" fmla="*/ 1030729 h 1536506"/>
              <a:gd name="connsiteX1344" fmla="*/ 1186815 w 2856548"/>
              <a:gd name="connsiteY1344" fmla="*/ 1056446 h 1536506"/>
              <a:gd name="connsiteX1345" fmla="*/ 1191697 w 2856548"/>
              <a:gd name="connsiteY1345" fmla="*/ 1050136 h 1536506"/>
              <a:gd name="connsiteX1346" fmla="*/ 1195611 w 2856548"/>
              <a:gd name="connsiteY1346" fmla="*/ 1045560 h 1536506"/>
              <a:gd name="connsiteX1347" fmla="*/ 1205227 w 2856548"/>
              <a:gd name="connsiteY1347" fmla="*/ 1036024 h 1536506"/>
              <a:gd name="connsiteX1348" fmla="*/ 1327785 w 2856548"/>
              <a:gd name="connsiteY1348" fmla="*/ 1027871 h 1536506"/>
              <a:gd name="connsiteX1349" fmla="*/ 1342192 w 2856548"/>
              <a:gd name="connsiteY1349" fmla="*/ 1040611 h 1536506"/>
              <a:gd name="connsiteX1350" fmla="*/ 1343165 w 2856548"/>
              <a:gd name="connsiteY1350" fmla="*/ 1041752 h 1536506"/>
              <a:gd name="connsiteX1351" fmla="*/ 2362200 w 2856548"/>
              <a:gd name="connsiteY1351" fmla="*/ 1025966 h 1536506"/>
              <a:gd name="connsiteX1352" fmla="*/ 2358876 w 2856548"/>
              <a:gd name="connsiteY1352" fmla="*/ 1030608 h 1536506"/>
              <a:gd name="connsiteX1353" fmla="*/ 2358358 w 2856548"/>
              <a:gd name="connsiteY1353" fmla="*/ 1031254 h 1536506"/>
              <a:gd name="connsiteX1354" fmla="*/ 2359347 w 2856548"/>
              <a:gd name="connsiteY1354" fmla="*/ 1029770 h 1536506"/>
              <a:gd name="connsiteX1355" fmla="*/ 1963103 w 2856548"/>
              <a:gd name="connsiteY1355" fmla="*/ 1023109 h 1536506"/>
              <a:gd name="connsiteX1356" fmla="*/ 1991678 w 2856548"/>
              <a:gd name="connsiteY1356" fmla="*/ 1049779 h 1536506"/>
              <a:gd name="connsiteX1357" fmla="*/ 1963103 w 2856548"/>
              <a:gd name="connsiteY1357" fmla="*/ 1023109 h 1536506"/>
              <a:gd name="connsiteX1358" fmla="*/ 2361724 w 2856548"/>
              <a:gd name="connsiteY1358" fmla="*/ 1021204 h 1536506"/>
              <a:gd name="connsiteX1359" fmla="*/ 2355533 w 2856548"/>
              <a:gd name="connsiteY1359" fmla="*/ 1029776 h 1536506"/>
              <a:gd name="connsiteX1360" fmla="*/ 2351723 w 2856548"/>
              <a:gd name="connsiteY1360" fmla="*/ 1035491 h 1536506"/>
              <a:gd name="connsiteX1361" fmla="*/ 2336483 w 2856548"/>
              <a:gd name="connsiteY1361" fmla="*/ 1058351 h 1536506"/>
              <a:gd name="connsiteX1362" fmla="*/ 2359343 w 2856548"/>
              <a:gd name="connsiteY1362" fmla="*/ 1024061 h 1536506"/>
              <a:gd name="connsiteX1363" fmla="*/ 2361724 w 2856548"/>
              <a:gd name="connsiteY1363" fmla="*/ 1021204 h 1536506"/>
              <a:gd name="connsiteX1364" fmla="*/ 1098233 w 2856548"/>
              <a:gd name="connsiteY1364" fmla="*/ 1021204 h 1536506"/>
              <a:gd name="connsiteX1365" fmla="*/ 1069658 w 2856548"/>
              <a:gd name="connsiteY1365" fmla="*/ 1063114 h 1536506"/>
              <a:gd name="connsiteX1366" fmla="*/ 1098233 w 2856548"/>
              <a:gd name="connsiteY1366" fmla="*/ 1021204 h 1536506"/>
              <a:gd name="connsiteX1367" fmla="*/ 2714976 w 2856548"/>
              <a:gd name="connsiteY1367" fmla="*/ 1019745 h 1536506"/>
              <a:gd name="connsiteX1368" fmla="*/ 2729508 w 2856548"/>
              <a:gd name="connsiteY1368" fmla="*/ 1038230 h 1536506"/>
              <a:gd name="connsiteX1369" fmla="*/ 2742248 w 2856548"/>
              <a:gd name="connsiteY1369" fmla="*/ 1056446 h 1536506"/>
              <a:gd name="connsiteX1370" fmla="*/ 2735580 w 2856548"/>
              <a:gd name="connsiteY1370" fmla="*/ 1048826 h 1536506"/>
              <a:gd name="connsiteX1371" fmla="*/ 2715470 w 2856548"/>
              <a:gd name="connsiteY1371" fmla="*/ 1020490 h 1536506"/>
              <a:gd name="connsiteX1372" fmla="*/ 1726355 w 2856548"/>
              <a:gd name="connsiteY1372" fmla="*/ 1019232 h 1536506"/>
              <a:gd name="connsiteX1373" fmla="*/ 1697355 w 2856548"/>
              <a:gd name="connsiteY1373" fmla="*/ 1059304 h 1536506"/>
              <a:gd name="connsiteX1374" fmla="*/ 1678727 w 2856548"/>
              <a:gd name="connsiteY1374" fmla="*/ 1084433 h 1536506"/>
              <a:gd name="connsiteX1375" fmla="*/ 1719263 w 2856548"/>
              <a:gd name="connsiteY1375" fmla="*/ 1027871 h 1536506"/>
              <a:gd name="connsiteX1376" fmla="*/ 2366963 w 2856548"/>
              <a:gd name="connsiteY1376" fmla="*/ 1018346 h 1536506"/>
              <a:gd name="connsiteX1377" fmla="*/ 2359347 w 2856548"/>
              <a:gd name="connsiteY1377" fmla="*/ 1029770 h 1536506"/>
              <a:gd name="connsiteX1378" fmla="*/ 2356485 w 2856548"/>
              <a:gd name="connsiteY1378" fmla="*/ 1033586 h 1536506"/>
              <a:gd name="connsiteX1379" fmla="*/ 2358358 w 2856548"/>
              <a:gd name="connsiteY1379" fmla="*/ 1031254 h 1536506"/>
              <a:gd name="connsiteX1380" fmla="*/ 2357597 w 2856548"/>
              <a:gd name="connsiteY1380" fmla="*/ 1032395 h 1536506"/>
              <a:gd name="connsiteX1381" fmla="*/ 2333958 w 2856548"/>
              <a:gd name="connsiteY1381" fmla="*/ 1065412 h 1536506"/>
              <a:gd name="connsiteX1382" fmla="*/ 2333983 w 2856548"/>
              <a:gd name="connsiteY1382" fmla="*/ 1065376 h 1536506"/>
              <a:gd name="connsiteX1383" fmla="*/ 2366963 w 2856548"/>
              <a:gd name="connsiteY1383" fmla="*/ 1018346 h 1536506"/>
              <a:gd name="connsiteX1384" fmla="*/ 806065 w 2856548"/>
              <a:gd name="connsiteY1384" fmla="*/ 1018026 h 1536506"/>
              <a:gd name="connsiteX1385" fmla="*/ 809625 w 2856548"/>
              <a:gd name="connsiteY1385" fmla="*/ 1022156 h 1536506"/>
              <a:gd name="connsiteX1386" fmla="*/ 810578 w 2856548"/>
              <a:gd name="connsiteY1386" fmla="*/ 1024061 h 1536506"/>
              <a:gd name="connsiteX1387" fmla="*/ 1273493 w 2856548"/>
              <a:gd name="connsiteY1387" fmla="*/ 1007869 h 1536506"/>
              <a:gd name="connsiteX1388" fmla="*/ 1290638 w 2856548"/>
              <a:gd name="connsiteY1388" fmla="*/ 1009774 h 1536506"/>
              <a:gd name="connsiteX1389" fmla="*/ 1284923 w 2856548"/>
              <a:gd name="connsiteY1389" fmla="*/ 1009774 h 1536506"/>
              <a:gd name="connsiteX1390" fmla="*/ 1281113 w 2856548"/>
              <a:gd name="connsiteY1390" fmla="*/ 1008821 h 1536506"/>
              <a:gd name="connsiteX1391" fmla="*/ 1276350 w 2856548"/>
              <a:gd name="connsiteY1391" fmla="*/ 1008821 h 1536506"/>
              <a:gd name="connsiteX1392" fmla="*/ 1266825 w 2856548"/>
              <a:gd name="connsiteY1392" fmla="*/ 1008821 h 1536506"/>
              <a:gd name="connsiteX1393" fmla="*/ 1258253 w 2856548"/>
              <a:gd name="connsiteY1393" fmla="*/ 1009774 h 1536506"/>
              <a:gd name="connsiteX1394" fmla="*/ 1273493 w 2856548"/>
              <a:gd name="connsiteY1394" fmla="*/ 1007869 h 1536506"/>
              <a:gd name="connsiteX1395" fmla="*/ 794385 w 2856548"/>
              <a:gd name="connsiteY1395" fmla="*/ 1003106 h 1536506"/>
              <a:gd name="connsiteX1396" fmla="*/ 800339 w 2856548"/>
              <a:gd name="connsiteY1396" fmla="*/ 1010369 h 1536506"/>
              <a:gd name="connsiteX1397" fmla="*/ 806065 w 2856548"/>
              <a:gd name="connsiteY1397" fmla="*/ 1018026 h 1536506"/>
              <a:gd name="connsiteX1398" fmla="*/ 801035 w 2856548"/>
              <a:gd name="connsiteY1398" fmla="*/ 1012191 h 1536506"/>
              <a:gd name="connsiteX1399" fmla="*/ 800100 w 2856548"/>
              <a:gd name="connsiteY1399" fmla="*/ 1010965 h 1536506"/>
              <a:gd name="connsiteX1400" fmla="*/ 794385 w 2856548"/>
              <a:gd name="connsiteY1400" fmla="*/ 1003106 h 1536506"/>
              <a:gd name="connsiteX1401" fmla="*/ 1428561 w 2856548"/>
              <a:gd name="connsiteY1401" fmla="*/ 1001616 h 1536506"/>
              <a:gd name="connsiteX1402" fmla="*/ 1442085 w 2856548"/>
              <a:gd name="connsiteY1402" fmla="*/ 1017394 h 1536506"/>
              <a:gd name="connsiteX1403" fmla="*/ 1468755 w 2856548"/>
              <a:gd name="connsiteY1403" fmla="*/ 1055494 h 1536506"/>
              <a:gd name="connsiteX1404" fmla="*/ 1424773 w 2856548"/>
              <a:gd name="connsiteY1404" fmla="*/ 992740 h 1536506"/>
              <a:gd name="connsiteX1405" fmla="*/ 1432560 w 2856548"/>
              <a:gd name="connsiteY1405" fmla="*/ 1000249 h 1536506"/>
              <a:gd name="connsiteX1406" fmla="*/ 1431608 w 2856548"/>
              <a:gd name="connsiteY1406" fmla="*/ 1001201 h 1536506"/>
              <a:gd name="connsiteX1407" fmla="*/ 1498283 w 2856548"/>
              <a:gd name="connsiteY1407" fmla="*/ 1090736 h 1536506"/>
              <a:gd name="connsiteX1408" fmla="*/ 1466850 w 2856548"/>
              <a:gd name="connsiteY1408" fmla="*/ 1049779 h 1536506"/>
              <a:gd name="connsiteX1409" fmla="*/ 1418122 w 2856548"/>
              <a:gd name="connsiteY1409" fmla="*/ 989436 h 1536506"/>
              <a:gd name="connsiteX1410" fmla="*/ 1423988 w 2856548"/>
              <a:gd name="connsiteY1410" fmla="*/ 995486 h 1536506"/>
              <a:gd name="connsiteX1411" fmla="*/ 1428561 w 2856548"/>
              <a:gd name="connsiteY1411" fmla="*/ 1001616 h 1536506"/>
              <a:gd name="connsiteX1412" fmla="*/ 49072 w 2856548"/>
              <a:gd name="connsiteY1412" fmla="*/ 984834 h 1536506"/>
              <a:gd name="connsiteX1413" fmla="*/ 49530 w 2856548"/>
              <a:gd name="connsiteY1413" fmla="*/ 985009 h 1536506"/>
              <a:gd name="connsiteX1414" fmla="*/ 49750 w 2856548"/>
              <a:gd name="connsiteY1414" fmla="*/ 985135 h 1536506"/>
              <a:gd name="connsiteX1415" fmla="*/ 42744 w 2856548"/>
              <a:gd name="connsiteY1415" fmla="*/ 982032 h 1536506"/>
              <a:gd name="connsiteX1416" fmla="*/ 49072 w 2856548"/>
              <a:gd name="connsiteY1416" fmla="*/ 984834 h 1536506"/>
              <a:gd name="connsiteX1417" fmla="*/ 42029 w 2856548"/>
              <a:gd name="connsiteY1417" fmla="*/ 982151 h 1536506"/>
              <a:gd name="connsiteX1418" fmla="*/ 38100 w 2856548"/>
              <a:gd name="connsiteY1418" fmla="*/ 982151 h 1536506"/>
              <a:gd name="connsiteX1419" fmla="*/ 42744 w 2856548"/>
              <a:gd name="connsiteY1419" fmla="*/ 982032 h 1536506"/>
              <a:gd name="connsiteX1420" fmla="*/ 2683193 w 2856548"/>
              <a:gd name="connsiteY1420" fmla="*/ 981199 h 1536506"/>
              <a:gd name="connsiteX1421" fmla="*/ 2689384 w 2856548"/>
              <a:gd name="connsiteY1421" fmla="*/ 987985 h 1536506"/>
              <a:gd name="connsiteX1422" fmla="*/ 2690367 w 2856548"/>
              <a:gd name="connsiteY1422" fmla="*/ 989354 h 1536506"/>
              <a:gd name="connsiteX1423" fmla="*/ 57150 w 2856548"/>
              <a:gd name="connsiteY1423" fmla="*/ 978341 h 1536506"/>
              <a:gd name="connsiteX1424" fmla="*/ 64890 w 2856548"/>
              <a:gd name="connsiteY1424" fmla="*/ 982389 h 1536506"/>
              <a:gd name="connsiteX1425" fmla="*/ 64402 w 2856548"/>
              <a:gd name="connsiteY1425" fmla="*/ 982209 h 1536506"/>
              <a:gd name="connsiteX1426" fmla="*/ 2684637 w 2856548"/>
              <a:gd name="connsiteY1426" fmla="*/ 972269 h 1536506"/>
              <a:gd name="connsiteX1427" fmla="*/ 2686408 w 2856548"/>
              <a:gd name="connsiteY1427" fmla="*/ 973102 h 1536506"/>
              <a:gd name="connsiteX1428" fmla="*/ 2686911 w 2856548"/>
              <a:gd name="connsiteY1428" fmla="*/ 973170 h 1536506"/>
              <a:gd name="connsiteX1429" fmla="*/ 2693909 w 2856548"/>
              <a:gd name="connsiteY1429" fmla="*/ 980960 h 1536506"/>
              <a:gd name="connsiteX1430" fmla="*/ 2707958 w 2856548"/>
              <a:gd name="connsiteY1430" fmla="*/ 999296 h 1536506"/>
              <a:gd name="connsiteX1431" fmla="*/ 2698433 w 2856548"/>
              <a:gd name="connsiteY1431" fmla="*/ 987866 h 1536506"/>
              <a:gd name="connsiteX1432" fmla="*/ 2687955 w 2856548"/>
              <a:gd name="connsiteY1432" fmla="*/ 976436 h 1536506"/>
              <a:gd name="connsiteX1433" fmla="*/ 2684637 w 2856548"/>
              <a:gd name="connsiteY1433" fmla="*/ 972269 h 1536506"/>
              <a:gd name="connsiteX1434" fmla="*/ 60008 w 2856548"/>
              <a:gd name="connsiteY1434" fmla="*/ 970721 h 1536506"/>
              <a:gd name="connsiteX1435" fmla="*/ 60960 w 2856548"/>
              <a:gd name="connsiteY1435" fmla="*/ 970721 h 1536506"/>
              <a:gd name="connsiteX1436" fmla="*/ 71914 w 2856548"/>
              <a:gd name="connsiteY1436" fmla="*/ 976793 h 1536506"/>
              <a:gd name="connsiteX1437" fmla="*/ 76010 w 2856548"/>
              <a:gd name="connsiteY1437" fmla="*/ 979865 h 1536506"/>
              <a:gd name="connsiteX1438" fmla="*/ 1766775 w 2856548"/>
              <a:gd name="connsiteY1438" fmla="*/ 969993 h 1536506"/>
              <a:gd name="connsiteX1439" fmla="*/ 1726355 w 2856548"/>
              <a:gd name="connsiteY1439" fmla="*/ 1019232 h 1536506"/>
              <a:gd name="connsiteX1440" fmla="*/ 1749743 w 2856548"/>
              <a:gd name="connsiteY1440" fmla="*/ 986914 h 1536506"/>
              <a:gd name="connsiteX1441" fmla="*/ 60325 w 2856548"/>
              <a:gd name="connsiteY1441" fmla="*/ 969663 h 1536506"/>
              <a:gd name="connsiteX1442" fmla="*/ 62865 w 2856548"/>
              <a:gd name="connsiteY1442" fmla="*/ 970721 h 1536506"/>
              <a:gd name="connsiteX1443" fmla="*/ 63501 w 2856548"/>
              <a:gd name="connsiteY1443" fmla="*/ 971144 h 1536506"/>
              <a:gd name="connsiteX1444" fmla="*/ 509790 w 2856548"/>
              <a:gd name="connsiteY1444" fmla="*/ 969614 h 1536506"/>
              <a:gd name="connsiteX1445" fmla="*/ 509416 w 2856548"/>
              <a:gd name="connsiteY1445" fmla="*/ 969962 h 1536506"/>
              <a:gd name="connsiteX1446" fmla="*/ 509588 w 2856548"/>
              <a:gd name="connsiteY1446" fmla="*/ 969769 h 1536506"/>
              <a:gd name="connsiteX1447" fmla="*/ 2681288 w 2856548"/>
              <a:gd name="connsiteY1447" fmla="*/ 966911 h 1536506"/>
              <a:gd name="connsiteX1448" fmla="*/ 2687286 w 2856548"/>
              <a:gd name="connsiteY1448" fmla="*/ 973221 h 1536506"/>
              <a:gd name="connsiteX1449" fmla="*/ 2686911 w 2856548"/>
              <a:gd name="connsiteY1449" fmla="*/ 973170 h 1536506"/>
              <a:gd name="connsiteX1450" fmla="*/ 59770 w 2856548"/>
              <a:gd name="connsiteY1450" fmla="*/ 965959 h 1536506"/>
              <a:gd name="connsiteX1451" fmla="*/ 66675 w 2856548"/>
              <a:gd name="connsiteY1451" fmla="*/ 967864 h 1536506"/>
              <a:gd name="connsiteX1452" fmla="*/ 65723 w 2856548"/>
              <a:gd name="connsiteY1452" fmla="*/ 969769 h 1536506"/>
              <a:gd name="connsiteX1453" fmla="*/ 59770 w 2856548"/>
              <a:gd name="connsiteY1453" fmla="*/ 965959 h 1536506"/>
              <a:gd name="connsiteX1454" fmla="*/ 2668905 w 2856548"/>
              <a:gd name="connsiteY1454" fmla="*/ 964054 h 1536506"/>
              <a:gd name="connsiteX1455" fmla="*/ 2686050 w 2856548"/>
              <a:gd name="connsiteY1455" fmla="*/ 980246 h 1536506"/>
              <a:gd name="connsiteX1456" fmla="*/ 2704148 w 2856548"/>
              <a:gd name="connsiteY1456" fmla="*/ 1002154 h 1536506"/>
              <a:gd name="connsiteX1457" fmla="*/ 2689860 w 2856548"/>
              <a:gd name="connsiteY1457" fmla="*/ 985009 h 1536506"/>
              <a:gd name="connsiteX1458" fmla="*/ 2668905 w 2856548"/>
              <a:gd name="connsiteY1458" fmla="*/ 964054 h 1536506"/>
              <a:gd name="connsiteX1459" fmla="*/ 40958 w 2856548"/>
              <a:gd name="connsiteY1459" fmla="*/ 962149 h 1536506"/>
              <a:gd name="connsiteX1460" fmla="*/ 52388 w 2856548"/>
              <a:gd name="connsiteY1460" fmla="*/ 965959 h 1536506"/>
              <a:gd name="connsiteX1461" fmla="*/ 60325 w 2856548"/>
              <a:gd name="connsiteY1461" fmla="*/ 969663 h 1536506"/>
              <a:gd name="connsiteX1462" fmla="*/ 51435 w 2856548"/>
              <a:gd name="connsiteY1462" fmla="*/ 965959 h 1536506"/>
              <a:gd name="connsiteX1463" fmla="*/ 40958 w 2856548"/>
              <a:gd name="connsiteY1463" fmla="*/ 962149 h 1536506"/>
              <a:gd name="connsiteX1464" fmla="*/ 1777006 w 2856548"/>
              <a:gd name="connsiteY1464" fmla="*/ 959828 h 1536506"/>
              <a:gd name="connsiteX1465" fmla="*/ 1766775 w 2856548"/>
              <a:gd name="connsiteY1465" fmla="*/ 969993 h 1536506"/>
              <a:gd name="connsiteX1466" fmla="*/ 1771650 w 2856548"/>
              <a:gd name="connsiteY1466" fmla="*/ 964054 h 1536506"/>
              <a:gd name="connsiteX1467" fmla="*/ 1385953 w 2856548"/>
              <a:gd name="connsiteY1467" fmla="*/ 955307 h 1536506"/>
              <a:gd name="connsiteX1468" fmla="*/ 1394460 w 2856548"/>
              <a:gd name="connsiteY1468" fmla="*/ 961196 h 1536506"/>
              <a:gd name="connsiteX1469" fmla="*/ 1423988 w 2856548"/>
              <a:gd name="connsiteY1469" fmla="*/ 991676 h 1536506"/>
              <a:gd name="connsiteX1470" fmla="*/ 1424773 w 2856548"/>
              <a:gd name="connsiteY1470" fmla="*/ 992740 h 1536506"/>
              <a:gd name="connsiteX1471" fmla="*/ 1402755 w 2856548"/>
              <a:gd name="connsiteY1471" fmla="*/ 971508 h 1536506"/>
              <a:gd name="connsiteX1472" fmla="*/ 1402080 w 2856548"/>
              <a:gd name="connsiteY1472" fmla="*/ 970721 h 1536506"/>
              <a:gd name="connsiteX1473" fmla="*/ 1400883 w 2856548"/>
              <a:gd name="connsiteY1473" fmla="*/ 969703 h 1536506"/>
              <a:gd name="connsiteX1474" fmla="*/ 2653395 w 2856548"/>
              <a:gd name="connsiteY1474" fmla="*/ 955271 h 1536506"/>
              <a:gd name="connsiteX1475" fmla="*/ 2662238 w 2856548"/>
              <a:gd name="connsiteY1475" fmla="*/ 962149 h 1536506"/>
              <a:gd name="connsiteX1476" fmla="*/ 2673668 w 2856548"/>
              <a:gd name="connsiteY1476" fmla="*/ 972626 h 1536506"/>
              <a:gd name="connsiteX1477" fmla="*/ 2689860 w 2856548"/>
              <a:gd name="connsiteY1477" fmla="*/ 988819 h 1536506"/>
              <a:gd name="connsiteX1478" fmla="*/ 2677960 w 2856548"/>
              <a:gd name="connsiteY1478" fmla="*/ 977871 h 1536506"/>
              <a:gd name="connsiteX1479" fmla="*/ 2667953 w 2856548"/>
              <a:gd name="connsiteY1479" fmla="*/ 967864 h 1536506"/>
              <a:gd name="connsiteX1480" fmla="*/ 2664189 w 2856548"/>
              <a:gd name="connsiteY1480" fmla="*/ 965202 h 1536506"/>
              <a:gd name="connsiteX1481" fmla="*/ 2655886 w 2856548"/>
              <a:gd name="connsiteY1481" fmla="*/ 957563 h 1536506"/>
              <a:gd name="connsiteX1482" fmla="*/ 2658428 w 2856548"/>
              <a:gd name="connsiteY1482" fmla="*/ 959291 h 1536506"/>
              <a:gd name="connsiteX1483" fmla="*/ 2654138 w 2856548"/>
              <a:gd name="connsiteY1483" fmla="*/ 955955 h 1536506"/>
              <a:gd name="connsiteX1484" fmla="*/ 1796458 w 2856548"/>
              <a:gd name="connsiteY1484" fmla="*/ 944482 h 1536506"/>
              <a:gd name="connsiteX1485" fmla="*/ 1777006 w 2856548"/>
              <a:gd name="connsiteY1485" fmla="*/ 959828 h 1536506"/>
              <a:gd name="connsiteX1486" fmla="*/ 1786295 w 2856548"/>
              <a:gd name="connsiteY1486" fmla="*/ 950600 h 1536506"/>
              <a:gd name="connsiteX1487" fmla="*/ 2442858 w 2856548"/>
              <a:gd name="connsiteY1487" fmla="*/ 942194 h 1536506"/>
              <a:gd name="connsiteX1488" fmla="*/ 2432685 w 2856548"/>
              <a:gd name="connsiteY1488" fmla="*/ 950279 h 1536506"/>
              <a:gd name="connsiteX1489" fmla="*/ 2432685 w 2856548"/>
              <a:gd name="connsiteY1489" fmla="*/ 949885 h 1536506"/>
              <a:gd name="connsiteX1490" fmla="*/ 2441258 w 2856548"/>
              <a:gd name="connsiteY1490" fmla="*/ 943099 h 1536506"/>
              <a:gd name="connsiteX1491" fmla="*/ 1365274 w 2856548"/>
              <a:gd name="connsiteY1491" fmla="*/ 940990 h 1536506"/>
              <a:gd name="connsiteX1492" fmla="*/ 1379220 w 2856548"/>
              <a:gd name="connsiteY1492" fmla="*/ 948814 h 1536506"/>
              <a:gd name="connsiteX1493" fmla="*/ 1385953 w 2856548"/>
              <a:gd name="connsiteY1493" fmla="*/ 955307 h 1536506"/>
              <a:gd name="connsiteX1494" fmla="*/ 1375168 w 2856548"/>
              <a:gd name="connsiteY1494" fmla="*/ 947840 h 1536506"/>
              <a:gd name="connsiteX1495" fmla="*/ 1375053 w 2856548"/>
              <a:gd name="connsiteY1495" fmla="*/ 947742 h 1536506"/>
              <a:gd name="connsiteX1496" fmla="*/ 1374915 w 2856548"/>
              <a:gd name="connsiteY1496" fmla="*/ 947665 h 1536506"/>
              <a:gd name="connsiteX1497" fmla="*/ 2447316 w 2856548"/>
              <a:gd name="connsiteY1497" fmla="*/ 939670 h 1536506"/>
              <a:gd name="connsiteX1498" fmla="*/ 2442858 w 2856548"/>
              <a:gd name="connsiteY1498" fmla="*/ 942194 h 1536506"/>
              <a:gd name="connsiteX1499" fmla="*/ 2444115 w 2856548"/>
              <a:gd name="connsiteY1499" fmla="*/ 941194 h 1536506"/>
              <a:gd name="connsiteX1500" fmla="*/ 1991475 w 2856548"/>
              <a:gd name="connsiteY1500" fmla="*/ 936577 h 1536506"/>
              <a:gd name="connsiteX1501" fmla="*/ 1993583 w 2856548"/>
              <a:gd name="connsiteY1501" fmla="*/ 937384 h 1536506"/>
              <a:gd name="connsiteX1502" fmla="*/ 1995971 w 2856548"/>
              <a:gd name="connsiteY1502" fmla="*/ 938999 h 1536506"/>
              <a:gd name="connsiteX1503" fmla="*/ 1991828 w 2856548"/>
              <a:gd name="connsiteY1503" fmla="*/ 936809 h 1536506"/>
              <a:gd name="connsiteX1504" fmla="*/ 728949 w 2856548"/>
              <a:gd name="connsiteY1504" fmla="*/ 936016 h 1536506"/>
              <a:gd name="connsiteX1505" fmla="*/ 743903 w 2856548"/>
              <a:gd name="connsiteY1505" fmla="*/ 943456 h 1536506"/>
              <a:gd name="connsiteX1506" fmla="*/ 781050 w 2856548"/>
              <a:gd name="connsiteY1506" fmla="*/ 975484 h 1536506"/>
              <a:gd name="connsiteX1507" fmla="*/ 769620 w 2856548"/>
              <a:gd name="connsiteY1507" fmla="*/ 965959 h 1536506"/>
              <a:gd name="connsiteX1508" fmla="*/ 812483 w 2856548"/>
              <a:gd name="connsiteY1508" fmla="*/ 1014536 h 1536506"/>
              <a:gd name="connsiteX1509" fmla="*/ 857250 w 2856548"/>
              <a:gd name="connsiteY1509" fmla="*/ 1076449 h 1536506"/>
              <a:gd name="connsiteX1510" fmla="*/ 880706 w 2856548"/>
              <a:gd name="connsiteY1510" fmla="*/ 1104190 h 1536506"/>
              <a:gd name="connsiteX1511" fmla="*/ 904367 w 2856548"/>
              <a:gd name="connsiteY1511" fmla="*/ 1123656 h 1536506"/>
              <a:gd name="connsiteX1512" fmla="*/ 890169 w 2856548"/>
              <a:gd name="connsiteY1512" fmla="*/ 1114879 h 1536506"/>
              <a:gd name="connsiteX1513" fmla="*/ 888756 w 2856548"/>
              <a:gd name="connsiteY1513" fmla="*/ 1113583 h 1536506"/>
              <a:gd name="connsiteX1514" fmla="*/ 859155 w 2856548"/>
              <a:gd name="connsiteY1514" fmla="*/ 1081092 h 1536506"/>
              <a:gd name="connsiteX1515" fmla="*/ 828675 w 2856548"/>
              <a:gd name="connsiteY1515" fmla="*/ 1038349 h 1536506"/>
              <a:gd name="connsiteX1516" fmla="*/ 794385 w 2856548"/>
              <a:gd name="connsiteY1516" fmla="*/ 992629 h 1536506"/>
              <a:gd name="connsiteX1517" fmla="*/ 748665 w 2856548"/>
              <a:gd name="connsiteY1517" fmla="*/ 947861 h 1536506"/>
              <a:gd name="connsiteX1518" fmla="*/ 0 w 2856548"/>
              <a:gd name="connsiteY1518" fmla="*/ 935479 h 1536506"/>
              <a:gd name="connsiteX1519" fmla="*/ 40005 w 2856548"/>
              <a:gd name="connsiteY1519" fmla="*/ 941194 h 1536506"/>
              <a:gd name="connsiteX1520" fmla="*/ 43815 w 2856548"/>
              <a:gd name="connsiteY1520" fmla="*/ 942781 h 1536506"/>
              <a:gd name="connsiteX1521" fmla="*/ 2003453 w 2856548"/>
              <a:gd name="connsiteY1521" fmla="*/ 935238 h 1536506"/>
              <a:gd name="connsiteX1522" fmla="*/ 2004060 w 2856548"/>
              <a:gd name="connsiteY1522" fmla="*/ 935479 h 1536506"/>
              <a:gd name="connsiteX1523" fmla="*/ 2034540 w 2856548"/>
              <a:gd name="connsiteY1523" fmla="*/ 956434 h 1536506"/>
              <a:gd name="connsiteX1524" fmla="*/ 1351508 w 2856548"/>
              <a:gd name="connsiteY1524" fmla="*/ 933267 h 1536506"/>
              <a:gd name="connsiteX1525" fmla="*/ 1357313 w 2856548"/>
              <a:gd name="connsiteY1525" fmla="*/ 935479 h 1536506"/>
              <a:gd name="connsiteX1526" fmla="*/ 1365274 w 2856548"/>
              <a:gd name="connsiteY1526" fmla="*/ 940990 h 1536506"/>
              <a:gd name="connsiteX1527" fmla="*/ 2461675 w 2856548"/>
              <a:gd name="connsiteY1527" fmla="*/ 932832 h 1536506"/>
              <a:gd name="connsiteX1528" fmla="*/ 2447316 w 2856548"/>
              <a:gd name="connsiteY1528" fmla="*/ 939670 h 1536506"/>
              <a:gd name="connsiteX1529" fmla="*/ 2453879 w 2856548"/>
              <a:gd name="connsiteY1529" fmla="*/ 935955 h 1536506"/>
              <a:gd name="connsiteX1530" fmla="*/ 2455849 w 2856548"/>
              <a:gd name="connsiteY1530" fmla="*/ 934941 h 1536506"/>
              <a:gd name="connsiteX1531" fmla="*/ 1831507 w 2856548"/>
              <a:gd name="connsiteY1531" fmla="*/ 932159 h 1536506"/>
              <a:gd name="connsiteX1532" fmla="*/ 1829711 w 2856548"/>
              <a:gd name="connsiteY1532" fmla="*/ 933245 h 1536506"/>
              <a:gd name="connsiteX1533" fmla="*/ 1825943 w 2856548"/>
              <a:gd name="connsiteY1533" fmla="*/ 934526 h 1536506"/>
              <a:gd name="connsiteX1534" fmla="*/ 1809865 w 2856548"/>
              <a:gd name="connsiteY1534" fmla="*/ 945245 h 1536506"/>
              <a:gd name="connsiteX1535" fmla="*/ 1794510 w 2856548"/>
              <a:gd name="connsiteY1535" fmla="*/ 954529 h 1536506"/>
              <a:gd name="connsiteX1536" fmla="*/ 1822133 w 2856548"/>
              <a:gd name="connsiteY1536" fmla="*/ 935479 h 1536506"/>
              <a:gd name="connsiteX1537" fmla="*/ 2462213 w 2856548"/>
              <a:gd name="connsiteY1537" fmla="*/ 931669 h 1536506"/>
              <a:gd name="connsiteX1538" fmla="*/ 2455849 w 2856548"/>
              <a:gd name="connsiteY1538" fmla="*/ 934941 h 1536506"/>
              <a:gd name="connsiteX1539" fmla="*/ 2452526 w 2856548"/>
              <a:gd name="connsiteY1539" fmla="*/ 936145 h 1536506"/>
              <a:gd name="connsiteX1540" fmla="*/ 2453270 w 2856548"/>
              <a:gd name="connsiteY1540" fmla="*/ 935733 h 1536506"/>
              <a:gd name="connsiteX1541" fmla="*/ 1981616 w 2856548"/>
              <a:gd name="connsiteY1541" fmla="*/ 931411 h 1536506"/>
              <a:gd name="connsiteX1542" fmla="*/ 1986915 w 2856548"/>
              <a:gd name="connsiteY1542" fmla="*/ 933574 h 1536506"/>
              <a:gd name="connsiteX1543" fmla="*/ 1991475 w 2856548"/>
              <a:gd name="connsiteY1543" fmla="*/ 936577 h 1536506"/>
              <a:gd name="connsiteX1544" fmla="*/ 1991160 w 2856548"/>
              <a:gd name="connsiteY1544" fmla="*/ 936456 h 1536506"/>
              <a:gd name="connsiteX1545" fmla="*/ 1602047 w 2856548"/>
              <a:gd name="connsiteY1545" fmla="*/ 929402 h 1536506"/>
              <a:gd name="connsiteX1546" fmla="*/ 1600201 w 2856548"/>
              <a:gd name="connsiteY1546" fmla="*/ 929764 h 1536506"/>
              <a:gd name="connsiteX1547" fmla="*/ 1599702 w 2856548"/>
              <a:gd name="connsiteY1547" fmla="*/ 929727 h 1536506"/>
              <a:gd name="connsiteX1548" fmla="*/ 1821541 w 2856548"/>
              <a:gd name="connsiteY1548" fmla="*/ 929382 h 1536506"/>
              <a:gd name="connsiteX1549" fmla="*/ 1818256 w 2856548"/>
              <a:gd name="connsiteY1549" fmla="*/ 931359 h 1536506"/>
              <a:gd name="connsiteX1550" fmla="*/ 1810703 w 2856548"/>
              <a:gd name="connsiteY1550" fmla="*/ 935479 h 1536506"/>
              <a:gd name="connsiteX1551" fmla="*/ 1813650 w 2856548"/>
              <a:gd name="connsiteY1551" fmla="*/ 934132 h 1536506"/>
              <a:gd name="connsiteX1552" fmla="*/ 1796458 w 2856548"/>
              <a:gd name="connsiteY1552" fmla="*/ 944482 h 1536506"/>
              <a:gd name="connsiteX1553" fmla="*/ 1808322 w 2856548"/>
              <a:gd name="connsiteY1553" fmla="*/ 935122 h 1536506"/>
              <a:gd name="connsiteX1554" fmla="*/ 1586646 w 2856548"/>
              <a:gd name="connsiteY1554" fmla="*/ 928760 h 1536506"/>
              <a:gd name="connsiteX1555" fmla="*/ 1599702 w 2856548"/>
              <a:gd name="connsiteY1555" fmla="*/ 929727 h 1536506"/>
              <a:gd name="connsiteX1556" fmla="*/ 1594951 w 2856548"/>
              <a:gd name="connsiteY1556" fmla="*/ 930387 h 1536506"/>
              <a:gd name="connsiteX1557" fmla="*/ 1578929 w 2856548"/>
              <a:gd name="connsiteY1557" fmla="*/ 928811 h 1536506"/>
              <a:gd name="connsiteX1558" fmla="*/ 1585913 w 2856548"/>
              <a:gd name="connsiteY1558" fmla="*/ 928811 h 1536506"/>
              <a:gd name="connsiteX1559" fmla="*/ 2467226 w 2856548"/>
              <a:gd name="connsiteY1559" fmla="*/ 928021 h 1536506"/>
              <a:gd name="connsiteX1560" fmla="*/ 2453270 w 2856548"/>
              <a:gd name="connsiteY1560" fmla="*/ 935733 h 1536506"/>
              <a:gd name="connsiteX1561" fmla="*/ 2451735 w 2856548"/>
              <a:gd name="connsiteY1561" fmla="*/ 936431 h 1536506"/>
              <a:gd name="connsiteX1562" fmla="*/ 2452526 w 2856548"/>
              <a:gd name="connsiteY1562" fmla="*/ 936145 h 1536506"/>
              <a:gd name="connsiteX1563" fmla="*/ 2436495 w 2856548"/>
              <a:gd name="connsiteY1563" fmla="*/ 945004 h 1536506"/>
              <a:gd name="connsiteX1564" fmla="*/ 2443163 w 2856548"/>
              <a:gd name="connsiteY1564" fmla="*/ 941194 h 1536506"/>
              <a:gd name="connsiteX1565" fmla="*/ 2457450 w 2856548"/>
              <a:gd name="connsiteY1565" fmla="*/ 932621 h 1536506"/>
              <a:gd name="connsiteX1566" fmla="*/ 1827431 w 2856548"/>
              <a:gd name="connsiteY1566" fmla="*/ 927832 h 1536506"/>
              <a:gd name="connsiteX1567" fmla="*/ 1813650 w 2856548"/>
              <a:gd name="connsiteY1567" fmla="*/ 934132 h 1536506"/>
              <a:gd name="connsiteX1568" fmla="*/ 1818256 w 2856548"/>
              <a:gd name="connsiteY1568" fmla="*/ 931359 h 1536506"/>
              <a:gd name="connsiteX1569" fmla="*/ 1821180 w 2856548"/>
              <a:gd name="connsiteY1569" fmla="*/ 929764 h 1536506"/>
              <a:gd name="connsiteX1570" fmla="*/ 710282 w 2856548"/>
              <a:gd name="connsiteY1570" fmla="*/ 926728 h 1536506"/>
              <a:gd name="connsiteX1571" fmla="*/ 718543 w 2856548"/>
              <a:gd name="connsiteY1571" fmla="*/ 929763 h 1536506"/>
              <a:gd name="connsiteX1572" fmla="*/ 728949 w 2856548"/>
              <a:gd name="connsiteY1572" fmla="*/ 936016 h 1536506"/>
              <a:gd name="connsiteX1573" fmla="*/ 1617308 w 2856548"/>
              <a:gd name="connsiteY1573" fmla="*/ 926621 h 1536506"/>
              <a:gd name="connsiteX1574" fmla="*/ 1608669 w 2856548"/>
              <a:gd name="connsiteY1574" fmla="*/ 928482 h 1536506"/>
              <a:gd name="connsiteX1575" fmla="*/ 1602047 w 2856548"/>
              <a:gd name="connsiteY1575" fmla="*/ 929402 h 1536506"/>
              <a:gd name="connsiteX1576" fmla="*/ 1615591 w 2856548"/>
              <a:gd name="connsiteY1576" fmla="*/ 926741 h 1536506"/>
              <a:gd name="connsiteX1577" fmla="*/ 1964286 w 2856548"/>
              <a:gd name="connsiteY1577" fmla="*/ 924337 h 1536506"/>
              <a:gd name="connsiteX1578" fmla="*/ 1970842 w 2856548"/>
              <a:gd name="connsiteY1578" fmla="*/ 925716 h 1536506"/>
              <a:gd name="connsiteX1579" fmla="*/ 1981616 w 2856548"/>
              <a:gd name="connsiteY1579" fmla="*/ 931411 h 1536506"/>
              <a:gd name="connsiteX1580" fmla="*/ 2479841 w 2856548"/>
              <a:gd name="connsiteY1580" fmla="*/ 923311 h 1536506"/>
              <a:gd name="connsiteX1581" fmla="*/ 2473643 w 2856548"/>
              <a:gd name="connsiteY1581" fmla="*/ 925001 h 1536506"/>
              <a:gd name="connsiteX1582" fmla="*/ 2467226 w 2856548"/>
              <a:gd name="connsiteY1582" fmla="*/ 928021 h 1536506"/>
              <a:gd name="connsiteX1583" fmla="*/ 2472690 w 2856548"/>
              <a:gd name="connsiteY1583" fmla="*/ 925001 h 1536506"/>
              <a:gd name="connsiteX1584" fmla="*/ 1325162 w 2856548"/>
              <a:gd name="connsiteY1584" fmla="*/ 923231 h 1536506"/>
              <a:gd name="connsiteX1585" fmla="*/ 1340168 w 2856548"/>
              <a:gd name="connsiteY1585" fmla="*/ 926906 h 1536506"/>
              <a:gd name="connsiteX1586" fmla="*/ 1351508 w 2856548"/>
              <a:gd name="connsiteY1586" fmla="*/ 933267 h 1536506"/>
              <a:gd name="connsiteX1587" fmla="*/ 1344533 w 2856548"/>
              <a:gd name="connsiteY1587" fmla="*/ 930610 h 1536506"/>
              <a:gd name="connsiteX1588" fmla="*/ 1343025 w 2856548"/>
              <a:gd name="connsiteY1588" fmla="*/ 929764 h 1536506"/>
              <a:gd name="connsiteX1589" fmla="*/ 1337693 w 2856548"/>
              <a:gd name="connsiteY1589" fmla="*/ 928005 h 1536506"/>
              <a:gd name="connsiteX1590" fmla="*/ 2484120 w 2856548"/>
              <a:gd name="connsiteY1590" fmla="*/ 922144 h 1536506"/>
              <a:gd name="connsiteX1591" fmla="*/ 2483472 w 2856548"/>
              <a:gd name="connsiteY1591" fmla="*/ 922453 h 1536506"/>
              <a:gd name="connsiteX1592" fmla="*/ 2479841 w 2856548"/>
              <a:gd name="connsiteY1592" fmla="*/ 923311 h 1536506"/>
              <a:gd name="connsiteX1593" fmla="*/ 1948815 w 2856548"/>
              <a:gd name="connsiteY1593" fmla="*/ 920239 h 1536506"/>
              <a:gd name="connsiteX1594" fmla="*/ 1963579 w 2856548"/>
              <a:gd name="connsiteY1594" fmla="*/ 924049 h 1536506"/>
              <a:gd name="connsiteX1595" fmla="*/ 1964286 w 2856548"/>
              <a:gd name="connsiteY1595" fmla="*/ 924337 h 1536506"/>
              <a:gd name="connsiteX1596" fmla="*/ 1953708 w 2856548"/>
              <a:gd name="connsiteY1596" fmla="*/ 922113 h 1536506"/>
              <a:gd name="connsiteX1597" fmla="*/ 1844259 w 2856548"/>
              <a:gd name="connsiteY1597" fmla="*/ 919517 h 1536506"/>
              <a:gd name="connsiteX1598" fmla="*/ 1821541 w 2856548"/>
              <a:gd name="connsiteY1598" fmla="*/ 929382 h 1536506"/>
              <a:gd name="connsiteX1599" fmla="*/ 1833563 w 2856548"/>
              <a:gd name="connsiteY1599" fmla="*/ 922144 h 1536506"/>
              <a:gd name="connsiteX1600" fmla="*/ 2550795 w 2856548"/>
              <a:gd name="connsiteY1600" fmla="*/ 919286 h 1536506"/>
              <a:gd name="connsiteX1601" fmla="*/ 2578418 w 2856548"/>
              <a:gd name="connsiteY1601" fmla="*/ 919286 h 1536506"/>
              <a:gd name="connsiteX1602" fmla="*/ 2642235 w 2856548"/>
              <a:gd name="connsiteY1602" fmla="*/ 945004 h 1536506"/>
              <a:gd name="connsiteX1603" fmla="*/ 2653395 w 2856548"/>
              <a:gd name="connsiteY1603" fmla="*/ 955271 h 1536506"/>
              <a:gd name="connsiteX1604" fmla="*/ 2645093 w 2856548"/>
              <a:gd name="connsiteY1604" fmla="*/ 948814 h 1536506"/>
              <a:gd name="connsiteX1605" fmla="*/ 2649855 w 2856548"/>
              <a:gd name="connsiteY1605" fmla="*/ 952624 h 1536506"/>
              <a:gd name="connsiteX1606" fmla="*/ 2654138 w 2856548"/>
              <a:gd name="connsiteY1606" fmla="*/ 955955 h 1536506"/>
              <a:gd name="connsiteX1607" fmla="*/ 2655886 w 2856548"/>
              <a:gd name="connsiteY1607" fmla="*/ 957563 h 1536506"/>
              <a:gd name="connsiteX1608" fmla="*/ 2631282 w 2856548"/>
              <a:gd name="connsiteY1608" fmla="*/ 940837 h 1536506"/>
              <a:gd name="connsiteX1609" fmla="*/ 2598420 w 2856548"/>
              <a:gd name="connsiteY1609" fmla="*/ 925954 h 1536506"/>
              <a:gd name="connsiteX1610" fmla="*/ 2586662 w 2856548"/>
              <a:gd name="connsiteY1610" fmla="*/ 924597 h 1536506"/>
              <a:gd name="connsiteX1611" fmla="*/ 2577465 w 2856548"/>
              <a:gd name="connsiteY1611" fmla="*/ 921191 h 1536506"/>
              <a:gd name="connsiteX1612" fmla="*/ 1867853 w 2856548"/>
              <a:gd name="connsiteY1612" fmla="*/ 919286 h 1536506"/>
              <a:gd name="connsiteX1613" fmla="*/ 1831507 w 2856548"/>
              <a:gd name="connsiteY1613" fmla="*/ 932159 h 1536506"/>
              <a:gd name="connsiteX1614" fmla="*/ 1835468 w 2856548"/>
              <a:gd name="connsiteY1614" fmla="*/ 929764 h 1536506"/>
              <a:gd name="connsiteX1615" fmla="*/ 1854518 w 2856548"/>
              <a:gd name="connsiteY1615" fmla="*/ 923096 h 1536506"/>
              <a:gd name="connsiteX1616" fmla="*/ 1867853 w 2856548"/>
              <a:gd name="connsiteY1616" fmla="*/ 919286 h 1536506"/>
              <a:gd name="connsiteX1617" fmla="*/ 1309299 w 2856548"/>
              <a:gd name="connsiteY1617" fmla="*/ 918637 h 1536506"/>
              <a:gd name="connsiteX1618" fmla="*/ 1314808 w 2856548"/>
              <a:gd name="connsiteY1618" fmla="*/ 919286 h 1536506"/>
              <a:gd name="connsiteX1619" fmla="*/ 1325162 w 2856548"/>
              <a:gd name="connsiteY1619" fmla="*/ 923231 h 1536506"/>
              <a:gd name="connsiteX1620" fmla="*/ 1317646 w 2856548"/>
              <a:gd name="connsiteY1620" fmla="*/ 921390 h 1536506"/>
              <a:gd name="connsiteX1621" fmla="*/ 686045 w 2856548"/>
              <a:gd name="connsiteY1621" fmla="*/ 917821 h 1536506"/>
              <a:gd name="connsiteX1622" fmla="*/ 695325 w 2856548"/>
              <a:gd name="connsiteY1622" fmla="*/ 919286 h 1536506"/>
              <a:gd name="connsiteX1623" fmla="*/ 710282 w 2856548"/>
              <a:gd name="connsiteY1623" fmla="*/ 926728 h 1536506"/>
              <a:gd name="connsiteX1624" fmla="*/ 2503261 w 2856548"/>
              <a:gd name="connsiteY1624" fmla="*/ 917775 h 1536506"/>
              <a:gd name="connsiteX1625" fmla="*/ 2461675 w 2856548"/>
              <a:gd name="connsiteY1625" fmla="*/ 932832 h 1536506"/>
              <a:gd name="connsiteX1626" fmla="*/ 2483472 w 2856548"/>
              <a:gd name="connsiteY1626" fmla="*/ 922453 h 1536506"/>
              <a:gd name="connsiteX1627" fmla="*/ 1301957 w 2856548"/>
              <a:gd name="connsiteY1627" fmla="*/ 917548 h 1536506"/>
              <a:gd name="connsiteX1628" fmla="*/ 1308021 w 2856548"/>
              <a:gd name="connsiteY1628" fmla="*/ 918215 h 1536506"/>
              <a:gd name="connsiteX1629" fmla="*/ 1309299 w 2856548"/>
              <a:gd name="connsiteY1629" fmla="*/ 918637 h 1536506"/>
              <a:gd name="connsiteX1630" fmla="*/ 1303706 w 2856548"/>
              <a:gd name="connsiteY1630" fmla="*/ 917977 h 1536506"/>
              <a:gd name="connsiteX1631" fmla="*/ 2524125 w 2856548"/>
              <a:gd name="connsiteY1631" fmla="*/ 917381 h 1536506"/>
              <a:gd name="connsiteX1632" fmla="*/ 2550795 w 2856548"/>
              <a:gd name="connsiteY1632" fmla="*/ 919286 h 1536506"/>
              <a:gd name="connsiteX1633" fmla="*/ 2540634 w 2856548"/>
              <a:gd name="connsiteY1633" fmla="*/ 919286 h 1536506"/>
              <a:gd name="connsiteX1634" fmla="*/ 682730 w 2856548"/>
              <a:gd name="connsiteY1634" fmla="*/ 917297 h 1536506"/>
              <a:gd name="connsiteX1635" fmla="*/ 684848 w 2856548"/>
              <a:gd name="connsiteY1635" fmla="*/ 917381 h 1536506"/>
              <a:gd name="connsiteX1636" fmla="*/ 686045 w 2856548"/>
              <a:gd name="connsiteY1636" fmla="*/ 917821 h 1536506"/>
              <a:gd name="connsiteX1637" fmla="*/ 2509581 w 2856548"/>
              <a:gd name="connsiteY1637" fmla="*/ 916282 h 1536506"/>
              <a:gd name="connsiteX1638" fmla="*/ 2503261 w 2856548"/>
              <a:gd name="connsiteY1638" fmla="*/ 917775 h 1536506"/>
              <a:gd name="connsiteX1639" fmla="*/ 2506980 w 2856548"/>
              <a:gd name="connsiteY1639" fmla="*/ 916429 h 1536506"/>
              <a:gd name="connsiteX1640" fmla="*/ 1277167 w 2856548"/>
              <a:gd name="connsiteY1640" fmla="*/ 914823 h 1536506"/>
              <a:gd name="connsiteX1641" fmla="*/ 1293495 w 2856548"/>
              <a:gd name="connsiteY1641" fmla="*/ 915476 h 1536506"/>
              <a:gd name="connsiteX1642" fmla="*/ 1301957 w 2856548"/>
              <a:gd name="connsiteY1642" fmla="*/ 917548 h 1536506"/>
              <a:gd name="connsiteX1643" fmla="*/ 1942606 w 2856548"/>
              <a:gd name="connsiteY1643" fmla="*/ 914794 h 1536506"/>
              <a:gd name="connsiteX1644" fmla="*/ 1948815 w 2856548"/>
              <a:gd name="connsiteY1644" fmla="*/ 915476 h 1536506"/>
              <a:gd name="connsiteX1645" fmla="*/ 1951435 w 2856548"/>
              <a:gd name="connsiteY1645" fmla="*/ 916310 h 1536506"/>
              <a:gd name="connsiteX1646" fmla="*/ 1274445 w 2856548"/>
              <a:gd name="connsiteY1646" fmla="*/ 914524 h 1536506"/>
              <a:gd name="connsiteX1647" fmla="*/ 1277167 w 2856548"/>
              <a:gd name="connsiteY1647" fmla="*/ 914823 h 1536506"/>
              <a:gd name="connsiteX1648" fmla="*/ 1276886 w 2856548"/>
              <a:gd name="connsiteY1648" fmla="*/ 914812 h 1536506"/>
              <a:gd name="connsiteX1649" fmla="*/ 1269683 w 2856548"/>
              <a:gd name="connsiteY1649" fmla="*/ 914524 h 1536506"/>
              <a:gd name="connsiteX1650" fmla="*/ 1276886 w 2856548"/>
              <a:gd name="connsiteY1650" fmla="*/ 914812 h 1536506"/>
              <a:gd name="connsiteX1651" fmla="*/ 1303706 w 2856548"/>
              <a:gd name="connsiteY1651" fmla="*/ 917977 h 1536506"/>
              <a:gd name="connsiteX1652" fmla="*/ 1317646 w 2856548"/>
              <a:gd name="connsiteY1652" fmla="*/ 921390 h 1536506"/>
              <a:gd name="connsiteX1653" fmla="*/ 1337693 w 2856548"/>
              <a:gd name="connsiteY1653" fmla="*/ 928005 h 1536506"/>
              <a:gd name="connsiteX1654" fmla="*/ 1344533 w 2856548"/>
              <a:gd name="connsiteY1654" fmla="*/ 930610 h 1536506"/>
              <a:gd name="connsiteX1655" fmla="*/ 1374915 w 2856548"/>
              <a:gd name="connsiteY1655" fmla="*/ 947665 h 1536506"/>
              <a:gd name="connsiteX1656" fmla="*/ 1375168 w 2856548"/>
              <a:gd name="connsiteY1656" fmla="*/ 947840 h 1536506"/>
              <a:gd name="connsiteX1657" fmla="*/ 1400883 w 2856548"/>
              <a:gd name="connsiteY1657" fmla="*/ 969703 h 1536506"/>
              <a:gd name="connsiteX1658" fmla="*/ 1402755 w 2856548"/>
              <a:gd name="connsiteY1658" fmla="*/ 971508 h 1536506"/>
              <a:gd name="connsiteX1659" fmla="*/ 1418122 w 2856548"/>
              <a:gd name="connsiteY1659" fmla="*/ 989436 h 1536506"/>
              <a:gd name="connsiteX1660" fmla="*/ 1393508 w 2856548"/>
              <a:gd name="connsiteY1660" fmla="*/ 964054 h 1536506"/>
              <a:gd name="connsiteX1661" fmla="*/ 1352550 w 2856548"/>
              <a:gd name="connsiteY1661" fmla="*/ 936431 h 1536506"/>
              <a:gd name="connsiteX1662" fmla="*/ 1404938 w 2856548"/>
              <a:gd name="connsiteY1662" fmla="*/ 976436 h 1536506"/>
              <a:gd name="connsiteX1663" fmla="*/ 1445895 w 2856548"/>
              <a:gd name="connsiteY1663" fmla="*/ 1025966 h 1536506"/>
              <a:gd name="connsiteX1664" fmla="*/ 1481138 w 2856548"/>
              <a:gd name="connsiteY1664" fmla="*/ 1075139 h 1536506"/>
              <a:gd name="connsiteX1665" fmla="*/ 1486813 w 2856548"/>
              <a:gd name="connsiteY1665" fmla="*/ 1081792 h 1536506"/>
              <a:gd name="connsiteX1666" fmla="*/ 1496378 w 2856548"/>
              <a:gd name="connsiteY1666" fmla="*/ 1094546 h 1536506"/>
              <a:gd name="connsiteX1667" fmla="*/ 1516380 w 2856548"/>
              <a:gd name="connsiteY1667" fmla="*/ 1116454 h 1536506"/>
              <a:gd name="connsiteX1668" fmla="*/ 1486813 w 2856548"/>
              <a:gd name="connsiteY1668" fmla="*/ 1081792 h 1536506"/>
              <a:gd name="connsiteX1669" fmla="*/ 1473518 w 2856548"/>
              <a:gd name="connsiteY1669" fmla="*/ 1064066 h 1536506"/>
              <a:gd name="connsiteX1670" fmla="*/ 1494473 w 2856548"/>
              <a:gd name="connsiteY1670" fmla="*/ 1089784 h 1536506"/>
              <a:gd name="connsiteX1671" fmla="*/ 1515428 w 2856548"/>
              <a:gd name="connsiteY1671" fmla="*/ 1113596 h 1536506"/>
              <a:gd name="connsiteX1672" fmla="*/ 1563053 w 2856548"/>
              <a:gd name="connsiteY1672" fmla="*/ 1142171 h 1536506"/>
              <a:gd name="connsiteX1673" fmla="*/ 1617345 w 2856548"/>
              <a:gd name="connsiteY1673" fmla="*/ 1141219 h 1536506"/>
              <a:gd name="connsiteX1674" fmla="*/ 1641158 w 2856548"/>
              <a:gd name="connsiteY1674" fmla="*/ 1130741 h 1536506"/>
              <a:gd name="connsiteX1675" fmla="*/ 1664018 w 2856548"/>
              <a:gd name="connsiteY1675" fmla="*/ 1112644 h 1536506"/>
              <a:gd name="connsiteX1676" fmla="*/ 1706880 w 2856548"/>
              <a:gd name="connsiteY1676" fmla="*/ 1058351 h 1536506"/>
              <a:gd name="connsiteX1677" fmla="*/ 1754505 w 2856548"/>
              <a:gd name="connsiteY1677" fmla="*/ 993581 h 1536506"/>
              <a:gd name="connsiteX1678" fmla="*/ 1785938 w 2856548"/>
              <a:gd name="connsiteY1678" fmla="*/ 961196 h 1536506"/>
              <a:gd name="connsiteX1679" fmla="*/ 1809865 w 2856548"/>
              <a:gd name="connsiteY1679" fmla="*/ 945245 h 1536506"/>
              <a:gd name="connsiteX1680" fmla="*/ 1829711 w 2856548"/>
              <a:gd name="connsiteY1680" fmla="*/ 933245 h 1536506"/>
              <a:gd name="connsiteX1681" fmla="*/ 1873568 w 2856548"/>
              <a:gd name="connsiteY1681" fmla="*/ 918334 h 1536506"/>
              <a:gd name="connsiteX1682" fmla="*/ 1922145 w 2856548"/>
              <a:gd name="connsiteY1682" fmla="*/ 915476 h 1536506"/>
              <a:gd name="connsiteX1683" fmla="*/ 1953708 w 2856548"/>
              <a:gd name="connsiteY1683" fmla="*/ 922113 h 1536506"/>
              <a:gd name="connsiteX1684" fmla="*/ 1991160 w 2856548"/>
              <a:gd name="connsiteY1684" fmla="*/ 936456 h 1536506"/>
              <a:gd name="connsiteX1685" fmla="*/ 1991828 w 2856548"/>
              <a:gd name="connsiteY1685" fmla="*/ 936809 h 1536506"/>
              <a:gd name="connsiteX1686" fmla="*/ 2025968 w 2856548"/>
              <a:gd name="connsiteY1686" fmla="*/ 959291 h 1536506"/>
              <a:gd name="connsiteX1687" fmla="*/ 1995971 w 2856548"/>
              <a:gd name="connsiteY1687" fmla="*/ 938999 h 1536506"/>
              <a:gd name="connsiteX1688" fmla="*/ 2014538 w 2856548"/>
              <a:gd name="connsiteY1688" fmla="*/ 948814 h 1536506"/>
              <a:gd name="connsiteX1689" fmla="*/ 2051685 w 2856548"/>
              <a:gd name="connsiteY1689" fmla="*/ 981199 h 1536506"/>
              <a:gd name="connsiteX1690" fmla="*/ 2130743 w 2856548"/>
              <a:gd name="connsiteY1690" fmla="*/ 1085974 h 1536506"/>
              <a:gd name="connsiteX1691" fmla="*/ 2166938 w 2856548"/>
              <a:gd name="connsiteY1691" fmla="*/ 1123121 h 1536506"/>
              <a:gd name="connsiteX1692" fmla="*/ 2206943 w 2856548"/>
              <a:gd name="connsiteY1692" fmla="*/ 1140266 h 1536506"/>
              <a:gd name="connsiteX1693" fmla="*/ 2251710 w 2856548"/>
              <a:gd name="connsiteY1693" fmla="*/ 1138361 h 1536506"/>
              <a:gd name="connsiteX1694" fmla="*/ 2290763 w 2856548"/>
              <a:gd name="connsiteY1694" fmla="*/ 1116454 h 1536506"/>
              <a:gd name="connsiteX1695" fmla="*/ 2326482 w 2856548"/>
              <a:gd name="connsiteY1695" fmla="*/ 1075853 h 1536506"/>
              <a:gd name="connsiteX1696" fmla="*/ 2333958 w 2856548"/>
              <a:gd name="connsiteY1696" fmla="*/ 1065412 h 1536506"/>
              <a:gd name="connsiteX1697" fmla="*/ 2312044 w 2856548"/>
              <a:gd name="connsiteY1697" fmla="*/ 1096935 h 1536506"/>
              <a:gd name="connsiteX1698" fmla="*/ 2310872 w 2856548"/>
              <a:gd name="connsiteY1698" fmla="*/ 1098265 h 1536506"/>
              <a:gd name="connsiteX1699" fmla="*/ 2298145 w 2856548"/>
              <a:gd name="connsiteY1699" fmla="*/ 1111215 h 1536506"/>
              <a:gd name="connsiteX1700" fmla="*/ 2283143 w 2856548"/>
              <a:gd name="connsiteY1700" fmla="*/ 1125026 h 1536506"/>
              <a:gd name="connsiteX1701" fmla="*/ 2300481 w 2856548"/>
              <a:gd name="connsiteY1701" fmla="*/ 1110054 h 1536506"/>
              <a:gd name="connsiteX1702" fmla="*/ 2310872 w 2856548"/>
              <a:gd name="connsiteY1702" fmla="*/ 1098265 h 1536506"/>
              <a:gd name="connsiteX1703" fmla="*/ 2311718 w 2856548"/>
              <a:gd name="connsiteY1703" fmla="*/ 1097404 h 1536506"/>
              <a:gd name="connsiteX1704" fmla="*/ 2312044 w 2856548"/>
              <a:gd name="connsiteY1704" fmla="*/ 1096935 h 1536506"/>
              <a:gd name="connsiteX1705" fmla="*/ 2315409 w 2856548"/>
              <a:gd name="connsiteY1705" fmla="*/ 1093118 h 1536506"/>
              <a:gd name="connsiteX1706" fmla="*/ 2329815 w 2856548"/>
              <a:gd name="connsiteY1706" fmla="*/ 1075496 h 1536506"/>
              <a:gd name="connsiteX1707" fmla="*/ 2344103 w 2856548"/>
              <a:gd name="connsiteY1707" fmla="*/ 1053589 h 1536506"/>
              <a:gd name="connsiteX1708" fmla="*/ 2360295 w 2856548"/>
              <a:gd name="connsiteY1708" fmla="*/ 1029776 h 1536506"/>
              <a:gd name="connsiteX1709" fmla="*/ 2358390 w 2856548"/>
              <a:gd name="connsiteY1709" fmla="*/ 1032634 h 1536506"/>
              <a:gd name="connsiteX1710" fmla="*/ 2333625 w 2856548"/>
              <a:gd name="connsiteY1710" fmla="*/ 1066924 h 1536506"/>
              <a:gd name="connsiteX1711" fmla="*/ 2350294 w 2856548"/>
              <a:gd name="connsiteY1711" fmla="*/ 1043349 h 1536506"/>
              <a:gd name="connsiteX1712" fmla="*/ 2357597 w 2856548"/>
              <a:gd name="connsiteY1712" fmla="*/ 1032395 h 1536506"/>
              <a:gd name="connsiteX1713" fmla="*/ 2358876 w 2856548"/>
              <a:gd name="connsiteY1713" fmla="*/ 1030608 h 1536506"/>
              <a:gd name="connsiteX1714" fmla="*/ 2406968 w 2856548"/>
              <a:gd name="connsiteY1714" fmla="*/ 970721 h 1536506"/>
              <a:gd name="connsiteX1715" fmla="*/ 2432685 w 2856548"/>
              <a:gd name="connsiteY1715" fmla="*/ 950279 h 1536506"/>
              <a:gd name="connsiteX1716" fmla="*/ 2432685 w 2856548"/>
              <a:gd name="connsiteY1716" fmla="*/ 951671 h 1536506"/>
              <a:gd name="connsiteX1717" fmla="*/ 2506980 w 2856548"/>
              <a:gd name="connsiteY1717" fmla="*/ 919286 h 1536506"/>
              <a:gd name="connsiteX1718" fmla="*/ 2540634 w 2856548"/>
              <a:gd name="connsiteY1718" fmla="*/ 919286 h 1536506"/>
              <a:gd name="connsiteX1719" fmla="*/ 2586662 w 2856548"/>
              <a:gd name="connsiteY1719" fmla="*/ 924597 h 1536506"/>
              <a:gd name="connsiteX1720" fmla="*/ 2628900 w 2856548"/>
              <a:gd name="connsiteY1720" fmla="*/ 940241 h 1536506"/>
              <a:gd name="connsiteX1721" fmla="*/ 2664189 w 2856548"/>
              <a:gd name="connsiteY1721" fmla="*/ 965202 h 1536506"/>
              <a:gd name="connsiteX1722" fmla="*/ 2677960 w 2856548"/>
              <a:gd name="connsiteY1722" fmla="*/ 977871 h 1536506"/>
              <a:gd name="connsiteX1723" fmla="*/ 2692718 w 2856548"/>
              <a:gd name="connsiteY1723" fmla="*/ 992629 h 1536506"/>
              <a:gd name="connsiteX1724" fmla="*/ 2690367 w 2856548"/>
              <a:gd name="connsiteY1724" fmla="*/ 989354 h 1536506"/>
              <a:gd name="connsiteX1725" fmla="*/ 2708434 w 2856548"/>
              <a:gd name="connsiteY1725" fmla="*/ 1009893 h 1536506"/>
              <a:gd name="connsiteX1726" fmla="*/ 2714976 w 2856548"/>
              <a:gd name="connsiteY1726" fmla="*/ 1019745 h 1536506"/>
              <a:gd name="connsiteX1727" fmla="*/ 2714625 w 2856548"/>
              <a:gd name="connsiteY1727" fmla="*/ 1019299 h 1536506"/>
              <a:gd name="connsiteX1728" fmla="*/ 2715470 w 2856548"/>
              <a:gd name="connsiteY1728" fmla="*/ 1020490 h 1536506"/>
              <a:gd name="connsiteX1729" fmla="*/ 2727960 w 2856548"/>
              <a:gd name="connsiteY1729" fmla="*/ 1039301 h 1536506"/>
              <a:gd name="connsiteX1730" fmla="*/ 2703195 w 2856548"/>
              <a:gd name="connsiteY1730" fmla="*/ 1005011 h 1536506"/>
              <a:gd name="connsiteX1731" fmla="*/ 2722245 w 2856548"/>
              <a:gd name="connsiteY1731" fmla="*/ 1032634 h 1536506"/>
              <a:gd name="connsiteX1732" fmla="*/ 2733675 w 2856548"/>
              <a:gd name="connsiteY1732" fmla="*/ 1052636 h 1536506"/>
              <a:gd name="connsiteX1733" fmla="*/ 2761298 w 2856548"/>
              <a:gd name="connsiteY1733" fmla="*/ 1090736 h 1536506"/>
              <a:gd name="connsiteX1734" fmla="*/ 2751773 w 2856548"/>
              <a:gd name="connsiteY1734" fmla="*/ 1076449 h 1536506"/>
              <a:gd name="connsiteX1735" fmla="*/ 2728913 w 2856548"/>
              <a:gd name="connsiteY1735" fmla="*/ 1044064 h 1536506"/>
              <a:gd name="connsiteX1736" fmla="*/ 2737485 w 2856548"/>
              <a:gd name="connsiteY1736" fmla="*/ 1054541 h 1536506"/>
              <a:gd name="connsiteX1737" fmla="*/ 2732723 w 2856548"/>
              <a:gd name="connsiteY1737" fmla="*/ 1046921 h 1536506"/>
              <a:gd name="connsiteX1738" fmla="*/ 2774633 w 2856548"/>
              <a:gd name="connsiteY1738" fmla="*/ 1104071 h 1536506"/>
              <a:gd name="connsiteX1739" fmla="*/ 2765108 w 2856548"/>
              <a:gd name="connsiteY1739" fmla="*/ 1096451 h 1536506"/>
              <a:gd name="connsiteX1740" fmla="*/ 2788920 w 2856548"/>
              <a:gd name="connsiteY1740" fmla="*/ 1125979 h 1536506"/>
              <a:gd name="connsiteX1741" fmla="*/ 2793683 w 2856548"/>
              <a:gd name="connsiteY1741" fmla="*/ 1131694 h 1536506"/>
              <a:gd name="connsiteX1742" fmla="*/ 2797493 w 2856548"/>
              <a:gd name="connsiteY1742" fmla="*/ 1135504 h 1536506"/>
              <a:gd name="connsiteX1743" fmla="*/ 2800350 w 2856548"/>
              <a:gd name="connsiteY1743" fmla="*/ 1141219 h 1536506"/>
              <a:gd name="connsiteX1744" fmla="*/ 2791778 w 2856548"/>
              <a:gd name="connsiteY1744" fmla="*/ 1133599 h 1536506"/>
              <a:gd name="connsiteX1745" fmla="*/ 2784158 w 2856548"/>
              <a:gd name="connsiteY1745" fmla="*/ 1125026 h 1536506"/>
              <a:gd name="connsiteX1746" fmla="*/ 2761298 w 2856548"/>
              <a:gd name="connsiteY1746" fmla="*/ 1098356 h 1536506"/>
              <a:gd name="connsiteX1747" fmla="*/ 2761675 w 2856548"/>
              <a:gd name="connsiteY1747" fmla="*/ 1099410 h 1536506"/>
              <a:gd name="connsiteX1748" fmla="*/ 2753678 w 2856548"/>
              <a:gd name="connsiteY1748" fmla="*/ 1088831 h 1536506"/>
              <a:gd name="connsiteX1749" fmla="*/ 2732723 w 2856548"/>
              <a:gd name="connsiteY1749" fmla="*/ 1057399 h 1536506"/>
              <a:gd name="connsiteX1750" fmla="*/ 2751058 w 2856548"/>
              <a:gd name="connsiteY1750" fmla="*/ 1086093 h 1536506"/>
              <a:gd name="connsiteX1751" fmla="*/ 2762323 w 2856548"/>
              <a:gd name="connsiteY1751" fmla="*/ 1101225 h 1536506"/>
              <a:gd name="connsiteX1752" fmla="*/ 2764275 w 2856548"/>
              <a:gd name="connsiteY1752" fmla="*/ 1106691 h 1536506"/>
              <a:gd name="connsiteX1753" fmla="*/ 2782253 w 2856548"/>
              <a:gd name="connsiteY1753" fmla="*/ 1127884 h 1536506"/>
              <a:gd name="connsiteX1754" fmla="*/ 2775585 w 2856548"/>
              <a:gd name="connsiteY1754" fmla="*/ 1123121 h 1536506"/>
              <a:gd name="connsiteX1755" fmla="*/ 2762250 w 2856548"/>
              <a:gd name="connsiteY1755" fmla="*/ 1108834 h 1536506"/>
              <a:gd name="connsiteX1756" fmla="*/ 2752725 w 2856548"/>
              <a:gd name="connsiteY1756" fmla="*/ 1095499 h 1536506"/>
              <a:gd name="connsiteX1757" fmla="*/ 2768918 w 2856548"/>
              <a:gd name="connsiteY1757" fmla="*/ 1119311 h 1536506"/>
              <a:gd name="connsiteX1758" fmla="*/ 2763679 w 2856548"/>
              <a:gd name="connsiteY1758" fmla="*/ 1115978 h 1536506"/>
              <a:gd name="connsiteX1759" fmla="*/ 2762175 w 2856548"/>
              <a:gd name="connsiteY1759" fmla="*/ 1115676 h 1536506"/>
              <a:gd name="connsiteX1760" fmla="*/ 2762250 w 2856548"/>
              <a:gd name="connsiteY1760" fmla="*/ 1115501 h 1536506"/>
              <a:gd name="connsiteX1761" fmla="*/ 2759775 w 2856548"/>
              <a:gd name="connsiteY1761" fmla="*/ 1113026 h 1536506"/>
              <a:gd name="connsiteX1762" fmla="*/ 2753678 w 2856548"/>
              <a:gd name="connsiteY1762" fmla="*/ 1103119 h 1536506"/>
              <a:gd name="connsiteX1763" fmla="*/ 2746058 w 2856548"/>
              <a:gd name="connsiteY1763" fmla="*/ 1090736 h 1536506"/>
              <a:gd name="connsiteX1764" fmla="*/ 2748915 w 2856548"/>
              <a:gd name="connsiteY1764" fmla="*/ 1099309 h 1536506"/>
              <a:gd name="connsiteX1765" fmla="*/ 2755583 w 2856548"/>
              <a:gd name="connsiteY1765" fmla="*/ 1108834 h 1536506"/>
              <a:gd name="connsiteX1766" fmla="*/ 2759775 w 2856548"/>
              <a:gd name="connsiteY1766" fmla="*/ 1113026 h 1536506"/>
              <a:gd name="connsiteX1767" fmla="*/ 2761298 w 2856548"/>
              <a:gd name="connsiteY1767" fmla="*/ 1115501 h 1536506"/>
              <a:gd name="connsiteX1768" fmla="*/ 2762175 w 2856548"/>
              <a:gd name="connsiteY1768" fmla="*/ 1115676 h 1536506"/>
              <a:gd name="connsiteX1769" fmla="*/ 2761179 w 2856548"/>
              <a:gd name="connsiteY1769" fmla="*/ 1118001 h 1536506"/>
              <a:gd name="connsiteX1770" fmla="*/ 2776538 w 2856548"/>
              <a:gd name="connsiteY1770" fmla="*/ 1135504 h 1536506"/>
              <a:gd name="connsiteX1771" fmla="*/ 2778443 w 2856548"/>
              <a:gd name="connsiteY1771" fmla="*/ 1140266 h 1536506"/>
              <a:gd name="connsiteX1772" fmla="*/ 2776538 w 2856548"/>
              <a:gd name="connsiteY1772" fmla="*/ 1140266 h 1536506"/>
              <a:gd name="connsiteX1773" fmla="*/ 2765108 w 2856548"/>
              <a:gd name="connsiteY1773" fmla="*/ 1129789 h 1536506"/>
              <a:gd name="connsiteX1774" fmla="*/ 2784158 w 2856548"/>
              <a:gd name="connsiteY1774" fmla="*/ 1152649 h 1536506"/>
              <a:gd name="connsiteX1775" fmla="*/ 2779395 w 2856548"/>
              <a:gd name="connsiteY1775" fmla="*/ 1150744 h 1536506"/>
              <a:gd name="connsiteX1776" fmla="*/ 2769870 w 2856548"/>
              <a:gd name="connsiteY1776" fmla="*/ 1143124 h 1536506"/>
              <a:gd name="connsiteX1777" fmla="*/ 2777490 w 2856548"/>
              <a:gd name="connsiteY1777" fmla="*/ 1154554 h 1536506"/>
              <a:gd name="connsiteX1778" fmla="*/ 2753678 w 2856548"/>
              <a:gd name="connsiteY1778" fmla="*/ 1134551 h 1536506"/>
              <a:gd name="connsiteX1779" fmla="*/ 2760345 w 2856548"/>
              <a:gd name="connsiteY1779" fmla="*/ 1143124 h 1536506"/>
              <a:gd name="connsiteX1780" fmla="*/ 2771775 w 2856548"/>
              <a:gd name="connsiteY1780" fmla="*/ 1153601 h 1536506"/>
              <a:gd name="connsiteX1781" fmla="*/ 2776538 w 2856548"/>
              <a:gd name="connsiteY1781" fmla="*/ 1161221 h 1536506"/>
              <a:gd name="connsiteX1782" fmla="*/ 2808923 w 2856548"/>
              <a:gd name="connsiteY1782" fmla="*/ 1178366 h 1536506"/>
              <a:gd name="connsiteX1783" fmla="*/ 2800350 w 2856548"/>
              <a:gd name="connsiteY1783" fmla="*/ 1175509 h 1536506"/>
              <a:gd name="connsiteX1784" fmla="*/ 2784158 w 2856548"/>
              <a:gd name="connsiteY1784" fmla="*/ 1167889 h 1536506"/>
              <a:gd name="connsiteX1785" fmla="*/ 2807970 w 2856548"/>
              <a:gd name="connsiteY1785" fmla="*/ 1181224 h 1536506"/>
              <a:gd name="connsiteX1786" fmla="*/ 2786063 w 2856548"/>
              <a:gd name="connsiteY1786" fmla="*/ 1172651 h 1536506"/>
              <a:gd name="connsiteX1787" fmla="*/ 2807018 w 2856548"/>
              <a:gd name="connsiteY1787" fmla="*/ 1188844 h 1536506"/>
              <a:gd name="connsiteX1788" fmla="*/ 2819400 w 2856548"/>
              <a:gd name="connsiteY1788" fmla="*/ 1195511 h 1536506"/>
              <a:gd name="connsiteX1789" fmla="*/ 2847023 w 2856548"/>
              <a:gd name="connsiteY1789" fmla="*/ 1201226 h 1536506"/>
              <a:gd name="connsiteX1790" fmla="*/ 2856548 w 2856548"/>
              <a:gd name="connsiteY1790" fmla="*/ 1204084 h 1536506"/>
              <a:gd name="connsiteX1791" fmla="*/ 2839403 w 2856548"/>
              <a:gd name="connsiteY1791" fmla="*/ 1203131 h 1536506"/>
              <a:gd name="connsiteX1792" fmla="*/ 2822258 w 2856548"/>
              <a:gd name="connsiteY1792" fmla="*/ 1200274 h 1536506"/>
              <a:gd name="connsiteX1793" fmla="*/ 2842260 w 2856548"/>
              <a:gd name="connsiteY1793" fmla="*/ 1205036 h 1536506"/>
              <a:gd name="connsiteX1794" fmla="*/ 2817495 w 2856548"/>
              <a:gd name="connsiteY1794" fmla="*/ 1200274 h 1536506"/>
              <a:gd name="connsiteX1795" fmla="*/ 2796540 w 2856548"/>
              <a:gd name="connsiteY1795" fmla="*/ 1196464 h 1536506"/>
              <a:gd name="connsiteX1796" fmla="*/ 2784932 w 2856548"/>
              <a:gd name="connsiteY1796" fmla="*/ 1189499 h 1536506"/>
              <a:gd name="connsiteX1797" fmla="*/ 2790111 w 2856548"/>
              <a:gd name="connsiteY1797" fmla="*/ 1191463 h 1536506"/>
              <a:gd name="connsiteX1798" fmla="*/ 2784158 w 2856548"/>
              <a:gd name="connsiteY1798" fmla="*/ 1186939 h 1536506"/>
              <a:gd name="connsiteX1799" fmla="*/ 2774633 w 2856548"/>
              <a:gd name="connsiteY1799" fmla="*/ 1183129 h 1536506"/>
              <a:gd name="connsiteX1800" fmla="*/ 2777488 w 2856548"/>
              <a:gd name="connsiteY1800" fmla="*/ 1185033 h 1536506"/>
              <a:gd name="connsiteX1801" fmla="*/ 2753678 w 2856548"/>
              <a:gd name="connsiteY1801" fmla="*/ 1170746 h 1536506"/>
              <a:gd name="connsiteX1802" fmla="*/ 2728913 w 2856548"/>
              <a:gd name="connsiteY1802" fmla="*/ 1150744 h 1536506"/>
              <a:gd name="connsiteX1803" fmla="*/ 2746058 w 2856548"/>
              <a:gd name="connsiteY1803" fmla="*/ 1168841 h 1536506"/>
              <a:gd name="connsiteX1804" fmla="*/ 2747010 w 2856548"/>
              <a:gd name="connsiteY1804" fmla="*/ 1167889 h 1536506"/>
              <a:gd name="connsiteX1805" fmla="*/ 2761298 w 2856548"/>
              <a:gd name="connsiteY1805" fmla="*/ 1179319 h 1536506"/>
              <a:gd name="connsiteX1806" fmla="*/ 2762250 w 2856548"/>
              <a:gd name="connsiteY1806" fmla="*/ 1182176 h 1536506"/>
              <a:gd name="connsiteX1807" fmla="*/ 2794635 w 2856548"/>
              <a:gd name="connsiteY1807" fmla="*/ 1201226 h 1536506"/>
              <a:gd name="connsiteX1808" fmla="*/ 2766060 w 2856548"/>
              <a:gd name="connsiteY1808" fmla="*/ 1185986 h 1536506"/>
              <a:gd name="connsiteX1809" fmla="*/ 2751773 w 2856548"/>
              <a:gd name="connsiteY1809" fmla="*/ 1178366 h 1536506"/>
              <a:gd name="connsiteX1810" fmla="*/ 2758202 w 2856548"/>
              <a:gd name="connsiteY1810" fmla="*/ 1184795 h 1536506"/>
              <a:gd name="connsiteX1811" fmla="*/ 2756404 w 2856548"/>
              <a:gd name="connsiteY1811" fmla="*/ 1184436 h 1536506"/>
              <a:gd name="connsiteX1812" fmla="*/ 2736533 w 2856548"/>
              <a:gd name="connsiteY1812" fmla="*/ 1169794 h 1536506"/>
              <a:gd name="connsiteX1813" fmla="*/ 2709863 w 2856548"/>
              <a:gd name="connsiteY1813" fmla="*/ 1141219 h 1536506"/>
              <a:gd name="connsiteX1814" fmla="*/ 2706053 w 2856548"/>
              <a:gd name="connsiteY1814" fmla="*/ 1138361 h 1536506"/>
              <a:gd name="connsiteX1815" fmla="*/ 2707958 w 2856548"/>
              <a:gd name="connsiteY1815" fmla="*/ 1143124 h 1536506"/>
              <a:gd name="connsiteX1816" fmla="*/ 2695575 w 2856548"/>
              <a:gd name="connsiteY1816" fmla="*/ 1127884 h 1536506"/>
              <a:gd name="connsiteX1817" fmla="*/ 2706053 w 2856548"/>
              <a:gd name="connsiteY1817" fmla="*/ 1145029 h 1536506"/>
              <a:gd name="connsiteX1818" fmla="*/ 2682240 w 2856548"/>
              <a:gd name="connsiteY1818" fmla="*/ 1112644 h 1536506"/>
              <a:gd name="connsiteX1819" fmla="*/ 2660333 w 2856548"/>
              <a:gd name="connsiteY1819" fmla="*/ 1080259 h 1536506"/>
              <a:gd name="connsiteX1820" fmla="*/ 2668905 w 2856548"/>
              <a:gd name="connsiteY1820" fmla="*/ 1090736 h 1536506"/>
              <a:gd name="connsiteX1821" fmla="*/ 2629853 w 2856548"/>
              <a:gd name="connsiteY1821" fmla="*/ 1043111 h 1536506"/>
              <a:gd name="connsiteX1822" fmla="*/ 2586990 w 2856548"/>
              <a:gd name="connsiteY1822" fmla="*/ 1010726 h 1536506"/>
              <a:gd name="connsiteX1823" fmla="*/ 2575560 w 2856548"/>
              <a:gd name="connsiteY1823" fmla="*/ 1005011 h 1536506"/>
              <a:gd name="connsiteX1824" fmla="*/ 2570798 w 2856548"/>
              <a:gd name="connsiteY1824" fmla="*/ 1003106 h 1536506"/>
              <a:gd name="connsiteX1825" fmla="*/ 2566035 w 2856548"/>
              <a:gd name="connsiteY1825" fmla="*/ 1002154 h 1536506"/>
              <a:gd name="connsiteX1826" fmla="*/ 2564130 w 2856548"/>
              <a:gd name="connsiteY1826" fmla="*/ 1003106 h 1536506"/>
              <a:gd name="connsiteX1827" fmla="*/ 2539365 w 2856548"/>
              <a:gd name="connsiteY1827" fmla="*/ 1000249 h 1536506"/>
              <a:gd name="connsiteX1828" fmla="*/ 2531745 w 2856548"/>
              <a:gd name="connsiteY1828" fmla="*/ 1000249 h 1536506"/>
              <a:gd name="connsiteX1829" fmla="*/ 2525078 w 2856548"/>
              <a:gd name="connsiteY1829" fmla="*/ 1001201 h 1536506"/>
              <a:gd name="connsiteX1830" fmla="*/ 2518410 w 2856548"/>
              <a:gd name="connsiteY1830" fmla="*/ 1002154 h 1536506"/>
              <a:gd name="connsiteX1831" fmla="*/ 2510790 w 2856548"/>
              <a:gd name="connsiteY1831" fmla="*/ 1004059 h 1536506"/>
              <a:gd name="connsiteX1832" fmla="*/ 2486978 w 2856548"/>
              <a:gd name="connsiteY1832" fmla="*/ 1016441 h 1536506"/>
              <a:gd name="connsiteX1833" fmla="*/ 2514600 w 2856548"/>
              <a:gd name="connsiteY1833" fmla="*/ 1005011 h 1536506"/>
              <a:gd name="connsiteX1834" fmla="*/ 2506028 w 2856548"/>
              <a:gd name="connsiteY1834" fmla="*/ 1008821 h 1536506"/>
              <a:gd name="connsiteX1835" fmla="*/ 2493645 w 2856548"/>
              <a:gd name="connsiteY1835" fmla="*/ 1015489 h 1536506"/>
              <a:gd name="connsiteX1836" fmla="*/ 2465070 w 2856548"/>
              <a:gd name="connsiteY1836" fmla="*/ 1039301 h 1536506"/>
              <a:gd name="connsiteX1837" fmla="*/ 2467928 w 2856548"/>
              <a:gd name="connsiteY1837" fmla="*/ 1035491 h 1536506"/>
              <a:gd name="connsiteX1838" fmla="*/ 2457450 w 2856548"/>
              <a:gd name="connsiteY1838" fmla="*/ 1046921 h 1536506"/>
              <a:gd name="connsiteX1839" fmla="*/ 2463165 w 2856548"/>
              <a:gd name="connsiteY1839" fmla="*/ 1041206 h 1536506"/>
              <a:gd name="connsiteX1840" fmla="*/ 2417445 w 2856548"/>
              <a:gd name="connsiteY1840" fmla="*/ 1103119 h 1536506"/>
              <a:gd name="connsiteX1841" fmla="*/ 2354580 w 2856548"/>
              <a:gd name="connsiteY1841" fmla="*/ 1178366 h 1536506"/>
              <a:gd name="connsiteX1842" fmla="*/ 2306003 w 2856548"/>
              <a:gd name="connsiteY1842" fmla="*/ 1211704 h 1536506"/>
              <a:gd name="connsiteX1843" fmla="*/ 2246948 w 2856548"/>
              <a:gd name="connsiteY1843" fmla="*/ 1228849 h 1536506"/>
              <a:gd name="connsiteX1844" fmla="*/ 2186940 w 2856548"/>
              <a:gd name="connsiteY1844" fmla="*/ 1226944 h 1536506"/>
              <a:gd name="connsiteX1845" fmla="*/ 2128838 w 2856548"/>
              <a:gd name="connsiteY1845" fmla="*/ 1204084 h 1536506"/>
              <a:gd name="connsiteX1846" fmla="*/ 2134553 w 2856548"/>
              <a:gd name="connsiteY1846" fmla="*/ 1205989 h 1536506"/>
              <a:gd name="connsiteX1847" fmla="*/ 2098358 w 2856548"/>
              <a:gd name="connsiteY1847" fmla="*/ 1179319 h 1536506"/>
              <a:gd name="connsiteX1848" fmla="*/ 2081213 w 2856548"/>
              <a:gd name="connsiteY1848" fmla="*/ 1162174 h 1536506"/>
              <a:gd name="connsiteX1849" fmla="*/ 2083118 w 2856548"/>
              <a:gd name="connsiteY1849" fmla="*/ 1165031 h 1536506"/>
              <a:gd name="connsiteX1850" fmla="*/ 2114550 w 2856548"/>
              <a:gd name="connsiteY1850" fmla="*/ 1193606 h 1536506"/>
              <a:gd name="connsiteX1851" fmla="*/ 2087880 w 2856548"/>
              <a:gd name="connsiteY1851" fmla="*/ 1171699 h 1536506"/>
              <a:gd name="connsiteX1852" fmla="*/ 2057400 w 2856548"/>
              <a:gd name="connsiteY1852" fmla="*/ 1137409 h 1536506"/>
              <a:gd name="connsiteX1853" fmla="*/ 2052638 w 2856548"/>
              <a:gd name="connsiteY1853" fmla="*/ 1127884 h 1536506"/>
              <a:gd name="connsiteX1854" fmla="*/ 2014538 w 2856548"/>
              <a:gd name="connsiteY1854" fmla="*/ 1076449 h 1536506"/>
              <a:gd name="connsiteX1855" fmla="*/ 2030730 w 2856548"/>
              <a:gd name="connsiteY1855" fmla="*/ 1097404 h 1536506"/>
              <a:gd name="connsiteX1856" fmla="*/ 2005965 w 2856548"/>
              <a:gd name="connsiteY1856" fmla="*/ 1062161 h 1536506"/>
              <a:gd name="connsiteX1857" fmla="*/ 2012633 w 2856548"/>
              <a:gd name="connsiteY1857" fmla="*/ 1072639 h 1536506"/>
              <a:gd name="connsiteX1858" fmla="*/ 1997393 w 2856548"/>
              <a:gd name="connsiteY1858" fmla="*/ 1053589 h 1536506"/>
              <a:gd name="connsiteX1859" fmla="*/ 2000250 w 2856548"/>
              <a:gd name="connsiteY1859" fmla="*/ 1056446 h 1536506"/>
              <a:gd name="connsiteX1860" fmla="*/ 1966913 w 2856548"/>
              <a:gd name="connsiteY1860" fmla="*/ 1022156 h 1536506"/>
              <a:gd name="connsiteX1861" fmla="*/ 1934528 w 2856548"/>
              <a:gd name="connsiteY1861" fmla="*/ 1005011 h 1536506"/>
              <a:gd name="connsiteX1862" fmla="*/ 1934528 w 2856548"/>
              <a:gd name="connsiteY1862" fmla="*/ 1005964 h 1536506"/>
              <a:gd name="connsiteX1863" fmla="*/ 1924342 w 2856548"/>
              <a:gd name="connsiteY1863" fmla="*/ 1003781 h 1536506"/>
              <a:gd name="connsiteX1864" fmla="*/ 1929765 w 2856548"/>
              <a:gd name="connsiteY1864" fmla="*/ 1004059 h 1536506"/>
              <a:gd name="connsiteX1865" fmla="*/ 1923330 w 2856548"/>
              <a:gd name="connsiteY1865" fmla="*/ 1003564 h 1536506"/>
              <a:gd name="connsiteX1866" fmla="*/ 1921193 w 2856548"/>
              <a:gd name="connsiteY1866" fmla="*/ 1003106 h 1536506"/>
              <a:gd name="connsiteX1867" fmla="*/ 1905000 w 2856548"/>
              <a:gd name="connsiteY1867" fmla="*/ 1002154 h 1536506"/>
              <a:gd name="connsiteX1868" fmla="*/ 1923330 w 2856548"/>
              <a:gd name="connsiteY1868" fmla="*/ 1003564 h 1536506"/>
              <a:gd name="connsiteX1869" fmla="*/ 1924342 w 2856548"/>
              <a:gd name="connsiteY1869" fmla="*/ 1003781 h 1536506"/>
              <a:gd name="connsiteX1870" fmla="*/ 1892618 w 2856548"/>
              <a:gd name="connsiteY1870" fmla="*/ 1002154 h 1536506"/>
              <a:gd name="connsiteX1871" fmla="*/ 1885001 w 2856548"/>
              <a:gd name="connsiteY1871" fmla="*/ 1004772 h 1536506"/>
              <a:gd name="connsiteX1872" fmla="*/ 1886903 w 2856548"/>
              <a:gd name="connsiteY1872" fmla="*/ 1004059 h 1536506"/>
              <a:gd name="connsiteX1873" fmla="*/ 1873568 w 2856548"/>
              <a:gd name="connsiteY1873" fmla="*/ 1007869 h 1536506"/>
              <a:gd name="connsiteX1874" fmla="*/ 1862138 w 2856548"/>
              <a:gd name="connsiteY1874" fmla="*/ 1012631 h 1536506"/>
              <a:gd name="connsiteX1875" fmla="*/ 1885001 w 2856548"/>
              <a:gd name="connsiteY1875" fmla="*/ 1004772 h 1536506"/>
              <a:gd name="connsiteX1876" fmla="*/ 1864043 w 2856548"/>
              <a:gd name="connsiteY1876" fmla="*/ 1012631 h 1536506"/>
              <a:gd name="connsiteX1877" fmla="*/ 1839278 w 2856548"/>
              <a:gd name="connsiteY1877" fmla="*/ 1030729 h 1536506"/>
              <a:gd name="connsiteX1878" fmla="*/ 1835468 w 2856548"/>
              <a:gd name="connsiteY1878" fmla="*/ 1032634 h 1536506"/>
              <a:gd name="connsiteX1879" fmla="*/ 1823085 w 2856548"/>
              <a:gd name="connsiteY1879" fmla="*/ 1045969 h 1536506"/>
              <a:gd name="connsiteX1880" fmla="*/ 1821180 w 2856548"/>
              <a:gd name="connsiteY1880" fmla="*/ 1049779 h 1536506"/>
              <a:gd name="connsiteX1881" fmla="*/ 1795463 w 2856548"/>
              <a:gd name="connsiteY1881" fmla="*/ 1085021 h 1536506"/>
              <a:gd name="connsiteX1882" fmla="*/ 1767840 w 2856548"/>
              <a:gd name="connsiteY1882" fmla="*/ 1124074 h 1536506"/>
              <a:gd name="connsiteX1883" fmla="*/ 1785938 w 2856548"/>
              <a:gd name="connsiteY1883" fmla="*/ 1097404 h 1536506"/>
              <a:gd name="connsiteX1884" fmla="*/ 1766888 w 2856548"/>
              <a:gd name="connsiteY1884" fmla="*/ 1125026 h 1536506"/>
              <a:gd name="connsiteX1885" fmla="*/ 1758530 w 2856548"/>
              <a:gd name="connsiteY1885" fmla="*/ 1135474 h 1536506"/>
              <a:gd name="connsiteX1886" fmla="*/ 1771650 w 2856548"/>
              <a:gd name="connsiteY1886" fmla="*/ 1117406 h 1536506"/>
              <a:gd name="connsiteX1887" fmla="*/ 1738313 w 2856548"/>
              <a:gd name="connsiteY1887" fmla="*/ 1160269 h 1536506"/>
              <a:gd name="connsiteX1888" fmla="*/ 1751992 w 2856548"/>
              <a:gd name="connsiteY1888" fmla="*/ 1143647 h 1536506"/>
              <a:gd name="connsiteX1889" fmla="*/ 1737342 w 2856548"/>
              <a:gd name="connsiteY1889" fmla="*/ 1161959 h 1536506"/>
              <a:gd name="connsiteX1890" fmla="*/ 1706351 w 2856548"/>
              <a:gd name="connsiteY1890" fmla="*/ 1192261 h 1536506"/>
              <a:gd name="connsiteX1891" fmla="*/ 1695090 w 2856548"/>
              <a:gd name="connsiteY1891" fmla="*/ 1199098 h 1536506"/>
              <a:gd name="connsiteX1892" fmla="*/ 1654919 w 2856548"/>
              <a:gd name="connsiteY1892" fmla="*/ 1221415 h 1536506"/>
              <a:gd name="connsiteX1893" fmla="*/ 1628793 w 2856548"/>
              <a:gd name="connsiteY1893" fmla="*/ 1227042 h 1536506"/>
              <a:gd name="connsiteX1894" fmla="*/ 1615590 w 2856548"/>
              <a:gd name="connsiteY1894" fmla="*/ 1229636 h 1536506"/>
              <a:gd name="connsiteX1895" fmla="*/ 1586645 w 2856548"/>
              <a:gd name="connsiteY1895" fmla="*/ 1231655 h 1536506"/>
              <a:gd name="connsiteX1896" fmla="*/ 1553289 w 2856548"/>
              <a:gd name="connsiteY1896" fmla="*/ 1229184 h 1536506"/>
              <a:gd name="connsiteX1897" fmla="*/ 1548351 w 2856548"/>
              <a:gd name="connsiteY1897" fmla="*/ 1228698 h 1536506"/>
              <a:gd name="connsiteX1898" fmla="*/ 1514076 w 2856548"/>
              <a:gd name="connsiteY1898" fmla="*/ 1216227 h 1536506"/>
              <a:gd name="connsiteX1899" fmla="*/ 1513519 w 2856548"/>
              <a:gd name="connsiteY1899" fmla="*/ 1215978 h 1536506"/>
              <a:gd name="connsiteX1900" fmla="*/ 1484619 w 2856548"/>
              <a:gd name="connsiteY1900" fmla="*/ 1200053 h 1536506"/>
              <a:gd name="connsiteX1901" fmla="*/ 1482622 w 2856548"/>
              <a:gd name="connsiteY1901" fmla="*/ 1198588 h 1536506"/>
              <a:gd name="connsiteX1902" fmla="*/ 1465580 w 2856548"/>
              <a:gd name="connsiteY1902" fmla="*/ 1185669 h 1536506"/>
              <a:gd name="connsiteX1903" fmla="*/ 1449615 w 2856548"/>
              <a:gd name="connsiteY1903" fmla="*/ 1171112 h 1536506"/>
              <a:gd name="connsiteX1904" fmla="*/ 1392932 w 2856548"/>
              <a:gd name="connsiteY1904" fmla="*/ 1102283 h 1536506"/>
              <a:gd name="connsiteX1905" fmla="*/ 1369577 w 2856548"/>
              <a:gd name="connsiteY1905" fmla="*/ 1067519 h 1536506"/>
              <a:gd name="connsiteX1906" fmla="*/ 1343025 w 2856548"/>
              <a:gd name="connsiteY1906" fmla="*/ 1035491 h 1536506"/>
              <a:gd name="connsiteX1907" fmla="*/ 1283018 w 2856548"/>
              <a:gd name="connsiteY1907" fmla="*/ 1005011 h 1536506"/>
              <a:gd name="connsiteX1908" fmla="*/ 1248728 w 2856548"/>
              <a:gd name="connsiteY1908" fmla="*/ 1007869 h 1536506"/>
              <a:gd name="connsiteX1909" fmla="*/ 1218248 w 2856548"/>
              <a:gd name="connsiteY1909" fmla="*/ 1023109 h 1536506"/>
              <a:gd name="connsiteX1910" fmla="*/ 1205227 w 2856548"/>
              <a:gd name="connsiteY1910" fmla="*/ 1036024 h 1536506"/>
              <a:gd name="connsiteX1911" fmla="*/ 1200150 w 2856548"/>
              <a:gd name="connsiteY1911" fmla="*/ 1040254 h 1536506"/>
              <a:gd name="connsiteX1912" fmla="*/ 1195611 w 2856548"/>
              <a:gd name="connsiteY1912" fmla="*/ 1045560 h 1536506"/>
              <a:gd name="connsiteX1913" fmla="*/ 1189197 w 2856548"/>
              <a:gd name="connsiteY1913" fmla="*/ 1051922 h 1536506"/>
              <a:gd name="connsiteX1914" fmla="*/ 1160145 w 2856548"/>
              <a:gd name="connsiteY1914" fmla="*/ 1090736 h 1536506"/>
              <a:gd name="connsiteX1915" fmla="*/ 1173480 w 2856548"/>
              <a:gd name="connsiteY1915" fmla="*/ 1073591 h 1536506"/>
              <a:gd name="connsiteX1916" fmla="*/ 1122045 w 2856548"/>
              <a:gd name="connsiteY1916" fmla="*/ 1144076 h 1536506"/>
              <a:gd name="connsiteX1917" fmla="*/ 1119188 w 2856548"/>
              <a:gd name="connsiteY1917" fmla="*/ 1148839 h 1536506"/>
              <a:gd name="connsiteX1918" fmla="*/ 1073067 w 2856548"/>
              <a:gd name="connsiteY1918" fmla="*/ 1192615 h 1536506"/>
              <a:gd name="connsiteX1919" fmla="*/ 1052156 w 2856548"/>
              <a:gd name="connsiteY1919" fmla="*/ 1208132 h 1536506"/>
              <a:gd name="connsiteX1920" fmla="*/ 1010603 w 2856548"/>
              <a:gd name="connsiteY1920" fmla="*/ 1225991 h 1536506"/>
              <a:gd name="connsiteX1921" fmla="*/ 965835 w 2856548"/>
              <a:gd name="connsiteY1921" fmla="*/ 1233611 h 1536506"/>
              <a:gd name="connsiteX1922" fmla="*/ 954405 w 2856548"/>
              <a:gd name="connsiteY1922" fmla="*/ 1233611 h 1536506"/>
              <a:gd name="connsiteX1923" fmla="*/ 942975 w 2856548"/>
              <a:gd name="connsiteY1923" fmla="*/ 1233611 h 1536506"/>
              <a:gd name="connsiteX1924" fmla="*/ 920115 w 2856548"/>
              <a:gd name="connsiteY1924" fmla="*/ 1230754 h 1536506"/>
              <a:gd name="connsiteX1925" fmla="*/ 836295 w 2856548"/>
              <a:gd name="connsiteY1925" fmla="*/ 1193606 h 1536506"/>
              <a:gd name="connsiteX1926" fmla="*/ 780098 w 2856548"/>
              <a:gd name="connsiteY1926" fmla="*/ 1134551 h 1536506"/>
              <a:gd name="connsiteX1927" fmla="*/ 740093 w 2856548"/>
              <a:gd name="connsiteY1927" fmla="*/ 1078354 h 1536506"/>
              <a:gd name="connsiteX1928" fmla="*/ 704850 w 2856548"/>
              <a:gd name="connsiteY1928" fmla="*/ 1034539 h 1536506"/>
              <a:gd name="connsiteX1929" fmla="*/ 670799 w 2856548"/>
              <a:gd name="connsiteY1929" fmla="*/ 1010607 h 1536506"/>
              <a:gd name="connsiteX1930" fmla="*/ 640131 w 2856548"/>
              <a:gd name="connsiteY1930" fmla="*/ 1004123 h 1536506"/>
              <a:gd name="connsiteX1931" fmla="*/ 641033 w 2856548"/>
              <a:gd name="connsiteY1931" fmla="*/ 1004059 h 1536506"/>
              <a:gd name="connsiteX1932" fmla="*/ 635318 w 2856548"/>
              <a:gd name="connsiteY1932" fmla="*/ 1003106 h 1536506"/>
              <a:gd name="connsiteX1933" fmla="*/ 640131 w 2856548"/>
              <a:gd name="connsiteY1933" fmla="*/ 1004123 h 1536506"/>
              <a:gd name="connsiteX1934" fmla="*/ 614363 w 2856548"/>
              <a:gd name="connsiteY1934" fmla="*/ 1005964 h 1536506"/>
              <a:gd name="connsiteX1935" fmla="*/ 587693 w 2856548"/>
              <a:gd name="connsiteY1935" fmla="*/ 1016441 h 1536506"/>
              <a:gd name="connsiteX1936" fmla="*/ 529590 w 2856548"/>
              <a:gd name="connsiteY1936" fmla="*/ 1077401 h 1536506"/>
              <a:gd name="connsiteX1937" fmla="*/ 461010 w 2856548"/>
              <a:gd name="connsiteY1937" fmla="*/ 1164079 h 1536506"/>
              <a:gd name="connsiteX1938" fmla="*/ 415290 w 2856548"/>
              <a:gd name="connsiteY1938" fmla="*/ 1201226 h 1536506"/>
              <a:gd name="connsiteX1939" fmla="*/ 364808 w 2856548"/>
              <a:gd name="connsiteY1939" fmla="*/ 1222181 h 1536506"/>
              <a:gd name="connsiteX1940" fmla="*/ 345758 w 2856548"/>
              <a:gd name="connsiteY1940" fmla="*/ 1226944 h 1536506"/>
              <a:gd name="connsiteX1941" fmla="*/ 329565 w 2856548"/>
              <a:gd name="connsiteY1941" fmla="*/ 1228849 h 1536506"/>
              <a:gd name="connsiteX1942" fmla="*/ 335280 w 2856548"/>
              <a:gd name="connsiteY1942" fmla="*/ 1229801 h 1536506"/>
              <a:gd name="connsiteX1943" fmla="*/ 288608 w 2856548"/>
              <a:gd name="connsiteY1943" fmla="*/ 1226944 h 1536506"/>
              <a:gd name="connsiteX1944" fmla="*/ 292418 w 2856548"/>
              <a:gd name="connsiteY1944" fmla="*/ 1226944 h 1536506"/>
              <a:gd name="connsiteX1945" fmla="*/ 300038 w 2856548"/>
              <a:gd name="connsiteY1945" fmla="*/ 1227896 h 1536506"/>
              <a:gd name="connsiteX1946" fmla="*/ 309563 w 2856548"/>
              <a:gd name="connsiteY1946" fmla="*/ 1227896 h 1536506"/>
              <a:gd name="connsiteX1947" fmla="*/ 330518 w 2856548"/>
              <a:gd name="connsiteY1947" fmla="*/ 1227896 h 1536506"/>
              <a:gd name="connsiteX1948" fmla="*/ 347663 w 2856548"/>
              <a:gd name="connsiteY1948" fmla="*/ 1225991 h 1536506"/>
              <a:gd name="connsiteX1949" fmla="*/ 284798 w 2856548"/>
              <a:gd name="connsiteY1949" fmla="*/ 1224086 h 1536506"/>
              <a:gd name="connsiteX1950" fmla="*/ 222885 w 2856548"/>
              <a:gd name="connsiteY1950" fmla="*/ 1199321 h 1536506"/>
              <a:gd name="connsiteX1951" fmla="*/ 174308 w 2856548"/>
              <a:gd name="connsiteY1951" fmla="*/ 1158364 h 1536506"/>
              <a:gd name="connsiteX1952" fmla="*/ 138113 w 2856548"/>
              <a:gd name="connsiteY1952" fmla="*/ 1113596 h 1536506"/>
              <a:gd name="connsiteX1953" fmla="*/ 134303 w 2856548"/>
              <a:gd name="connsiteY1953" fmla="*/ 1105976 h 1536506"/>
              <a:gd name="connsiteX1954" fmla="*/ 110490 w 2856548"/>
              <a:gd name="connsiteY1954" fmla="*/ 1071686 h 1536506"/>
              <a:gd name="connsiteX1955" fmla="*/ 120968 w 2856548"/>
              <a:gd name="connsiteY1955" fmla="*/ 1085974 h 1536506"/>
              <a:gd name="connsiteX1956" fmla="*/ 137160 w 2856548"/>
              <a:gd name="connsiteY1956" fmla="*/ 1107881 h 1536506"/>
              <a:gd name="connsiteX1957" fmla="*/ 111443 w 2856548"/>
              <a:gd name="connsiteY1957" fmla="*/ 1068829 h 1536506"/>
              <a:gd name="connsiteX1958" fmla="*/ 83820 w 2856548"/>
              <a:gd name="connsiteY1958" fmla="*/ 1036444 h 1536506"/>
              <a:gd name="connsiteX1959" fmla="*/ 79058 w 2856548"/>
              <a:gd name="connsiteY1959" fmla="*/ 1030729 h 1536506"/>
              <a:gd name="connsiteX1960" fmla="*/ 92393 w 2856548"/>
              <a:gd name="connsiteY1960" fmla="*/ 1045016 h 1536506"/>
              <a:gd name="connsiteX1961" fmla="*/ 80010 w 2856548"/>
              <a:gd name="connsiteY1961" fmla="*/ 1030729 h 1536506"/>
              <a:gd name="connsiteX1962" fmla="*/ 62865 w 2856548"/>
              <a:gd name="connsiteY1962" fmla="*/ 1012631 h 1536506"/>
              <a:gd name="connsiteX1963" fmla="*/ 74295 w 2856548"/>
              <a:gd name="connsiteY1963" fmla="*/ 1021204 h 1536506"/>
              <a:gd name="connsiteX1964" fmla="*/ 75248 w 2856548"/>
              <a:gd name="connsiteY1964" fmla="*/ 1019299 h 1536506"/>
              <a:gd name="connsiteX1965" fmla="*/ 96203 w 2856548"/>
              <a:gd name="connsiteY1965" fmla="*/ 1036444 h 1536506"/>
              <a:gd name="connsiteX1966" fmla="*/ 89535 w 2856548"/>
              <a:gd name="connsiteY1966" fmla="*/ 1021204 h 1536506"/>
              <a:gd name="connsiteX1967" fmla="*/ 50483 w 2856548"/>
              <a:gd name="connsiteY1967" fmla="*/ 992629 h 1536506"/>
              <a:gd name="connsiteX1968" fmla="*/ 66675 w 2856548"/>
              <a:gd name="connsiteY1968" fmla="*/ 1001201 h 1536506"/>
              <a:gd name="connsiteX1969" fmla="*/ 54293 w 2856548"/>
              <a:gd name="connsiteY1969" fmla="*/ 990724 h 1536506"/>
              <a:gd name="connsiteX1970" fmla="*/ 56198 w 2856548"/>
              <a:gd name="connsiteY1970" fmla="*/ 988819 h 1536506"/>
              <a:gd name="connsiteX1971" fmla="*/ 49750 w 2856548"/>
              <a:gd name="connsiteY1971" fmla="*/ 985135 h 1536506"/>
              <a:gd name="connsiteX1972" fmla="*/ 66675 w 2856548"/>
              <a:gd name="connsiteY1972" fmla="*/ 992629 h 1536506"/>
              <a:gd name="connsiteX1973" fmla="*/ 36195 w 2856548"/>
              <a:gd name="connsiteY1973" fmla="*/ 976436 h 1536506"/>
              <a:gd name="connsiteX1974" fmla="*/ 40958 w 2856548"/>
              <a:gd name="connsiteY1974" fmla="*/ 977389 h 1536506"/>
              <a:gd name="connsiteX1975" fmla="*/ 58103 w 2856548"/>
              <a:gd name="connsiteY1975" fmla="*/ 985009 h 1536506"/>
              <a:gd name="connsiteX1976" fmla="*/ 44768 w 2856548"/>
              <a:gd name="connsiteY1976" fmla="*/ 978341 h 1536506"/>
              <a:gd name="connsiteX1977" fmla="*/ 29528 w 2856548"/>
              <a:gd name="connsiteY1977" fmla="*/ 973579 h 1536506"/>
              <a:gd name="connsiteX1978" fmla="*/ 55245 w 2856548"/>
              <a:gd name="connsiteY1978" fmla="*/ 982151 h 1536506"/>
              <a:gd name="connsiteX1979" fmla="*/ 56198 w 2856548"/>
              <a:gd name="connsiteY1979" fmla="*/ 980246 h 1536506"/>
              <a:gd name="connsiteX1980" fmla="*/ 67628 w 2856548"/>
              <a:gd name="connsiteY1980" fmla="*/ 985009 h 1536506"/>
              <a:gd name="connsiteX1981" fmla="*/ 62643 w 2856548"/>
              <a:gd name="connsiteY1981" fmla="*/ 981556 h 1536506"/>
              <a:gd name="connsiteX1982" fmla="*/ 64402 w 2856548"/>
              <a:gd name="connsiteY1982" fmla="*/ 982209 h 1536506"/>
              <a:gd name="connsiteX1983" fmla="*/ 71438 w 2856548"/>
              <a:gd name="connsiteY1983" fmla="*/ 985961 h 1536506"/>
              <a:gd name="connsiteX1984" fmla="*/ 62865 w 2856548"/>
              <a:gd name="connsiteY1984" fmla="*/ 978341 h 1536506"/>
              <a:gd name="connsiteX1985" fmla="*/ 50483 w 2856548"/>
              <a:gd name="connsiteY1985" fmla="*/ 972626 h 1536506"/>
              <a:gd name="connsiteX1986" fmla="*/ 39053 w 2856548"/>
              <a:gd name="connsiteY1986" fmla="*/ 967864 h 1536506"/>
              <a:gd name="connsiteX1987" fmla="*/ 52388 w 2856548"/>
              <a:gd name="connsiteY1987" fmla="*/ 972626 h 1536506"/>
              <a:gd name="connsiteX1988" fmla="*/ 61913 w 2856548"/>
              <a:gd name="connsiteY1988" fmla="*/ 977389 h 1536506"/>
              <a:gd name="connsiteX1989" fmla="*/ 69533 w 2856548"/>
              <a:gd name="connsiteY1989" fmla="*/ 982151 h 1536506"/>
              <a:gd name="connsiteX1990" fmla="*/ 81915 w 2856548"/>
              <a:gd name="connsiteY1990" fmla="*/ 986914 h 1536506"/>
              <a:gd name="connsiteX1991" fmla="*/ 71438 w 2856548"/>
              <a:gd name="connsiteY1991" fmla="*/ 979294 h 1536506"/>
              <a:gd name="connsiteX1992" fmla="*/ 82868 w 2856548"/>
              <a:gd name="connsiteY1992" fmla="*/ 985009 h 1536506"/>
              <a:gd name="connsiteX1993" fmla="*/ 76010 w 2856548"/>
              <a:gd name="connsiteY1993" fmla="*/ 979865 h 1536506"/>
              <a:gd name="connsiteX1994" fmla="*/ 80010 w 2856548"/>
              <a:gd name="connsiteY1994" fmla="*/ 982151 h 1536506"/>
              <a:gd name="connsiteX1995" fmla="*/ 63501 w 2856548"/>
              <a:gd name="connsiteY1995" fmla="*/ 971144 h 1536506"/>
              <a:gd name="connsiteX1996" fmla="*/ 66675 w 2856548"/>
              <a:gd name="connsiteY1996" fmla="*/ 972626 h 1536506"/>
              <a:gd name="connsiteX1997" fmla="*/ 91440 w 2856548"/>
              <a:gd name="connsiteY1997" fmla="*/ 989771 h 1536506"/>
              <a:gd name="connsiteX1998" fmla="*/ 107633 w 2856548"/>
              <a:gd name="connsiteY1998" fmla="*/ 998344 h 1536506"/>
              <a:gd name="connsiteX1999" fmla="*/ 87630 w 2856548"/>
              <a:gd name="connsiteY1999" fmla="*/ 980246 h 1536506"/>
              <a:gd name="connsiteX2000" fmla="*/ 75248 w 2856548"/>
              <a:gd name="connsiteY2000" fmla="*/ 972626 h 1536506"/>
              <a:gd name="connsiteX2001" fmla="*/ 66675 w 2856548"/>
              <a:gd name="connsiteY2001" fmla="*/ 967864 h 1536506"/>
              <a:gd name="connsiteX2002" fmla="*/ 57150 w 2856548"/>
              <a:gd name="connsiteY2002" fmla="*/ 963101 h 1536506"/>
              <a:gd name="connsiteX2003" fmla="*/ 45720 w 2856548"/>
              <a:gd name="connsiteY2003" fmla="*/ 958339 h 1536506"/>
              <a:gd name="connsiteX2004" fmla="*/ 79058 w 2856548"/>
              <a:gd name="connsiteY2004" fmla="*/ 971674 h 1536506"/>
              <a:gd name="connsiteX2005" fmla="*/ 82868 w 2856548"/>
              <a:gd name="connsiteY2005" fmla="*/ 966911 h 1536506"/>
              <a:gd name="connsiteX2006" fmla="*/ 66675 w 2856548"/>
              <a:gd name="connsiteY2006" fmla="*/ 957386 h 1536506"/>
              <a:gd name="connsiteX2007" fmla="*/ 56198 w 2856548"/>
              <a:gd name="connsiteY2007" fmla="*/ 952624 h 1536506"/>
              <a:gd name="connsiteX2008" fmla="*/ 47625 w 2856548"/>
              <a:gd name="connsiteY2008" fmla="*/ 949766 h 1536506"/>
              <a:gd name="connsiteX2009" fmla="*/ 61913 w 2856548"/>
              <a:gd name="connsiteY2009" fmla="*/ 954529 h 1536506"/>
              <a:gd name="connsiteX2010" fmla="*/ 74295 w 2856548"/>
              <a:gd name="connsiteY2010" fmla="*/ 961196 h 1536506"/>
              <a:gd name="connsiteX2011" fmla="*/ 82868 w 2856548"/>
              <a:gd name="connsiteY2011" fmla="*/ 965959 h 1536506"/>
              <a:gd name="connsiteX2012" fmla="*/ 39053 w 2856548"/>
              <a:gd name="connsiteY2012" fmla="*/ 943099 h 1536506"/>
              <a:gd name="connsiteX2013" fmla="*/ 62865 w 2856548"/>
              <a:gd name="connsiteY2013" fmla="*/ 950719 h 1536506"/>
              <a:gd name="connsiteX2014" fmla="*/ 43815 w 2856548"/>
              <a:gd name="connsiteY2014" fmla="*/ 942781 h 1536506"/>
              <a:gd name="connsiteX2015" fmla="*/ 57150 w 2856548"/>
              <a:gd name="connsiteY2015" fmla="*/ 945004 h 1536506"/>
              <a:gd name="connsiteX2016" fmla="*/ 88583 w 2856548"/>
              <a:gd name="connsiteY2016" fmla="*/ 957386 h 1536506"/>
              <a:gd name="connsiteX2017" fmla="*/ 92393 w 2856548"/>
              <a:gd name="connsiteY2017" fmla="*/ 960244 h 1536506"/>
              <a:gd name="connsiteX2018" fmla="*/ 112395 w 2856548"/>
              <a:gd name="connsiteY2018" fmla="*/ 973579 h 1536506"/>
              <a:gd name="connsiteX2019" fmla="*/ 122873 w 2856548"/>
              <a:gd name="connsiteY2019" fmla="*/ 980246 h 1536506"/>
              <a:gd name="connsiteX2020" fmla="*/ 129540 w 2856548"/>
              <a:gd name="connsiteY2020" fmla="*/ 979294 h 1536506"/>
              <a:gd name="connsiteX2021" fmla="*/ 167640 w 2856548"/>
              <a:gd name="connsiteY2021" fmla="*/ 1019299 h 1536506"/>
              <a:gd name="connsiteX2022" fmla="*/ 134303 w 2856548"/>
              <a:gd name="connsiteY2022" fmla="*/ 975484 h 1536506"/>
              <a:gd name="connsiteX2023" fmla="*/ 161925 w 2856548"/>
              <a:gd name="connsiteY2023" fmla="*/ 1004059 h 1536506"/>
              <a:gd name="connsiteX2024" fmla="*/ 188595 w 2856548"/>
              <a:gd name="connsiteY2024" fmla="*/ 1041206 h 1536506"/>
              <a:gd name="connsiteX2025" fmla="*/ 234315 w 2856548"/>
              <a:gd name="connsiteY2025" fmla="*/ 1100261 h 1536506"/>
              <a:gd name="connsiteX2026" fmla="*/ 270510 w 2856548"/>
              <a:gd name="connsiteY2026" fmla="*/ 1132646 h 1536506"/>
              <a:gd name="connsiteX2027" fmla="*/ 315278 w 2856548"/>
              <a:gd name="connsiteY2027" fmla="*/ 1145029 h 1536506"/>
              <a:gd name="connsiteX2028" fmla="*/ 337817 w 2856548"/>
              <a:gd name="connsiteY2028" fmla="*/ 1140987 h 1536506"/>
              <a:gd name="connsiteX2029" fmla="*/ 342662 w 2856548"/>
              <a:gd name="connsiteY2029" fmla="*/ 1140742 h 1536506"/>
              <a:gd name="connsiteX2030" fmla="*/ 345304 w 2856548"/>
              <a:gd name="connsiteY2030" fmla="*/ 1139644 h 1536506"/>
              <a:gd name="connsiteX2031" fmla="*/ 359093 w 2856548"/>
              <a:gd name="connsiteY2031" fmla="*/ 1137171 h 1536506"/>
              <a:gd name="connsiteX2032" fmla="*/ 380977 w 2856548"/>
              <a:gd name="connsiteY2032" fmla="*/ 1121241 h 1536506"/>
              <a:gd name="connsiteX2033" fmla="*/ 378143 w 2856548"/>
              <a:gd name="connsiteY2033" fmla="*/ 1124074 h 1536506"/>
              <a:gd name="connsiteX2034" fmla="*/ 386715 w 2856548"/>
              <a:gd name="connsiteY2034" fmla="*/ 1117406 h 1536506"/>
              <a:gd name="connsiteX2035" fmla="*/ 391478 w 2856548"/>
              <a:gd name="connsiteY2035" fmla="*/ 1113596 h 1536506"/>
              <a:gd name="connsiteX2036" fmla="*/ 380977 w 2856548"/>
              <a:gd name="connsiteY2036" fmla="*/ 1121241 h 1536506"/>
              <a:gd name="connsiteX2037" fmla="*/ 410647 w 2856548"/>
              <a:gd name="connsiteY2037" fmla="*/ 1091569 h 1536506"/>
              <a:gd name="connsiteX2038" fmla="*/ 443865 w 2856548"/>
              <a:gd name="connsiteY2038" fmla="*/ 1046921 h 1536506"/>
              <a:gd name="connsiteX2039" fmla="*/ 481965 w 2856548"/>
              <a:gd name="connsiteY2039" fmla="*/ 995486 h 1536506"/>
              <a:gd name="connsiteX2040" fmla="*/ 509416 w 2856548"/>
              <a:gd name="connsiteY2040" fmla="*/ 969962 h 1536506"/>
              <a:gd name="connsiteX2041" fmla="*/ 488930 w 2856548"/>
              <a:gd name="connsiteY2041" fmla="*/ 992931 h 1536506"/>
              <a:gd name="connsiteX2042" fmla="*/ 482918 w 2856548"/>
              <a:gd name="connsiteY2042" fmla="*/ 999296 h 1536506"/>
              <a:gd name="connsiteX2043" fmla="*/ 480868 w 2856548"/>
              <a:gd name="connsiteY2043" fmla="*/ 1001970 h 1536506"/>
              <a:gd name="connsiteX2044" fmla="*/ 478155 w 2856548"/>
              <a:gd name="connsiteY2044" fmla="*/ 1005011 h 1536506"/>
              <a:gd name="connsiteX2045" fmla="*/ 461288 w 2856548"/>
              <a:gd name="connsiteY2045" fmla="*/ 1027502 h 1536506"/>
              <a:gd name="connsiteX2046" fmla="*/ 455891 w 2856548"/>
              <a:gd name="connsiteY2046" fmla="*/ 1034539 h 1536506"/>
              <a:gd name="connsiteX2047" fmla="*/ 454225 w 2856548"/>
              <a:gd name="connsiteY2047" fmla="*/ 1036918 h 1536506"/>
              <a:gd name="connsiteX2048" fmla="*/ 453867 w 2856548"/>
              <a:gd name="connsiteY2048" fmla="*/ 1037396 h 1536506"/>
              <a:gd name="connsiteX2049" fmla="*/ 441008 w 2856548"/>
              <a:gd name="connsiteY2049" fmla="*/ 1055494 h 1536506"/>
              <a:gd name="connsiteX2050" fmla="*/ 446619 w 2856548"/>
              <a:gd name="connsiteY2050" fmla="*/ 1047785 h 1536506"/>
              <a:gd name="connsiteX2051" fmla="*/ 454225 w 2856548"/>
              <a:gd name="connsiteY2051" fmla="*/ 1036918 h 1536506"/>
              <a:gd name="connsiteX2052" fmla="*/ 461288 w 2856548"/>
              <a:gd name="connsiteY2052" fmla="*/ 1027502 h 1536506"/>
              <a:gd name="connsiteX2053" fmla="*/ 480868 w 2856548"/>
              <a:gd name="connsiteY2053" fmla="*/ 1001970 h 1536506"/>
              <a:gd name="connsiteX2054" fmla="*/ 488930 w 2856548"/>
              <a:gd name="connsiteY2054" fmla="*/ 992931 h 1536506"/>
              <a:gd name="connsiteX2055" fmla="*/ 513998 w 2856548"/>
              <a:gd name="connsiteY2055" fmla="*/ 966388 h 1536506"/>
              <a:gd name="connsiteX2056" fmla="*/ 538163 w 2856548"/>
              <a:gd name="connsiteY2056" fmla="*/ 947861 h 1536506"/>
              <a:gd name="connsiteX2057" fmla="*/ 529590 w 2856548"/>
              <a:gd name="connsiteY2057" fmla="*/ 953576 h 1536506"/>
              <a:gd name="connsiteX2058" fmla="*/ 515303 w 2856548"/>
              <a:gd name="connsiteY2058" fmla="*/ 965006 h 1536506"/>
              <a:gd name="connsiteX2059" fmla="*/ 513998 w 2856548"/>
              <a:gd name="connsiteY2059" fmla="*/ 966388 h 1536506"/>
              <a:gd name="connsiteX2060" fmla="*/ 509790 w 2856548"/>
              <a:gd name="connsiteY2060" fmla="*/ 969614 h 1536506"/>
              <a:gd name="connsiteX2061" fmla="*/ 536258 w 2856548"/>
              <a:gd name="connsiteY2061" fmla="*/ 945004 h 1536506"/>
              <a:gd name="connsiteX2062" fmla="*/ 612458 w 2856548"/>
              <a:gd name="connsiteY2062" fmla="*/ 917381 h 1536506"/>
              <a:gd name="connsiteX2063" fmla="*/ 652463 w 2856548"/>
              <a:gd name="connsiteY2063" fmla="*/ 916429 h 1536506"/>
              <a:gd name="connsiteX2064" fmla="*/ 672465 w 2856548"/>
              <a:gd name="connsiteY2064" fmla="*/ 919286 h 1536506"/>
              <a:gd name="connsiteX2065" fmla="*/ 692468 w 2856548"/>
              <a:gd name="connsiteY2065" fmla="*/ 925001 h 1536506"/>
              <a:gd name="connsiteX2066" fmla="*/ 762000 w 2856548"/>
              <a:gd name="connsiteY2066" fmla="*/ 966911 h 1536506"/>
              <a:gd name="connsiteX2067" fmla="*/ 801035 w 2856548"/>
              <a:gd name="connsiteY2067" fmla="*/ 1012191 h 1536506"/>
              <a:gd name="connsiteX2068" fmla="*/ 811530 w 2856548"/>
              <a:gd name="connsiteY2068" fmla="*/ 1025966 h 1536506"/>
              <a:gd name="connsiteX2069" fmla="*/ 822960 w 2856548"/>
              <a:gd name="connsiteY2069" fmla="*/ 1041206 h 1536506"/>
              <a:gd name="connsiteX2070" fmla="*/ 879158 w 2856548"/>
              <a:gd name="connsiteY2070" fmla="*/ 1112644 h 1536506"/>
              <a:gd name="connsiteX2071" fmla="*/ 934403 w 2856548"/>
              <a:gd name="connsiteY2071" fmla="*/ 1142171 h 1536506"/>
              <a:gd name="connsiteX2072" fmla="*/ 932498 w 2856548"/>
              <a:gd name="connsiteY2072" fmla="*/ 1141219 h 1536506"/>
              <a:gd name="connsiteX2073" fmla="*/ 925830 w 2856548"/>
              <a:gd name="connsiteY2073" fmla="*/ 1139314 h 1536506"/>
              <a:gd name="connsiteX2074" fmla="*/ 937260 w 2856548"/>
              <a:gd name="connsiteY2074" fmla="*/ 1141219 h 1536506"/>
              <a:gd name="connsiteX2075" fmla="*/ 949643 w 2856548"/>
              <a:gd name="connsiteY2075" fmla="*/ 1142171 h 1536506"/>
              <a:gd name="connsiteX2076" fmla="*/ 962978 w 2856548"/>
              <a:gd name="connsiteY2076" fmla="*/ 1142171 h 1536506"/>
              <a:gd name="connsiteX2077" fmla="*/ 975360 w 2856548"/>
              <a:gd name="connsiteY2077" fmla="*/ 1140266 h 1536506"/>
              <a:gd name="connsiteX2078" fmla="*/ 1022033 w 2856548"/>
              <a:gd name="connsiteY2078" fmla="*/ 1114549 h 1536506"/>
              <a:gd name="connsiteX2079" fmla="*/ 1066800 w 2856548"/>
              <a:gd name="connsiteY2079" fmla="*/ 1060256 h 1536506"/>
              <a:gd name="connsiteX2080" fmla="*/ 1117283 w 2856548"/>
              <a:gd name="connsiteY2080" fmla="*/ 991676 h 1536506"/>
              <a:gd name="connsiteX2081" fmla="*/ 1195388 w 2856548"/>
              <a:gd name="connsiteY2081" fmla="*/ 930716 h 1536506"/>
              <a:gd name="connsiteX2082" fmla="*/ 1244918 w 2856548"/>
              <a:gd name="connsiteY2082" fmla="*/ 916429 h 1536506"/>
              <a:gd name="connsiteX2083" fmla="*/ 1269683 w 2856548"/>
              <a:gd name="connsiteY2083" fmla="*/ 914524 h 1536506"/>
              <a:gd name="connsiteX2084" fmla="*/ 1666156 w 2856548"/>
              <a:gd name="connsiteY2084" fmla="*/ 913770 h 1536506"/>
              <a:gd name="connsiteX2085" fmla="*/ 1660208 w 2856548"/>
              <a:gd name="connsiteY2085" fmla="*/ 917381 h 1536506"/>
              <a:gd name="connsiteX2086" fmla="*/ 1658277 w 2856548"/>
              <a:gd name="connsiteY2086" fmla="*/ 917797 h 1536506"/>
              <a:gd name="connsiteX2087" fmla="*/ 1870182 w 2856548"/>
              <a:gd name="connsiteY2087" fmla="*/ 913150 h 1536506"/>
              <a:gd name="connsiteX2088" fmla="*/ 1844259 w 2856548"/>
              <a:gd name="connsiteY2088" fmla="*/ 919517 h 1536506"/>
              <a:gd name="connsiteX2089" fmla="*/ 1853565 w 2856548"/>
              <a:gd name="connsiteY2089" fmla="*/ 915476 h 1536506"/>
              <a:gd name="connsiteX2090" fmla="*/ 2518172 w 2856548"/>
              <a:gd name="connsiteY2090" fmla="*/ 912619 h 1536506"/>
              <a:gd name="connsiteX2091" fmla="*/ 2518409 w 2856548"/>
              <a:gd name="connsiteY2091" fmla="*/ 912619 h 1536506"/>
              <a:gd name="connsiteX2092" fmla="*/ 2501265 w 2856548"/>
              <a:gd name="connsiteY2092" fmla="*/ 915476 h 1536506"/>
              <a:gd name="connsiteX2093" fmla="*/ 2518172 w 2856548"/>
              <a:gd name="connsiteY2093" fmla="*/ 912619 h 1536506"/>
              <a:gd name="connsiteX2094" fmla="*/ 1895475 w 2856548"/>
              <a:gd name="connsiteY2094" fmla="*/ 910714 h 1536506"/>
              <a:gd name="connsiteX2095" fmla="*/ 1912620 w 2856548"/>
              <a:gd name="connsiteY2095" fmla="*/ 910714 h 1536506"/>
              <a:gd name="connsiteX2096" fmla="*/ 1924050 w 2856548"/>
              <a:gd name="connsiteY2096" fmla="*/ 911666 h 1536506"/>
              <a:gd name="connsiteX2097" fmla="*/ 1935480 w 2856548"/>
              <a:gd name="connsiteY2097" fmla="*/ 913571 h 1536506"/>
              <a:gd name="connsiteX2098" fmla="*/ 1942606 w 2856548"/>
              <a:gd name="connsiteY2098" fmla="*/ 914794 h 1536506"/>
              <a:gd name="connsiteX2099" fmla="*/ 1907620 w 2856548"/>
              <a:gd name="connsiteY2099" fmla="*/ 910952 h 1536506"/>
              <a:gd name="connsiteX2100" fmla="*/ 1873568 w 2856548"/>
              <a:gd name="connsiteY2100" fmla="*/ 913571 h 1536506"/>
              <a:gd name="connsiteX2101" fmla="*/ 1827431 w 2856548"/>
              <a:gd name="connsiteY2101" fmla="*/ 927832 h 1536506"/>
              <a:gd name="connsiteX2102" fmla="*/ 1844040 w 2856548"/>
              <a:gd name="connsiteY2102" fmla="*/ 920239 h 1536506"/>
              <a:gd name="connsiteX2103" fmla="*/ 1868805 w 2856548"/>
              <a:gd name="connsiteY2103" fmla="*/ 913571 h 1536506"/>
              <a:gd name="connsiteX2104" fmla="*/ 1895475 w 2856548"/>
              <a:gd name="connsiteY2104" fmla="*/ 910714 h 1536506"/>
              <a:gd name="connsiteX2105" fmla="*/ 641033 w 2856548"/>
              <a:gd name="connsiteY2105" fmla="*/ 910714 h 1536506"/>
              <a:gd name="connsiteX2106" fmla="*/ 682730 w 2856548"/>
              <a:gd name="connsiteY2106" fmla="*/ 917297 h 1536506"/>
              <a:gd name="connsiteX2107" fmla="*/ 612458 w 2856548"/>
              <a:gd name="connsiteY2107" fmla="*/ 914524 h 1536506"/>
              <a:gd name="connsiteX2108" fmla="*/ 546735 w 2856548"/>
              <a:gd name="connsiteY2108" fmla="*/ 936431 h 1536506"/>
              <a:gd name="connsiteX2109" fmla="*/ 513398 w 2856548"/>
              <a:gd name="connsiteY2109" fmla="*/ 960244 h 1536506"/>
              <a:gd name="connsiteX2110" fmla="*/ 483870 w 2856548"/>
              <a:gd name="connsiteY2110" fmla="*/ 989771 h 1536506"/>
              <a:gd name="connsiteX2111" fmla="*/ 436245 w 2856548"/>
              <a:gd name="connsiteY2111" fmla="*/ 1053589 h 1536506"/>
              <a:gd name="connsiteX2112" fmla="*/ 423869 w 2856548"/>
              <a:gd name="connsiteY2112" fmla="*/ 1069341 h 1536506"/>
              <a:gd name="connsiteX2113" fmla="*/ 397441 w 2856548"/>
              <a:gd name="connsiteY2113" fmla="*/ 1100574 h 1536506"/>
              <a:gd name="connsiteX2114" fmla="*/ 440055 w 2856548"/>
              <a:gd name="connsiteY2114" fmla="*/ 1044064 h 1536506"/>
              <a:gd name="connsiteX2115" fmla="*/ 495300 w 2856548"/>
              <a:gd name="connsiteY2115" fmla="*/ 973579 h 1536506"/>
              <a:gd name="connsiteX2116" fmla="*/ 535305 w 2856548"/>
              <a:gd name="connsiteY2116" fmla="*/ 940241 h 1536506"/>
              <a:gd name="connsiteX2117" fmla="*/ 586740 w 2856548"/>
              <a:gd name="connsiteY2117" fmla="*/ 917381 h 1536506"/>
              <a:gd name="connsiteX2118" fmla="*/ 641033 w 2856548"/>
              <a:gd name="connsiteY2118" fmla="*/ 910714 h 1536506"/>
              <a:gd name="connsiteX2119" fmla="*/ 1928018 w 2856548"/>
              <a:gd name="connsiteY2119" fmla="*/ 910243 h 1536506"/>
              <a:gd name="connsiteX2120" fmla="*/ 1941195 w 2856548"/>
              <a:gd name="connsiteY2120" fmla="*/ 910714 h 1536506"/>
              <a:gd name="connsiteX2121" fmla="*/ 1992630 w 2856548"/>
              <a:gd name="connsiteY2121" fmla="*/ 927859 h 1536506"/>
              <a:gd name="connsiteX2122" fmla="*/ 2003453 w 2856548"/>
              <a:gd name="connsiteY2122" fmla="*/ 935238 h 1536506"/>
              <a:gd name="connsiteX2123" fmla="*/ 1948815 w 2856548"/>
              <a:gd name="connsiteY2123" fmla="*/ 913571 h 1536506"/>
              <a:gd name="connsiteX2124" fmla="*/ 2534497 w 2856548"/>
              <a:gd name="connsiteY2124" fmla="*/ 909937 h 1536506"/>
              <a:gd name="connsiteX2125" fmla="*/ 2550795 w 2856548"/>
              <a:gd name="connsiteY2125" fmla="*/ 910714 h 1536506"/>
              <a:gd name="connsiteX2126" fmla="*/ 2561273 w 2856548"/>
              <a:gd name="connsiteY2126" fmla="*/ 911666 h 1536506"/>
              <a:gd name="connsiteX2127" fmla="*/ 2572703 w 2856548"/>
              <a:gd name="connsiteY2127" fmla="*/ 913571 h 1536506"/>
              <a:gd name="connsiteX2128" fmla="*/ 2628900 w 2856548"/>
              <a:gd name="connsiteY2128" fmla="*/ 932621 h 1536506"/>
              <a:gd name="connsiteX2129" fmla="*/ 2557463 w 2856548"/>
              <a:gd name="connsiteY2129" fmla="*/ 913571 h 1536506"/>
              <a:gd name="connsiteX2130" fmla="*/ 2509581 w 2856548"/>
              <a:gd name="connsiteY2130" fmla="*/ 916282 h 1536506"/>
              <a:gd name="connsiteX2131" fmla="*/ 2525078 w 2856548"/>
              <a:gd name="connsiteY2131" fmla="*/ 912619 h 1536506"/>
              <a:gd name="connsiteX2132" fmla="*/ 2518409 w 2856548"/>
              <a:gd name="connsiteY2132" fmla="*/ 912619 h 1536506"/>
              <a:gd name="connsiteX2133" fmla="*/ 2530793 w 2856548"/>
              <a:gd name="connsiteY2133" fmla="*/ 909761 h 1536506"/>
              <a:gd name="connsiteX2134" fmla="*/ 2534570 w 2856548"/>
              <a:gd name="connsiteY2134" fmla="*/ 909925 h 1536506"/>
              <a:gd name="connsiteX2135" fmla="*/ 2534497 w 2856548"/>
              <a:gd name="connsiteY2135" fmla="*/ 909937 h 1536506"/>
              <a:gd name="connsiteX2136" fmla="*/ 2566988 w 2856548"/>
              <a:gd name="connsiteY2136" fmla="*/ 908809 h 1536506"/>
              <a:gd name="connsiteX2137" fmla="*/ 2603183 w 2856548"/>
              <a:gd name="connsiteY2137" fmla="*/ 916429 h 1536506"/>
              <a:gd name="connsiteX2138" fmla="*/ 2589848 w 2856548"/>
              <a:gd name="connsiteY2138" fmla="*/ 913571 h 1536506"/>
              <a:gd name="connsiteX2139" fmla="*/ 2574608 w 2856548"/>
              <a:gd name="connsiteY2139" fmla="*/ 911666 h 1536506"/>
              <a:gd name="connsiteX2140" fmla="*/ 2534570 w 2856548"/>
              <a:gd name="connsiteY2140" fmla="*/ 909925 h 1536506"/>
              <a:gd name="connsiteX2141" fmla="*/ 2535555 w 2856548"/>
              <a:gd name="connsiteY2141" fmla="*/ 909761 h 1536506"/>
              <a:gd name="connsiteX2142" fmla="*/ 2578418 w 2856548"/>
              <a:gd name="connsiteY2142" fmla="*/ 911666 h 1536506"/>
              <a:gd name="connsiteX2143" fmla="*/ 2566988 w 2856548"/>
              <a:gd name="connsiteY2143" fmla="*/ 908809 h 1536506"/>
              <a:gd name="connsiteX2144" fmla="*/ 2517458 w 2856548"/>
              <a:gd name="connsiteY2144" fmla="*/ 908809 h 1536506"/>
              <a:gd name="connsiteX2145" fmla="*/ 2479358 w 2856548"/>
              <a:gd name="connsiteY2145" fmla="*/ 917381 h 1536506"/>
              <a:gd name="connsiteX2146" fmla="*/ 2436495 w 2856548"/>
              <a:gd name="connsiteY2146" fmla="*/ 937384 h 1536506"/>
              <a:gd name="connsiteX2147" fmla="*/ 2470785 w 2856548"/>
              <a:gd name="connsiteY2147" fmla="*/ 919286 h 1536506"/>
              <a:gd name="connsiteX2148" fmla="*/ 2517458 w 2856548"/>
              <a:gd name="connsiteY2148" fmla="*/ 908809 h 1536506"/>
              <a:gd name="connsiteX2149" fmla="*/ 1901190 w 2856548"/>
              <a:gd name="connsiteY2149" fmla="*/ 908809 h 1536506"/>
              <a:gd name="connsiteX2150" fmla="*/ 1925003 w 2856548"/>
              <a:gd name="connsiteY2150" fmla="*/ 909761 h 1536506"/>
              <a:gd name="connsiteX2151" fmla="*/ 1928018 w 2856548"/>
              <a:gd name="connsiteY2151" fmla="*/ 910243 h 1536506"/>
              <a:gd name="connsiteX2152" fmla="*/ 1898480 w 2856548"/>
              <a:gd name="connsiteY2152" fmla="*/ 909188 h 1536506"/>
              <a:gd name="connsiteX2153" fmla="*/ 1887855 w 2856548"/>
              <a:gd name="connsiteY2153" fmla="*/ 908809 h 1536506"/>
              <a:gd name="connsiteX2154" fmla="*/ 1898480 w 2856548"/>
              <a:gd name="connsiteY2154" fmla="*/ 909188 h 1536506"/>
              <a:gd name="connsiteX2155" fmla="*/ 1870182 w 2856548"/>
              <a:gd name="connsiteY2155" fmla="*/ 913150 h 1536506"/>
              <a:gd name="connsiteX2156" fmla="*/ 1495426 w 2856548"/>
              <a:gd name="connsiteY2156" fmla="*/ 904999 h 1536506"/>
              <a:gd name="connsiteX2157" fmla="*/ 1513518 w 2856548"/>
              <a:gd name="connsiteY2157" fmla="*/ 913082 h 1536506"/>
              <a:gd name="connsiteX2158" fmla="*/ 1513764 w 2856548"/>
              <a:gd name="connsiteY2158" fmla="*/ 913218 h 1536506"/>
              <a:gd name="connsiteX2159" fmla="*/ 1504818 w 2856548"/>
              <a:gd name="connsiteY2159" fmla="*/ 909963 h 1536506"/>
              <a:gd name="connsiteX2160" fmla="*/ 1484389 w 2856548"/>
              <a:gd name="connsiteY2160" fmla="*/ 897031 h 1536506"/>
              <a:gd name="connsiteX2161" fmla="*/ 1484619 w 2856548"/>
              <a:gd name="connsiteY2161" fmla="*/ 897158 h 1536506"/>
              <a:gd name="connsiteX2162" fmla="*/ 1499355 w 2856548"/>
              <a:gd name="connsiteY2162" fmla="*/ 907975 h 1536506"/>
              <a:gd name="connsiteX2163" fmla="*/ 1504818 w 2856548"/>
              <a:gd name="connsiteY2163" fmla="*/ 909963 h 1536506"/>
              <a:gd name="connsiteX2164" fmla="*/ 1512095 w 2856548"/>
              <a:gd name="connsiteY2164" fmla="*/ 913809 h 1536506"/>
              <a:gd name="connsiteX2165" fmla="*/ 1523048 w 2856548"/>
              <a:gd name="connsiteY2165" fmla="*/ 918334 h 1536506"/>
              <a:gd name="connsiteX2166" fmla="*/ 1513764 w 2856548"/>
              <a:gd name="connsiteY2166" fmla="*/ 913218 h 1536506"/>
              <a:gd name="connsiteX2167" fmla="*/ 1514075 w 2856548"/>
              <a:gd name="connsiteY2167" fmla="*/ 913331 h 1536506"/>
              <a:gd name="connsiteX2168" fmla="*/ 1540193 w 2856548"/>
              <a:gd name="connsiteY2168" fmla="*/ 925001 h 1536506"/>
              <a:gd name="connsiteX2169" fmla="*/ 1548353 w 2856548"/>
              <a:gd name="connsiteY2169" fmla="*/ 925804 h 1536506"/>
              <a:gd name="connsiteX2170" fmla="*/ 1548766 w 2856548"/>
              <a:gd name="connsiteY2170" fmla="*/ 925954 h 1536506"/>
              <a:gd name="connsiteX2171" fmla="*/ 1553286 w 2856548"/>
              <a:gd name="connsiteY2171" fmla="*/ 926289 h 1536506"/>
              <a:gd name="connsiteX2172" fmla="*/ 1578929 w 2856548"/>
              <a:gd name="connsiteY2172" fmla="*/ 928811 h 1536506"/>
              <a:gd name="connsiteX2173" fmla="*/ 1570673 w 2856548"/>
              <a:gd name="connsiteY2173" fmla="*/ 928811 h 1536506"/>
              <a:gd name="connsiteX2174" fmla="*/ 1556386 w 2856548"/>
              <a:gd name="connsiteY2174" fmla="*/ 927859 h 1536506"/>
              <a:gd name="connsiteX2175" fmla="*/ 1572578 w 2856548"/>
              <a:gd name="connsiteY2175" fmla="*/ 929764 h 1536506"/>
              <a:gd name="connsiteX2176" fmla="*/ 1592581 w 2856548"/>
              <a:gd name="connsiteY2176" fmla="*/ 930716 h 1536506"/>
              <a:gd name="connsiteX2177" fmla="*/ 1594951 w 2856548"/>
              <a:gd name="connsiteY2177" fmla="*/ 930387 h 1536506"/>
              <a:gd name="connsiteX2178" fmla="*/ 1598296 w 2856548"/>
              <a:gd name="connsiteY2178" fmla="*/ 930716 h 1536506"/>
              <a:gd name="connsiteX2179" fmla="*/ 1608669 w 2856548"/>
              <a:gd name="connsiteY2179" fmla="*/ 928482 h 1536506"/>
              <a:gd name="connsiteX2180" fmla="*/ 1626871 w 2856548"/>
              <a:gd name="connsiteY2180" fmla="*/ 925954 h 1536506"/>
              <a:gd name="connsiteX2181" fmla="*/ 1617308 w 2856548"/>
              <a:gd name="connsiteY2181" fmla="*/ 926621 h 1536506"/>
              <a:gd name="connsiteX2182" fmla="*/ 1628789 w 2856548"/>
              <a:gd name="connsiteY2182" fmla="*/ 924148 h 1536506"/>
              <a:gd name="connsiteX2183" fmla="*/ 1653541 w 2856548"/>
              <a:gd name="connsiteY2183" fmla="*/ 919286 h 1536506"/>
              <a:gd name="connsiteX2184" fmla="*/ 1654920 w 2856548"/>
              <a:gd name="connsiteY2184" fmla="*/ 918520 h 1536506"/>
              <a:gd name="connsiteX2185" fmla="*/ 1658277 w 2856548"/>
              <a:gd name="connsiteY2185" fmla="*/ 917797 h 1536506"/>
              <a:gd name="connsiteX2186" fmla="*/ 1651636 w 2856548"/>
              <a:gd name="connsiteY2186" fmla="*/ 921191 h 1536506"/>
              <a:gd name="connsiteX2187" fmla="*/ 1577341 w 2856548"/>
              <a:gd name="connsiteY2187" fmla="*/ 931669 h 1536506"/>
              <a:gd name="connsiteX2188" fmla="*/ 1504951 w 2856548"/>
              <a:gd name="connsiteY2188" fmla="*/ 912619 h 1536506"/>
              <a:gd name="connsiteX2189" fmla="*/ 1467886 w 2856548"/>
              <a:gd name="connsiteY2189" fmla="*/ 884875 h 1536506"/>
              <a:gd name="connsiteX2190" fmla="*/ 1482638 w 2856548"/>
              <a:gd name="connsiteY2190" fmla="*/ 895704 h 1536506"/>
              <a:gd name="connsiteX2191" fmla="*/ 1484389 w 2856548"/>
              <a:gd name="connsiteY2191" fmla="*/ 897031 h 1536506"/>
              <a:gd name="connsiteX2192" fmla="*/ 1476376 w 2856548"/>
              <a:gd name="connsiteY2192" fmla="*/ 892616 h 1536506"/>
              <a:gd name="connsiteX2193" fmla="*/ 2774633 w 2856548"/>
              <a:gd name="connsiteY2193" fmla="*/ 881186 h 1536506"/>
              <a:gd name="connsiteX2194" fmla="*/ 2777380 w 2856548"/>
              <a:gd name="connsiteY2194" fmla="*/ 882072 h 1536506"/>
              <a:gd name="connsiteX2195" fmla="*/ 2787320 w 2856548"/>
              <a:gd name="connsiteY2195" fmla="*/ 888036 h 1536506"/>
              <a:gd name="connsiteX2196" fmla="*/ 2783206 w 2856548"/>
              <a:gd name="connsiteY2196" fmla="*/ 886901 h 1536506"/>
              <a:gd name="connsiteX2197" fmla="*/ 2774633 w 2856548"/>
              <a:gd name="connsiteY2197" fmla="*/ 881186 h 1536506"/>
              <a:gd name="connsiteX2198" fmla="*/ 2754631 w 2856548"/>
              <a:gd name="connsiteY2198" fmla="*/ 881186 h 1536506"/>
              <a:gd name="connsiteX2199" fmla="*/ 2756404 w 2856548"/>
              <a:gd name="connsiteY2199" fmla="*/ 881541 h 1536506"/>
              <a:gd name="connsiteX2200" fmla="*/ 2772728 w 2856548"/>
              <a:gd name="connsiteY2200" fmla="*/ 893569 h 1536506"/>
              <a:gd name="connsiteX2201" fmla="*/ 2766061 w 2856548"/>
              <a:gd name="connsiteY2201" fmla="*/ 888806 h 1536506"/>
              <a:gd name="connsiteX2202" fmla="*/ 2754631 w 2856548"/>
              <a:gd name="connsiteY2202" fmla="*/ 881186 h 1536506"/>
              <a:gd name="connsiteX2203" fmla="*/ 1085851 w 2856548"/>
              <a:gd name="connsiteY2203" fmla="*/ 880234 h 1536506"/>
              <a:gd name="connsiteX2204" fmla="*/ 1062991 w 2856548"/>
              <a:gd name="connsiteY2204" fmla="*/ 899284 h 1536506"/>
              <a:gd name="connsiteX2205" fmla="*/ 1073067 w 2856548"/>
              <a:gd name="connsiteY2205" fmla="*/ 889720 h 1536506"/>
              <a:gd name="connsiteX2206" fmla="*/ 1721050 w 2856548"/>
              <a:gd name="connsiteY2206" fmla="*/ 878329 h 1536506"/>
              <a:gd name="connsiteX2207" fmla="*/ 1716406 w 2856548"/>
              <a:gd name="connsiteY2207" fmla="*/ 883091 h 1536506"/>
              <a:gd name="connsiteX2208" fmla="*/ 1694498 w 2856548"/>
              <a:gd name="connsiteY2208" fmla="*/ 899284 h 1536506"/>
              <a:gd name="connsiteX2209" fmla="*/ 1666156 w 2856548"/>
              <a:gd name="connsiteY2209" fmla="*/ 913770 h 1536506"/>
              <a:gd name="connsiteX2210" fmla="*/ 1695079 w 2856548"/>
              <a:gd name="connsiteY2210" fmla="*/ 896209 h 1536506"/>
              <a:gd name="connsiteX2211" fmla="*/ 1704976 w 2856548"/>
              <a:gd name="connsiteY2211" fmla="*/ 890711 h 1536506"/>
              <a:gd name="connsiteX2212" fmla="*/ 1706354 w 2856548"/>
              <a:gd name="connsiteY2212" fmla="*/ 889364 h 1536506"/>
              <a:gd name="connsiteX2213" fmla="*/ 1713548 w 2856548"/>
              <a:gd name="connsiteY2213" fmla="*/ 884996 h 1536506"/>
              <a:gd name="connsiteX2214" fmla="*/ 1721050 w 2856548"/>
              <a:gd name="connsiteY2214" fmla="*/ 878329 h 1536506"/>
              <a:gd name="connsiteX2215" fmla="*/ 1454991 w 2856548"/>
              <a:gd name="connsiteY2215" fmla="*/ 874745 h 1536506"/>
              <a:gd name="connsiteX2216" fmla="*/ 1465581 w 2856548"/>
              <a:gd name="connsiteY2216" fmla="*/ 882774 h 1536506"/>
              <a:gd name="connsiteX2217" fmla="*/ 1467886 w 2856548"/>
              <a:gd name="connsiteY2217" fmla="*/ 884875 h 1536506"/>
              <a:gd name="connsiteX2218" fmla="*/ 1456373 w 2856548"/>
              <a:gd name="connsiteY2218" fmla="*/ 876424 h 1536506"/>
              <a:gd name="connsiteX2219" fmla="*/ 2767013 w 2856548"/>
              <a:gd name="connsiteY2219" fmla="*/ 873566 h 1536506"/>
              <a:gd name="connsiteX2220" fmla="*/ 2781301 w 2856548"/>
              <a:gd name="connsiteY2220" fmla="*/ 882139 h 1536506"/>
              <a:gd name="connsiteX2221" fmla="*/ 2789873 w 2856548"/>
              <a:gd name="connsiteY2221" fmla="*/ 884996 h 1536506"/>
              <a:gd name="connsiteX2222" fmla="*/ 2767013 w 2856548"/>
              <a:gd name="connsiteY2222" fmla="*/ 873566 h 1536506"/>
              <a:gd name="connsiteX2223" fmla="*/ 2731101 w 2856548"/>
              <a:gd name="connsiteY2223" fmla="*/ 870366 h 1536506"/>
              <a:gd name="connsiteX2224" fmla="*/ 2740343 w 2856548"/>
              <a:gd name="connsiteY2224" fmla="*/ 874519 h 1536506"/>
              <a:gd name="connsiteX2225" fmla="*/ 2737486 w 2856548"/>
              <a:gd name="connsiteY2225" fmla="*/ 877376 h 1536506"/>
              <a:gd name="connsiteX2226" fmla="*/ 2731101 w 2856548"/>
              <a:gd name="connsiteY2226" fmla="*/ 870366 h 1536506"/>
              <a:gd name="connsiteX2227" fmla="*/ 2753678 w 2856548"/>
              <a:gd name="connsiteY2227" fmla="*/ 858326 h 1536506"/>
              <a:gd name="connsiteX2228" fmla="*/ 2756536 w 2856548"/>
              <a:gd name="connsiteY2228" fmla="*/ 862136 h 1536506"/>
              <a:gd name="connsiteX2229" fmla="*/ 2776538 w 2856548"/>
              <a:gd name="connsiteY2229" fmla="*/ 876424 h 1536506"/>
              <a:gd name="connsiteX2230" fmla="*/ 2766061 w 2856548"/>
              <a:gd name="connsiteY2230" fmla="*/ 867851 h 1536506"/>
              <a:gd name="connsiteX2231" fmla="*/ 2753678 w 2856548"/>
              <a:gd name="connsiteY2231" fmla="*/ 858326 h 1536506"/>
              <a:gd name="connsiteX2232" fmla="*/ 1738257 w 2856548"/>
              <a:gd name="connsiteY2232" fmla="*/ 858169 h 1536506"/>
              <a:gd name="connsiteX2233" fmla="*/ 1736408 w 2856548"/>
              <a:gd name="connsiteY2233" fmla="*/ 860231 h 1536506"/>
              <a:gd name="connsiteX2234" fmla="*/ 1737341 w 2856548"/>
              <a:gd name="connsiteY2234" fmla="*/ 859065 h 1536506"/>
              <a:gd name="connsiteX2235" fmla="*/ 1569406 w 2856548"/>
              <a:gd name="connsiteY2235" fmla="*/ 837414 h 1536506"/>
              <a:gd name="connsiteX2236" fmla="*/ 1603058 w 2856548"/>
              <a:gd name="connsiteY2236" fmla="*/ 838324 h 1536506"/>
              <a:gd name="connsiteX2237" fmla="*/ 1576388 w 2856548"/>
              <a:gd name="connsiteY2237" fmla="*/ 839276 h 1536506"/>
              <a:gd name="connsiteX2238" fmla="*/ 1598318 w 2856548"/>
              <a:gd name="connsiteY2238" fmla="*/ 835630 h 1536506"/>
              <a:gd name="connsiteX2239" fmla="*/ 1593533 w 2856548"/>
              <a:gd name="connsiteY2239" fmla="*/ 836419 h 1536506"/>
              <a:gd name="connsiteX2240" fmla="*/ 1590130 w 2856548"/>
              <a:gd name="connsiteY2240" fmla="*/ 835912 h 1536506"/>
              <a:gd name="connsiteX2241" fmla="*/ 1561285 w 2856548"/>
              <a:gd name="connsiteY2241" fmla="*/ 835248 h 1536506"/>
              <a:gd name="connsiteX2242" fmla="*/ 1569406 w 2856548"/>
              <a:gd name="connsiteY2242" fmla="*/ 837414 h 1536506"/>
              <a:gd name="connsiteX2243" fmla="*/ 1567816 w 2856548"/>
              <a:gd name="connsiteY2243" fmla="*/ 837371 h 1536506"/>
              <a:gd name="connsiteX2244" fmla="*/ 1607394 w 2856548"/>
              <a:gd name="connsiteY2244" fmla="*/ 834132 h 1536506"/>
              <a:gd name="connsiteX2245" fmla="*/ 1603058 w 2856548"/>
              <a:gd name="connsiteY2245" fmla="*/ 835466 h 1536506"/>
              <a:gd name="connsiteX2246" fmla="*/ 1598318 w 2856548"/>
              <a:gd name="connsiteY2246" fmla="*/ 835630 h 1536506"/>
              <a:gd name="connsiteX2247" fmla="*/ 930735 w 2856548"/>
              <a:gd name="connsiteY2247" fmla="*/ 832896 h 1536506"/>
              <a:gd name="connsiteX2248" fmla="*/ 960121 w 2856548"/>
              <a:gd name="connsiteY2248" fmla="*/ 836419 h 1536506"/>
              <a:gd name="connsiteX2249" fmla="*/ 935356 w 2856548"/>
              <a:gd name="connsiteY2249" fmla="*/ 834514 h 1536506"/>
              <a:gd name="connsiteX2250" fmla="*/ 1758536 w 2856548"/>
              <a:gd name="connsiteY2250" fmla="*/ 832572 h 1536506"/>
              <a:gd name="connsiteX2251" fmla="*/ 1757125 w 2856548"/>
              <a:gd name="connsiteY2251" fmla="*/ 834514 h 1536506"/>
              <a:gd name="connsiteX2252" fmla="*/ 1751979 w 2856548"/>
              <a:gd name="connsiteY2252" fmla="*/ 840768 h 1536506"/>
              <a:gd name="connsiteX2253" fmla="*/ 930287 w 2856548"/>
              <a:gd name="connsiteY2253" fmla="*/ 831840 h 1536506"/>
              <a:gd name="connsiteX2254" fmla="*/ 953453 w 2856548"/>
              <a:gd name="connsiteY2254" fmla="*/ 834514 h 1536506"/>
              <a:gd name="connsiteX2255" fmla="*/ 936308 w 2856548"/>
              <a:gd name="connsiteY2255" fmla="*/ 833561 h 1536506"/>
              <a:gd name="connsiteX2256" fmla="*/ 1547813 w 2856548"/>
              <a:gd name="connsiteY2256" fmla="*/ 831656 h 1536506"/>
              <a:gd name="connsiteX2257" fmla="*/ 1553529 w 2856548"/>
              <a:gd name="connsiteY2257" fmla="*/ 832728 h 1536506"/>
              <a:gd name="connsiteX2258" fmla="*/ 1561285 w 2856548"/>
              <a:gd name="connsiteY2258" fmla="*/ 835248 h 1536506"/>
              <a:gd name="connsiteX2259" fmla="*/ 991549 w 2856548"/>
              <a:gd name="connsiteY2259" fmla="*/ 831023 h 1536506"/>
              <a:gd name="connsiteX2260" fmla="*/ 987892 w 2856548"/>
              <a:gd name="connsiteY2260" fmla="*/ 832648 h 1536506"/>
              <a:gd name="connsiteX2261" fmla="*/ 984746 w 2856548"/>
              <a:gd name="connsiteY2261" fmla="*/ 833834 h 1536506"/>
              <a:gd name="connsiteX2262" fmla="*/ 978218 w 2856548"/>
              <a:gd name="connsiteY2262" fmla="*/ 835466 h 1536506"/>
              <a:gd name="connsiteX2263" fmla="*/ 983933 w 2856548"/>
              <a:gd name="connsiteY2263" fmla="*/ 833561 h 1536506"/>
              <a:gd name="connsiteX2264" fmla="*/ 926924 w 2856548"/>
              <a:gd name="connsiteY2264" fmla="*/ 830880 h 1536506"/>
              <a:gd name="connsiteX2265" fmla="*/ 930287 w 2856548"/>
              <a:gd name="connsiteY2265" fmla="*/ 831840 h 1536506"/>
              <a:gd name="connsiteX2266" fmla="*/ 928688 w 2856548"/>
              <a:gd name="connsiteY2266" fmla="*/ 831656 h 1536506"/>
              <a:gd name="connsiteX2267" fmla="*/ 992506 w 2856548"/>
              <a:gd name="connsiteY2267" fmla="*/ 830704 h 1536506"/>
              <a:gd name="connsiteX2268" fmla="*/ 991549 w 2856548"/>
              <a:gd name="connsiteY2268" fmla="*/ 831023 h 1536506"/>
              <a:gd name="connsiteX2269" fmla="*/ 992123 w 2856548"/>
              <a:gd name="connsiteY2269" fmla="*/ 830768 h 1536506"/>
              <a:gd name="connsiteX2270" fmla="*/ 1550404 w 2856548"/>
              <a:gd name="connsiteY2270" fmla="*/ 829995 h 1536506"/>
              <a:gd name="connsiteX2271" fmla="*/ 1590130 w 2856548"/>
              <a:gd name="connsiteY2271" fmla="*/ 835912 h 1536506"/>
              <a:gd name="connsiteX2272" fmla="*/ 1575436 w 2856548"/>
              <a:gd name="connsiteY2272" fmla="*/ 836419 h 1536506"/>
              <a:gd name="connsiteX2273" fmla="*/ 1551623 w 2856548"/>
              <a:gd name="connsiteY2273" fmla="*/ 830704 h 1536506"/>
              <a:gd name="connsiteX2274" fmla="*/ 1763078 w 2856548"/>
              <a:gd name="connsiteY2274" fmla="*/ 829751 h 1536506"/>
              <a:gd name="connsiteX2275" fmla="*/ 1744981 w 2856548"/>
              <a:gd name="connsiteY2275" fmla="*/ 853564 h 1536506"/>
              <a:gd name="connsiteX2276" fmla="*/ 1747838 w 2856548"/>
              <a:gd name="connsiteY2276" fmla="*/ 848801 h 1536506"/>
              <a:gd name="connsiteX2277" fmla="*/ 1738257 w 2856548"/>
              <a:gd name="connsiteY2277" fmla="*/ 858169 h 1536506"/>
              <a:gd name="connsiteX2278" fmla="*/ 1752958 w 2856548"/>
              <a:gd name="connsiteY2278" fmla="*/ 841776 h 1536506"/>
              <a:gd name="connsiteX2279" fmla="*/ 1763078 w 2856548"/>
              <a:gd name="connsiteY2279" fmla="*/ 829751 h 1536506"/>
              <a:gd name="connsiteX2280" fmla="*/ 1624955 w 2856548"/>
              <a:gd name="connsiteY2280" fmla="*/ 828729 h 1536506"/>
              <a:gd name="connsiteX2281" fmla="*/ 1617346 w 2856548"/>
              <a:gd name="connsiteY2281" fmla="*/ 832490 h 1536506"/>
              <a:gd name="connsiteX2282" fmla="*/ 1607394 w 2856548"/>
              <a:gd name="connsiteY2282" fmla="*/ 834132 h 1536506"/>
              <a:gd name="connsiteX2283" fmla="*/ 366713 w 2856548"/>
              <a:gd name="connsiteY2283" fmla="*/ 827846 h 1536506"/>
              <a:gd name="connsiteX2284" fmla="*/ 359093 w 2856548"/>
              <a:gd name="connsiteY2284" fmla="*/ 831656 h 1536506"/>
              <a:gd name="connsiteX2285" fmla="*/ 351315 w 2856548"/>
              <a:gd name="connsiteY2285" fmla="*/ 834250 h 1536506"/>
              <a:gd name="connsiteX2286" fmla="*/ 1544725 w 2856548"/>
              <a:gd name="connsiteY2286" fmla="*/ 826696 h 1536506"/>
              <a:gd name="connsiteX2287" fmla="*/ 1550404 w 2856548"/>
              <a:gd name="connsiteY2287" fmla="*/ 829995 h 1536506"/>
              <a:gd name="connsiteX2288" fmla="*/ 1548766 w 2856548"/>
              <a:gd name="connsiteY2288" fmla="*/ 829752 h 1536506"/>
              <a:gd name="connsiteX2289" fmla="*/ 1630707 w 2856548"/>
              <a:gd name="connsiteY2289" fmla="*/ 825885 h 1536506"/>
              <a:gd name="connsiteX2290" fmla="*/ 1627823 w 2856548"/>
              <a:gd name="connsiteY2290" fmla="*/ 827846 h 1536506"/>
              <a:gd name="connsiteX2291" fmla="*/ 1624955 w 2856548"/>
              <a:gd name="connsiteY2291" fmla="*/ 828729 h 1536506"/>
              <a:gd name="connsiteX2292" fmla="*/ 905459 w 2856548"/>
              <a:gd name="connsiteY2292" fmla="*/ 821435 h 1536506"/>
              <a:gd name="connsiteX2293" fmla="*/ 926924 w 2856548"/>
              <a:gd name="connsiteY2293" fmla="*/ 830880 h 1536506"/>
              <a:gd name="connsiteX2294" fmla="*/ 916306 w 2856548"/>
              <a:gd name="connsiteY2294" fmla="*/ 827846 h 1536506"/>
              <a:gd name="connsiteX2295" fmla="*/ 930735 w 2856548"/>
              <a:gd name="connsiteY2295" fmla="*/ 832896 h 1536506"/>
              <a:gd name="connsiteX2296" fmla="*/ 922378 w 2856548"/>
              <a:gd name="connsiteY2296" fmla="*/ 831895 h 1536506"/>
              <a:gd name="connsiteX2297" fmla="*/ 904368 w 2856548"/>
              <a:gd name="connsiteY2297" fmla="*/ 820761 h 1536506"/>
              <a:gd name="connsiteX2298" fmla="*/ 905459 w 2856548"/>
              <a:gd name="connsiteY2298" fmla="*/ 821435 h 1536506"/>
              <a:gd name="connsiteX2299" fmla="*/ 904876 w 2856548"/>
              <a:gd name="connsiteY2299" fmla="*/ 821179 h 1536506"/>
              <a:gd name="connsiteX2300" fmla="*/ 1649731 w 2856548"/>
              <a:gd name="connsiteY2300" fmla="*/ 816416 h 1536506"/>
              <a:gd name="connsiteX2301" fmla="*/ 1648184 w 2856548"/>
              <a:gd name="connsiteY2301" fmla="*/ 818774 h 1536506"/>
              <a:gd name="connsiteX2302" fmla="*/ 1644016 w 2856548"/>
              <a:gd name="connsiteY2302" fmla="*/ 822131 h 1536506"/>
              <a:gd name="connsiteX2303" fmla="*/ 1633538 w 2856548"/>
              <a:gd name="connsiteY2303" fmla="*/ 828799 h 1536506"/>
              <a:gd name="connsiteX2304" fmla="*/ 1624013 w 2856548"/>
              <a:gd name="connsiteY2304" fmla="*/ 833561 h 1536506"/>
              <a:gd name="connsiteX2305" fmla="*/ 1628776 w 2856548"/>
              <a:gd name="connsiteY2305" fmla="*/ 830704 h 1536506"/>
              <a:gd name="connsiteX2306" fmla="*/ 1620203 w 2856548"/>
              <a:gd name="connsiteY2306" fmla="*/ 833561 h 1536506"/>
              <a:gd name="connsiteX2307" fmla="*/ 1634491 w 2856548"/>
              <a:gd name="connsiteY2307" fmla="*/ 826894 h 1536506"/>
              <a:gd name="connsiteX2308" fmla="*/ 1639253 w 2856548"/>
              <a:gd name="connsiteY2308" fmla="*/ 824036 h 1536506"/>
              <a:gd name="connsiteX2309" fmla="*/ 1643063 w 2856548"/>
              <a:gd name="connsiteY2309" fmla="*/ 821179 h 1536506"/>
              <a:gd name="connsiteX2310" fmla="*/ 1649731 w 2856548"/>
              <a:gd name="connsiteY2310" fmla="*/ 816416 h 1536506"/>
              <a:gd name="connsiteX2311" fmla="*/ 1646256 w 2856548"/>
              <a:gd name="connsiteY2311" fmla="*/ 815312 h 1536506"/>
              <a:gd name="connsiteX2312" fmla="*/ 1638301 w 2856548"/>
              <a:gd name="connsiteY2312" fmla="*/ 822131 h 1536506"/>
              <a:gd name="connsiteX2313" fmla="*/ 1630707 w 2856548"/>
              <a:gd name="connsiteY2313" fmla="*/ 825885 h 1536506"/>
              <a:gd name="connsiteX2314" fmla="*/ 1655446 w 2856548"/>
              <a:gd name="connsiteY2314" fmla="*/ 812606 h 1536506"/>
              <a:gd name="connsiteX2315" fmla="*/ 1647231 w 2856548"/>
              <a:gd name="connsiteY2315" fmla="*/ 820226 h 1536506"/>
              <a:gd name="connsiteX2316" fmla="*/ 1648184 w 2856548"/>
              <a:gd name="connsiteY2316" fmla="*/ 818774 h 1536506"/>
              <a:gd name="connsiteX2317" fmla="*/ 1652588 w 2856548"/>
              <a:gd name="connsiteY2317" fmla="*/ 815226 h 1536506"/>
              <a:gd name="connsiteX2318" fmla="*/ 1655446 w 2856548"/>
              <a:gd name="connsiteY2318" fmla="*/ 812606 h 1536506"/>
              <a:gd name="connsiteX2319" fmla="*/ 1401128 w 2856548"/>
              <a:gd name="connsiteY2319" fmla="*/ 812606 h 1536506"/>
              <a:gd name="connsiteX2320" fmla="*/ 1443991 w 2856548"/>
              <a:gd name="connsiteY2320" fmla="*/ 863089 h 1536506"/>
              <a:gd name="connsiteX2321" fmla="*/ 1449611 w 2856548"/>
              <a:gd name="connsiteY2321" fmla="*/ 868213 h 1536506"/>
              <a:gd name="connsiteX2322" fmla="*/ 1454991 w 2856548"/>
              <a:gd name="connsiteY2322" fmla="*/ 874745 h 1536506"/>
              <a:gd name="connsiteX2323" fmla="*/ 1445896 w 2856548"/>
              <a:gd name="connsiteY2323" fmla="*/ 867851 h 1536506"/>
              <a:gd name="connsiteX2324" fmla="*/ 1401128 w 2856548"/>
              <a:gd name="connsiteY2324" fmla="*/ 812606 h 1536506"/>
              <a:gd name="connsiteX2325" fmla="*/ 1022033 w 2856548"/>
              <a:gd name="connsiteY2325" fmla="*/ 807844 h 1536506"/>
              <a:gd name="connsiteX2326" fmla="*/ 1012508 w 2856548"/>
              <a:gd name="connsiteY2326" fmla="*/ 817369 h 1536506"/>
              <a:gd name="connsiteX2327" fmla="*/ 1000126 w 2856548"/>
              <a:gd name="connsiteY2327" fmla="*/ 825941 h 1536506"/>
              <a:gd name="connsiteX2328" fmla="*/ 1011437 w 2856548"/>
              <a:gd name="connsiteY2328" fmla="*/ 818321 h 1536506"/>
              <a:gd name="connsiteX2329" fmla="*/ 1007877 w 2856548"/>
              <a:gd name="connsiteY2329" fmla="*/ 821996 h 1536506"/>
              <a:gd name="connsiteX2330" fmla="*/ 1007498 w 2856548"/>
              <a:gd name="connsiteY2330" fmla="*/ 822273 h 1536506"/>
              <a:gd name="connsiteX2331" fmla="*/ 994411 w 2856548"/>
              <a:gd name="connsiteY2331" fmla="*/ 829751 h 1536506"/>
              <a:gd name="connsiteX2332" fmla="*/ 992123 w 2856548"/>
              <a:gd name="connsiteY2332" fmla="*/ 830768 h 1536506"/>
              <a:gd name="connsiteX2333" fmla="*/ 986791 w 2856548"/>
              <a:gd name="connsiteY2333" fmla="*/ 831656 h 1536506"/>
              <a:gd name="connsiteX2334" fmla="*/ 979171 w 2856548"/>
              <a:gd name="connsiteY2334" fmla="*/ 833561 h 1536506"/>
              <a:gd name="connsiteX2335" fmla="*/ 969646 w 2856548"/>
              <a:gd name="connsiteY2335" fmla="*/ 835466 h 1536506"/>
              <a:gd name="connsiteX2336" fmla="*/ 964883 w 2856548"/>
              <a:gd name="connsiteY2336" fmla="*/ 836419 h 1536506"/>
              <a:gd name="connsiteX2337" fmla="*/ 960121 w 2856548"/>
              <a:gd name="connsiteY2337" fmla="*/ 836419 h 1536506"/>
              <a:gd name="connsiteX2338" fmla="*/ 989648 w 2856548"/>
              <a:gd name="connsiteY2338" fmla="*/ 829751 h 1536506"/>
              <a:gd name="connsiteX2339" fmla="*/ 1022033 w 2856548"/>
              <a:gd name="connsiteY2339" fmla="*/ 807844 h 1536506"/>
              <a:gd name="connsiteX2340" fmla="*/ 1656164 w 2856548"/>
              <a:gd name="connsiteY2340" fmla="*/ 806820 h 1536506"/>
              <a:gd name="connsiteX2341" fmla="*/ 1651636 w 2856548"/>
              <a:gd name="connsiteY2341" fmla="*/ 811654 h 1536506"/>
              <a:gd name="connsiteX2342" fmla="*/ 1646256 w 2856548"/>
              <a:gd name="connsiteY2342" fmla="*/ 815312 h 1536506"/>
              <a:gd name="connsiteX2343" fmla="*/ 1036321 w 2856548"/>
              <a:gd name="connsiteY2343" fmla="*/ 802129 h 1536506"/>
              <a:gd name="connsiteX2344" fmla="*/ 996316 w 2856548"/>
              <a:gd name="connsiteY2344" fmla="*/ 833561 h 1536506"/>
              <a:gd name="connsiteX2345" fmla="*/ 1036321 w 2856548"/>
              <a:gd name="connsiteY2345" fmla="*/ 802129 h 1536506"/>
              <a:gd name="connsiteX2346" fmla="*/ 1509713 w 2856548"/>
              <a:gd name="connsiteY2346" fmla="*/ 800224 h 1536506"/>
              <a:gd name="connsiteX2347" fmla="*/ 1544725 w 2856548"/>
              <a:gd name="connsiteY2347" fmla="*/ 826696 h 1536506"/>
              <a:gd name="connsiteX2348" fmla="*/ 1530311 w 2856548"/>
              <a:gd name="connsiteY2348" fmla="*/ 818321 h 1536506"/>
              <a:gd name="connsiteX2349" fmla="*/ 1509713 w 2856548"/>
              <a:gd name="connsiteY2349" fmla="*/ 800224 h 1536506"/>
              <a:gd name="connsiteX2350" fmla="*/ 395588 w 2856548"/>
              <a:gd name="connsiteY2350" fmla="*/ 799870 h 1536506"/>
              <a:gd name="connsiteX2351" fmla="*/ 384811 w 2856548"/>
              <a:gd name="connsiteY2351" fmla="*/ 812606 h 1536506"/>
              <a:gd name="connsiteX2352" fmla="*/ 362903 w 2856548"/>
              <a:gd name="connsiteY2352" fmla="*/ 827846 h 1536506"/>
              <a:gd name="connsiteX2353" fmla="*/ 338138 w 2856548"/>
              <a:gd name="connsiteY2353" fmla="*/ 836419 h 1536506"/>
              <a:gd name="connsiteX2354" fmla="*/ 350521 w 2856548"/>
              <a:gd name="connsiteY2354" fmla="*/ 834514 h 1536506"/>
              <a:gd name="connsiteX2355" fmla="*/ 351315 w 2856548"/>
              <a:gd name="connsiteY2355" fmla="*/ 834250 h 1536506"/>
              <a:gd name="connsiteX2356" fmla="*/ 345305 w 2856548"/>
              <a:gd name="connsiteY2356" fmla="*/ 836749 h 1536506"/>
              <a:gd name="connsiteX2357" fmla="*/ 337817 w 2856548"/>
              <a:gd name="connsiteY2357" fmla="*/ 838092 h 1536506"/>
              <a:gd name="connsiteX2358" fmla="*/ 314326 w 2856548"/>
              <a:gd name="connsiteY2358" fmla="*/ 839276 h 1536506"/>
              <a:gd name="connsiteX2359" fmla="*/ 288608 w 2856548"/>
              <a:gd name="connsiteY2359" fmla="*/ 833561 h 1536506"/>
              <a:gd name="connsiteX2360" fmla="*/ 267653 w 2856548"/>
              <a:gd name="connsiteY2360" fmla="*/ 823084 h 1536506"/>
              <a:gd name="connsiteX2361" fmla="*/ 306706 w 2856548"/>
              <a:gd name="connsiteY2361" fmla="*/ 836419 h 1536506"/>
              <a:gd name="connsiteX2362" fmla="*/ 330518 w 2856548"/>
              <a:gd name="connsiteY2362" fmla="*/ 836419 h 1536506"/>
              <a:gd name="connsiteX2363" fmla="*/ 353378 w 2856548"/>
              <a:gd name="connsiteY2363" fmla="*/ 830704 h 1536506"/>
              <a:gd name="connsiteX2364" fmla="*/ 374810 w 2856548"/>
              <a:gd name="connsiteY2364" fmla="*/ 818917 h 1536506"/>
              <a:gd name="connsiteX2365" fmla="*/ 1664301 w 2856548"/>
              <a:gd name="connsiteY2365" fmla="*/ 798132 h 1536506"/>
              <a:gd name="connsiteX2366" fmla="*/ 1658303 w 2856548"/>
              <a:gd name="connsiteY2366" fmla="*/ 804986 h 1536506"/>
              <a:gd name="connsiteX2367" fmla="*/ 1656164 w 2856548"/>
              <a:gd name="connsiteY2367" fmla="*/ 806820 h 1536506"/>
              <a:gd name="connsiteX2368" fmla="*/ 397442 w 2856548"/>
              <a:gd name="connsiteY2368" fmla="*/ 797679 h 1536506"/>
              <a:gd name="connsiteX2369" fmla="*/ 396241 w 2856548"/>
              <a:gd name="connsiteY2369" fmla="*/ 799271 h 1536506"/>
              <a:gd name="connsiteX2370" fmla="*/ 395588 w 2856548"/>
              <a:gd name="connsiteY2370" fmla="*/ 799870 h 1536506"/>
              <a:gd name="connsiteX2371" fmla="*/ 2761674 w 2856548"/>
              <a:gd name="connsiteY2371" fmla="*/ 796514 h 1536506"/>
              <a:gd name="connsiteX2372" fmla="*/ 2765109 w 2856548"/>
              <a:gd name="connsiteY2372" fmla="*/ 801057 h 1536506"/>
              <a:gd name="connsiteX2373" fmla="*/ 2770823 w 2856548"/>
              <a:gd name="connsiteY2373" fmla="*/ 809749 h 1536506"/>
              <a:gd name="connsiteX2374" fmla="*/ 2762323 w 2856548"/>
              <a:gd name="connsiteY2374" fmla="*/ 798329 h 1536506"/>
              <a:gd name="connsiteX2375" fmla="*/ 1389698 w 2856548"/>
              <a:gd name="connsiteY2375" fmla="*/ 795461 h 1536506"/>
              <a:gd name="connsiteX2376" fmla="*/ 1392932 w 2856548"/>
              <a:gd name="connsiteY2376" fmla="*/ 799388 h 1536506"/>
              <a:gd name="connsiteX2377" fmla="*/ 1395413 w 2856548"/>
              <a:gd name="connsiteY2377" fmla="*/ 803081 h 1536506"/>
              <a:gd name="connsiteX2378" fmla="*/ 1389698 w 2856548"/>
              <a:gd name="connsiteY2378" fmla="*/ 795461 h 1536506"/>
              <a:gd name="connsiteX2379" fmla="*/ 2141361 w 2856548"/>
              <a:gd name="connsiteY2379" fmla="*/ 787402 h 1536506"/>
              <a:gd name="connsiteX2380" fmla="*/ 2169796 w 2856548"/>
              <a:gd name="connsiteY2380" fmla="*/ 815464 h 1536506"/>
              <a:gd name="connsiteX2381" fmla="*/ 2163128 w 2856548"/>
              <a:gd name="connsiteY2381" fmla="*/ 809749 h 1536506"/>
              <a:gd name="connsiteX2382" fmla="*/ 2155508 w 2856548"/>
              <a:gd name="connsiteY2382" fmla="*/ 803081 h 1536506"/>
              <a:gd name="connsiteX2383" fmla="*/ 2145269 w 2856548"/>
              <a:gd name="connsiteY2383" fmla="*/ 792246 h 1536506"/>
              <a:gd name="connsiteX2384" fmla="*/ 1678212 w 2856548"/>
              <a:gd name="connsiteY2384" fmla="*/ 782234 h 1536506"/>
              <a:gd name="connsiteX2385" fmla="*/ 1674496 w 2856548"/>
              <a:gd name="connsiteY2385" fmla="*/ 787246 h 1536506"/>
              <a:gd name="connsiteX2386" fmla="*/ 1664301 w 2856548"/>
              <a:gd name="connsiteY2386" fmla="*/ 798132 h 1536506"/>
              <a:gd name="connsiteX2387" fmla="*/ 1678727 w 2856548"/>
              <a:gd name="connsiteY2387" fmla="*/ 781539 h 1536506"/>
              <a:gd name="connsiteX2388" fmla="*/ 1678306 w 2856548"/>
              <a:gd name="connsiteY2388" fmla="*/ 782126 h 1536506"/>
              <a:gd name="connsiteX2389" fmla="*/ 1678212 w 2856548"/>
              <a:gd name="connsiteY2389" fmla="*/ 782234 h 1536506"/>
              <a:gd name="connsiteX2390" fmla="*/ 2744153 w 2856548"/>
              <a:gd name="connsiteY2390" fmla="*/ 778316 h 1536506"/>
              <a:gd name="connsiteX2391" fmla="*/ 2759393 w 2856548"/>
              <a:gd name="connsiteY2391" fmla="*/ 798319 h 1536506"/>
              <a:gd name="connsiteX2392" fmla="*/ 2747963 w 2856548"/>
              <a:gd name="connsiteY2392" fmla="*/ 781174 h 1536506"/>
              <a:gd name="connsiteX2393" fmla="*/ 2749868 w 2856548"/>
              <a:gd name="connsiteY2393" fmla="*/ 784984 h 1536506"/>
              <a:gd name="connsiteX2394" fmla="*/ 2744153 w 2856548"/>
              <a:gd name="connsiteY2394" fmla="*/ 778316 h 1536506"/>
              <a:gd name="connsiteX2395" fmla="*/ 856298 w 2856548"/>
              <a:gd name="connsiteY2395" fmla="*/ 775459 h 1536506"/>
              <a:gd name="connsiteX2396" fmla="*/ 876301 w 2856548"/>
              <a:gd name="connsiteY2396" fmla="*/ 799271 h 1536506"/>
              <a:gd name="connsiteX2397" fmla="*/ 888756 w 2856548"/>
              <a:gd name="connsiteY2397" fmla="*/ 810688 h 1536506"/>
              <a:gd name="connsiteX2398" fmla="*/ 889636 w 2856548"/>
              <a:gd name="connsiteY2398" fmla="*/ 811654 h 1536506"/>
              <a:gd name="connsiteX2399" fmla="*/ 890170 w 2856548"/>
              <a:gd name="connsiteY2399" fmla="*/ 811984 h 1536506"/>
              <a:gd name="connsiteX2400" fmla="*/ 899161 w 2856548"/>
              <a:gd name="connsiteY2400" fmla="*/ 820226 h 1536506"/>
              <a:gd name="connsiteX2401" fmla="*/ 877253 w 2856548"/>
              <a:gd name="connsiteY2401" fmla="*/ 801176 h 1536506"/>
              <a:gd name="connsiteX2402" fmla="*/ 856298 w 2856548"/>
              <a:gd name="connsiteY2402" fmla="*/ 775459 h 1536506"/>
              <a:gd name="connsiteX2403" fmla="*/ 426721 w 2856548"/>
              <a:gd name="connsiteY2403" fmla="*/ 763076 h 1536506"/>
              <a:gd name="connsiteX2404" fmla="*/ 407671 w 2856548"/>
              <a:gd name="connsiteY2404" fmla="*/ 788794 h 1536506"/>
              <a:gd name="connsiteX2405" fmla="*/ 394336 w 2856548"/>
              <a:gd name="connsiteY2405" fmla="*/ 804034 h 1536506"/>
              <a:gd name="connsiteX2406" fmla="*/ 423870 w 2856548"/>
              <a:gd name="connsiteY2406" fmla="*/ 766446 h 1536506"/>
              <a:gd name="connsiteX2407" fmla="*/ 1075373 w 2856548"/>
              <a:gd name="connsiteY2407" fmla="*/ 742121 h 1536506"/>
              <a:gd name="connsiteX2408" fmla="*/ 1043941 w 2856548"/>
              <a:gd name="connsiteY2408" fmla="*/ 786889 h 1536506"/>
              <a:gd name="connsiteX2409" fmla="*/ 1075373 w 2856548"/>
              <a:gd name="connsiteY2409" fmla="*/ 742121 h 1536506"/>
              <a:gd name="connsiteX2410" fmla="*/ 2105026 w 2856548"/>
              <a:gd name="connsiteY2410" fmla="*/ 740216 h 1536506"/>
              <a:gd name="connsiteX2411" fmla="*/ 2127886 w 2856548"/>
              <a:gd name="connsiteY2411" fmla="*/ 770696 h 1536506"/>
              <a:gd name="connsiteX2412" fmla="*/ 2141361 w 2856548"/>
              <a:gd name="connsiteY2412" fmla="*/ 787402 h 1536506"/>
              <a:gd name="connsiteX2413" fmla="*/ 2133482 w 2856548"/>
              <a:gd name="connsiteY2413" fmla="*/ 779626 h 1536506"/>
              <a:gd name="connsiteX2414" fmla="*/ 2105026 w 2856548"/>
              <a:gd name="connsiteY2414" fmla="*/ 740216 h 1536506"/>
              <a:gd name="connsiteX2415" fmla="*/ 1343163 w 2856548"/>
              <a:gd name="connsiteY2415" fmla="*/ 738855 h 1536506"/>
              <a:gd name="connsiteX2416" fmla="*/ 1351003 w 2856548"/>
              <a:gd name="connsiteY2416" fmla="*/ 745931 h 1536506"/>
              <a:gd name="connsiteX2417" fmla="*/ 1379221 w 2856548"/>
              <a:gd name="connsiteY2417" fmla="*/ 784031 h 1536506"/>
              <a:gd name="connsiteX2418" fmla="*/ 1357313 w 2856548"/>
              <a:gd name="connsiteY2418" fmla="*/ 755456 h 1536506"/>
              <a:gd name="connsiteX2419" fmla="*/ 1211581 w 2856548"/>
              <a:gd name="connsiteY2419" fmla="*/ 727834 h 1536506"/>
              <a:gd name="connsiteX2420" fmla="*/ 1186816 w 2856548"/>
              <a:gd name="connsiteY2420" fmla="*/ 753551 h 1536506"/>
              <a:gd name="connsiteX2421" fmla="*/ 1191698 w 2856548"/>
              <a:gd name="connsiteY2421" fmla="*/ 747241 h 1536506"/>
              <a:gd name="connsiteX2422" fmla="*/ 1195614 w 2856548"/>
              <a:gd name="connsiteY2422" fmla="*/ 742663 h 1536506"/>
              <a:gd name="connsiteX2423" fmla="*/ 1205223 w 2856548"/>
              <a:gd name="connsiteY2423" fmla="*/ 733133 h 1536506"/>
              <a:gd name="connsiteX2424" fmla="*/ 1327786 w 2856548"/>
              <a:gd name="connsiteY2424" fmla="*/ 724976 h 1536506"/>
              <a:gd name="connsiteX2425" fmla="*/ 1342192 w 2856548"/>
              <a:gd name="connsiteY2425" fmla="*/ 737716 h 1536506"/>
              <a:gd name="connsiteX2426" fmla="*/ 1343163 w 2856548"/>
              <a:gd name="connsiteY2426" fmla="*/ 738855 h 1536506"/>
              <a:gd name="connsiteX2427" fmla="*/ 2362201 w 2856548"/>
              <a:gd name="connsiteY2427" fmla="*/ 723071 h 1536506"/>
              <a:gd name="connsiteX2428" fmla="*/ 2358877 w 2856548"/>
              <a:gd name="connsiteY2428" fmla="*/ 727714 h 1536506"/>
              <a:gd name="connsiteX2429" fmla="*/ 2358354 w 2856548"/>
              <a:gd name="connsiteY2429" fmla="*/ 728364 h 1536506"/>
              <a:gd name="connsiteX2430" fmla="*/ 2359341 w 2856548"/>
              <a:gd name="connsiteY2430" fmla="*/ 726884 h 1536506"/>
              <a:gd name="connsiteX2431" fmla="*/ 1963103 w 2856548"/>
              <a:gd name="connsiteY2431" fmla="*/ 721166 h 1536506"/>
              <a:gd name="connsiteX2432" fmla="*/ 1991678 w 2856548"/>
              <a:gd name="connsiteY2432" fmla="*/ 747836 h 1536506"/>
              <a:gd name="connsiteX2433" fmla="*/ 1963103 w 2856548"/>
              <a:gd name="connsiteY2433" fmla="*/ 721166 h 1536506"/>
              <a:gd name="connsiteX2434" fmla="*/ 2361725 w 2856548"/>
              <a:gd name="connsiteY2434" fmla="*/ 718309 h 1536506"/>
              <a:gd name="connsiteX2435" fmla="*/ 2355533 w 2856548"/>
              <a:gd name="connsiteY2435" fmla="*/ 726881 h 1536506"/>
              <a:gd name="connsiteX2436" fmla="*/ 2351723 w 2856548"/>
              <a:gd name="connsiteY2436" fmla="*/ 732596 h 1536506"/>
              <a:gd name="connsiteX2437" fmla="*/ 2336483 w 2856548"/>
              <a:gd name="connsiteY2437" fmla="*/ 755456 h 1536506"/>
              <a:gd name="connsiteX2438" fmla="*/ 2359343 w 2856548"/>
              <a:gd name="connsiteY2438" fmla="*/ 721166 h 1536506"/>
              <a:gd name="connsiteX2439" fmla="*/ 2361725 w 2856548"/>
              <a:gd name="connsiteY2439" fmla="*/ 718309 h 1536506"/>
              <a:gd name="connsiteX2440" fmla="*/ 1098233 w 2856548"/>
              <a:gd name="connsiteY2440" fmla="*/ 718309 h 1536506"/>
              <a:gd name="connsiteX2441" fmla="*/ 1069658 w 2856548"/>
              <a:gd name="connsiteY2441" fmla="*/ 760219 h 1536506"/>
              <a:gd name="connsiteX2442" fmla="*/ 1098233 w 2856548"/>
              <a:gd name="connsiteY2442" fmla="*/ 718309 h 1536506"/>
              <a:gd name="connsiteX2443" fmla="*/ 2715014 w 2856548"/>
              <a:gd name="connsiteY2443" fmla="*/ 716907 h 1536506"/>
              <a:gd name="connsiteX2444" fmla="*/ 2729509 w 2856548"/>
              <a:gd name="connsiteY2444" fmla="*/ 735692 h 1536506"/>
              <a:gd name="connsiteX2445" fmla="*/ 2742248 w 2856548"/>
              <a:gd name="connsiteY2445" fmla="*/ 753551 h 1536506"/>
              <a:gd name="connsiteX2446" fmla="*/ 2735581 w 2856548"/>
              <a:gd name="connsiteY2446" fmla="*/ 745931 h 1536506"/>
              <a:gd name="connsiteX2447" fmla="*/ 2715467 w 2856548"/>
              <a:gd name="connsiteY2447" fmla="*/ 717588 h 1536506"/>
              <a:gd name="connsiteX2448" fmla="*/ 1726358 w 2856548"/>
              <a:gd name="connsiteY2448" fmla="*/ 716333 h 1536506"/>
              <a:gd name="connsiteX2449" fmla="*/ 1697356 w 2856548"/>
              <a:gd name="connsiteY2449" fmla="*/ 756409 h 1536506"/>
              <a:gd name="connsiteX2450" fmla="*/ 1678727 w 2856548"/>
              <a:gd name="connsiteY2450" fmla="*/ 781539 h 1536506"/>
              <a:gd name="connsiteX2451" fmla="*/ 1719263 w 2856548"/>
              <a:gd name="connsiteY2451" fmla="*/ 724976 h 1536506"/>
              <a:gd name="connsiteX2452" fmla="*/ 2366963 w 2856548"/>
              <a:gd name="connsiteY2452" fmla="*/ 715451 h 1536506"/>
              <a:gd name="connsiteX2453" fmla="*/ 2359341 w 2856548"/>
              <a:gd name="connsiteY2453" fmla="*/ 726884 h 1536506"/>
              <a:gd name="connsiteX2454" fmla="*/ 2356486 w 2856548"/>
              <a:gd name="connsiteY2454" fmla="*/ 730691 h 1536506"/>
              <a:gd name="connsiteX2455" fmla="*/ 2358354 w 2856548"/>
              <a:gd name="connsiteY2455" fmla="*/ 728364 h 1536506"/>
              <a:gd name="connsiteX2456" fmla="*/ 2357589 w 2856548"/>
              <a:gd name="connsiteY2456" fmla="*/ 729513 h 1536506"/>
              <a:gd name="connsiteX2457" fmla="*/ 2333952 w 2856548"/>
              <a:gd name="connsiteY2457" fmla="*/ 762525 h 1536506"/>
              <a:gd name="connsiteX2458" fmla="*/ 2333983 w 2856548"/>
              <a:gd name="connsiteY2458" fmla="*/ 762481 h 1536506"/>
              <a:gd name="connsiteX2459" fmla="*/ 2366963 w 2856548"/>
              <a:gd name="connsiteY2459" fmla="*/ 715451 h 1536506"/>
              <a:gd name="connsiteX2460" fmla="*/ 806060 w 2856548"/>
              <a:gd name="connsiteY2460" fmla="*/ 715125 h 1536506"/>
              <a:gd name="connsiteX2461" fmla="*/ 809626 w 2856548"/>
              <a:gd name="connsiteY2461" fmla="*/ 719261 h 1536506"/>
              <a:gd name="connsiteX2462" fmla="*/ 810578 w 2856548"/>
              <a:gd name="connsiteY2462" fmla="*/ 721166 h 1536506"/>
              <a:gd name="connsiteX2463" fmla="*/ 1273493 w 2856548"/>
              <a:gd name="connsiteY2463" fmla="*/ 704974 h 1536506"/>
              <a:gd name="connsiteX2464" fmla="*/ 1290638 w 2856548"/>
              <a:gd name="connsiteY2464" fmla="*/ 706879 h 1536506"/>
              <a:gd name="connsiteX2465" fmla="*/ 1284923 w 2856548"/>
              <a:gd name="connsiteY2465" fmla="*/ 706879 h 1536506"/>
              <a:gd name="connsiteX2466" fmla="*/ 1281113 w 2856548"/>
              <a:gd name="connsiteY2466" fmla="*/ 705926 h 1536506"/>
              <a:gd name="connsiteX2467" fmla="*/ 1276351 w 2856548"/>
              <a:gd name="connsiteY2467" fmla="*/ 705926 h 1536506"/>
              <a:gd name="connsiteX2468" fmla="*/ 1266826 w 2856548"/>
              <a:gd name="connsiteY2468" fmla="*/ 705926 h 1536506"/>
              <a:gd name="connsiteX2469" fmla="*/ 1258253 w 2856548"/>
              <a:gd name="connsiteY2469" fmla="*/ 706879 h 1536506"/>
              <a:gd name="connsiteX2470" fmla="*/ 1273493 w 2856548"/>
              <a:gd name="connsiteY2470" fmla="*/ 704974 h 1536506"/>
              <a:gd name="connsiteX2471" fmla="*/ 794386 w 2856548"/>
              <a:gd name="connsiteY2471" fmla="*/ 700211 h 1536506"/>
              <a:gd name="connsiteX2472" fmla="*/ 800339 w 2856548"/>
              <a:gd name="connsiteY2472" fmla="*/ 707474 h 1536506"/>
              <a:gd name="connsiteX2473" fmla="*/ 806060 w 2856548"/>
              <a:gd name="connsiteY2473" fmla="*/ 715125 h 1536506"/>
              <a:gd name="connsiteX2474" fmla="*/ 801036 w 2856548"/>
              <a:gd name="connsiteY2474" fmla="*/ 709296 h 1536506"/>
              <a:gd name="connsiteX2475" fmla="*/ 800101 w 2856548"/>
              <a:gd name="connsiteY2475" fmla="*/ 708070 h 1536506"/>
              <a:gd name="connsiteX2476" fmla="*/ 794386 w 2856548"/>
              <a:gd name="connsiteY2476" fmla="*/ 700211 h 1536506"/>
              <a:gd name="connsiteX2477" fmla="*/ 1428555 w 2856548"/>
              <a:gd name="connsiteY2477" fmla="*/ 698713 h 1536506"/>
              <a:gd name="connsiteX2478" fmla="*/ 1442086 w 2856548"/>
              <a:gd name="connsiteY2478" fmla="*/ 714499 h 1536506"/>
              <a:gd name="connsiteX2479" fmla="*/ 1468756 w 2856548"/>
              <a:gd name="connsiteY2479" fmla="*/ 752599 h 1536506"/>
              <a:gd name="connsiteX2480" fmla="*/ 1424771 w 2856548"/>
              <a:gd name="connsiteY2480" fmla="*/ 689842 h 1536506"/>
              <a:gd name="connsiteX2481" fmla="*/ 1432561 w 2856548"/>
              <a:gd name="connsiteY2481" fmla="*/ 697354 h 1536506"/>
              <a:gd name="connsiteX2482" fmla="*/ 1431608 w 2856548"/>
              <a:gd name="connsiteY2482" fmla="*/ 698306 h 1536506"/>
              <a:gd name="connsiteX2483" fmla="*/ 1498283 w 2856548"/>
              <a:gd name="connsiteY2483" fmla="*/ 787841 h 1536506"/>
              <a:gd name="connsiteX2484" fmla="*/ 1466851 w 2856548"/>
              <a:gd name="connsiteY2484" fmla="*/ 746884 h 1536506"/>
              <a:gd name="connsiteX2485" fmla="*/ 1418130 w 2856548"/>
              <a:gd name="connsiteY2485" fmla="*/ 686550 h 1536506"/>
              <a:gd name="connsiteX2486" fmla="*/ 1423988 w 2856548"/>
              <a:gd name="connsiteY2486" fmla="*/ 692591 h 1536506"/>
              <a:gd name="connsiteX2487" fmla="*/ 1428555 w 2856548"/>
              <a:gd name="connsiteY2487" fmla="*/ 698713 h 1536506"/>
              <a:gd name="connsiteX2488" fmla="*/ 50976 w 2856548"/>
              <a:gd name="connsiteY2488" fmla="*/ 685749 h 1536506"/>
              <a:gd name="connsiteX2489" fmla="*/ 51436 w 2856548"/>
              <a:gd name="connsiteY2489" fmla="*/ 685924 h 1536506"/>
              <a:gd name="connsiteX2490" fmla="*/ 56198 w 2856548"/>
              <a:gd name="connsiteY2490" fmla="*/ 685924 h 1536506"/>
              <a:gd name="connsiteX2491" fmla="*/ 54717 w 2856548"/>
              <a:gd name="connsiteY2491" fmla="*/ 687405 h 1536506"/>
              <a:gd name="connsiteX2492" fmla="*/ 44649 w 2856548"/>
              <a:gd name="connsiteY2492" fmla="*/ 682947 h 1536506"/>
              <a:gd name="connsiteX2493" fmla="*/ 50976 w 2856548"/>
              <a:gd name="connsiteY2493" fmla="*/ 685749 h 1536506"/>
              <a:gd name="connsiteX2494" fmla="*/ 43935 w 2856548"/>
              <a:gd name="connsiteY2494" fmla="*/ 683066 h 1536506"/>
              <a:gd name="connsiteX2495" fmla="*/ 40006 w 2856548"/>
              <a:gd name="connsiteY2495" fmla="*/ 683066 h 1536506"/>
              <a:gd name="connsiteX2496" fmla="*/ 44649 w 2856548"/>
              <a:gd name="connsiteY2496" fmla="*/ 682947 h 1536506"/>
              <a:gd name="connsiteX2497" fmla="*/ 46919 w 2856548"/>
              <a:gd name="connsiteY2497" fmla="*/ 681059 h 1536506"/>
              <a:gd name="connsiteX2498" fmla="*/ 56060 w 2856548"/>
              <a:gd name="connsiteY2498" fmla="*/ 684902 h 1536506"/>
              <a:gd name="connsiteX2499" fmla="*/ 59922 w 2856548"/>
              <a:gd name="connsiteY2499" fmla="*/ 686833 h 1536506"/>
              <a:gd name="connsiteX2500" fmla="*/ 59936 w 2856548"/>
              <a:gd name="connsiteY2500" fmla="*/ 686844 h 1536506"/>
              <a:gd name="connsiteX2501" fmla="*/ 58103 w 2856548"/>
              <a:gd name="connsiteY2501" fmla="*/ 679256 h 1536506"/>
              <a:gd name="connsiteX2502" fmla="*/ 65843 w 2856548"/>
              <a:gd name="connsiteY2502" fmla="*/ 683304 h 1536506"/>
              <a:gd name="connsiteX2503" fmla="*/ 65355 w 2856548"/>
              <a:gd name="connsiteY2503" fmla="*/ 683124 h 1536506"/>
              <a:gd name="connsiteX2504" fmla="*/ 2683193 w 2856548"/>
              <a:gd name="connsiteY2504" fmla="*/ 678304 h 1536506"/>
              <a:gd name="connsiteX2505" fmla="*/ 2689385 w 2856548"/>
              <a:gd name="connsiteY2505" fmla="*/ 685090 h 1536506"/>
              <a:gd name="connsiteX2506" fmla="*/ 2690367 w 2856548"/>
              <a:gd name="connsiteY2506" fmla="*/ 686459 h 1536506"/>
              <a:gd name="connsiteX2507" fmla="*/ 39759 w 2856548"/>
              <a:gd name="connsiteY2507" fmla="*/ 678048 h 1536506"/>
              <a:gd name="connsiteX2508" fmla="*/ 40146 w 2856548"/>
              <a:gd name="connsiteY2508" fmla="*/ 678169 h 1536506"/>
              <a:gd name="connsiteX2509" fmla="*/ 42863 w 2856548"/>
              <a:gd name="connsiteY2509" fmla="*/ 679256 h 1536506"/>
              <a:gd name="connsiteX2510" fmla="*/ 46919 w 2856548"/>
              <a:gd name="connsiteY2510" fmla="*/ 681059 h 1536506"/>
              <a:gd name="connsiteX2511" fmla="*/ 61913 w 2856548"/>
              <a:gd name="connsiteY2511" fmla="*/ 671636 h 1536506"/>
              <a:gd name="connsiteX2512" fmla="*/ 62866 w 2856548"/>
              <a:gd name="connsiteY2512" fmla="*/ 671636 h 1536506"/>
              <a:gd name="connsiteX2513" fmla="*/ 73820 w 2856548"/>
              <a:gd name="connsiteY2513" fmla="*/ 677708 h 1536506"/>
              <a:gd name="connsiteX2514" fmla="*/ 77913 w 2856548"/>
              <a:gd name="connsiteY2514" fmla="*/ 680779 h 1536506"/>
              <a:gd name="connsiteX2515" fmla="*/ 62227 w 2856548"/>
              <a:gd name="connsiteY2515" fmla="*/ 670576 h 1536506"/>
              <a:gd name="connsiteX2516" fmla="*/ 64771 w 2856548"/>
              <a:gd name="connsiteY2516" fmla="*/ 671636 h 1536506"/>
              <a:gd name="connsiteX2517" fmla="*/ 65407 w 2856548"/>
              <a:gd name="connsiteY2517" fmla="*/ 672060 h 1536506"/>
              <a:gd name="connsiteX2518" fmla="*/ 2684637 w 2856548"/>
              <a:gd name="connsiteY2518" fmla="*/ 669374 h 1536506"/>
              <a:gd name="connsiteX2519" fmla="*/ 2686408 w 2856548"/>
              <a:gd name="connsiteY2519" fmla="*/ 670207 h 1536506"/>
              <a:gd name="connsiteX2520" fmla="*/ 2686911 w 2856548"/>
              <a:gd name="connsiteY2520" fmla="*/ 670276 h 1536506"/>
              <a:gd name="connsiteX2521" fmla="*/ 2693909 w 2856548"/>
              <a:gd name="connsiteY2521" fmla="*/ 678065 h 1536506"/>
              <a:gd name="connsiteX2522" fmla="*/ 2707958 w 2856548"/>
              <a:gd name="connsiteY2522" fmla="*/ 696401 h 1536506"/>
              <a:gd name="connsiteX2523" fmla="*/ 2698433 w 2856548"/>
              <a:gd name="connsiteY2523" fmla="*/ 684971 h 1536506"/>
              <a:gd name="connsiteX2524" fmla="*/ 2687956 w 2856548"/>
              <a:gd name="connsiteY2524" fmla="*/ 673541 h 1536506"/>
              <a:gd name="connsiteX2525" fmla="*/ 2684637 w 2856548"/>
              <a:gd name="connsiteY2525" fmla="*/ 669374 h 1536506"/>
              <a:gd name="connsiteX2526" fmla="*/ 1766779 w 2856548"/>
              <a:gd name="connsiteY2526" fmla="*/ 667095 h 1536506"/>
              <a:gd name="connsiteX2527" fmla="*/ 1726358 w 2856548"/>
              <a:gd name="connsiteY2527" fmla="*/ 716333 h 1536506"/>
              <a:gd name="connsiteX2528" fmla="*/ 1749743 w 2856548"/>
              <a:gd name="connsiteY2528" fmla="*/ 684019 h 1536506"/>
              <a:gd name="connsiteX2529" fmla="*/ 509793 w 2856548"/>
              <a:gd name="connsiteY2529" fmla="*/ 666717 h 1536506"/>
              <a:gd name="connsiteX2530" fmla="*/ 509414 w 2856548"/>
              <a:gd name="connsiteY2530" fmla="*/ 667070 h 1536506"/>
              <a:gd name="connsiteX2531" fmla="*/ 509588 w 2856548"/>
              <a:gd name="connsiteY2531" fmla="*/ 666874 h 1536506"/>
              <a:gd name="connsiteX2532" fmla="*/ 2681288 w 2856548"/>
              <a:gd name="connsiteY2532" fmla="*/ 664016 h 1536506"/>
              <a:gd name="connsiteX2533" fmla="*/ 2687286 w 2856548"/>
              <a:gd name="connsiteY2533" fmla="*/ 670326 h 1536506"/>
              <a:gd name="connsiteX2534" fmla="*/ 2686911 w 2856548"/>
              <a:gd name="connsiteY2534" fmla="*/ 670276 h 1536506"/>
              <a:gd name="connsiteX2535" fmla="*/ 42863 w 2856548"/>
              <a:gd name="connsiteY2535" fmla="*/ 663064 h 1536506"/>
              <a:gd name="connsiteX2536" fmla="*/ 54293 w 2856548"/>
              <a:gd name="connsiteY2536" fmla="*/ 666874 h 1536506"/>
              <a:gd name="connsiteX2537" fmla="*/ 62227 w 2856548"/>
              <a:gd name="connsiteY2537" fmla="*/ 670576 h 1536506"/>
              <a:gd name="connsiteX2538" fmla="*/ 53341 w 2856548"/>
              <a:gd name="connsiteY2538" fmla="*/ 666874 h 1536506"/>
              <a:gd name="connsiteX2539" fmla="*/ 42863 w 2856548"/>
              <a:gd name="connsiteY2539" fmla="*/ 663064 h 1536506"/>
              <a:gd name="connsiteX2540" fmla="*/ 2668906 w 2856548"/>
              <a:gd name="connsiteY2540" fmla="*/ 662111 h 1536506"/>
              <a:gd name="connsiteX2541" fmla="*/ 2686051 w 2856548"/>
              <a:gd name="connsiteY2541" fmla="*/ 678304 h 1536506"/>
              <a:gd name="connsiteX2542" fmla="*/ 2704148 w 2856548"/>
              <a:gd name="connsiteY2542" fmla="*/ 700211 h 1536506"/>
              <a:gd name="connsiteX2543" fmla="*/ 2689861 w 2856548"/>
              <a:gd name="connsiteY2543" fmla="*/ 683066 h 1536506"/>
              <a:gd name="connsiteX2544" fmla="*/ 2668906 w 2856548"/>
              <a:gd name="connsiteY2544" fmla="*/ 662111 h 1536506"/>
              <a:gd name="connsiteX2545" fmla="*/ 1777004 w 2856548"/>
              <a:gd name="connsiteY2545" fmla="*/ 656936 h 1536506"/>
              <a:gd name="connsiteX2546" fmla="*/ 1766779 w 2856548"/>
              <a:gd name="connsiteY2546" fmla="*/ 667095 h 1536506"/>
              <a:gd name="connsiteX2547" fmla="*/ 1771651 w 2856548"/>
              <a:gd name="connsiteY2547" fmla="*/ 661159 h 1536506"/>
              <a:gd name="connsiteX2548" fmla="*/ 1385955 w 2856548"/>
              <a:gd name="connsiteY2548" fmla="*/ 652412 h 1536506"/>
              <a:gd name="connsiteX2549" fmla="*/ 1394461 w 2856548"/>
              <a:gd name="connsiteY2549" fmla="*/ 658301 h 1536506"/>
              <a:gd name="connsiteX2550" fmla="*/ 1423988 w 2856548"/>
              <a:gd name="connsiteY2550" fmla="*/ 688781 h 1536506"/>
              <a:gd name="connsiteX2551" fmla="*/ 1424771 w 2856548"/>
              <a:gd name="connsiteY2551" fmla="*/ 689842 h 1536506"/>
              <a:gd name="connsiteX2552" fmla="*/ 1402756 w 2856548"/>
              <a:gd name="connsiteY2552" fmla="*/ 668613 h 1536506"/>
              <a:gd name="connsiteX2553" fmla="*/ 1402081 w 2856548"/>
              <a:gd name="connsiteY2553" fmla="*/ 667826 h 1536506"/>
              <a:gd name="connsiteX2554" fmla="*/ 1400884 w 2856548"/>
              <a:gd name="connsiteY2554" fmla="*/ 666808 h 1536506"/>
              <a:gd name="connsiteX2555" fmla="*/ 2653401 w 2856548"/>
              <a:gd name="connsiteY2555" fmla="*/ 652381 h 1536506"/>
              <a:gd name="connsiteX2556" fmla="*/ 2662238 w 2856548"/>
              <a:gd name="connsiteY2556" fmla="*/ 659254 h 1536506"/>
              <a:gd name="connsiteX2557" fmla="*/ 2673668 w 2856548"/>
              <a:gd name="connsiteY2557" fmla="*/ 669731 h 1536506"/>
              <a:gd name="connsiteX2558" fmla="*/ 2689861 w 2856548"/>
              <a:gd name="connsiteY2558" fmla="*/ 685924 h 1536506"/>
              <a:gd name="connsiteX2559" fmla="*/ 2677949 w 2856548"/>
              <a:gd name="connsiteY2559" fmla="*/ 674965 h 1536506"/>
              <a:gd name="connsiteX2560" fmla="*/ 2667953 w 2856548"/>
              <a:gd name="connsiteY2560" fmla="*/ 664969 h 1536506"/>
              <a:gd name="connsiteX2561" fmla="*/ 2664193 w 2856548"/>
              <a:gd name="connsiteY2561" fmla="*/ 662309 h 1536506"/>
              <a:gd name="connsiteX2562" fmla="*/ 2655890 w 2856548"/>
              <a:gd name="connsiteY2562" fmla="*/ 654671 h 1536506"/>
              <a:gd name="connsiteX2563" fmla="*/ 2658428 w 2856548"/>
              <a:gd name="connsiteY2563" fmla="*/ 656396 h 1536506"/>
              <a:gd name="connsiteX2564" fmla="*/ 2654142 w 2856548"/>
              <a:gd name="connsiteY2564" fmla="*/ 653062 h 1536506"/>
              <a:gd name="connsiteX2565" fmla="*/ 1796461 w 2856548"/>
              <a:gd name="connsiteY2565" fmla="*/ 641585 h 1536506"/>
              <a:gd name="connsiteX2566" fmla="*/ 1777004 w 2856548"/>
              <a:gd name="connsiteY2566" fmla="*/ 656936 h 1536506"/>
              <a:gd name="connsiteX2567" fmla="*/ 1786296 w 2856548"/>
              <a:gd name="connsiteY2567" fmla="*/ 647705 h 1536506"/>
              <a:gd name="connsiteX2568" fmla="*/ 2442729 w 2856548"/>
              <a:gd name="connsiteY2568" fmla="*/ 639402 h 1536506"/>
              <a:gd name="connsiteX2569" fmla="*/ 2432686 w 2856548"/>
              <a:gd name="connsiteY2569" fmla="*/ 647384 h 1536506"/>
              <a:gd name="connsiteX2570" fmla="*/ 2432686 w 2856548"/>
              <a:gd name="connsiteY2570" fmla="*/ 646990 h 1536506"/>
              <a:gd name="connsiteX2571" fmla="*/ 2441258 w 2856548"/>
              <a:gd name="connsiteY2571" fmla="*/ 640204 h 1536506"/>
              <a:gd name="connsiteX2572" fmla="*/ 1365272 w 2856548"/>
              <a:gd name="connsiteY2572" fmla="*/ 638094 h 1536506"/>
              <a:gd name="connsiteX2573" fmla="*/ 1379221 w 2856548"/>
              <a:gd name="connsiteY2573" fmla="*/ 645919 h 1536506"/>
              <a:gd name="connsiteX2574" fmla="*/ 1385955 w 2856548"/>
              <a:gd name="connsiteY2574" fmla="*/ 652412 h 1536506"/>
              <a:gd name="connsiteX2575" fmla="*/ 1375169 w 2856548"/>
              <a:gd name="connsiteY2575" fmla="*/ 644945 h 1536506"/>
              <a:gd name="connsiteX2576" fmla="*/ 1375054 w 2856548"/>
              <a:gd name="connsiteY2576" fmla="*/ 644847 h 1536506"/>
              <a:gd name="connsiteX2577" fmla="*/ 1374915 w 2856548"/>
              <a:gd name="connsiteY2577" fmla="*/ 644769 h 1536506"/>
              <a:gd name="connsiteX2578" fmla="*/ 2858 w 2856548"/>
              <a:gd name="connsiteY2578" fmla="*/ 636394 h 1536506"/>
              <a:gd name="connsiteX2579" fmla="*/ 43816 w 2856548"/>
              <a:gd name="connsiteY2579" fmla="*/ 642109 h 1536506"/>
              <a:gd name="connsiteX2580" fmla="*/ 48261 w 2856548"/>
              <a:gd name="connsiteY2580" fmla="*/ 643961 h 1536506"/>
              <a:gd name="connsiteX2581" fmla="*/ 2449113 w 2856548"/>
              <a:gd name="connsiteY2581" fmla="*/ 635920 h 1536506"/>
              <a:gd name="connsiteX2582" fmla="*/ 2442729 w 2856548"/>
              <a:gd name="connsiteY2582" fmla="*/ 639402 h 1536506"/>
              <a:gd name="connsiteX2583" fmla="*/ 2444116 w 2856548"/>
              <a:gd name="connsiteY2583" fmla="*/ 638299 h 1536506"/>
              <a:gd name="connsiteX2584" fmla="*/ 1991477 w 2856548"/>
              <a:gd name="connsiteY2584" fmla="*/ 633682 h 1536506"/>
              <a:gd name="connsiteX2585" fmla="*/ 1993583 w 2856548"/>
              <a:gd name="connsiteY2585" fmla="*/ 634489 h 1536506"/>
              <a:gd name="connsiteX2586" fmla="*/ 1995969 w 2856548"/>
              <a:gd name="connsiteY2586" fmla="*/ 636103 h 1536506"/>
              <a:gd name="connsiteX2587" fmla="*/ 1991831 w 2856548"/>
              <a:gd name="connsiteY2587" fmla="*/ 633915 h 1536506"/>
              <a:gd name="connsiteX2588" fmla="*/ 728947 w 2856548"/>
              <a:gd name="connsiteY2588" fmla="*/ 633119 h 1536506"/>
              <a:gd name="connsiteX2589" fmla="*/ 743904 w 2856548"/>
              <a:gd name="connsiteY2589" fmla="*/ 640561 h 1536506"/>
              <a:gd name="connsiteX2590" fmla="*/ 781051 w 2856548"/>
              <a:gd name="connsiteY2590" fmla="*/ 672589 h 1536506"/>
              <a:gd name="connsiteX2591" fmla="*/ 769621 w 2856548"/>
              <a:gd name="connsiteY2591" fmla="*/ 663064 h 1536506"/>
              <a:gd name="connsiteX2592" fmla="*/ 812483 w 2856548"/>
              <a:gd name="connsiteY2592" fmla="*/ 711641 h 1536506"/>
              <a:gd name="connsiteX2593" fmla="*/ 857251 w 2856548"/>
              <a:gd name="connsiteY2593" fmla="*/ 773554 h 1536506"/>
              <a:gd name="connsiteX2594" fmla="*/ 880706 w 2856548"/>
              <a:gd name="connsiteY2594" fmla="*/ 801295 h 1536506"/>
              <a:gd name="connsiteX2595" fmla="*/ 904368 w 2856548"/>
              <a:gd name="connsiteY2595" fmla="*/ 820761 h 1536506"/>
              <a:gd name="connsiteX2596" fmla="*/ 890170 w 2856548"/>
              <a:gd name="connsiteY2596" fmla="*/ 811984 h 1536506"/>
              <a:gd name="connsiteX2597" fmla="*/ 888756 w 2856548"/>
              <a:gd name="connsiteY2597" fmla="*/ 810688 h 1536506"/>
              <a:gd name="connsiteX2598" fmla="*/ 859156 w 2856548"/>
              <a:gd name="connsiteY2598" fmla="*/ 778197 h 1536506"/>
              <a:gd name="connsiteX2599" fmla="*/ 828676 w 2856548"/>
              <a:gd name="connsiteY2599" fmla="*/ 735454 h 1536506"/>
              <a:gd name="connsiteX2600" fmla="*/ 794386 w 2856548"/>
              <a:gd name="connsiteY2600" fmla="*/ 689734 h 1536506"/>
              <a:gd name="connsiteX2601" fmla="*/ 748666 w 2856548"/>
              <a:gd name="connsiteY2601" fmla="*/ 644966 h 1536506"/>
              <a:gd name="connsiteX2602" fmla="*/ 2003454 w 2856548"/>
              <a:gd name="connsiteY2602" fmla="*/ 632343 h 1536506"/>
              <a:gd name="connsiteX2603" fmla="*/ 2004061 w 2856548"/>
              <a:gd name="connsiteY2603" fmla="*/ 632584 h 1536506"/>
              <a:gd name="connsiteX2604" fmla="*/ 2034541 w 2856548"/>
              <a:gd name="connsiteY2604" fmla="*/ 653539 h 1536506"/>
              <a:gd name="connsiteX2605" fmla="*/ 1351508 w 2856548"/>
              <a:gd name="connsiteY2605" fmla="*/ 630373 h 1536506"/>
              <a:gd name="connsiteX2606" fmla="*/ 1357313 w 2856548"/>
              <a:gd name="connsiteY2606" fmla="*/ 632584 h 1536506"/>
              <a:gd name="connsiteX2607" fmla="*/ 1365272 w 2856548"/>
              <a:gd name="connsiteY2607" fmla="*/ 638094 h 1536506"/>
              <a:gd name="connsiteX2608" fmla="*/ 2461676 w 2856548"/>
              <a:gd name="connsiteY2608" fmla="*/ 629937 h 1536506"/>
              <a:gd name="connsiteX2609" fmla="*/ 2449113 w 2856548"/>
              <a:gd name="connsiteY2609" fmla="*/ 635920 h 1536506"/>
              <a:gd name="connsiteX2610" fmla="*/ 2456931 w 2856548"/>
              <a:gd name="connsiteY2610" fmla="*/ 631655 h 1536506"/>
              <a:gd name="connsiteX2611" fmla="*/ 1983342 w 2856548"/>
              <a:gd name="connsiteY2611" fmla="*/ 629428 h 1536506"/>
              <a:gd name="connsiteX2612" fmla="*/ 1986916 w 2856548"/>
              <a:gd name="connsiteY2612" fmla="*/ 630679 h 1536506"/>
              <a:gd name="connsiteX2613" fmla="*/ 1991477 w 2856548"/>
              <a:gd name="connsiteY2613" fmla="*/ 633682 h 1536506"/>
              <a:gd name="connsiteX2614" fmla="*/ 1991161 w 2856548"/>
              <a:gd name="connsiteY2614" fmla="*/ 633561 h 1536506"/>
              <a:gd name="connsiteX2615" fmla="*/ 1831508 w 2856548"/>
              <a:gd name="connsiteY2615" fmla="*/ 629264 h 1536506"/>
              <a:gd name="connsiteX2616" fmla="*/ 1829712 w 2856548"/>
              <a:gd name="connsiteY2616" fmla="*/ 630350 h 1536506"/>
              <a:gd name="connsiteX2617" fmla="*/ 1825943 w 2856548"/>
              <a:gd name="connsiteY2617" fmla="*/ 631631 h 1536506"/>
              <a:gd name="connsiteX2618" fmla="*/ 1809859 w 2856548"/>
              <a:gd name="connsiteY2618" fmla="*/ 642354 h 1536506"/>
              <a:gd name="connsiteX2619" fmla="*/ 1794511 w 2856548"/>
              <a:gd name="connsiteY2619" fmla="*/ 651634 h 1536506"/>
              <a:gd name="connsiteX2620" fmla="*/ 1822133 w 2856548"/>
              <a:gd name="connsiteY2620" fmla="*/ 632584 h 1536506"/>
              <a:gd name="connsiteX2621" fmla="*/ 2462213 w 2856548"/>
              <a:gd name="connsiteY2621" fmla="*/ 628774 h 1536506"/>
              <a:gd name="connsiteX2622" fmla="*/ 2456931 w 2856548"/>
              <a:gd name="connsiteY2622" fmla="*/ 631655 h 1536506"/>
              <a:gd name="connsiteX2623" fmla="*/ 2452527 w 2856548"/>
              <a:gd name="connsiteY2623" fmla="*/ 633250 h 1536506"/>
              <a:gd name="connsiteX2624" fmla="*/ 2453272 w 2856548"/>
              <a:gd name="connsiteY2624" fmla="*/ 632838 h 1536506"/>
              <a:gd name="connsiteX2625" fmla="*/ 306076 w 2856548"/>
              <a:gd name="connsiteY2625" fmla="*/ 626869 h 1536506"/>
              <a:gd name="connsiteX2626" fmla="*/ 311468 w 2856548"/>
              <a:gd name="connsiteY2626" fmla="*/ 626869 h 1536506"/>
              <a:gd name="connsiteX2627" fmla="*/ 331380 w 2856548"/>
              <a:gd name="connsiteY2627" fmla="*/ 626869 h 1536506"/>
              <a:gd name="connsiteX2628" fmla="*/ 331947 w 2856548"/>
              <a:gd name="connsiteY2628" fmla="*/ 628060 h 1536506"/>
              <a:gd name="connsiteX2629" fmla="*/ 337186 w 2856548"/>
              <a:gd name="connsiteY2629" fmla="*/ 628774 h 1536506"/>
              <a:gd name="connsiteX2630" fmla="*/ 1602047 w 2856548"/>
              <a:gd name="connsiteY2630" fmla="*/ 626506 h 1536506"/>
              <a:gd name="connsiteX2631" fmla="*/ 1600201 w 2856548"/>
              <a:gd name="connsiteY2631" fmla="*/ 626869 h 1536506"/>
              <a:gd name="connsiteX2632" fmla="*/ 1599702 w 2856548"/>
              <a:gd name="connsiteY2632" fmla="*/ 626832 h 1536506"/>
              <a:gd name="connsiteX2633" fmla="*/ 1821538 w 2856548"/>
              <a:gd name="connsiteY2633" fmla="*/ 626488 h 1536506"/>
              <a:gd name="connsiteX2634" fmla="*/ 1818250 w 2856548"/>
              <a:gd name="connsiteY2634" fmla="*/ 628468 h 1536506"/>
              <a:gd name="connsiteX2635" fmla="*/ 1810703 w 2856548"/>
              <a:gd name="connsiteY2635" fmla="*/ 632584 h 1536506"/>
              <a:gd name="connsiteX2636" fmla="*/ 1813651 w 2856548"/>
              <a:gd name="connsiteY2636" fmla="*/ 631237 h 1536506"/>
              <a:gd name="connsiteX2637" fmla="*/ 1796461 w 2856548"/>
              <a:gd name="connsiteY2637" fmla="*/ 641585 h 1536506"/>
              <a:gd name="connsiteX2638" fmla="*/ 1808323 w 2856548"/>
              <a:gd name="connsiteY2638" fmla="*/ 632227 h 1536506"/>
              <a:gd name="connsiteX2639" fmla="*/ 297978 w 2856548"/>
              <a:gd name="connsiteY2639" fmla="*/ 626373 h 1536506"/>
              <a:gd name="connsiteX2640" fmla="*/ 306076 w 2856548"/>
              <a:gd name="connsiteY2640" fmla="*/ 626869 h 1536506"/>
              <a:gd name="connsiteX2641" fmla="*/ 301943 w 2856548"/>
              <a:gd name="connsiteY2641" fmla="*/ 626869 h 1536506"/>
              <a:gd name="connsiteX2642" fmla="*/ 290513 w 2856548"/>
              <a:gd name="connsiteY2642" fmla="*/ 625916 h 1536506"/>
              <a:gd name="connsiteX2643" fmla="*/ 294323 w 2856548"/>
              <a:gd name="connsiteY2643" fmla="*/ 625916 h 1536506"/>
              <a:gd name="connsiteX2644" fmla="*/ 297978 w 2856548"/>
              <a:gd name="connsiteY2644" fmla="*/ 626373 h 1536506"/>
              <a:gd name="connsiteX2645" fmla="*/ 1586646 w 2856548"/>
              <a:gd name="connsiteY2645" fmla="*/ 625865 h 1536506"/>
              <a:gd name="connsiteX2646" fmla="*/ 1599702 w 2856548"/>
              <a:gd name="connsiteY2646" fmla="*/ 626832 h 1536506"/>
              <a:gd name="connsiteX2647" fmla="*/ 1594951 w 2856548"/>
              <a:gd name="connsiteY2647" fmla="*/ 627492 h 1536506"/>
              <a:gd name="connsiteX2648" fmla="*/ 1578929 w 2856548"/>
              <a:gd name="connsiteY2648" fmla="*/ 625916 h 1536506"/>
              <a:gd name="connsiteX2649" fmla="*/ 1585913 w 2856548"/>
              <a:gd name="connsiteY2649" fmla="*/ 625916 h 1536506"/>
              <a:gd name="connsiteX2650" fmla="*/ 2467230 w 2856548"/>
              <a:gd name="connsiteY2650" fmla="*/ 625124 h 1536506"/>
              <a:gd name="connsiteX2651" fmla="*/ 2453272 w 2856548"/>
              <a:gd name="connsiteY2651" fmla="*/ 632838 h 1536506"/>
              <a:gd name="connsiteX2652" fmla="*/ 2451736 w 2856548"/>
              <a:gd name="connsiteY2652" fmla="*/ 633536 h 1536506"/>
              <a:gd name="connsiteX2653" fmla="*/ 2452527 w 2856548"/>
              <a:gd name="connsiteY2653" fmla="*/ 633250 h 1536506"/>
              <a:gd name="connsiteX2654" fmla="*/ 2436496 w 2856548"/>
              <a:gd name="connsiteY2654" fmla="*/ 642109 h 1536506"/>
              <a:gd name="connsiteX2655" fmla="*/ 2443163 w 2856548"/>
              <a:gd name="connsiteY2655" fmla="*/ 638299 h 1536506"/>
              <a:gd name="connsiteX2656" fmla="*/ 2457451 w 2856548"/>
              <a:gd name="connsiteY2656" fmla="*/ 629726 h 1536506"/>
              <a:gd name="connsiteX2657" fmla="*/ 1827431 w 2856548"/>
              <a:gd name="connsiteY2657" fmla="*/ 624937 h 1536506"/>
              <a:gd name="connsiteX2658" fmla="*/ 1813651 w 2856548"/>
              <a:gd name="connsiteY2658" fmla="*/ 631237 h 1536506"/>
              <a:gd name="connsiteX2659" fmla="*/ 1818250 w 2856548"/>
              <a:gd name="connsiteY2659" fmla="*/ 628468 h 1536506"/>
              <a:gd name="connsiteX2660" fmla="*/ 1821181 w 2856548"/>
              <a:gd name="connsiteY2660" fmla="*/ 626869 h 1536506"/>
              <a:gd name="connsiteX2661" fmla="*/ 330194 w 2856548"/>
              <a:gd name="connsiteY2661" fmla="*/ 624377 h 1536506"/>
              <a:gd name="connsiteX2662" fmla="*/ 349568 w 2856548"/>
              <a:gd name="connsiteY2662" fmla="*/ 624964 h 1536506"/>
              <a:gd name="connsiteX2663" fmla="*/ 332423 w 2856548"/>
              <a:gd name="connsiteY2663" fmla="*/ 626869 h 1536506"/>
              <a:gd name="connsiteX2664" fmla="*/ 331380 w 2856548"/>
              <a:gd name="connsiteY2664" fmla="*/ 626869 h 1536506"/>
              <a:gd name="connsiteX2665" fmla="*/ 710285 w 2856548"/>
              <a:gd name="connsiteY2665" fmla="*/ 623834 h 1536506"/>
              <a:gd name="connsiteX2666" fmla="*/ 718543 w 2856548"/>
              <a:gd name="connsiteY2666" fmla="*/ 626868 h 1536506"/>
              <a:gd name="connsiteX2667" fmla="*/ 728947 w 2856548"/>
              <a:gd name="connsiteY2667" fmla="*/ 633119 h 1536506"/>
              <a:gd name="connsiteX2668" fmla="*/ 1617308 w 2856548"/>
              <a:gd name="connsiteY2668" fmla="*/ 623726 h 1536506"/>
              <a:gd name="connsiteX2669" fmla="*/ 1608669 w 2856548"/>
              <a:gd name="connsiteY2669" fmla="*/ 625587 h 1536506"/>
              <a:gd name="connsiteX2670" fmla="*/ 1602047 w 2856548"/>
              <a:gd name="connsiteY2670" fmla="*/ 626506 h 1536506"/>
              <a:gd name="connsiteX2671" fmla="*/ 1615591 w 2856548"/>
              <a:gd name="connsiteY2671" fmla="*/ 623846 h 1536506"/>
              <a:gd name="connsiteX2672" fmla="*/ 2479840 w 2856548"/>
              <a:gd name="connsiteY2672" fmla="*/ 620416 h 1536506"/>
              <a:gd name="connsiteX2673" fmla="*/ 2473643 w 2856548"/>
              <a:gd name="connsiteY2673" fmla="*/ 622106 h 1536506"/>
              <a:gd name="connsiteX2674" fmla="*/ 2467230 w 2856548"/>
              <a:gd name="connsiteY2674" fmla="*/ 625124 h 1536506"/>
              <a:gd name="connsiteX2675" fmla="*/ 2472691 w 2856548"/>
              <a:gd name="connsiteY2675" fmla="*/ 622106 h 1536506"/>
              <a:gd name="connsiteX2676" fmla="*/ 1325163 w 2856548"/>
              <a:gd name="connsiteY2676" fmla="*/ 620336 h 1536506"/>
              <a:gd name="connsiteX2677" fmla="*/ 1340168 w 2856548"/>
              <a:gd name="connsiteY2677" fmla="*/ 624011 h 1536506"/>
              <a:gd name="connsiteX2678" fmla="*/ 1351508 w 2856548"/>
              <a:gd name="connsiteY2678" fmla="*/ 630373 h 1536506"/>
              <a:gd name="connsiteX2679" fmla="*/ 1344536 w 2856548"/>
              <a:gd name="connsiteY2679" fmla="*/ 627716 h 1536506"/>
              <a:gd name="connsiteX2680" fmla="*/ 1343026 w 2856548"/>
              <a:gd name="connsiteY2680" fmla="*/ 626869 h 1536506"/>
              <a:gd name="connsiteX2681" fmla="*/ 1337689 w 2856548"/>
              <a:gd name="connsiteY2681" fmla="*/ 625108 h 1536506"/>
              <a:gd name="connsiteX2682" fmla="*/ 1954864 w 2856548"/>
              <a:gd name="connsiteY2682" fmla="*/ 619461 h 1536506"/>
              <a:gd name="connsiteX2683" fmla="*/ 1970843 w 2856548"/>
              <a:gd name="connsiteY2683" fmla="*/ 622821 h 1536506"/>
              <a:gd name="connsiteX2684" fmla="*/ 1983342 w 2856548"/>
              <a:gd name="connsiteY2684" fmla="*/ 629428 h 1536506"/>
              <a:gd name="connsiteX2685" fmla="*/ 2484121 w 2856548"/>
              <a:gd name="connsiteY2685" fmla="*/ 619249 h 1536506"/>
              <a:gd name="connsiteX2686" fmla="*/ 2483473 w 2856548"/>
              <a:gd name="connsiteY2686" fmla="*/ 619558 h 1536506"/>
              <a:gd name="connsiteX2687" fmla="*/ 2479840 w 2856548"/>
              <a:gd name="connsiteY2687" fmla="*/ 620416 h 1536506"/>
              <a:gd name="connsiteX2688" fmla="*/ 1948816 w 2856548"/>
              <a:gd name="connsiteY2688" fmla="*/ 617344 h 1536506"/>
              <a:gd name="connsiteX2689" fmla="*/ 1954864 w 2856548"/>
              <a:gd name="connsiteY2689" fmla="*/ 619461 h 1536506"/>
              <a:gd name="connsiteX2690" fmla="*/ 1953709 w 2856548"/>
              <a:gd name="connsiteY2690" fmla="*/ 619218 h 1536506"/>
              <a:gd name="connsiteX2691" fmla="*/ 1844261 w 2856548"/>
              <a:gd name="connsiteY2691" fmla="*/ 616621 h 1536506"/>
              <a:gd name="connsiteX2692" fmla="*/ 1821538 w 2856548"/>
              <a:gd name="connsiteY2692" fmla="*/ 626488 h 1536506"/>
              <a:gd name="connsiteX2693" fmla="*/ 1833563 w 2856548"/>
              <a:gd name="connsiteY2693" fmla="*/ 619249 h 1536506"/>
              <a:gd name="connsiteX2694" fmla="*/ 2550796 w 2856548"/>
              <a:gd name="connsiteY2694" fmla="*/ 616391 h 1536506"/>
              <a:gd name="connsiteX2695" fmla="*/ 2578418 w 2856548"/>
              <a:gd name="connsiteY2695" fmla="*/ 616391 h 1536506"/>
              <a:gd name="connsiteX2696" fmla="*/ 2642236 w 2856548"/>
              <a:gd name="connsiteY2696" fmla="*/ 642109 h 1536506"/>
              <a:gd name="connsiteX2697" fmla="*/ 2653401 w 2856548"/>
              <a:gd name="connsiteY2697" fmla="*/ 652381 h 1536506"/>
              <a:gd name="connsiteX2698" fmla="*/ 2645093 w 2856548"/>
              <a:gd name="connsiteY2698" fmla="*/ 645919 h 1536506"/>
              <a:gd name="connsiteX2699" fmla="*/ 2649856 w 2856548"/>
              <a:gd name="connsiteY2699" fmla="*/ 649729 h 1536506"/>
              <a:gd name="connsiteX2700" fmla="*/ 2654142 w 2856548"/>
              <a:gd name="connsiteY2700" fmla="*/ 653062 h 1536506"/>
              <a:gd name="connsiteX2701" fmla="*/ 2655890 w 2856548"/>
              <a:gd name="connsiteY2701" fmla="*/ 654671 h 1536506"/>
              <a:gd name="connsiteX2702" fmla="*/ 2631282 w 2856548"/>
              <a:gd name="connsiteY2702" fmla="*/ 637942 h 1536506"/>
              <a:gd name="connsiteX2703" fmla="*/ 2598421 w 2856548"/>
              <a:gd name="connsiteY2703" fmla="*/ 623059 h 1536506"/>
              <a:gd name="connsiteX2704" fmla="*/ 2586663 w 2856548"/>
              <a:gd name="connsiteY2704" fmla="*/ 621702 h 1536506"/>
              <a:gd name="connsiteX2705" fmla="*/ 2577466 w 2856548"/>
              <a:gd name="connsiteY2705" fmla="*/ 618296 h 1536506"/>
              <a:gd name="connsiteX2706" fmla="*/ 1867853 w 2856548"/>
              <a:gd name="connsiteY2706" fmla="*/ 616391 h 1536506"/>
              <a:gd name="connsiteX2707" fmla="*/ 1831508 w 2856548"/>
              <a:gd name="connsiteY2707" fmla="*/ 629264 h 1536506"/>
              <a:gd name="connsiteX2708" fmla="*/ 1835468 w 2856548"/>
              <a:gd name="connsiteY2708" fmla="*/ 626869 h 1536506"/>
              <a:gd name="connsiteX2709" fmla="*/ 1854518 w 2856548"/>
              <a:gd name="connsiteY2709" fmla="*/ 620201 h 1536506"/>
              <a:gd name="connsiteX2710" fmla="*/ 1867853 w 2856548"/>
              <a:gd name="connsiteY2710" fmla="*/ 616391 h 1536506"/>
              <a:gd name="connsiteX2711" fmla="*/ 1309300 w 2856548"/>
              <a:gd name="connsiteY2711" fmla="*/ 615742 h 1536506"/>
              <a:gd name="connsiteX2712" fmla="*/ 1314808 w 2856548"/>
              <a:gd name="connsiteY2712" fmla="*/ 616392 h 1536506"/>
              <a:gd name="connsiteX2713" fmla="*/ 1325163 w 2856548"/>
              <a:gd name="connsiteY2713" fmla="*/ 620336 h 1536506"/>
              <a:gd name="connsiteX2714" fmla="*/ 1317648 w 2856548"/>
              <a:gd name="connsiteY2714" fmla="*/ 618496 h 1536506"/>
              <a:gd name="connsiteX2715" fmla="*/ 686044 w 2856548"/>
              <a:gd name="connsiteY2715" fmla="*/ 614926 h 1536506"/>
              <a:gd name="connsiteX2716" fmla="*/ 695326 w 2856548"/>
              <a:gd name="connsiteY2716" fmla="*/ 616391 h 1536506"/>
              <a:gd name="connsiteX2717" fmla="*/ 710285 w 2856548"/>
              <a:gd name="connsiteY2717" fmla="*/ 623834 h 1536506"/>
              <a:gd name="connsiteX2718" fmla="*/ 2503263 w 2856548"/>
              <a:gd name="connsiteY2718" fmla="*/ 614880 h 1536506"/>
              <a:gd name="connsiteX2719" fmla="*/ 2461676 w 2856548"/>
              <a:gd name="connsiteY2719" fmla="*/ 629937 h 1536506"/>
              <a:gd name="connsiteX2720" fmla="*/ 2483473 w 2856548"/>
              <a:gd name="connsiteY2720" fmla="*/ 619558 h 1536506"/>
              <a:gd name="connsiteX2721" fmla="*/ 1301957 w 2856548"/>
              <a:gd name="connsiteY2721" fmla="*/ 614653 h 1536506"/>
              <a:gd name="connsiteX2722" fmla="*/ 1308022 w 2856548"/>
              <a:gd name="connsiteY2722" fmla="*/ 615320 h 1536506"/>
              <a:gd name="connsiteX2723" fmla="*/ 1309300 w 2856548"/>
              <a:gd name="connsiteY2723" fmla="*/ 615742 h 1536506"/>
              <a:gd name="connsiteX2724" fmla="*/ 1303707 w 2856548"/>
              <a:gd name="connsiteY2724" fmla="*/ 615082 h 1536506"/>
              <a:gd name="connsiteX2725" fmla="*/ 2524126 w 2856548"/>
              <a:gd name="connsiteY2725" fmla="*/ 614486 h 1536506"/>
              <a:gd name="connsiteX2726" fmla="*/ 2550796 w 2856548"/>
              <a:gd name="connsiteY2726" fmla="*/ 616391 h 1536506"/>
              <a:gd name="connsiteX2727" fmla="*/ 2540635 w 2856548"/>
              <a:gd name="connsiteY2727" fmla="*/ 616391 h 1536506"/>
              <a:gd name="connsiteX2728" fmla="*/ 682731 w 2856548"/>
              <a:gd name="connsiteY2728" fmla="*/ 614402 h 1536506"/>
              <a:gd name="connsiteX2729" fmla="*/ 684848 w 2856548"/>
              <a:gd name="connsiteY2729" fmla="*/ 614486 h 1536506"/>
              <a:gd name="connsiteX2730" fmla="*/ 686044 w 2856548"/>
              <a:gd name="connsiteY2730" fmla="*/ 614926 h 1536506"/>
              <a:gd name="connsiteX2731" fmla="*/ 2509581 w 2856548"/>
              <a:gd name="connsiteY2731" fmla="*/ 613387 h 1536506"/>
              <a:gd name="connsiteX2732" fmla="*/ 2503263 w 2856548"/>
              <a:gd name="connsiteY2732" fmla="*/ 614880 h 1536506"/>
              <a:gd name="connsiteX2733" fmla="*/ 2506981 w 2856548"/>
              <a:gd name="connsiteY2733" fmla="*/ 613534 h 1536506"/>
              <a:gd name="connsiteX2734" fmla="*/ 1277169 w 2856548"/>
              <a:gd name="connsiteY2734" fmla="*/ 611928 h 1536506"/>
              <a:gd name="connsiteX2735" fmla="*/ 1293496 w 2856548"/>
              <a:gd name="connsiteY2735" fmla="*/ 612581 h 1536506"/>
              <a:gd name="connsiteX2736" fmla="*/ 1301957 w 2856548"/>
              <a:gd name="connsiteY2736" fmla="*/ 614653 h 1536506"/>
              <a:gd name="connsiteX2737" fmla="*/ 1942606 w 2856548"/>
              <a:gd name="connsiteY2737" fmla="*/ 611899 h 1536506"/>
              <a:gd name="connsiteX2738" fmla="*/ 1948816 w 2856548"/>
              <a:gd name="connsiteY2738" fmla="*/ 612581 h 1536506"/>
              <a:gd name="connsiteX2739" fmla="*/ 1951435 w 2856548"/>
              <a:gd name="connsiteY2739" fmla="*/ 613415 h 1536506"/>
              <a:gd name="connsiteX2740" fmla="*/ 1274446 w 2856548"/>
              <a:gd name="connsiteY2740" fmla="*/ 611629 h 1536506"/>
              <a:gd name="connsiteX2741" fmla="*/ 1277169 w 2856548"/>
              <a:gd name="connsiteY2741" fmla="*/ 611928 h 1536506"/>
              <a:gd name="connsiteX2742" fmla="*/ 1276887 w 2856548"/>
              <a:gd name="connsiteY2742" fmla="*/ 611917 h 1536506"/>
              <a:gd name="connsiteX2743" fmla="*/ 1269683 w 2856548"/>
              <a:gd name="connsiteY2743" fmla="*/ 611629 h 1536506"/>
              <a:gd name="connsiteX2744" fmla="*/ 1276887 w 2856548"/>
              <a:gd name="connsiteY2744" fmla="*/ 611917 h 1536506"/>
              <a:gd name="connsiteX2745" fmla="*/ 1303707 w 2856548"/>
              <a:gd name="connsiteY2745" fmla="*/ 615082 h 1536506"/>
              <a:gd name="connsiteX2746" fmla="*/ 1317648 w 2856548"/>
              <a:gd name="connsiteY2746" fmla="*/ 618496 h 1536506"/>
              <a:gd name="connsiteX2747" fmla="*/ 1337689 w 2856548"/>
              <a:gd name="connsiteY2747" fmla="*/ 625108 h 1536506"/>
              <a:gd name="connsiteX2748" fmla="*/ 1344536 w 2856548"/>
              <a:gd name="connsiteY2748" fmla="*/ 627716 h 1536506"/>
              <a:gd name="connsiteX2749" fmla="*/ 1374915 w 2856548"/>
              <a:gd name="connsiteY2749" fmla="*/ 644769 h 1536506"/>
              <a:gd name="connsiteX2750" fmla="*/ 1375169 w 2856548"/>
              <a:gd name="connsiteY2750" fmla="*/ 644945 h 1536506"/>
              <a:gd name="connsiteX2751" fmla="*/ 1400884 w 2856548"/>
              <a:gd name="connsiteY2751" fmla="*/ 666808 h 1536506"/>
              <a:gd name="connsiteX2752" fmla="*/ 1402756 w 2856548"/>
              <a:gd name="connsiteY2752" fmla="*/ 668613 h 1536506"/>
              <a:gd name="connsiteX2753" fmla="*/ 1418130 w 2856548"/>
              <a:gd name="connsiteY2753" fmla="*/ 686550 h 1536506"/>
              <a:gd name="connsiteX2754" fmla="*/ 1393508 w 2856548"/>
              <a:gd name="connsiteY2754" fmla="*/ 661159 h 1536506"/>
              <a:gd name="connsiteX2755" fmla="*/ 1352551 w 2856548"/>
              <a:gd name="connsiteY2755" fmla="*/ 633536 h 1536506"/>
              <a:gd name="connsiteX2756" fmla="*/ 1404938 w 2856548"/>
              <a:gd name="connsiteY2756" fmla="*/ 673541 h 1536506"/>
              <a:gd name="connsiteX2757" fmla="*/ 1445896 w 2856548"/>
              <a:gd name="connsiteY2757" fmla="*/ 723071 h 1536506"/>
              <a:gd name="connsiteX2758" fmla="*/ 1481139 w 2856548"/>
              <a:gd name="connsiteY2758" fmla="*/ 772244 h 1536506"/>
              <a:gd name="connsiteX2759" fmla="*/ 1486806 w 2856548"/>
              <a:gd name="connsiteY2759" fmla="*/ 778888 h 1536506"/>
              <a:gd name="connsiteX2760" fmla="*/ 1496378 w 2856548"/>
              <a:gd name="connsiteY2760" fmla="*/ 791651 h 1536506"/>
              <a:gd name="connsiteX2761" fmla="*/ 1516381 w 2856548"/>
              <a:gd name="connsiteY2761" fmla="*/ 813559 h 1536506"/>
              <a:gd name="connsiteX2762" fmla="*/ 1486806 w 2856548"/>
              <a:gd name="connsiteY2762" fmla="*/ 778888 h 1536506"/>
              <a:gd name="connsiteX2763" fmla="*/ 1473518 w 2856548"/>
              <a:gd name="connsiteY2763" fmla="*/ 761171 h 1536506"/>
              <a:gd name="connsiteX2764" fmla="*/ 1494473 w 2856548"/>
              <a:gd name="connsiteY2764" fmla="*/ 786889 h 1536506"/>
              <a:gd name="connsiteX2765" fmla="*/ 1515428 w 2856548"/>
              <a:gd name="connsiteY2765" fmla="*/ 810701 h 1536506"/>
              <a:gd name="connsiteX2766" fmla="*/ 1563053 w 2856548"/>
              <a:gd name="connsiteY2766" fmla="*/ 839276 h 1536506"/>
              <a:gd name="connsiteX2767" fmla="*/ 1617346 w 2856548"/>
              <a:gd name="connsiteY2767" fmla="*/ 838324 h 1536506"/>
              <a:gd name="connsiteX2768" fmla="*/ 1641158 w 2856548"/>
              <a:gd name="connsiteY2768" fmla="*/ 827846 h 1536506"/>
              <a:gd name="connsiteX2769" fmla="*/ 1664018 w 2856548"/>
              <a:gd name="connsiteY2769" fmla="*/ 809749 h 1536506"/>
              <a:gd name="connsiteX2770" fmla="*/ 1706881 w 2856548"/>
              <a:gd name="connsiteY2770" fmla="*/ 755456 h 1536506"/>
              <a:gd name="connsiteX2771" fmla="*/ 1754506 w 2856548"/>
              <a:gd name="connsiteY2771" fmla="*/ 690686 h 1536506"/>
              <a:gd name="connsiteX2772" fmla="*/ 1785938 w 2856548"/>
              <a:gd name="connsiteY2772" fmla="*/ 658301 h 1536506"/>
              <a:gd name="connsiteX2773" fmla="*/ 1809859 w 2856548"/>
              <a:gd name="connsiteY2773" fmla="*/ 642354 h 1536506"/>
              <a:gd name="connsiteX2774" fmla="*/ 1829712 w 2856548"/>
              <a:gd name="connsiteY2774" fmla="*/ 630350 h 1536506"/>
              <a:gd name="connsiteX2775" fmla="*/ 1873568 w 2856548"/>
              <a:gd name="connsiteY2775" fmla="*/ 615439 h 1536506"/>
              <a:gd name="connsiteX2776" fmla="*/ 1922146 w 2856548"/>
              <a:gd name="connsiteY2776" fmla="*/ 612581 h 1536506"/>
              <a:gd name="connsiteX2777" fmla="*/ 1953709 w 2856548"/>
              <a:gd name="connsiteY2777" fmla="*/ 619218 h 1536506"/>
              <a:gd name="connsiteX2778" fmla="*/ 1991161 w 2856548"/>
              <a:gd name="connsiteY2778" fmla="*/ 633561 h 1536506"/>
              <a:gd name="connsiteX2779" fmla="*/ 1991831 w 2856548"/>
              <a:gd name="connsiteY2779" fmla="*/ 633915 h 1536506"/>
              <a:gd name="connsiteX2780" fmla="*/ 2025968 w 2856548"/>
              <a:gd name="connsiteY2780" fmla="*/ 656396 h 1536506"/>
              <a:gd name="connsiteX2781" fmla="*/ 1995969 w 2856548"/>
              <a:gd name="connsiteY2781" fmla="*/ 636103 h 1536506"/>
              <a:gd name="connsiteX2782" fmla="*/ 2014538 w 2856548"/>
              <a:gd name="connsiteY2782" fmla="*/ 645919 h 1536506"/>
              <a:gd name="connsiteX2783" fmla="*/ 2051686 w 2856548"/>
              <a:gd name="connsiteY2783" fmla="*/ 678304 h 1536506"/>
              <a:gd name="connsiteX2784" fmla="*/ 2130743 w 2856548"/>
              <a:gd name="connsiteY2784" fmla="*/ 783079 h 1536506"/>
              <a:gd name="connsiteX2785" fmla="*/ 2166938 w 2856548"/>
              <a:gd name="connsiteY2785" fmla="*/ 820226 h 1536506"/>
              <a:gd name="connsiteX2786" fmla="*/ 2206943 w 2856548"/>
              <a:gd name="connsiteY2786" fmla="*/ 837371 h 1536506"/>
              <a:gd name="connsiteX2787" fmla="*/ 2251711 w 2856548"/>
              <a:gd name="connsiteY2787" fmla="*/ 835466 h 1536506"/>
              <a:gd name="connsiteX2788" fmla="*/ 2290763 w 2856548"/>
              <a:gd name="connsiteY2788" fmla="*/ 813559 h 1536506"/>
              <a:gd name="connsiteX2789" fmla="*/ 2326482 w 2856548"/>
              <a:gd name="connsiteY2789" fmla="*/ 772958 h 1536506"/>
              <a:gd name="connsiteX2790" fmla="*/ 2333952 w 2856548"/>
              <a:gd name="connsiteY2790" fmla="*/ 762525 h 1536506"/>
              <a:gd name="connsiteX2791" fmla="*/ 2312041 w 2856548"/>
              <a:gd name="connsiteY2791" fmla="*/ 794044 h 1536506"/>
              <a:gd name="connsiteX2792" fmla="*/ 2310879 w 2856548"/>
              <a:gd name="connsiteY2792" fmla="*/ 795363 h 1536506"/>
              <a:gd name="connsiteX2793" fmla="*/ 2298146 w 2856548"/>
              <a:gd name="connsiteY2793" fmla="*/ 808320 h 1536506"/>
              <a:gd name="connsiteX2794" fmla="*/ 2283143 w 2856548"/>
              <a:gd name="connsiteY2794" fmla="*/ 822131 h 1536506"/>
              <a:gd name="connsiteX2795" fmla="*/ 2300482 w 2856548"/>
              <a:gd name="connsiteY2795" fmla="*/ 807159 h 1536506"/>
              <a:gd name="connsiteX2796" fmla="*/ 2310879 w 2856548"/>
              <a:gd name="connsiteY2796" fmla="*/ 795363 h 1536506"/>
              <a:gd name="connsiteX2797" fmla="*/ 2311718 w 2856548"/>
              <a:gd name="connsiteY2797" fmla="*/ 794509 h 1536506"/>
              <a:gd name="connsiteX2798" fmla="*/ 2312041 w 2856548"/>
              <a:gd name="connsiteY2798" fmla="*/ 794044 h 1536506"/>
              <a:gd name="connsiteX2799" fmla="*/ 2315410 w 2856548"/>
              <a:gd name="connsiteY2799" fmla="*/ 790223 h 1536506"/>
              <a:gd name="connsiteX2800" fmla="*/ 2329816 w 2856548"/>
              <a:gd name="connsiteY2800" fmla="*/ 772601 h 1536506"/>
              <a:gd name="connsiteX2801" fmla="*/ 2344103 w 2856548"/>
              <a:gd name="connsiteY2801" fmla="*/ 750694 h 1536506"/>
              <a:gd name="connsiteX2802" fmla="*/ 2360296 w 2856548"/>
              <a:gd name="connsiteY2802" fmla="*/ 726881 h 1536506"/>
              <a:gd name="connsiteX2803" fmla="*/ 2358391 w 2856548"/>
              <a:gd name="connsiteY2803" fmla="*/ 729739 h 1536506"/>
              <a:gd name="connsiteX2804" fmla="*/ 2333626 w 2856548"/>
              <a:gd name="connsiteY2804" fmla="*/ 764029 h 1536506"/>
              <a:gd name="connsiteX2805" fmla="*/ 2350295 w 2856548"/>
              <a:gd name="connsiteY2805" fmla="*/ 740454 h 1536506"/>
              <a:gd name="connsiteX2806" fmla="*/ 2357589 w 2856548"/>
              <a:gd name="connsiteY2806" fmla="*/ 729513 h 1536506"/>
              <a:gd name="connsiteX2807" fmla="*/ 2358877 w 2856548"/>
              <a:gd name="connsiteY2807" fmla="*/ 727714 h 1536506"/>
              <a:gd name="connsiteX2808" fmla="*/ 2406968 w 2856548"/>
              <a:gd name="connsiteY2808" fmla="*/ 667826 h 1536506"/>
              <a:gd name="connsiteX2809" fmla="*/ 2432686 w 2856548"/>
              <a:gd name="connsiteY2809" fmla="*/ 647384 h 1536506"/>
              <a:gd name="connsiteX2810" fmla="*/ 2432686 w 2856548"/>
              <a:gd name="connsiteY2810" fmla="*/ 648776 h 1536506"/>
              <a:gd name="connsiteX2811" fmla="*/ 2506981 w 2856548"/>
              <a:gd name="connsiteY2811" fmla="*/ 616391 h 1536506"/>
              <a:gd name="connsiteX2812" fmla="*/ 2540635 w 2856548"/>
              <a:gd name="connsiteY2812" fmla="*/ 616391 h 1536506"/>
              <a:gd name="connsiteX2813" fmla="*/ 2586663 w 2856548"/>
              <a:gd name="connsiteY2813" fmla="*/ 621702 h 1536506"/>
              <a:gd name="connsiteX2814" fmla="*/ 2628901 w 2856548"/>
              <a:gd name="connsiteY2814" fmla="*/ 637346 h 1536506"/>
              <a:gd name="connsiteX2815" fmla="*/ 2664193 w 2856548"/>
              <a:gd name="connsiteY2815" fmla="*/ 662309 h 1536506"/>
              <a:gd name="connsiteX2816" fmla="*/ 2677949 w 2856548"/>
              <a:gd name="connsiteY2816" fmla="*/ 674965 h 1536506"/>
              <a:gd name="connsiteX2817" fmla="*/ 2692718 w 2856548"/>
              <a:gd name="connsiteY2817" fmla="*/ 689734 h 1536506"/>
              <a:gd name="connsiteX2818" fmla="*/ 2690367 w 2856548"/>
              <a:gd name="connsiteY2818" fmla="*/ 686459 h 1536506"/>
              <a:gd name="connsiteX2819" fmla="*/ 2708435 w 2856548"/>
              <a:gd name="connsiteY2819" fmla="*/ 706998 h 1536506"/>
              <a:gd name="connsiteX2820" fmla="*/ 2715014 w 2856548"/>
              <a:gd name="connsiteY2820" fmla="*/ 716907 h 1536506"/>
              <a:gd name="connsiteX2821" fmla="*/ 2714626 w 2856548"/>
              <a:gd name="connsiteY2821" fmla="*/ 716404 h 1536506"/>
              <a:gd name="connsiteX2822" fmla="*/ 2715467 w 2856548"/>
              <a:gd name="connsiteY2822" fmla="*/ 717588 h 1536506"/>
              <a:gd name="connsiteX2823" fmla="*/ 2727961 w 2856548"/>
              <a:gd name="connsiteY2823" fmla="*/ 736406 h 1536506"/>
              <a:gd name="connsiteX2824" fmla="*/ 2703196 w 2856548"/>
              <a:gd name="connsiteY2824" fmla="*/ 702116 h 1536506"/>
              <a:gd name="connsiteX2825" fmla="*/ 2722246 w 2856548"/>
              <a:gd name="connsiteY2825" fmla="*/ 729739 h 1536506"/>
              <a:gd name="connsiteX2826" fmla="*/ 2733676 w 2856548"/>
              <a:gd name="connsiteY2826" fmla="*/ 749741 h 1536506"/>
              <a:gd name="connsiteX2827" fmla="*/ 2761298 w 2856548"/>
              <a:gd name="connsiteY2827" fmla="*/ 787841 h 1536506"/>
              <a:gd name="connsiteX2828" fmla="*/ 2751773 w 2856548"/>
              <a:gd name="connsiteY2828" fmla="*/ 773554 h 1536506"/>
              <a:gd name="connsiteX2829" fmla="*/ 2728913 w 2856548"/>
              <a:gd name="connsiteY2829" fmla="*/ 741169 h 1536506"/>
              <a:gd name="connsiteX2830" fmla="*/ 2737486 w 2856548"/>
              <a:gd name="connsiteY2830" fmla="*/ 751646 h 1536506"/>
              <a:gd name="connsiteX2831" fmla="*/ 2732723 w 2856548"/>
              <a:gd name="connsiteY2831" fmla="*/ 744026 h 1536506"/>
              <a:gd name="connsiteX2832" fmla="*/ 2774633 w 2856548"/>
              <a:gd name="connsiteY2832" fmla="*/ 801176 h 1536506"/>
              <a:gd name="connsiteX2833" fmla="*/ 2765108 w 2856548"/>
              <a:gd name="connsiteY2833" fmla="*/ 793556 h 1536506"/>
              <a:gd name="connsiteX2834" fmla="*/ 2788921 w 2856548"/>
              <a:gd name="connsiteY2834" fmla="*/ 823084 h 1536506"/>
              <a:gd name="connsiteX2835" fmla="*/ 2793683 w 2856548"/>
              <a:gd name="connsiteY2835" fmla="*/ 828799 h 1536506"/>
              <a:gd name="connsiteX2836" fmla="*/ 2797493 w 2856548"/>
              <a:gd name="connsiteY2836" fmla="*/ 832609 h 1536506"/>
              <a:gd name="connsiteX2837" fmla="*/ 2800351 w 2856548"/>
              <a:gd name="connsiteY2837" fmla="*/ 838324 h 1536506"/>
              <a:gd name="connsiteX2838" fmla="*/ 2791778 w 2856548"/>
              <a:gd name="connsiteY2838" fmla="*/ 830704 h 1536506"/>
              <a:gd name="connsiteX2839" fmla="*/ 2784158 w 2856548"/>
              <a:gd name="connsiteY2839" fmla="*/ 822131 h 1536506"/>
              <a:gd name="connsiteX2840" fmla="*/ 2761298 w 2856548"/>
              <a:gd name="connsiteY2840" fmla="*/ 795461 h 1536506"/>
              <a:gd name="connsiteX2841" fmla="*/ 2761674 w 2856548"/>
              <a:gd name="connsiteY2841" fmla="*/ 796514 h 1536506"/>
              <a:gd name="connsiteX2842" fmla="*/ 2753678 w 2856548"/>
              <a:gd name="connsiteY2842" fmla="*/ 785936 h 1536506"/>
              <a:gd name="connsiteX2843" fmla="*/ 2732723 w 2856548"/>
              <a:gd name="connsiteY2843" fmla="*/ 754504 h 1536506"/>
              <a:gd name="connsiteX2844" fmla="*/ 2751059 w 2856548"/>
              <a:gd name="connsiteY2844" fmla="*/ 783198 h 1536506"/>
              <a:gd name="connsiteX2845" fmla="*/ 2762323 w 2856548"/>
              <a:gd name="connsiteY2845" fmla="*/ 798329 h 1536506"/>
              <a:gd name="connsiteX2846" fmla="*/ 2764275 w 2856548"/>
              <a:gd name="connsiteY2846" fmla="*/ 803796 h 1536506"/>
              <a:gd name="connsiteX2847" fmla="*/ 2782253 w 2856548"/>
              <a:gd name="connsiteY2847" fmla="*/ 824989 h 1536506"/>
              <a:gd name="connsiteX2848" fmla="*/ 2775586 w 2856548"/>
              <a:gd name="connsiteY2848" fmla="*/ 820226 h 1536506"/>
              <a:gd name="connsiteX2849" fmla="*/ 2762251 w 2856548"/>
              <a:gd name="connsiteY2849" fmla="*/ 805939 h 1536506"/>
              <a:gd name="connsiteX2850" fmla="*/ 2752726 w 2856548"/>
              <a:gd name="connsiteY2850" fmla="*/ 792604 h 1536506"/>
              <a:gd name="connsiteX2851" fmla="*/ 2768918 w 2856548"/>
              <a:gd name="connsiteY2851" fmla="*/ 816416 h 1536506"/>
              <a:gd name="connsiteX2852" fmla="*/ 2763680 w 2856548"/>
              <a:gd name="connsiteY2852" fmla="*/ 813083 h 1536506"/>
              <a:gd name="connsiteX2853" fmla="*/ 2762176 w 2856548"/>
              <a:gd name="connsiteY2853" fmla="*/ 812782 h 1536506"/>
              <a:gd name="connsiteX2854" fmla="*/ 2762251 w 2856548"/>
              <a:gd name="connsiteY2854" fmla="*/ 812606 h 1536506"/>
              <a:gd name="connsiteX2855" fmla="*/ 2759774 w 2856548"/>
              <a:gd name="connsiteY2855" fmla="*/ 810129 h 1536506"/>
              <a:gd name="connsiteX2856" fmla="*/ 2753678 w 2856548"/>
              <a:gd name="connsiteY2856" fmla="*/ 800224 h 1536506"/>
              <a:gd name="connsiteX2857" fmla="*/ 2746058 w 2856548"/>
              <a:gd name="connsiteY2857" fmla="*/ 787841 h 1536506"/>
              <a:gd name="connsiteX2858" fmla="*/ 2748916 w 2856548"/>
              <a:gd name="connsiteY2858" fmla="*/ 796414 h 1536506"/>
              <a:gd name="connsiteX2859" fmla="*/ 2755583 w 2856548"/>
              <a:gd name="connsiteY2859" fmla="*/ 805939 h 1536506"/>
              <a:gd name="connsiteX2860" fmla="*/ 2759774 w 2856548"/>
              <a:gd name="connsiteY2860" fmla="*/ 810129 h 1536506"/>
              <a:gd name="connsiteX2861" fmla="*/ 2761298 w 2856548"/>
              <a:gd name="connsiteY2861" fmla="*/ 812606 h 1536506"/>
              <a:gd name="connsiteX2862" fmla="*/ 2762176 w 2856548"/>
              <a:gd name="connsiteY2862" fmla="*/ 812782 h 1536506"/>
              <a:gd name="connsiteX2863" fmla="*/ 2761179 w 2856548"/>
              <a:gd name="connsiteY2863" fmla="*/ 815106 h 1536506"/>
              <a:gd name="connsiteX2864" fmla="*/ 2776538 w 2856548"/>
              <a:gd name="connsiteY2864" fmla="*/ 832609 h 1536506"/>
              <a:gd name="connsiteX2865" fmla="*/ 2778443 w 2856548"/>
              <a:gd name="connsiteY2865" fmla="*/ 837371 h 1536506"/>
              <a:gd name="connsiteX2866" fmla="*/ 2776538 w 2856548"/>
              <a:gd name="connsiteY2866" fmla="*/ 837371 h 1536506"/>
              <a:gd name="connsiteX2867" fmla="*/ 2765108 w 2856548"/>
              <a:gd name="connsiteY2867" fmla="*/ 826894 h 1536506"/>
              <a:gd name="connsiteX2868" fmla="*/ 2784158 w 2856548"/>
              <a:gd name="connsiteY2868" fmla="*/ 849754 h 1536506"/>
              <a:gd name="connsiteX2869" fmla="*/ 2779396 w 2856548"/>
              <a:gd name="connsiteY2869" fmla="*/ 847849 h 1536506"/>
              <a:gd name="connsiteX2870" fmla="*/ 2769871 w 2856548"/>
              <a:gd name="connsiteY2870" fmla="*/ 840229 h 1536506"/>
              <a:gd name="connsiteX2871" fmla="*/ 2777491 w 2856548"/>
              <a:gd name="connsiteY2871" fmla="*/ 851659 h 1536506"/>
              <a:gd name="connsiteX2872" fmla="*/ 2753678 w 2856548"/>
              <a:gd name="connsiteY2872" fmla="*/ 831656 h 1536506"/>
              <a:gd name="connsiteX2873" fmla="*/ 2760346 w 2856548"/>
              <a:gd name="connsiteY2873" fmla="*/ 840229 h 1536506"/>
              <a:gd name="connsiteX2874" fmla="*/ 2771776 w 2856548"/>
              <a:gd name="connsiteY2874" fmla="*/ 850706 h 1536506"/>
              <a:gd name="connsiteX2875" fmla="*/ 2776538 w 2856548"/>
              <a:gd name="connsiteY2875" fmla="*/ 858326 h 1536506"/>
              <a:gd name="connsiteX2876" fmla="*/ 2808923 w 2856548"/>
              <a:gd name="connsiteY2876" fmla="*/ 875471 h 1536506"/>
              <a:gd name="connsiteX2877" fmla="*/ 2800351 w 2856548"/>
              <a:gd name="connsiteY2877" fmla="*/ 872614 h 1536506"/>
              <a:gd name="connsiteX2878" fmla="*/ 2784158 w 2856548"/>
              <a:gd name="connsiteY2878" fmla="*/ 864994 h 1536506"/>
              <a:gd name="connsiteX2879" fmla="*/ 2807971 w 2856548"/>
              <a:gd name="connsiteY2879" fmla="*/ 878329 h 1536506"/>
              <a:gd name="connsiteX2880" fmla="*/ 2786063 w 2856548"/>
              <a:gd name="connsiteY2880" fmla="*/ 869756 h 1536506"/>
              <a:gd name="connsiteX2881" fmla="*/ 2807018 w 2856548"/>
              <a:gd name="connsiteY2881" fmla="*/ 885949 h 1536506"/>
              <a:gd name="connsiteX2882" fmla="*/ 2819401 w 2856548"/>
              <a:gd name="connsiteY2882" fmla="*/ 892616 h 1536506"/>
              <a:gd name="connsiteX2883" fmla="*/ 2847023 w 2856548"/>
              <a:gd name="connsiteY2883" fmla="*/ 898331 h 1536506"/>
              <a:gd name="connsiteX2884" fmla="*/ 2856548 w 2856548"/>
              <a:gd name="connsiteY2884" fmla="*/ 901189 h 1536506"/>
              <a:gd name="connsiteX2885" fmla="*/ 2839403 w 2856548"/>
              <a:gd name="connsiteY2885" fmla="*/ 900236 h 1536506"/>
              <a:gd name="connsiteX2886" fmla="*/ 2822258 w 2856548"/>
              <a:gd name="connsiteY2886" fmla="*/ 897379 h 1536506"/>
              <a:gd name="connsiteX2887" fmla="*/ 2842261 w 2856548"/>
              <a:gd name="connsiteY2887" fmla="*/ 902141 h 1536506"/>
              <a:gd name="connsiteX2888" fmla="*/ 2817496 w 2856548"/>
              <a:gd name="connsiteY2888" fmla="*/ 897379 h 1536506"/>
              <a:gd name="connsiteX2889" fmla="*/ 2796541 w 2856548"/>
              <a:gd name="connsiteY2889" fmla="*/ 893569 h 1536506"/>
              <a:gd name="connsiteX2890" fmla="*/ 2787320 w 2856548"/>
              <a:gd name="connsiteY2890" fmla="*/ 888036 h 1536506"/>
              <a:gd name="connsiteX2891" fmla="*/ 2790112 w 2856548"/>
              <a:gd name="connsiteY2891" fmla="*/ 888806 h 1536506"/>
              <a:gd name="connsiteX2892" fmla="*/ 2784158 w 2856548"/>
              <a:gd name="connsiteY2892" fmla="*/ 884996 h 1536506"/>
              <a:gd name="connsiteX2893" fmla="*/ 2778324 w 2856548"/>
              <a:gd name="connsiteY2893" fmla="*/ 882377 h 1536506"/>
              <a:gd name="connsiteX2894" fmla="*/ 2777380 w 2856548"/>
              <a:gd name="connsiteY2894" fmla="*/ 882072 h 1536506"/>
              <a:gd name="connsiteX2895" fmla="*/ 2753678 w 2856548"/>
              <a:gd name="connsiteY2895" fmla="*/ 867851 h 1536506"/>
              <a:gd name="connsiteX2896" fmla="*/ 2728913 w 2856548"/>
              <a:gd name="connsiteY2896" fmla="*/ 847849 h 1536506"/>
              <a:gd name="connsiteX2897" fmla="*/ 2746058 w 2856548"/>
              <a:gd name="connsiteY2897" fmla="*/ 865946 h 1536506"/>
              <a:gd name="connsiteX2898" fmla="*/ 2747011 w 2856548"/>
              <a:gd name="connsiteY2898" fmla="*/ 864994 h 1536506"/>
              <a:gd name="connsiteX2899" fmla="*/ 2761298 w 2856548"/>
              <a:gd name="connsiteY2899" fmla="*/ 876424 h 1536506"/>
              <a:gd name="connsiteX2900" fmla="*/ 2762251 w 2856548"/>
              <a:gd name="connsiteY2900" fmla="*/ 879281 h 1536506"/>
              <a:gd name="connsiteX2901" fmla="*/ 2794636 w 2856548"/>
              <a:gd name="connsiteY2901" fmla="*/ 898331 h 1536506"/>
              <a:gd name="connsiteX2902" fmla="*/ 2766061 w 2856548"/>
              <a:gd name="connsiteY2902" fmla="*/ 883091 h 1536506"/>
              <a:gd name="connsiteX2903" fmla="*/ 2751773 w 2856548"/>
              <a:gd name="connsiteY2903" fmla="*/ 875471 h 1536506"/>
              <a:gd name="connsiteX2904" fmla="*/ 2758203 w 2856548"/>
              <a:gd name="connsiteY2904" fmla="*/ 881900 h 1536506"/>
              <a:gd name="connsiteX2905" fmla="*/ 2756404 w 2856548"/>
              <a:gd name="connsiteY2905" fmla="*/ 881541 h 1536506"/>
              <a:gd name="connsiteX2906" fmla="*/ 2736533 w 2856548"/>
              <a:gd name="connsiteY2906" fmla="*/ 866899 h 1536506"/>
              <a:gd name="connsiteX2907" fmla="*/ 2709863 w 2856548"/>
              <a:gd name="connsiteY2907" fmla="*/ 838324 h 1536506"/>
              <a:gd name="connsiteX2908" fmla="*/ 2706053 w 2856548"/>
              <a:gd name="connsiteY2908" fmla="*/ 835466 h 1536506"/>
              <a:gd name="connsiteX2909" fmla="*/ 2707958 w 2856548"/>
              <a:gd name="connsiteY2909" fmla="*/ 840229 h 1536506"/>
              <a:gd name="connsiteX2910" fmla="*/ 2695576 w 2856548"/>
              <a:gd name="connsiteY2910" fmla="*/ 824989 h 1536506"/>
              <a:gd name="connsiteX2911" fmla="*/ 2706053 w 2856548"/>
              <a:gd name="connsiteY2911" fmla="*/ 842134 h 1536506"/>
              <a:gd name="connsiteX2912" fmla="*/ 2682241 w 2856548"/>
              <a:gd name="connsiteY2912" fmla="*/ 809749 h 1536506"/>
              <a:gd name="connsiteX2913" fmla="*/ 2660333 w 2856548"/>
              <a:gd name="connsiteY2913" fmla="*/ 777364 h 1536506"/>
              <a:gd name="connsiteX2914" fmla="*/ 2668906 w 2856548"/>
              <a:gd name="connsiteY2914" fmla="*/ 787841 h 1536506"/>
              <a:gd name="connsiteX2915" fmla="*/ 2629853 w 2856548"/>
              <a:gd name="connsiteY2915" fmla="*/ 740216 h 1536506"/>
              <a:gd name="connsiteX2916" fmla="*/ 2586991 w 2856548"/>
              <a:gd name="connsiteY2916" fmla="*/ 707831 h 1536506"/>
              <a:gd name="connsiteX2917" fmla="*/ 2575561 w 2856548"/>
              <a:gd name="connsiteY2917" fmla="*/ 702116 h 1536506"/>
              <a:gd name="connsiteX2918" fmla="*/ 2570798 w 2856548"/>
              <a:gd name="connsiteY2918" fmla="*/ 700211 h 1536506"/>
              <a:gd name="connsiteX2919" fmla="*/ 2566036 w 2856548"/>
              <a:gd name="connsiteY2919" fmla="*/ 699259 h 1536506"/>
              <a:gd name="connsiteX2920" fmla="*/ 2564131 w 2856548"/>
              <a:gd name="connsiteY2920" fmla="*/ 700211 h 1536506"/>
              <a:gd name="connsiteX2921" fmla="*/ 2539366 w 2856548"/>
              <a:gd name="connsiteY2921" fmla="*/ 697354 h 1536506"/>
              <a:gd name="connsiteX2922" fmla="*/ 2531746 w 2856548"/>
              <a:gd name="connsiteY2922" fmla="*/ 697354 h 1536506"/>
              <a:gd name="connsiteX2923" fmla="*/ 2525078 w 2856548"/>
              <a:gd name="connsiteY2923" fmla="*/ 698306 h 1536506"/>
              <a:gd name="connsiteX2924" fmla="*/ 2518411 w 2856548"/>
              <a:gd name="connsiteY2924" fmla="*/ 699259 h 1536506"/>
              <a:gd name="connsiteX2925" fmla="*/ 2510791 w 2856548"/>
              <a:gd name="connsiteY2925" fmla="*/ 701164 h 1536506"/>
              <a:gd name="connsiteX2926" fmla="*/ 2486978 w 2856548"/>
              <a:gd name="connsiteY2926" fmla="*/ 713546 h 1536506"/>
              <a:gd name="connsiteX2927" fmla="*/ 2514601 w 2856548"/>
              <a:gd name="connsiteY2927" fmla="*/ 702116 h 1536506"/>
              <a:gd name="connsiteX2928" fmla="*/ 2506028 w 2856548"/>
              <a:gd name="connsiteY2928" fmla="*/ 705926 h 1536506"/>
              <a:gd name="connsiteX2929" fmla="*/ 2493646 w 2856548"/>
              <a:gd name="connsiteY2929" fmla="*/ 712594 h 1536506"/>
              <a:gd name="connsiteX2930" fmla="*/ 2465071 w 2856548"/>
              <a:gd name="connsiteY2930" fmla="*/ 736406 h 1536506"/>
              <a:gd name="connsiteX2931" fmla="*/ 2467928 w 2856548"/>
              <a:gd name="connsiteY2931" fmla="*/ 732596 h 1536506"/>
              <a:gd name="connsiteX2932" fmla="*/ 2457451 w 2856548"/>
              <a:gd name="connsiteY2932" fmla="*/ 744026 h 1536506"/>
              <a:gd name="connsiteX2933" fmla="*/ 2463166 w 2856548"/>
              <a:gd name="connsiteY2933" fmla="*/ 738311 h 1536506"/>
              <a:gd name="connsiteX2934" fmla="*/ 2417446 w 2856548"/>
              <a:gd name="connsiteY2934" fmla="*/ 800224 h 1536506"/>
              <a:gd name="connsiteX2935" fmla="*/ 2354581 w 2856548"/>
              <a:gd name="connsiteY2935" fmla="*/ 875471 h 1536506"/>
              <a:gd name="connsiteX2936" fmla="*/ 2306003 w 2856548"/>
              <a:gd name="connsiteY2936" fmla="*/ 908809 h 1536506"/>
              <a:gd name="connsiteX2937" fmla="*/ 2246948 w 2856548"/>
              <a:gd name="connsiteY2937" fmla="*/ 925954 h 1536506"/>
              <a:gd name="connsiteX2938" fmla="*/ 2186941 w 2856548"/>
              <a:gd name="connsiteY2938" fmla="*/ 924049 h 1536506"/>
              <a:gd name="connsiteX2939" fmla="*/ 2128838 w 2856548"/>
              <a:gd name="connsiteY2939" fmla="*/ 901189 h 1536506"/>
              <a:gd name="connsiteX2940" fmla="*/ 2134553 w 2856548"/>
              <a:gd name="connsiteY2940" fmla="*/ 903094 h 1536506"/>
              <a:gd name="connsiteX2941" fmla="*/ 2098358 w 2856548"/>
              <a:gd name="connsiteY2941" fmla="*/ 876424 h 1536506"/>
              <a:gd name="connsiteX2942" fmla="*/ 2081213 w 2856548"/>
              <a:gd name="connsiteY2942" fmla="*/ 859279 h 1536506"/>
              <a:gd name="connsiteX2943" fmla="*/ 2083118 w 2856548"/>
              <a:gd name="connsiteY2943" fmla="*/ 862136 h 1536506"/>
              <a:gd name="connsiteX2944" fmla="*/ 2114551 w 2856548"/>
              <a:gd name="connsiteY2944" fmla="*/ 890711 h 1536506"/>
              <a:gd name="connsiteX2945" fmla="*/ 2087881 w 2856548"/>
              <a:gd name="connsiteY2945" fmla="*/ 868804 h 1536506"/>
              <a:gd name="connsiteX2946" fmla="*/ 2057401 w 2856548"/>
              <a:gd name="connsiteY2946" fmla="*/ 834514 h 1536506"/>
              <a:gd name="connsiteX2947" fmla="*/ 2052638 w 2856548"/>
              <a:gd name="connsiteY2947" fmla="*/ 824989 h 1536506"/>
              <a:gd name="connsiteX2948" fmla="*/ 2014538 w 2856548"/>
              <a:gd name="connsiteY2948" fmla="*/ 773554 h 1536506"/>
              <a:gd name="connsiteX2949" fmla="*/ 2030731 w 2856548"/>
              <a:gd name="connsiteY2949" fmla="*/ 794509 h 1536506"/>
              <a:gd name="connsiteX2950" fmla="*/ 2005966 w 2856548"/>
              <a:gd name="connsiteY2950" fmla="*/ 759266 h 1536506"/>
              <a:gd name="connsiteX2951" fmla="*/ 2012633 w 2856548"/>
              <a:gd name="connsiteY2951" fmla="*/ 769744 h 1536506"/>
              <a:gd name="connsiteX2952" fmla="*/ 1997393 w 2856548"/>
              <a:gd name="connsiteY2952" fmla="*/ 750694 h 1536506"/>
              <a:gd name="connsiteX2953" fmla="*/ 2000251 w 2856548"/>
              <a:gd name="connsiteY2953" fmla="*/ 753551 h 1536506"/>
              <a:gd name="connsiteX2954" fmla="*/ 1966913 w 2856548"/>
              <a:gd name="connsiteY2954" fmla="*/ 719261 h 1536506"/>
              <a:gd name="connsiteX2955" fmla="*/ 1934528 w 2856548"/>
              <a:gd name="connsiteY2955" fmla="*/ 702116 h 1536506"/>
              <a:gd name="connsiteX2956" fmla="*/ 1934528 w 2856548"/>
              <a:gd name="connsiteY2956" fmla="*/ 703069 h 1536506"/>
              <a:gd name="connsiteX2957" fmla="*/ 1924342 w 2856548"/>
              <a:gd name="connsiteY2957" fmla="*/ 700886 h 1536506"/>
              <a:gd name="connsiteX2958" fmla="*/ 1929766 w 2856548"/>
              <a:gd name="connsiteY2958" fmla="*/ 701164 h 1536506"/>
              <a:gd name="connsiteX2959" fmla="*/ 1923330 w 2856548"/>
              <a:gd name="connsiteY2959" fmla="*/ 700669 h 1536506"/>
              <a:gd name="connsiteX2960" fmla="*/ 1921193 w 2856548"/>
              <a:gd name="connsiteY2960" fmla="*/ 700211 h 1536506"/>
              <a:gd name="connsiteX2961" fmla="*/ 1905001 w 2856548"/>
              <a:gd name="connsiteY2961" fmla="*/ 699259 h 1536506"/>
              <a:gd name="connsiteX2962" fmla="*/ 1923330 w 2856548"/>
              <a:gd name="connsiteY2962" fmla="*/ 700669 h 1536506"/>
              <a:gd name="connsiteX2963" fmla="*/ 1924342 w 2856548"/>
              <a:gd name="connsiteY2963" fmla="*/ 700886 h 1536506"/>
              <a:gd name="connsiteX2964" fmla="*/ 1892618 w 2856548"/>
              <a:gd name="connsiteY2964" fmla="*/ 699259 h 1536506"/>
              <a:gd name="connsiteX2965" fmla="*/ 1885001 w 2856548"/>
              <a:gd name="connsiteY2965" fmla="*/ 701877 h 1536506"/>
              <a:gd name="connsiteX2966" fmla="*/ 1886903 w 2856548"/>
              <a:gd name="connsiteY2966" fmla="*/ 701164 h 1536506"/>
              <a:gd name="connsiteX2967" fmla="*/ 1873568 w 2856548"/>
              <a:gd name="connsiteY2967" fmla="*/ 704974 h 1536506"/>
              <a:gd name="connsiteX2968" fmla="*/ 1862138 w 2856548"/>
              <a:gd name="connsiteY2968" fmla="*/ 709736 h 1536506"/>
              <a:gd name="connsiteX2969" fmla="*/ 1885001 w 2856548"/>
              <a:gd name="connsiteY2969" fmla="*/ 701877 h 1536506"/>
              <a:gd name="connsiteX2970" fmla="*/ 1864043 w 2856548"/>
              <a:gd name="connsiteY2970" fmla="*/ 709736 h 1536506"/>
              <a:gd name="connsiteX2971" fmla="*/ 1839278 w 2856548"/>
              <a:gd name="connsiteY2971" fmla="*/ 727834 h 1536506"/>
              <a:gd name="connsiteX2972" fmla="*/ 1835468 w 2856548"/>
              <a:gd name="connsiteY2972" fmla="*/ 729739 h 1536506"/>
              <a:gd name="connsiteX2973" fmla="*/ 1823086 w 2856548"/>
              <a:gd name="connsiteY2973" fmla="*/ 743074 h 1536506"/>
              <a:gd name="connsiteX2974" fmla="*/ 1821181 w 2856548"/>
              <a:gd name="connsiteY2974" fmla="*/ 746884 h 1536506"/>
              <a:gd name="connsiteX2975" fmla="*/ 1795463 w 2856548"/>
              <a:gd name="connsiteY2975" fmla="*/ 782126 h 1536506"/>
              <a:gd name="connsiteX2976" fmla="*/ 1767841 w 2856548"/>
              <a:gd name="connsiteY2976" fmla="*/ 821179 h 1536506"/>
              <a:gd name="connsiteX2977" fmla="*/ 1785938 w 2856548"/>
              <a:gd name="connsiteY2977" fmla="*/ 794509 h 1536506"/>
              <a:gd name="connsiteX2978" fmla="*/ 1766888 w 2856548"/>
              <a:gd name="connsiteY2978" fmla="*/ 822131 h 1536506"/>
              <a:gd name="connsiteX2979" fmla="*/ 1758536 w 2856548"/>
              <a:gd name="connsiteY2979" fmla="*/ 832572 h 1536506"/>
              <a:gd name="connsiteX2980" fmla="*/ 1771651 w 2856548"/>
              <a:gd name="connsiteY2980" fmla="*/ 814511 h 1536506"/>
              <a:gd name="connsiteX2981" fmla="*/ 1738313 w 2856548"/>
              <a:gd name="connsiteY2981" fmla="*/ 857374 h 1536506"/>
              <a:gd name="connsiteX2982" fmla="*/ 1751979 w 2856548"/>
              <a:gd name="connsiteY2982" fmla="*/ 840768 h 1536506"/>
              <a:gd name="connsiteX2983" fmla="*/ 1737341 w 2856548"/>
              <a:gd name="connsiteY2983" fmla="*/ 859065 h 1536506"/>
              <a:gd name="connsiteX2984" fmla="*/ 1706354 w 2856548"/>
              <a:gd name="connsiteY2984" fmla="*/ 889364 h 1536506"/>
              <a:gd name="connsiteX2985" fmla="*/ 1695079 w 2856548"/>
              <a:gd name="connsiteY2985" fmla="*/ 896209 h 1536506"/>
              <a:gd name="connsiteX2986" fmla="*/ 1654920 w 2856548"/>
              <a:gd name="connsiteY2986" fmla="*/ 918520 h 1536506"/>
              <a:gd name="connsiteX2987" fmla="*/ 1628789 w 2856548"/>
              <a:gd name="connsiteY2987" fmla="*/ 924148 h 1536506"/>
              <a:gd name="connsiteX2988" fmla="*/ 1615591 w 2856548"/>
              <a:gd name="connsiteY2988" fmla="*/ 926741 h 1536506"/>
              <a:gd name="connsiteX2989" fmla="*/ 1586646 w 2856548"/>
              <a:gd name="connsiteY2989" fmla="*/ 928760 h 1536506"/>
              <a:gd name="connsiteX2990" fmla="*/ 1553286 w 2856548"/>
              <a:gd name="connsiteY2990" fmla="*/ 926289 h 1536506"/>
              <a:gd name="connsiteX2991" fmla="*/ 1548353 w 2856548"/>
              <a:gd name="connsiteY2991" fmla="*/ 925804 h 1536506"/>
              <a:gd name="connsiteX2992" fmla="*/ 1514075 w 2856548"/>
              <a:gd name="connsiteY2992" fmla="*/ 913331 h 1536506"/>
              <a:gd name="connsiteX2993" fmla="*/ 1513518 w 2856548"/>
              <a:gd name="connsiteY2993" fmla="*/ 913082 h 1536506"/>
              <a:gd name="connsiteX2994" fmla="*/ 1484619 w 2856548"/>
              <a:gd name="connsiteY2994" fmla="*/ 897158 h 1536506"/>
              <a:gd name="connsiteX2995" fmla="*/ 1482638 w 2856548"/>
              <a:gd name="connsiteY2995" fmla="*/ 895704 h 1536506"/>
              <a:gd name="connsiteX2996" fmla="*/ 1465581 w 2856548"/>
              <a:gd name="connsiteY2996" fmla="*/ 882774 h 1536506"/>
              <a:gd name="connsiteX2997" fmla="*/ 1449611 w 2856548"/>
              <a:gd name="connsiteY2997" fmla="*/ 868213 h 1536506"/>
              <a:gd name="connsiteX2998" fmla="*/ 1392932 w 2856548"/>
              <a:gd name="connsiteY2998" fmla="*/ 799388 h 1536506"/>
              <a:gd name="connsiteX2999" fmla="*/ 1369577 w 2856548"/>
              <a:gd name="connsiteY2999" fmla="*/ 764624 h 1536506"/>
              <a:gd name="connsiteX3000" fmla="*/ 1343026 w 2856548"/>
              <a:gd name="connsiteY3000" fmla="*/ 732596 h 1536506"/>
              <a:gd name="connsiteX3001" fmla="*/ 1283018 w 2856548"/>
              <a:gd name="connsiteY3001" fmla="*/ 702116 h 1536506"/>
              <a:gd name="connsiteX3002" fmla="*/ 1248728 w 2856548"/>
              <a:gd name="connsiteY3002" fmla="*/ 704974 h 1536506"/>
              <a:gd name="connsiteX3003" fmla="*/ 1218248 w 2856548"/>
              <a:gd name="connsiteY3003" fmla="*/ 720214 h 1536506"/>
              <a:gd name="connsiteX3004" fmla="*/ 1205223 w 2856548"/>
              <a:gd name="connsiteY3004" fmla="*/ 733133 h 1536506"/>
              <a:gd name="connsiteX3005" fmla="*/ 1200151 w 2856548"/>
              <a:gd name="connsiteY3005" fmla="*/ 737359 h 1536506"/>
              <a:gd name="connsiteX3006" fmla="*/ 1195614 w 2856548"/>
              <a:gd name="connsiteY3006" fmla="*/ 742663 h 1536506"/>
              <a:gd name="connsiteX3007" fmla="*/ 1189197 w 2856548"/>
              <a:gd name="connsiteY3007" fmla="*/ 749027 h 1536506"/>
              <a:gd name="connsiteX3008" fmla="*/ 1160146 w 2856548"/>
              <a:gd name="connsiteY3008" fmla="*/ 787841 h 1536506"/>
              <a:gd name="connsiteX3009" fmla="*/ 1173481 w 2856548"/>
              <a:gd name="connsiteY3009" fmla="*/ 770696 h 1536506"/>
              <a:gd name="connsiteX3010" fmla="*/ 1122046 w 2856548"/>
              <a:gd name="connsiteY3010" fmla="*/ 841181 h 1536506"/>
              <a:gd name="connsiteX3011" fmla="*/ 1119188 w 2856548"/>
              <a:gd name="connsiteY3011" fmla="*/ 845944 h 1536506"/>
              <a:gd name="connsiteX3012" fmla="*/ 1073067 w 2856548"/>
              <a:gd name="connsiteY3012" fmla="*/ 889720 h 1536506"/>
              <a:gd name="connsiteX3013" fmla="*/ 1052157 w 2856548"/>
              <a:gd name="connsiteY3013" fmla="*/ 905237 h 1536506"/>
              <a:gd name="connsiteX3014" fmla="*/ 1010603 w 2856548"/>
              <a:gd name="connsiteY3014" fmla="*/ 923096 h 1536506"/>
              <a:gd name="connsiteX3015" fmla="*/ 965836 w 2856548"/>
              <a:gd name="connsiteY3015" fmla="*/ 930716 h 1536506"/>
              <a:gd name="connsiteX3016" fmla="*/ 954406 w 2856548"/>
              <a:gd name="connsiteY3016" fmla="*/ 930716 h 1536506"/>
              <a:gd name="connsiteX3017" fmla="*/ 942976 w 2856548"/>
              <a:gd name="connsiteY3017" fmla="*/ 930716 h 1536506"/>
              <a:gd name="connsiteX3018" fmla="*/ 920116 w 2856548"/>
              <a:gd name="connsiteY3018" fmla="*/ 927859 h 1536506"/>
              <a:gd name="connsiteX3019" fmla="*/ 836296 w 2856548"/>
              <a:gd name="connsiteY3019" fmla="*/ 890711 h 1536506"/>
              <a:gd name="connsiteX3020" fmla="*/ 780098 w 2856548"/>
              <a:gd name="connsiteY3020" fmla="*/ 831656 h 1536506"/>
              <a:gd name="connsiteX3021" fmla="*/ 740093 w 2856548"/>
              <a:gd name="connsiteY3021" fmla="*/ 775459 h 1536506"/>
              <a:gd name="connsiteX3022" fmla="*/ 704851 w 2856548"/>
              <a:gd name="connsiteY3022" fmla="*/ 731644 h 1536506"/>
              <a:gd name="connsiteX3023" fmla="*/ 670799 w 2856548"/>
              <a:gd name="connsiteY3023" fmla="*/ 707712 h 1536506"/>
              <a:gd name="connsiteX3024" fmla="*/ 640131 w 2856548"/>
              <a:gd name="connsiteY3024" fmla="*/ 701228 h 1536506"/>
              <a:gd name="connsiteX3025" fmla="*/ 641033 w 2856548"/>
              <a:gd name="connsiteY3025" fmla="*/ 701164 h 1536506"/>
              <a:gd name="connsiteX3026" fmla="*/ 635318 w 2856548"/>
              <a:gd name="connsiteY3026" fmla="*/ 700211 h 1536506"/>
              <a:gd name="connsiteX3027" fmla="*/ 640131 w 2856548"/>
              <a:gd name="connsiteY3027" fmla="*/ 701228 h 1536506"/>
              <a:gd name="connsiteX3028" fmla="*/ 614363 w 2856548"/>
              <a:gd name="connsiteY3028" fmla="*/ 703069 h 1536506"/>
              <a:gd name="connsiteX3029" fmla="*/ 587693 w 2856548"/>
              <a:gd name="connsiteY3029" fmla="*/ 713546 h 1536506"/>
              <a:gd name="connsiteX3030" fmla="*/ 529591 w 2856548"/>
              <a:gd name="connsiteY3030" fmla="*/ 774506 h 1536506"/>
              <a:gd name="connsiteX3031" fmla="*/ 461011 w 2856548"/>
              <a:gd name="connsiteY3031" fmla="*/ 861184 h 1536506"/>
              <a:gd name="connsiteX3032" fmla="*/ 415291 w 2856548"/>
              <a:gd name="connsiteY3032" fmla="*/ 898331 h 1536506"/>
              <a:gd name="connsiteX3033" fmla="*/ 364808 w 2856548"/>
              <a:gd name="connsiteY3033" fmla="*/ 919286 h 1536506"/>
              <a:gd name="connsiteX3034" fmla="*/ 345758 w 2856548"/>
              <a:gd name="connsiteY3034" fmla="*/ 924049 h 1536506"/>
              <a:gd name="connsiteX3035" fmla="*/ 329566 w 2856548"/>
              <a:gd name="connsiteY3035" fmla="*/ 925954 h 1536506"/>
              <a:gd name="connsiteX3036" fmla="*/ 335281 w 2856548"/>
              <a:gd name="connsiteY3036" fmla="*/ 926906 h 1536506"/>
              <a:gd name="connsiteX3037" fmla="*/ 288608 w 2856548"/>
              <a:gd name="connsiteY3037" fmla="*/ 924049 h 1536506"/>
              <a:gd name="connsiteX3038" fmla="*/ 292418 w 2856548"/>
              <a:gd name="connsiteY3038" fmla="*/ 924049 h 1536506"/>
              <a:gd name="connsiteX3039" fmla="*/ 300038 w 2856548"/>
              <a:gd name="connsiteY3039" fmla="*/ 925001 h 1536506"/>
              <a:gd name="connsiteX3040" fmla="*/ 309563 w 2856548"/>
              <a:gd name="connsiteY3040" fmla="*/ 925001 h 1536506"/>
              <a:gd name="connsiteX3041" fmla="*/ 330518 w 2856548"/>
              <a:gd name="connsiteY3041" fmla="*/ 925001 h 1536506"/>
              <a:gd name="connsiteX3042" fmla="*/ 347663 w 2856548"/>
              <a:gd name="connsiteY3042" fmla="*/ 923096 h 1536506"/>
              <a:gd name="connsiteX3043" fmla="*/ 284798 w 2856548"/>
              <a:gd name="connsiteY3043" fmla="*/ 921191 h 1536506"/>
              <a:gd name="connsiteX3044" fmla="*/ 222886 w 2856548"/>
              <a:gd name="connsiteY3044" fmla="*/ 896426 h 1536506"/>
              <a:gd name="connsiteX3045" fmla="*/ 174308 w 2856548"/>
              <a:gd name="connsiteY3045" fmla="*/ 855469 h 1536506"/>
              <a:gd name="connsiteX3046" fmla="*/ 138113 w 2856548"/>
              <a:gd name="connsiteY3046" fmla="*/ 810701 h 1536506"/>
              <a:gd name="connsiteX3047" fmla="*/ 134303 w 2856548"/>
              <a:gd name="connsiteY3047" fmla="*/ 803081 h 1536506"/>
              <a:gd name="connsiteX3048" fmla="*/ 110491 w 2856548"/>
              <a:gd name="connsiteY3048" fmla="*/ 768791 h 1536506"/>
              <a:gd name="connsiteX3049" fmla="*/ 120968 w 2856548"/>
              <a:gd name="connsiteY3049" fmla="*/ 783079 h 1536506"/>
              <a:gd name="connsiteX3050" fmla="*/ 137161 w 2856548"/>
              <a:gd name="connsiteY3050" fmla="*/ 804986 h 1536506"/>
              <a:gd name="connsiteX3051" fmla="*/ 111443 w 2856548"/>
              <a:gd name="connsiteY3051" fmla="*/ 765934 h 1536506"/>
              <a:gd name="connsiteX3052" fmla="*/ 83821 w 2856548"/>
              <a:gd name="connsiteY3052" fmla="*/ 733549 h 1536506"/>
              <a:gd name="connsiteX3053" fmla="*/ 79058 w 2856548"/>
              <a:gd name="connsiteY3053" fmla="*/ 727834 h 1536506"/>
              <a:gd name="connsiteX3054" fmla="*/ 92393 w 2856548"/>
              <a:gd name="connsiteY3054" fmla="*/ 742121 h 1536506"/>
              <a:gd name="connsiteX3055" fmla="*/ 80011 w 2856548"/>
              <a:gd name="connsiteY3055" fmla="*/ 727834 h 1536506"/>
              <a:gd name="connsiteX3056" fmla="*/ 62866 w 2856548"/>
              <a:gd name="connsiteY3056" fmla="*/ 709736 h 1536506"/>
              <a:gd name="connsiteX3057" fmla="*/ 74296 w 2856548"/>
              <a:gd name="connsiteY3057" fmla="*/ 718309 h 1536506"/>
              <a:gd name="connsiteX3058" fmla="*/ 75248 w 2856548"/>
              <a:gd name="connsiteY3058" fmla="*/ 716404 h 1536506"/>
              <a:gd name="connsiteX3059" fmla="*/ 96203 w 2856548"/>
              <a:gd name="connsiteY3059" fmla="*/ 733549 h 1536506"/>
              <a:gd name="connsiteX3060" fmla="*/ 89536 w 2856548"/>
              <a:gd name="connsiteY3060" fmla="*/ 718309 h 1536506"/>
              <a:gd name="connsiteX3061" fmla="*/ 50483 w 2856548"/>
              <a:gd name="connsiteY3061" fmla="*/ 689734 h 1536506"/>
              <a:gd name="connsiteX3062" fmla="*/ 66676 w 2856548"/>
              <a:gd name="connsiteY3062" fmla="*/ 698306 h 1536506"/>
              <a:gd name="connsiteX3063" fmla="*/ 54293 w 2856548"/>
              <a:gd name="connsiteY3063" fmla="*/ 687829 h 1536506"/>
              <a:gd name="connsiteX3064" fmla="*/ 54717 w 2856548"/>
              <a:gd name="connsiteY3064" fmla="*/ 687405 h 1536506"/>
              <a:gd name="connsiteX3065" fmla="*/ 68581 w 2856548"/>
              <a:gd name="connsiteY3065" fmla="*/ 693544 h 1536506"/>
              <a:gd name="connsiteX3066" fmla="*/ 59936 w 2856548"/>
              <a:gd name="connsiteY3066" fmla="*/ 686844 h 1536506"/>
              <a:gd name="connsiteX3067" fmla="*/ 60008 w 2856548"/>
              <a:gd name="connsiteY3067" fmla="*/ 686876 h 1536506"/>
              <a:gd name="connsiteX3068" fmla="*/ 59922 w 2856548"/>
              <a:gd name="connsiteY3068" fmla="*/ 686833 h 1536506"/>
              <a:gd name="connsiteX3069" fmla="*/ 59056 w 2856548"/>
              <a:gd name="connsiteY3069" fmla="*/ 686162 h 1536506"/>
              <a:gd name="connsiteX3070" fmla="*/ 56060 w 2856548"/>
              <a:gd name="connsiteY3070" fmla="*/ 684902 h 1536506"/>
              <a:gd name="connsiteX3071" fmla="*/ 46673 w 2856548"/>
              <a:gd name="connsiteY3071" fmla="*/ 680209 h 1536506"/>
              <a:gd name="connsiteX3072" fmla="*/ 40146 w 2856548"/>
              <a:gd name="connsiteY3072" fmla="*/ 678169 h 1536506"/>
              <a:gd name="connsiteX3073" fmla="*/ 38101 w 2856548"/>
              <a:gd name="connsiteY3073" fmla="*/ 677351 h 1536506"/>
              <a:gd name="connsiteX3074" fmla="*/ 39759 w 2856548"/>
              <a:gd name="connsiteY3074" fmla="*/ 678048 h 1536506"/>
              <a:gd name="connsiteX3075" fmla="*/ 31433 w 2856548"/>
              <a:gd name="connsiteY3075" fmla="*/ 675446 h 1536506"/>
              <a:gd name="connsiteX3076" fmla="*/ 57151 w 2856548"/>
              <a:gd name="connsiteY3076" fmla="*/ 684019 h 1536506"/>
              <a:gd name="connsiteX3077" fmla="*/ 58103 w 2856548"/>
              <a:gd name="connsiteY3077" fmla="*/ 682114 h 1536506"/>
              <a:gd name="connsiteX3078" fmla="*/ 68581 w 2856548"/>
              <a:gd name="connsiteY3078" fmla="*/ 685924 h 1536506"/>
              <a:gd name="connsiteX3079" fmla="*/ 63596 w 2856548"/>
              <a:gd name="connsiteY3079" fmla="*/ 682471 h 1536506"/>
              <a:gd name="connsiteX3080" fmla="*/ 65355 w 2856548"/>
              <a:gd name="connsiteY3080" fmla="*/ 683124 h 1536506"/>
              <a:gd name="connsiteX3081" fmla="*/ 72391 w 2856548"/>
              <a:gd name="connsiteY3081" fmla="*/ 686876 h 1536506"/>
              <a:gd name="connsiteX3082" fmla="*/ 63818 w 2856548"/>
              <a:gd name="connsiteY3082" fmla="*/ 679256 h 1536506"/>
              <a:gd name="connsiteX3083" fmla="*/ 51436 w 2856548"/>
              <a:gd name="connsiteY3083" fmla="*/ 673541 h 1536506"/>
              <a:gd name="connsiteX3084" fmla="*/ 40006 w 2856548"/>
              <a:gd name="connsiteY3084" fmla="*/ 668779 h 1536506"/>
              <a:gd name="connsiteX3085" fmla="*/ 53341 w 2856548"/>
              <a:gd name="connsiteY3085" fmla="*/ 673541 h 1536506"/>
              <a:gd name="connsiteX3086" fmla="*/ 62866 w 2856548"/>
              <a:gd name="connsiteY3086" fmla="*/ 678304 h 1536506"/>
              <a:gd name="connsiteX3087" fmla="*/ 70486 w 2856548"/>
              <a:gd name="connsiteY3087" fmla="*/ 683066 h 1536506"/>
              <a:gd name="connsiteX3088" fmla="*/ 82868 w 2856548"/>
              <a:gd name="connsiteY3088" fmla="*/ 687829 h 1536506"/>
              <a:gd name="connsiteX3089" fmla="*/ 72391 w 2856548"/>
              <a:gd name="connsiteY3089" fmla="*/ 680209 h 1536506"/>
              <a:gd name="connsiteX3090" fmla="*/ 84773 w 2856548"/>
              <a:gd name="connsiteY3090" fmla="*/ 685924 h 1536506"/>
              <a:gd name="connsiteX3091" fmla="*/ 77913 w 2856548"/>
              <a:gd name="connsiteY3091" fmla="*/ 680779 h 1536506"/>
              <a:gd name="connsiteX3092" fmla="*/ 81916 w 2856548"/>
              <a:gd name="connsiteY3092" fmla="*/ 683066 h 1536506"/>
              <a:gd name="connsiteX3093" fmla="*/ 65407 w 2856548"/>
              <a:gd name="connsiteY3093" fmla="*/ 672060 h 1536506"/>
              <a:gd name="connsiteX3094" fmla="*/ 68581 w 2856548"/>
              <a:gd name="connsiteY3094" fmla="*/ 673541 h 1536506"/>
              <a:gd name="connsiteX3095" fmla="*/ 93346 w 2856548"/>
              <a:gd name="connsiteY3095" fmla="*/ 690686 h 1536506"/>
              <a:gd name="connsiteX3096" fmla="*/ 109538 w 2856548"/>
              <a:gd name="connsiteY3096" fmla="*/ 699259 h 1536506"/>
              <a:gd name="connsiteX3097" fmla="*/ 89536 w 2856548"/>
              <a:gd name="connsiteY3097" fmla="*/ 681161 h 1536506"/>
              <a:gd name="connsiteX3098" fmla="*/ 77153 w 2856548"/>
              <a:gd name="connsiteY3098" fmla="*/ 673541 h 1536506"/>
              <a:gd name="connsiteX3099" fmla="*/ 68581 w 2856548"/>
              <a:gd name="connsiteY3099" fmla="*/ 668779 h 1536506"/>
              <a:gd name="connsiteX3100" fmla="*/ 59056 w 2856548"/>
              <a:gd name="connsiteY3100" fmla="*/ 664016 h 1536506"/>
              <a:gd name="connsiteX3101" fmla="*/ 47626 w 2856548"/>
              <a:gd name="connsiteY3101" fmla="*/ 659254 h 1536506"/>
              <a:gd name="connsiteX3102" fmla="*/ 80963 w 2856548"/>
              <a:gd name="connsiteY3102" fmla="*/ 672589 h 1536506"/>
              <a:gd name="connsiteX3103" fmla="*/ 84773 w 2856548"/>
              <a:gd name="connsiteY3103" fmla="*/ 667826 h 1536506"/>
              <a:gd name="connsiteX3104" fmla="*/ 68581 w 2856548"/>
              <a:gd name="connsiteY3104" fmla="*/ 658301 h 1536506"/>
              <a:gd name="connsiteX3105" fmla="*/ 58103 w 2856548"/>
              <a:gd name="connsiteY3105" fmla="*/ 653539 h 1536506"/>
              <a:gd name="connsiteX3106" fmla="*/ 49531 w 2856548"/>
              <a:gd name="connsiteY3106" fmla="*/ 650681 h 1536506"/>
              <a:gd name="connsiteX3107" fmla="*/ 63818 w 2856548"/>
              <a:gd name="connsiteY3107" fmla="*/ 655444 h 1536506"/>
              <a:gd name="connsiteX3108" fmla="*/ 78106 w 2856548"/>
              <a:gd name="connsiteY3108" fmla="*/ 662111 h 1536506"/>
              <a:gd name="connsiteX3109" fmla="*/ 86678 w 2856548"/>
              <a:gd name="connsiteY3109" fmla="*/ 666874 h 1536506"/>
              <a:gd name="connsiteX3110" fmla="*/ 42863 w 2856548"/>
              <a:gd name="connsiteY3110" fmla="*/ 644014 h 1536506"/>
              <a:gd name="connsiteX3111" fmla="*/ 66676 w 2856548"/>
              <a:gd name="connsiteY3111" fmla="*/ 651634 h 1536506"/>
              <a:gd name="connsiteX3112" fmla="*/ 48261 w 2856548"/>
              <a:gd name="connsiteY3112" fmla="*/ 643961 h 1536506"/>
              <a:gd name="connsiteX3113" fmla="*/ 60008 w 2856548"/>
              <a:gd name="connsiteY3113" fmla="*/ 645919 h 1536506"/>
              <a:gd name="connsiteX3114" fmla="*/ 91441 w 2856548"/>
              <a:gd name="connsiteY3114" fmla="*/ 658301 h 1536506"/>
              <a:gd name="connsiteX3115" fmla="*/ 95251 w 2856548"/>
              <a:gd name="connsiteY3115" fmla="*/ 661159 h 1536506"/>
              <a:gd name="connsiteX3116" fmla="*/ 115253 w 2856548"/>
              <a:gd name="connsiteY3116" fmla="*/ 674494 h 1536506"/>
              <a:gd name="connsiteX3117" fmla="*/ 125731 w 2856548"/>
              <a:gd name="connsiteY3117" fmla="*/ 681161 h 1536506"/>
              <a:gd name="connsiteX3118" fmla="*/ 132398 w 2856548"/>
              <a:gd name="connsiteY3118" fmla="*/ 680209 h 1536506"/>
              <a:gd name="connsiteX3119" fmla="*/ 167641 w 2856548"/>
              <a:gd name="connsiteY3119" fmla="*/ 716404 h 1536506"/>
              <a:gd name="connsiteX3120" fmla="*/ 134303 w 2856548"/>
              <a:gd name="connsiteY3120" fmla="*/ 672589 h 1536506"/>
              <a:gd name="connsiteX3121" fmla="*/ 161926 w 2856548"/>
              <a:gd name="connsiteY3121" fmla="*/ 701164 h 1536506"/>
              <a:gd name="connsiteX3122" fmla="*/ 188596 w 2856548"/>
              <a:gd name="connsiteY3122" fmla="*/ 738311 h 1536506"/>
              <a:gd name="connsiteX3123" fmla="*/ 234316 w 2856548"/>
              <a:gd name="connsiteY3123" fmla="*/ 797366 h 1536506"/>
              <a:gd name="connsiteX3124" fmla="*/ 270511 w 2856548"/>
              <a:gd name="connsiteY3124" fmla="*/ 829751 h 1536506"/>
              <a:gd name="connsiteX3125" fmla="*/ 315278 w 2856548"/>
              <a:gd name="connsiteY3125" fmla="*/ 842134 h 1536506"/>
              <a:gd name="connsiteX3126" fmla="*/ 337817 w 2856548"/>
              <a:gd name="connsiteY3126" fmla="*/ 838092 h 1536506"/>
              <a:gd name="connsiteX3127" fmla="*/ 342663 w 2856548"/>
              <a:gd name="connsiteY3127" fmla="*/ 837847 h 1536506"/>
              <a:gd name="connsiteX3128" fmla="*/ 345305 w 2856548"/>
              <a:gd name="connsiteY3128" fmla="*/ 836749 h 1536506"/>
              <a:gd name="connsiteX3129" fmla="*/ 359094 w 2856548"/>
              <a:gd name="connsiteY3129" fmla="*/ 834276 h 1536506"/>
              <a:gd name="connsiteX3130" fmla="*/ 380976 w 2856548"/>
              <a:gd name="connsiteY3130" fmla="*/ 818346 h 1536506"/>
              <a:gd name="connsiteX3131" fmla="*/ 378143 w 2856548"/>
              <a:gd name="connsiteY3131" fmla="*/ 821179 h 1536506"/>
              <a:gd name="connsiteX3132" fmla="*/ 386716 w 2856548"/>
              <a:gd name="connsiteY3132" fmla="*/ 814511 h 1536506"/>
              <a:gd name="connsiteX3133" fmla="*/ 391478 w 2856548"/>
              <a:gd name="connsiteY3133" fmla="*/ 810701 h 1536506"/>
              <a:gd name="connsiteX3134" fmla="*/ 380976 w 2856548"/>
              <a:gd name="connsiteY3134" fmla="*/ 818346 h 1536506"/>
              <a:gd name="connsiteX3135" fmla="*/ 410648 w 2856548"/>
              <a:gd name="connsiteY3135" fmla="*/ 788675 h 1536506"/>
              <a:gd name="connsiteX3136" fmla="*/ 443866 w 2856548"/>
              <a:gd name="connsiteY3136" fmla="*/ 744026 h 1536506"/>
              <a:gd name="connsiteX3137" fmla="*/ 481966 w 2856548"/>
              <a:gd name="connsiteY3137" fmla="*/ 692591 h 1536506"/>
              <a:gd name="connsiteX3138" fmla="*/ 509414 w 2856548"/>
              <a:gd name="connsiteY3138" fmla="*/ 667070 h 1536506"/>
              <a:gd name="connsiteX3139" fmla="*/ 488942 w 2856548"/>
              <a:gd name="connsiteY3139" fmla="*/ 690023 h 1536506"/>
              <a:gd name="connsiteX3140" fmla="*/ 482918 w 2856548"/>
              <a:gd name="connsiteY3140" fmla="*/ 696401 h 1536506"/>
              <a:gd name="connsiteX3141" fmla="*/ 480862 w 2856548"/>
              <a:gd name="connsiteY3141" fmla="*/ 699082 h 1536506"/>
              <a:gd name="connsiteX3142" fmla="*/ 478156 w 2856548"/>
              <a:gd name="connsiteY3142" fmla="*/ 702116 h 1536506"/>
              <a:gd name="connsiteX3143" fmla="*/ 461305 w 2856548"/>
              <a:gd name="connsiteY3143" fmla="*/ 724585 h 1536506"/>
              <a:gd name="connsiteX3144" fmla="*/ 455891 w 2856548"/>
              <a:gd name="connsiteY3144" fmla="*/ 731644 h 1536506"/>
              <a:gd name="connsiteX3145" fmla="*/ 454224 w 2856548"/>
              <a:gd name="connsiteY3145" fmla="*/ 734026 h 1536506"/>
              <a:gd name="connsiteX3146" fmla="*/ 453867 w 2856548"/>
              <a:gd name="connsiteY3146" fmla="*/ 734501 h 1536506"/>
              <a:gd name="connsiteX3147" fmla="*/ 441008 w 2856548"/>
              <a:gd name="connsiteY3147" fmla="*/ 752599 h 1536506"/>
              <a:gd name="connsiteX3148" fmla="*/ 446619 w 2856548"/>
              <a:gd name="connsiteY3148" fmla="*/ 744890 h 1536506"/>
              <a:gd name="connsiteX3149" fmla="*/ 454224 w 2856548"/>
              <a:gd name="connsiteY3149" fmla="*/ 734026 h 1536506"/>
              <a:gd name="connsiteX3150" fmla="*/ 461305 w 2856548"/>
              <a:gd name="connsiteY3150" fmla="*/ 724585 h 1536506"/>
              <a:gd name="connsiteX3151" fmla="*/ 480862 w 2856548"/>
              <a:gd name="connsiteY3151" fmla="*/ 699082 h 1536506"/>
              <a:gd name="connsiteX3152" fmla="*/ 488942 w 2856548"/>
              <a:gd name="connsiteY3152" fmla="*/ 690023 h 1536506"/>
              <a:gd name="connsiteX3153" fmla="*/ 513998 w 2856548"/>
              <a:gd name="connsiteY3153" fmla="*/ 663493 h 1536506"/>
              <a:gd name="connsiteX3154" fmla="*/ 538163 w 2856548"/>
              <a:gd name="connsiteY3154" fmla="*/ 644966 h 1536506"/>
              <a:gd name="connsiteX3155" fmla="*/ 529591 w 2856548"/>
              <a:gd name="connsiteY3155" fmla="*/ 650681 h 1536506"/>
              <a:gd name="connsiteX3156" fmla="*/ 515303 w 2856548"/>
              <a:gd name="connsiteY3156" fmla="*/ 662111 h 1536506"/>
              <a:gd name="connsiteX3157" fmla="*/ 513998 w 2856548"/>
              <a:gd name="connsiteY3157" fmla="*/ 663493 h 1536506"/>
              <a:gd name="connsiteX3158" fmla="*/ 509793 w 2856548"/>
              <a:gd name="connsiteY3158" fmla="*/ 666717 h 1536506"/>
              <a:gd name="connsiteX3159" fmla="*/ 536258 w 2856548"/>
              <a:gd name="connsiteY3159" fmla="*/ 642109 h 1536506"/>
              <a:gd name="connsiteX3160" fmla="*/ 612458 w 2856548"/>
              <a:gd name="connsiteY3160" fmla="*/ 614486 h 1536506"/>
              <a:gd name="connsiteX3161" fmla="*/ 652463 w 2856548"/>
              <a:gd name="connsiteY3161" fmla="*/ 613534 h 1536506"/>
              <a:gd name="connsiteX3162" fmla="*/ 672466 w 2856548"/>
              <a:gd name="connsiteY3162" fmla="*/ 616391 h 1536506"/>
              <a:gd name="connsiteX3163" fmla="*/ 692468 w 2856548"/>
              <a:gd name="connsiteY3163" fmla="*/ 622106 h 1536506"/>
              <a:gd name="connsiteX3164" fmla="*/ 762001 w 2856548"/>
              <a:gd name="connsiteY3164" fmla="*/ 664016 h 1536506"/>
              <a:gd name="connsiteX3165" fmla="*/ 801036 w 2856548"/>
              <a:gd name="connsiteY3165" fmla="*/ 709296 h 1536506"/>
              <a:gd name="connsiteX3166" fmla="*/ 811531 w 2856548"/>
              <a:gd name="connsiteY3166" fmla="*/ 723071 h 1536506"/>
              <a:gd name="connsiteX3167" fmla="*/ 822961 w 2856548"/>
              <a:gd name="connsiteY3167" fmla="*/ 738311 h 1536506"/>
              <a:gd name="connsiteX3168" fmla="*/ 879158 w 2856548"/>
              <a:gd name="connsiteY3168" fmla="*/ 809749 h 1536506"/>
              <a:gd name="connsiteX3169" fmla="*/ 934403 w 2856548"/>
              <a:gd name="connsiteY3169" fmla="*/ 839276 h 1536506"/>
              <a:gd name="connsiteX3170" fmla="*/ 932498 w 2856548"/>
              <a:gd name="connsiteY3170" fmla="*/ 838324 h 1536506"/>
              <a:gd name="connsiteX3171" fmla="*/ 925831 w 2856548"/>
              <a:gd name="connsiteY3171" fmla="*/ 836419 h 1536506"/>
              <a:gd name="connsiteX3172" fmla="*/ 937261 w 2856548"/>
              <a:gd name="connsiteY3172" fmla="*/ 838324 h 1536506"/>
              <a:gd name="connsiteX3173" fmla="*/ 949643 w 2856548"/>
              <a:gd name="connsiteY3173" fmla="*/ 839276 h 1536506"/>
              <a:gd name="connsiteX3174" fmla="*/ 962978 w 2856548"/>
              <a:gd name="connsiteY3174" fmla="*/ 839276 h 1536506"/>
              <a:gd name="connsiteX3175" fmla="*/ 975361 w 2856548"/>
              <a:gd name="connsiteY3175" fmla="*/ 837371 h 1536506"/>
              <a:gd name="connsiteX3176" fmla="*/ 984746 w 2856548"/>
              <a:gd name="connsiteY3176" fmla="*/ 833834 h 1536506"/>
              <a:gd name="connsiteX3177" fmla="*/ 985838 w 2856548"/>
              <a:gd name="connsiteY3177" fmla="*/ 833561 h 1536506"/>
              <a:gd name="connsiteX3178" fmla="*/ 987892 w 2856548"/>
              <a:gd name="connsiteY3178" fmla="*/ 832648 h 1536506"/>
              <a:gd name="connsiteX3179" fmla="*/ 999054 w 2856548"/>
              <a:gd name="connsiteY3179" fmla="*/ 828441 h 1536506"/>
              <a:gd name="connsiteX3180" fmla="*/ 1007498 w 2856548"/>
              <a:gd name="connsiteY3180" fmla="*/ 822273 h 1536506"/>
              <a:gd name="connsiteX3181" fmla="*/ 1007746 w 2856548"/>
              <a:gd name="connsiteY3181" fmla="*/ 822131 h 1536506"/>
              <a:gd name="connsiteX3182" fmla="*/ 1007877 w 2856548"/>
              <a:gd name="connsiteY3182" fmla="*/ 821996 h 1536506"/>
              <a:gd name="connsiteX3183" fmla="*/ 1022033 w 2856548"/>
              <a:gd name="connsiteY3183" fmla="*/ 811654 h 1536506"/>
              <a:gd name="connsiteX3184" fmla="*/ 1066801 w 2856548"/>
              <a:gd name="connsiteY3184" fmla="*/ 757361 h 1536506"/>
              <a:gd name="connsiteX3185" fmla="*/ 1117283 w 2856548"/>
              <a:gd name="connsiteY3185" fmla="*/ 688781 h 1536506"/>
              <a:gd name="connsiteX3186" fmla="*/ 1195388 w 2856548"/>
              <a:gd name="connsiteY3186" fmla="*/ 627821 h 1536506"/>
              <a:gd name="connsiteX3187" fmla="*/ 1244918 w 2856548"/>
              <a:gd name="connsiteY3187" fmla="*/ 613534 h 1536506"/>
              <a:gd name="connsiteX3188" fmla="*/ 1269683 w 2856548"/>
              <a:gd name="connsiteY3188" fmla="*/ 611629 h 1536506"/>
              <a:gd name="connsiteX3189" fmla="*/ 1666156 w 2856548"/>
              <a:gd name="connsiteY3189" fmla="*/ 610875 h 1536506"/>
              <a:gd name="connsiteX3190" fmla="*/ 1660208 w 2856548"/>
              <a:gd name="connsiteY3190" fmla="*/ 614486 h 1536506"/>
              <a:gd name="connsiteX3191" fmla="*/ 1658277 w 2856548"/>
              <a:gd name="connsiteY3191" fmla="*/ 614902 h 1536506"/>
              <a:gd name="connsiteX3192" fmla="*/ 1870182 w 2856548"/>
              <a:gd name="connsiteY3192" fmla="*/ 610255 h 1536506"/>
              <a:gd name="connsiteX3193" fmla="*/ 1844261 w 2856548"/>
              <a:gd name="connsiteY3193" fmla="*/ 616621 h 1536506"/>
              <a:gd name="connsiteX3194" fmla="*/ 1853566 w 2856548"/>
              <a:gd name="connsiteY3194" fmla="*/ 612581 h 1536506"/>
              <a:gd name="connsiteX3195" fmla="*/ 2518173 w 2856548"/>
              <a:gd name="connsiteY3195" fmla="*/ 609724 h 1536506"/>
              <a:gd name="connsiteX3196" fmla="*/ 2518410 w 2856548"/>
              <a:gd name="connsiteY3196" fmla="*/ 609724 h 1536506"/>
              <a:gd name="connsiteX3197" fmla="*/ 2501266 w 2856548"/>
              <a:gd name="connsiteY3197" fmla="*/ 612581 h 1536506"/>
              <a:gd name="connsiteX3198" fmla="*/ 2518173 w 2856548"/>
              <a:gd name="connsiteY3198" fmla="*/ 609724 h 1536506"/>
              <a:gd name="connsiteX3199" fmla="*/ 1895476 w 2856548"/>
              <a:gd name="connsiteY3199" fmla="*/ 607819 h 1536506"/>
              <a:gd name="connsiteX3200" fmla="*/ 1912621 w 2856548"/>
              <a:gd name="connsiteY3200" fmla="*/ 607819 h 1536506"/>
              <a:gd name="connsiteX3201" fmla="*/ 1924051 w 2856548"/>
              <a:gd name="connsiteY3201" fmla="*/ 608771 h 1536506"/>
              <a:gd name="connsiteX3202" fmla="*/ 1935481 w 2856548"/>
              <a:gd name="connsiteY3202" fmla="*/ 610676 h 1536506"/>
              <a:gd name="connsiteX3203" fmla="*/ 1942606 w 2856548"/>
              <a:gd name="connsiteY3203" fmla="*/ 611899 h 1536506"/>
              <a:gd name="connsiteX3204" fmla="*/ 1907620 w 2856548"/>
              <a:gd name="connsiteY3204" fmla="*/ 608057 h 1536506"/>
              <a:gd name="connsiteX3205" fmla="*/ 1873568 w 2856548"/>
              <a:gd name="connsiteY3205" fmla="*/ 610676 h 1536506"/>
              <a:gd name="connsiteX3206" fmla="*/ 1827431 w 2856548"/>
              <a:gd name="connsiteY3206" fmla="*/ 624937 h 1536506"/>
              <a:gd name="connsiteX3207" fmla="*/ 1844041 w 2856548"/>
              <a:gd name="connsiteY3207" fmla="*/ 617344 h 1536506"/>
              <a:gd name="connsiteX3208" fmla="*/ 1868806 w 2856548"/>
              <a:gd name="connsiteY3208" fmla="*/ 610676 h 1536506"/>
              <a:gd name="connsiteX3209" fmla="*/ 1895476 w 2856548"/>
              <a:gd name="connsiteY3209" fmla="*/ 607819 h 1536506"/>
              <a:gd name="connsiteX3210" fmla="*/ 641033 w 2856548"/>
              <a:gd name="connsiteY3210" fmla="*/ 607819 h 1536506"/>
              <a:gd name="connsiteX3211" fmla="*/ 682731 w 2856548"/>
              <a:gd name="connsiteY3211" fmla="*/ 614402 h 1536506"/>
              <a:gd name="connsiteX3212" fmla="*/ 612458 w 2856548"/>
              <a:gd name="connsiteY3212" fmla="*/ 611629 h 1536506"/>
              <a:gd name="connsiteX3213" fmla="*/ 546736 w 2856548"/>
              <a:gd name="connsiteY3213" fmla="*/ 633536 h 1536506"/>
              <a:gd name="connsiteX3214" fmla="*/ 513398 w 2856548"/>
              <a:gd name="connsiteY3214" fmla="*/ 657349 h 1536506"/>
              <a:gd name="connsiteX3215" fmla="*/ 483871 w 2856548"/>
              <a:gd name="connsiteY3215" fmla="*/ 686876 h 1536506"/>
              <a:gd name="connsiteX3216" fmla="*/ 436246 w 2856548"/>
              <a:gd name="connsiteY3216" fmla="*/ 750694 h 1536506"/>
              <a:gd name="connsiteX3217" fmla="*/ 423870 w 2856548"/>
              <a:gd name="connsiteY3217" fmla="*/ 766446 h 1536506"/>
              <a:gd name="connsiteX3218" fmla="*/ 397442 w 2856548"/>
              <a:gd name="connsiteY3218" fmla="*/ 797679 h 1536506"/>
              <a:gd name="connsiteX3219" fmla="*/ 440056 w 2856548"/>
              <a:gd name="connsiteY3219" fmla="*/ 741169 h 1536506"/>
              <a:gd name="connsiteX3220" fmla="*/ 495301 w 2856548"/>
              <a:gd name="connsiteY3220" fmla="*/ 670684 h 1536506"/>
              <a:gd name="connsiteX3221" fmla="*/ 535306 w 2856548"/>
              <a:gd name="connsiteY3221" fmla="*/ 637346 h 1536506"/>
              <a:gd name="connsiteX3222" fmla="*/ 586741 w 2856548"/>
              <a:gd name="connsiteY3222" fmla="*/ 614486 h 1536506"/>
              <a:gd name="connsiteX3223" fmla="*/ 641033 w 2856548"/>
              <a:gd name="connsiteY3223" fmla="*/ 607819 h 1536506"/>
              <a:gd name="connsiteX3224" fmla="*/ 1928018 w 2856548"/>
              <a:gd name="connsiteY3224" fmla="*/ 607348 h 1536506"/>
              <a:gd name="connsiteX3225" fmla="*/ 1941196 w 2856548"/>
              <a:gd name="connsiteY3225" fmla="*/ 607819 h 1536506"/>
              <a:gd name="connsiteX3226" fmla="*/ 1992631 w 2856548"/>
              <a:gd name="connsiteY3226" fmla="*/ 624964 h 1536506"/>
              <a:gd name="connsiteX3227" fmla="*/ 2003454 w 2856548"/>
              <a:gd name="connsiteY3227" fmla="*/ 632343 h 1536506"/>
              <a:gd name="connsiteX3228" fmla="*/ 1948816 w 2856548"/>
              <a:gd name="connsiteY3228" fmla="*/ 610676 h 1536506"/>
              <a:gd name="connsiteX3229" fmla="*/ 2534497 w 2856548"/>
              <a:gd name="connsiteY3229" fmla="*/ 607042 h 1536506"/>
              <a:gd name="connsiteX3230" fmla="*/ 2550796 w 2856548"/>
              <a:gd name="connsiteY3230" fmla="*/ 607819 h 1536506"/>
              <a:gd name="connsiteX3231" fmla="*/ 2561273 w 2856548"/>
              <a:gd name="connsiteY3231" fmla="*/ 608771 h 1536506"/>
              <a:gd name="connsiteX3232" fmla="*/ 2572703 w 2856548"/>
              <a:gd name="connsiteY3232" fmla="*/ 610676 h 1536506"/>
              <a:gd name="connsiteX3233" fmla="*/ 2628901 w 2856548"/>
              <a:gd name="connsiteY3233" fmla="*/ 629726 h 1536506"/>
              <a:gd name="connsiteX3234" fmla="*/ 2557463 w 2856548"/>
              <a:gd name="connsiteY3234" fmla="*/ 610676 h 1536506"/>
              <a:gd name="connsiteX3235" fmla="*/ 2509581 w 2856548"/>
              <a:gd name="connsiteY3235" fmla="*/ 613387 h 1536506"/>
              <a:gd name="connsiteX3236" fmla="*/ 2525078 w 2856548"/>
              <a:gd name="connsiteY3236" fmla="*/ 609724 h 1536506"/>
              <a:gd name="connsiteX3237" fmla="*/ 2518410 w 2856548"/>
              <a:gd name="connsiteY3237" fmla="*/ 609724 h 1536506"/>
              <a:gd name="connsiteX3238" fmla="*/ 2530793 w 2856548"/>
              <a:gd name="connsiteY3238" fmla="*/ 606866 h 1536506"/>
              <a:gd name="connsiteX3239" fmla="*/ 2534571 w 2856548"/>
              <a:gd name="connsiteY3239" fmla="*/ 607030 h 1536506"/>
              <a:gd name="connsiteX3240" fmla="*/ 2534497 w 2856548"/>
              <a:gd name="connsiteY3240" fmla="*/ 607042 h 1536506"/>
              <a:gd name="connsiteX3241" fmla="*/ 2566988 w 2856548"/>
              <a:gd name="connsiteY3241" fmla="*/ 605914 h 1536506"/>
              <a:gd name="connsiteX3242" fmla="*/ 2603183 w 2856548"/>
              <a:gd name="connsiteY3242" fmla="*/ 613534 h 1536506"/>
              <a:gd name="connsiteX3243" fmla="*/ 2589848 w 2856548"/>
              <a:gd name="connsiteY3243" fmla="*/ 610676 h 1536506"/>
              <a:gd name="connsiteX3244" fmla="*/ 2574608 w 2856548"/>
              <a:gd name="connsiteY3244" fmla="*/ 608771 h 1536506"/>
              <a:gd name="connsiteX3245" fmla="*/ 2534571 w 2856548"/>
              <a:gd name="connsiteY3245" fmla="*/ 607030 h 1536506"/>
              <a:gd name="connsiteX3246" fmla="*/ 2535556 w 2856548"/>
              <a:gd name="connsiteY3246" fmla="*/ 606866 h 1536506"/>
              <a:gd name="connsiteX3247" fmla="*/ 2578418 w 2856548"/>
              <a:gd name="connsiteY3247" fmla="*/ 608771 h 1536506"/>
              <a:gd name="connsiteX3248" fmla="*/ 2566988 w 2856548"/>
              <a:gd name="connsiteY3248" fmla="*/ 605914 h 1536506"/>
              <a:gd name="connsiteX3249" fmla="*/ 2517458 w 2856548"/>
              <a:gd name="connsiteY3249" fmla="*/ 605914 h 1536506"/>
              <a:gd name="connsiteX3250" fmla="*/ 2479358 w 2856548"/>
              <a:gd name="connsiteY3250" fmla="*/ 614486 h 1536506"/>
              <a:gd name="connsiteX3251" fmla="*/ 2436496 w 2856548"/>
              <a:gd name="connsiteY3251" fmla="*/ 634489 h 1536506"/>
              <a:gd name="connsiteX3252" fmla="*/ 2470786 w 2856548"/>
              <a:gd name="connsiteY3252" fmla="*/ 616391 h 1536506"/>
              <a:gd name="connsiteX3253" fmla="*/ 2517458 w 2856548"/>
              <a:gd name="connsiteY3253" fmla="*/ 605914 h 1536506"/>
              <a:gd name="connsiteX3254" fmla="*/ 1901191 w 2856548"/>
              <a:gd name="connsiteY3254" fmla="*/ 605914 h 1536506"/>
              <a:gd name="connsiteX3255" fmla="*/ 1925003 w 2856548"/>
              <a:gd name="connsiteY3255" fmla="*/ 606866 h 1536506"/>
              <a:gd name="connsiteX3256" fmla="*/ 1928018 w 2856548"/>
              <a:gd name="connsiteY3256" fmla="*/ 607348 h 1536506"/>
              <a:gd name="connsiteX3257" fmla="*/ 1898481 w 2856548"/>
              <a:gd name="connsiteY3257" fmla="*/ 606293 h 1536506"/>
              <a:gd name="connsiteX3258" fmla="*/ 1887856 w 2856548"/>
              <a:gd name="connsiteY3258" fmla="*/ 605914 h 1536506"/>
              <a:gd name="connsiteX3259" fmla="*/ 1898481 w 2856548"/>
              <a:gd name="connsiteY3259" fmla="*/ 606293 h 1536506"/>
              <a:gd name="connsiteX3260" fmla="*/ 1870182 w 2856548"/>
              <a:gd name="connsiteY3260" fmla="*/ 610255 h 1536506"/>
              <a:gd name="connsiteX3261" fmla="*/ 1495426 w 2856548"/>
              <a:gd name="connsiteY3261" fmla="*/ 602104 h 1536506"/>
              <a:gd name="connsiteX3262" fmla="*/ 1513518 w 2856548"/>
              <a:gd name="connsiteY3262" fmla="*/ 610187 h 1536506"/>
              <a:gd name="connsiteX3263" fmla="*/ 1513764 w 2856548"/>
              <a:gd name="connsiteY3263" fmla="*/ 610323 h 1536506"/>
              <a:gd name="connsiteX3264" fmla="*/ 1504818 w 2856548"/>
              <a:gd name="connsiteY3264" fmla="*/ 607068 h 1536506"/>
              <a:gd name="connsiteX3265" fmla="*/ 1484389 w 2856548"/>
              <a:gd name="connsiteY3265" fmla="*/ 594136 h 1536506"/>
              <a:gd name="connsiteX3266" fmla="*/ 1484619 w 2856548"/>
              <a:gd name="connsiteY3266" fmla="*/ 594263 h 1536506"/>
              <a:gd name="connsiteX3267" fmla="*/ 1499355 w 2856548"/>
              <a:gd name="connsiteY3267" fmla="*/ 605080 h 1536506"/>
              <a:gd name="connsiteX3268" fmla="*/ 1504818 w 2856548"/>
              <a:gd name="connsiteY3268" fmla="*/ 607068 h 1536506"/>
              <a:gd name="connsiteX3269" fmla="*/ 1512095 w 2856548"/>
              <a:gd name="connsiteY3269" fmla="*/ 610914 h 1536506"/>
              <a:gd name="connsiteX3270" fmla="*/ 1523048 w 2856548"/>
              <a:gd name="connsiteY3270" fmla="*/ 615439 h 1536506"/>
              <a:gd name="connsiteX3271" fmla="*/ 1513764 w 2856548"/>
              <a:gd name="connsiteY3271" fmla="*/ 610323 h 1536506"/>
              <a:gd name="connsiteX3272" fmla="*/ 1514075 w 2856548"/>
              <a:gd name="connsiteY3272" fmla="*/ 610436 h 1536506"/>
              <a:gd name="connsiteX3273" fmla="*/ 1540193 w 2856548"/>
              <a:gd name="connsiteY3273" fmla="*/ 622106 h 1536506"/>
              <a:gd name="connsiteX3274" fmla="*/ 1548353 w 2856548"/>
              <a:gd name="connsiteY3274" fmla="*/ 622909 h 1536506"/>
              <a:gd name="connsiteX3275" fmla="*/ 1548766 w 2856548"/>
              <a:gd name="connsiteY3275" fmla="*/ 623059 h 1536506"/>
              <a:gd name="connsiteX3276" fmla="*/ 1553286 w 2856548"/>
              <a:gd name="connsiteY3276" fmla="*/ 623394 h 1536506"/>
              <a:gd name="connsiteX3277" fmla="*/ 1578929 w 2856548"/>
              <a:gd name="connsiteY3277" fmla="*/ 625916 h 1536506"/>
              <a:gd name="connsiteX3278" fmla="*/ 1570673 w 2856548"/>
              <a:gd name="connsiteY3278" fmla="*/ 625916 h 1536506"/>
              <a:gd name="connsiteX3279" fmla="*/ 1556386 w 2856548"/>
              <a:gd name="connsiteY3279" fmla="*/ 624964 h 1536506"/>
              <a:gd name="connsiteX3280" fmla="*/ 1572578 w 2856548"/>
              <a:gd name="connsiteY3280" fmla="*/ 626869 h 1536506"/>
              <a:gd name="connsiteX3281" fmla="*/ 1592581 w 2856548"/>
              <a:gd name="connsiteY3281" fmla="*/ 627821 h 1536506"/>
              <a:gd name="connsiteX3282" fmla="*/ 1594951 w 2856548"/>
              <a:gd name="connsiteY3282" fmla="*/ 627492 h 1536506"/>
              <a:gd name="connsiteX3283" fmla="*/ 1598296 w 2856548"/>
              <a:gd name="connsiteY3283" fmla="*/ 627821 h 1536506"/>
              <a:gd name="connsiteX3284" fmla="*/ 1608669 w 2856548"/>
              <a:gd name="connsiteY3284" fmla="*/ 625587 h 1536506"/>
              <a:gd name="connsiteX3285" fmla="*/ 1626871 w 2856548"/>
              <a:gd name="connsiteY3285" fmla="*/ 623059 h 1536506"/>
              <a:gd name="connsiteX3286" fmla="*/ 1617308 w 2856548"/>
              <a:gd name="connsiteY3286" fmla="*/ 623726 h 1536506"/>
              <a:gd name="connsiteX3287" fmla="*/ 1628789 w 2856548"/>
              <a:gd name="connsiteY3287" fmla="*/ 621253 h 1536506"/>
              <a:gd name="connsiteX3288" fmla="*/ 1653541 w 2856548"/>
              <a:gd name="connsiteY3288" fmla="*/ 616391 h 1536506"/>
              <a:gd name="connsiteX3289" fmla="*/ 1654920 w 2856548"/>
              <a:gd name="connsiteY3289" fmla="*/ 615625 h 1536506"/>
              <a:gd name="connsiteX3290" fmla="*/ 1658277 w 2856548"/>
              <a:gd name="connsiteY3290" fmla="*/ 614902 h 1536506"/>
              <a:gd name="connsiteX3291" fmla="*/ 1651636 w 2856548"/>
              <a:gd name="connsiteY3291" fmla="*/ 618296 h 1536506"/>
              <a:gd name="connsiteX3292" fmla="*/ 1577341 w 2856548"/>
              <a:gd name="connsiteY3292" fmla="*/ 628774 h 1536506"/>
              <a:gd name="connsiteX3293" fmla="*/ 1504951 w 2856548"/>
              <a:gd name="connsiteY3293" fmla="*/ 609724 h 1536506"/>
              <a:gd name="connsiteX3294" fmla="*/ 1467886 w 2856548"/>
              <a:gd name="connsiteY3294" fmla="*/ 581980 h 1536506"/>
              <a:gd name="connsiteX3295" fmla="*/ 1482638 w 2856548"/>
              <a:gd name="connsiteY3295" fmla="*/ 592809 h 1536506"/>
              <a:gd name="connsiteX3296" fmla="*/ 1484389 w 2856548"/>
              <a:gd name="connsiteY3296" fmla="*/ 594136 h 1536506"/>
              <a:gd name="connsiteX3297" fmla="*/ 1476376 w 2856548"/>
              <a:gd name="connsiteY3297" fmla="*/ 589721 h 1536506"/>
              <a:gd name="connsiteX3298" fmla="*/ 2774633 w 2856548"/>
              <a:gd name="connsiteY3298" fmla="*/ 578291 h 1536506"/>
              <a:gd name="connsiteX3299" fmla="*/ 2777380 w 2856548"/>
              <a:gd name="connsiteY3299" fmla="*/ 579177 h 1536506"/>
              <a:gd name="connsiteX3300" fmla="*/ 2787320 w 2856548"/>
              <a:gd name="connsiteY3300" fmla="*/ 585141 h 1536506"/>
              <a:gd name="connsiteX3301" fmla="*/ 2783206 w 2856548"/>
              <a:gd name="connsiteY3301" fmla="*/ 584006 h 1536506"/>
              <a:gd name="connsiteX3302" fmla="*/ 2774633 w 2856548"/>
              <a:gd name="connsiteY3302" fmla="*/ 578291 h 1536506"/>
              <a:gd name="connsiteX3303" fmla="*/ 2754631 w 2856548"/>
              <a:gd name="connsiteY3303" fmla="*/ 578291 h 1536506"/>
              <a:gd name="connsiteX3304" fmla="*/ 2756404 w 2856548"/>
              <a:gd name="connsiteY3304" fmla="*/ 578646 h 1536506"/>
              <a:gd name="connsiteX3305" fmla="*/ 2772728 w 2856548"/>
              <a:gd name="connsiteY3305" fmla="*/ 590674 h 1536506"/>
              <a:gd name="connsiteX3306" fmla="*/ 2766061 w 2856548"/>
              <a:gd name="connsiteY3306" fmla="*/ 585911 h 1536506"/>
              <a:gd name="connsiteX3307" fmla="*/ 2754631 w 2856548"/>
              <a:gd name="connsiteY3307" fmla="*/ 578291 h 1536506"/>
              <a:gd name="connsiteX3308" fmla="*/ 1085851 w 2856548"/>
              <a:gd name="connsiteY3308" fmla="*/ 577339 h 1536506"/>
              <a:gd name="connsiteX3309" fmla="*/ 1062991 w 2856548"/>
              <a:gd name="connsiteY3309" fmla="*/ 596389 h 1536506"/>
              <a:gd name="connsiteX3310" fmla="*/ 1073067 w 2856548"/>
              <a:gd name="connsiteY3310" fmla="*/ 586825 h 1536506"/>
              <a:gd name="connsiteX3311" fmla="*/ 1721050 w 2856548"/>
              <a:gd name="connsiteY3311" fmla="*/ 575434 h 1536506"/>
              <a:gd name="connsiteX3312" fmla="*/ 1716406 w 2856548"/>
              <a:gd name="connsiteY3312" fmla="*/ 580196 h 1536506"/>
              <a:gd name="connsiteX3313" fmla="*/ 1694498 w 2856548"/>
              <a:gd name="connsiteY3313" fmla="*/ 596389 h 1536506"/>
              <a:gd name="connsiteX3314" fmla="*/ 1666156 w 2856548"/>
              <a:gd name="connsiteY3314" fmla="*/ 610875 h 1536506"/>
              <a:gd name="connsiteX3315" fmla="*/ 1695079 w 2856548"/>
              <a:gd name="connsiteY3315" fmla="*/ 593314 h 1536506"/>
              <a:gd name="connsiteX3316" fmla="*/ 1704976 w 2856548"/>
              <a:gd name="connsiteY3316" fmla="*/ 587816 h 1536506"/>
              <a:gd name="connsiteX3317" fmla="*/ 1706354 w 2856548"/>
              <a:gd name="connsiteY3317" fmla="*/ 586469 h 1536506"/>
              <a:gd name="connsiteX3318" fmla="*/ 1713548 w 2856548"/>
              <a:gd name="connsiteY3318" fmla="*/ 582101 h 1536506"/>
              <a:gd name="connsiteX3319" fmla="*/ 1721050 w 2856548"/>
              <a:gd name="connsiteY3319" fmla="*/ 575434 h 1536506"/>
              <a:gd name="connsiteX3320" fmla="*/ 1454991 w 2856548"/>
              <a:gd name="connsiteY3320" fmla="*/ 571850 h 1536506"/>
              <a:gd name="connsiteX3321" fmla="*/ 1465581 w 2856548"/>
              <a:gd name="connsiteY3321" fmla="*/ 579879 h 1536506"/>
              <a:gd name="connsiteX3322" fmla="*/ 1467886 w 2856548"/>
              <a:gd name="connsiteY3322" fmla="*/ 581980 h 1536506"/>
              <a:gd name="connsiteX3323" fmla="*/ 1456373 w 2856548"/>
              <a:gd name="connsiteY3323" fmla="*/ 573529 h 1536506"/>
              <a:gd name="connsiteX3324" fmla="*/ 2767013 w 2856548"/>
              <a:gd name="connsiteY3324" fmla="*/ 570671 h 1536506"/>
              <a:gd name="connsiteX3325" fmla="*/ 2781301 w 2856548"/>
              <a:gd name="connsiteY3325" fmla="*/ 579244 h 1536506"/>
              <a:gd name="connsiteX3326" fmla="*/ 2789873 w 2856548"/>
              <a:gd name="connsiteY3326" fmla="*/ 582101 h 1536506"/>
              <a:gd name="connsiteX3327" fmla="*/ 2767013 w 2856548"/>
              <a:gd name="connsiteY3327" fmla="*/ 570671 h 1536506"/>
              <a:gd name="connsiteX3328" fmla="*/ 2731101 w 2856548"/>
              <a:gd name="connsiteY3328" fmla="*/ 567471 h 1536506"/>
              <a:gd name="connsiteX3329" fmla="*/ 2740343 w 2856548"/>
              <a:gd name="connsiteY3329" fmla="*/ 571624 h 1536506"/>
              <a:gd name="connsiteX3330" fmla="*/ 2737486 w 2856548"/>
              <a:gd name="connsiteY3330" fmla="*/ 574481 h 1536506"/>
              <a:gd name="connsiteX3331" fmla="*/ 2731101 w 2856548"/>
              <a:gd name="connsiteY3331" fmla="*/ 567471 h 1536506"/>
              <a:gd name="connsiteX3332" fmla="*/ 2753678 w 2856548"/>
              <a:gd name="connsiteY3332" fmla="*/ 556384 h 1536506"/>
              <a:gd name="connsiteX3333" fmla="*/ 2756536 w 2856548"/>
              <a:gd name="connsiteY3333" fmla="*/ 560194 h 1536506"/>
              <a:gd name="connsiteX3334" fmla="*/ 2776538 w 2856548"/>
              <a:gd name="connsiteY3334" fmla="*/ 574481 h 1536506"/>
              <a:gd name="connsiteX3335" fmla="*/ 2766061 w 2856548"/>
              <a:gd name="connsiteY3335" fmla="*/ 565909 h 1536506"/>
              <a:gd name="connsiteX3336" fmla="*/ 2753678 w 2856548"/>
              <a:gd name="connsiteY3336" fmla="*/ 556384 h 1536506"/>
              <a:gd name="connsiteX3337" fmla="*/ 1738257 w 2856548"/>
              <a:gd name="connsiteY3337" fmla="*/ 555274 h 1536506"/>
              <a:gd name="connsiteX3338" fmla="*/ 1736408 w 2856548"/>
              <a:gd name="connsiteY3338" fmla="*/ 557336 h 1536506"/>
              <a:gd name="connsiteX3339" fmla="*/ 1737341 w 2856548"/>
              <a:gd name="connsiteY3339" fmla="*/ 556170 h 1536506"/>
              <a:gd name="connsiteX3340" fmla="*/ 1569406 w 2856548"/>
              <a:gd name="connsiteY3340" fmla="*/ 534519 h 1536506"/>
              <a:gd name="connsiteX3341" fmla="*/ 1603058 w 2856548"/>
              <a:gd name="connsiteY3341" fmla="*/ 535429 h 1536506"/>
              <a:gd name="connsiteX3342" fmla="*/ 1576388 w 2856548"/>
              <a:gd name="connsiteY3342" fmla="*/ 536381 h 1536506"/>
              <a:gd name="connsiteX3343" fmla="*/ 1598318 w 2856548"/>
              <a:gd name="connsiteY3343" fmla="*/ 532735 h 1536506"/>
              <a:gd name="connsiteX3344" fmla="*/ 1593533 w 2856548"/>
              <a:gd name="connsiteY3344" fmla="*/ 533524 h 1536506"/>
              <a:gd name="connsiteX3345" fmla="*/ 1590130 w 2856548"/>
              <a:gd name="connsiteY3345" fmla="*/ 533017 h 1536506"/>
              <a:gd name="connsiteX3346" fmla="*/ 1561285 w 2856548"/>
              <a:gd name="connsiteY3346" fmla="*/ 532353 h 1536506"/>
              <a:gd name="connsiteX3347" fmla="*/ 1569406 w 2856548"/>
              <a:gd name="connsiteY3347" fmla="*/ 534519 h 1536506"/>
              <a:gd name="connsiteX3348" fmla="*/ 1567816 w 2856548"/>
              <a:gd name="connsiteY3348" fmla="*/ 534476 h 1536506"/>
              <a:gd name="connsiteX3349" fmla="*/ 1607394 w 2856548"/>
              <a:gd name="connsiteY3349" fmla="*/ 531237 h 1536506"/>
              <a:gd name="connsiteX3350" fmla="*/ 1603058 w 2856548"/>
              <a:gd name="connsiteY3350" fmla="*/ 532571 h 1536506"/>
              <a:gd name="connsiteX3351" fmla="*/ 1598318 w 2856548"/>
              <a:gd name="connsiteY3351" fmla="*/ 532735 h 1536506"/>
              <a:gd name="connsiteX3352" fmla="*/ 930734 w 2856548"/>
              <a:gd name="connsiteY3352" fmla="*/ 530953 h 1536506"/>
              <a:gd name="connsiteX3353" fmla="*/ 960121 w 2856548"/>
              <a:gd name="connsiteY3353" fmla="*/ 534476 h 1536506"/>
              <a:gd name="connsiteX3354" fmla="*/ 935356 w 2856548"/>
              <a:gd name="connsiteY3354" fmla="*/ 532571 h 1536506"/>
              <a:gd name="connsiteX3355" fmla="*/ 1758536 w 2856548"/>
              <a:gd name="connsiteY3355" fmla="*/ 529677 h 1536506"/>
              <a:gd name="connsiteX3356" fmla="*/ 1757125 w 2856548"/>
              <a:gd name="connsiteY3356" fmla="*/ 531619 h 1536506"/>
              <a:gd name="connsiteX3357" fmla="*/ 1751979 w 2856548"/>
              <a:gd name="connsiteY3357" fmla="*/ 537873 h 1536506"/>
              <a:gd name="connsiteX3358" fmla="*/ 1547813 w 2856548"/>
              <a:gd name="connsiteY3358" fmla="*/ 528761 h 1536506"/>
              <a:gd name="connsiteX3359" fmla="*/ 1553529 w 2856548"/>
              <a:gd name="connsiteY3359" fmla="*/ 529833 h 1536506"/>
              <a:gd name="connsiteX3360" fmla="*/ 1561285 w 2856548"/>
              <a:gd name="connsiteY3360" fmla="*/ 532353 h 1536506"/>
              <a:gd name="connsiteX3361" fmla="*/ 991549 w 2856548"/>
              <a:gd name="connsiteY3361" fmla="*/ 528128 h 1536506"/>
              <a:gd name="connsiteX3362" fmla="*/ 987892 w 2856548"/>
              <a:gd name="connsiteY3362" fmla="*/ 529753 h 1536506"/>
              <a:gd name="connsiteX3363" fmla="*/ 984746 w 2856548"/>
              <a:gd name="connsiteY3363" fmla="*/ 530939 h 1536506"/>
              <a:gd name="connsiteX3364" fmla="*/ 978218 w 2856548"/>
              <a:gd name="connsiteY3364" fmla="*/ 532571 h 1536506"/>
              <a:gd name="connsiteX3365" fmla="*/ 983933 w 2856548"/>
              <a:gd name="connsiteY3365" fmla="*/ 530666 h 1536506"/>
              <a:gd name="connsiteX3366" fmla="*/ 992506 w 2856548"/>
              <a:gd name="connsiteY3366" fmla="*/ 527809 h 1536506"/>
              <a:gd name="connsiteX3367" fmla="*/ 991549 w 2856548"/>
              <a:gd name="connsiteY3367" fmla="*/ 528128 h 1536506"/>
              <a:gd name="connsiteX3368" fmla="*/ 992123 w 2856548"/>
              <a:gd name="connsiteY3368" fmla="*/ 527873 h 1536506"/>
              <a:gd name="connsiteX3369" fmla="*/ 1550404 w 2856548"/>
              <a:gd name="connsiteY3369" fmla="*/ 527100 h 1536506"/>
              <a:gd name="connsiteX3370" fmla="*/ 1590130 w 2856548"/>
              <a:gd name="connsiteY3370" fmla="*/ 533017 h 1536506"/>
              <a:gd name="connsiteX3371" fmla="*/ 1575436 w 2856548"/>
              <a:gd name="connsiteY3371" fmla="*/ 533524 h 1536506"/>
              <a:gd name="connsiteX3372" fmla="*/ 1551623 w 2856548"/>
              <a:gd name="connsiteY3372" fmla="*/ 527809 h 1536506"/>
              <a:gd name="connsiteX3373" fmla="*/ 1763078 w 2856548"/>
              <a:gd name="connsiteY3373" fmla="*/ 526856 h 1536506"/>
              <a:gd name="connsiteX3374" fmla="*/ 1744981 w 2856548"/>
              <a:gd name="connsiteY3374" fmla="*/ 550669 h 1536506"/>
              <a:gd name="connsiteX3375" fmla="*/ 1747838 w 2856548"/>
              <a:gd name="connsiteY3375" fmla="*/ 545906 h 1536506"/>
              <a:gd name="connsiteX3376" fmla="*/ 1738257 w 2856548"/>
              <a:gd name="connsiteY3376" fmla="*/ 555274 h 1536506"/>
              <a:gd name="connsiteX3377" fmla="*/ 1752958 w 2856548"/>
              <a:gd name="connsiteY3377" fmla="*/ 538882 h 1536506"/>
              <a:gd name="connsiteX3378" fmla="*/ 1763078 w 2856548"/>
              <a:gd name="connsiteY3378" fmla="*/ 526856 h 1536506"/>
              <a:gd name="connsiteX3379" fmla="*/ 1624955 w 2856548"/>
              <a:gd name="connsiteY3379" fmla="*/ 525834 h 1536506"/>
              <a:gd name="connsiteX3380" fmla="*/ 1617346 w 2856548"/>
              <a:gd name="connsiteY3380" fmla="*/ 529595 h 1536506"/>
              <a:gd name="connsiteX3381" fmla="*/ 1607394 w 2856548"/>
              <a:gd name="connsiteY3381" fmla="*/ 531237 h 1536506"/>
              <a:gd name="connsiteX3382" fmla="*/ 368618 w 2856548"/>
              <a:gd name="connsiteY3382" fmla="*/ 523999 h 1536506"/>
              <a:gd name="connsiteX3383" fmla="*/ 360998 w 2856548"/>
              <a:gd name="connsiteY3383" fmla="*/ 527809 h 1536506"/>
              <a:gd name="connsiteX3384" fmla="*/ 353230 w 2856548"/>
              <a:gd name="connsiteY3384" fmla="*/ 530398 h 1536506"/>
              <a:gd name="connsiteX3385" fmla="*/ 1544725 w 2856548"/>
              <a:gd name="connsiteY3385" fmla="*/ 523801 h 1536506"/>
              <a:gd name="connsiteX3386" fmla="*/ 1550404 w 2856548"/>
              <a:gd name="connsiteY3386" fmla="*/ 527100 h 1536506"/>
              <a:gd name="connsiteX3387" fmla="*/ 1548766 w 2856548"/>
              <a:gd name="connsiteY3387" fmla="*/ 526857 h 1536506"/>
              <a:gd name="connsiteX3388" fmla="*/ 1630707 w 2856548"/>
              <a:gd name="connsiteY3388" fmla="*/ 522990 h 1536506"/>
              <a:gd name="connsiteX3389" fmla="*/ 1627823 w 2856548"/>
              <a:gd name="connsiteY3389" fmla="*/ 524951 h 1536506"/>
              <a:gd name="connsiteX3390" fmla="*/ 1624955 w 2856548"/>
              <a:gd name="connsiteY3390" fmla="*/ 525834 h 1536506"/>
              <a:gd name="connsiteX3391" fmla="*/ 1649731 w 2856548"/>
              <a:gd name="connsiteY3391" fmla="*/ 513521 h 1536506"/>
              <a:gd name="connsiteX3392" fmla="*/ 1648184 w 2856548"/>
              <a:gd name="connsiteY3392" fmla="*/ 515879 h 1536506"/>
              <a:gd name="connsiteX3393" fmla="*/ 1644016 w 2856548"/>
              <a:gd name="connsiteY3393" fmla="*/ 519236 h 1536506"/>
              <a:gd name="connsiteX3394" fmla="*/ 1633538 w 2856548"/>
              <a:gd name="connsiteY3394" fmla="*/ 525904 h 1536506"/>
              <a:gd name="connsiteX3395" fmla="*/ 1624013 w 2856548"/>
              <a:gd name="connsiteY3395" fmla="*/ 530666 h 1536506"/>
              <a:gd name="connsiteX3396" fmla="*/ 1628776 w 2856548"/>
              <a:gd name="connsiteY3396" fmla="*/ 527809 h 1536506"/>
              <a:gd name="connsiteX3397" fmla="*/ 1620203 w 2856548"/>
              <a:gd name="connsiteY3397" fmla="*/ 530666 h 1536506"/>
              <a:gd name="connsiteX3398" fmla="*/ 1634491 w 2856548"/>
              <a:gd name="connsiteY3398" fmla="*/ 523999 h 1536506"/>
              <a:gd name="connsiteX3399" fmla="*/ 1639253 w 2856548"/>
              <a:gd name="connsiteY3399" fmla="*/ 521141 h 1536506"/>
              <a:gd name="connsiteX3400" fmla="*/ 1643063 w 2856548"/>
              <a:gd name="connsiteY3400" fmla="*/ 518284 h 1536506"/>
              <a:gd name="connsiteX3401" fmla="*/ 1649731 w 2856548"/>
              <a:gd name="connsiteY3401" fmla="*/ 513521 h 1536506"/>
              <a:gd name="connsiteX3402" fmla="*/ 1646257 w 2856548"/>
              <a:gd name="connsiteY3402" fmla="*/ 512417 h 1536506"/>
              <a:gd name="connsiteX3403" fmla="*/ 1638301 w 2856548"/>
              <a:gd name="connsiteY3403" fmla="*/ 519236 h 1536506"/>
              <a:gd name="connsiteX3404" fmla="*/ 1630707 w 2856548"/>
              <a:gd name="connsiteY3404" fmla="*/ 522990 h 1536506"/>
              <a:gd name="connsiteX3405" fmla="*/ 892272 w 2856548"/>
              <a:gd name="connsiteY3405" fmla="*/ 511340 h 1536506"/>
              <a:gd name="connsiteX3406" fmla="*/ 893359 w 2856548"/>
              <a:gd name="connsiteY3406" fmla="*/ 512013 h 1536506"/>
              <a:gd name="connsiteX3407" fmla="*/ 899161 w 2856548"/>
              <a:gd name="connsiteY3407" fmla="*/ 517331 h 1536506"/>
              <a:gd name="connsiteX3408" fmla="*/ 1655446 w 2856548"/>
              <a:gd name="connsiteY3408" fmla="*/ 509711 h 1536506"/>
              <a:gd name="connsiteX3409" fmla="*/ 1647231 w 2856548"/>
              <a:gd name="connsiteY3409" fmla="*/ 517331 h 1536506"/>
              <a:gd name="connsiteX3410" fmla="*/ 1648184 w 2856548"/>
              <a:gd name="connsiteY3410" fmla="*/ 515879 h 1536506"/>
              <a:gd name="connsiteX3411" fmla="*/ 1652588 w 2856548"/>
              <a:gd name="connsiteY3411" fmla="*/ 512331 h 1536506"/>
              <a:gd name="connsiteX3412" fmla="*/ 1655446 w 2856548"/>
              <a:gd name="connsiteY3412" fmla="*/ 509711 h 1536506"/>
              <a:gd name="connsiteX3413" fmla="*/ 1401128 w 2856548"/>
              <a:gd name="connsiteY3413" fmla="*/ 509711 h 1536506"/>
              <a:gd name="connsiteX3414" fmla="*/ 1443991 w 2856548"/>
              <a:gd name="connsiteY3414" fmla="*/ 560194 h 1536506"/>
              <a:gd name="connsiteX3415" fmla="*/ 1449611 w 2856548"/>
              <a:gd name="connsiteY3415" fmla="*/ 565318 h 1536506"/>
              <a:gd name="connsiteX3416" fmla="*/ 1454991 w 2856548"/>
              <a:gd name="connsiteY3416" fmla="*/ 571850 h 1536506"/>
              <a:gd name="connsiteX3417" fmla="*/ 1445896 w 2856548"/>
              <a:gd name="connsiteY3417" fmla="*/ 564956 h 1536506"/>
              <a:gd name="connsiteX3418" fmla="*/ 1401128 w 2856548"/>
              <a:gd name="connsiteY3418" fmla="*/ 509711 h 1536506"/>
              <a:gd name="connsiteX3419" fmla="*/ 886732 w 2856548"/>
              <a:gd name="connsiteY3419" fmla="*/ 506523 h 1536506"/>
              <a:gd name="connsiteX3420" fmla="*/ 892272 w 2856548"/>
              <a:gd name="connsiteY3420" fmla="*/ 511340 h 1536506"/>
              <a:gd name="connsiteX3421" fmla="*/ 889636 w 2856548"/>
              <a:gd name="connsiteY3421" fmla="*/ 509711 h 1536506"/>
              <a:gd name="connsiteX3422" fmla="*/ 1022033 w 2856548"/>
              <a:gd name="connsiteY3422" fmla="*/ 504949 h 1536506"/>
              <a:gd name="connsiteX3423" fmla="*/ 1012508 w 2856548"/>
              <a:gd name="connsiteY3423" fmla="*/ 514474 h 1536506"/>
              <a:gd name="connsiteX3424" fmla="*/ 1000126 w 2856548"/>
              <a:gd name="connsiteY3424" fmla="*/ 523046 h 1536506"/>
              <a:gd name="connsiteX3425" fmla="*/ 1011437 w 2856548"/>
              <a:gd name="connsiteY3425" fmla="*/ 515426 h 1536506"/>
              <a:gd name="connsiteX3426" fmla="*/ 1007877 w 2856548"/>
              <a:gd name="connsiteY3426" fmla="*/ 519101 h 1536506"/>
              <a:gd name="connsiteX3427" fmla="*/ 1007498 w 2856548"/>
              <a:gd name="connsiteY3427" fmla="*/ 519378 h 1536506"/>
              <a:gd name="connsiteX3428" fmla="*/ 994411 w 2856548"/>
              <a:gd name="connsiteY3428" fmla="*/ 526856 h 1536506"/>
              <a:gd name="connsiteX3429" fmla="*/ 992123 w 2856548"/>
              <a:gd name="connsiteY3429" fmla="*/ 527873 h 1536506"/>
              <a:gd name="connsiteX3430" fmla="*/ 986791 w 2856548"/>
              <a:gd name="connsiteY3430" fmla="*/ 528761 h 1536506"/>
              <a:gd name="connsiteX3431" fmla="*/ 979171 w 2856548"/>
              <a:gd name="connsiteY3431" fmla="*/ 530666 h 1536506"/>
              <a:gd name="connsiteX3432" fmla="*/ 969646 w 2856548"/>
              <a:gd name="connsiteY3432" fmla="*/ 532571 h 1536506"/>
              <a:gd name="connsiteX3433" fmla="*/ 964883 w 2856548"/>
              <a:gd name="connsiteY3433" fmla="*/ 533524 h 1536506"/>
              <a:gd name="connsiteX3434" fmla="*/ 960121 w 2856548"/>
              <a:gd name="connsiteY3434" fmla="*/ 533524 h 1536506"/>
              <a:gd name="connsiteX3435" fmla="*/ 989648 w 2856548"/>
              <a:gd name="connsiteY3435" fmla="*/ 526856 h 1536506"/>
              <a:gd name="connsiteX3436" fmla="*/ 1022033 w 2856548"/>
              <a:gd name="connsiteY3436" fmla="*/ 504949 h 1536506"/>
              <a:gd name="connsiteX3437" fmla="*/ 1656164 w 2856548"/>
              <a:gd name="connsiteY3437" fmla="*/ 503925 h 1536506"/>
              <a:gd name="connsiteX3438" fmla="*/ 1651636 w 2856548"/>
              <a:gd name="connsiteY3438" fmla="*/ 508759 h 1536506"/>
              <a:gd name="connsiteX3439" fmla="*/ 1646257 w 2856548"/>
              <a:gd name="connsiteY3439" fmla="*/ 512417 h 1536506"/>
              <a:gd name="connsiteX3440" fmla="*/ 1036321 w 2856548"/>
              <a:gd name="connsiteY3440" fmla="*/ 499234 h 1536506"/>
              <a:gd name="connsiteX3441" fmla="*/ 996316 w 2856548"/>
              <a:gd name="connsiteY3441" fmla="*/ 530666 h 1536506"/>
              <a:gd name="connsiteX3442" fmla="*/ 1036321 w 2856548"/>
              <a:gd name="connsiteY3442" fmla="*/ 499234 h 1536506"/>
              <a:gd name="connsiteX3443" fmla="*/ 1509713 w 2856548"/>
              <a:gd name="connsiteY3443" fmla="*/ 497329 h 1536506"/>
              <a:gd name="connsiteX3444" fmla="*/ 1544725 w 2856548"/>
              <a:gd name="connsiteY3444" fmla="*/ 523801 h 1536506"/>
              <a:gd name="connsiteX3445" fmla="*/ 1530311 w 2856548"/>
              <a:gd name="connsiteY3445" fmla="*/ 515427 h 1536506"/>
              <a:gd name="connsiteX3446" fmla="*/ 1509713 w 2856548"/>
              <a:gd name="connsiteY3446" fmla="*/ 497329 h 1536506"/>
              <a:gd name="connsiteX3447" fmla="*/ 397493 w 2856548"/>
              <a:gd name="connsiteY3447" fmla="*/ 496023 h 1536506"/>
              <a:gd name="connsiteX3448" fmla="*/ 386716 w 2856548"/>
              <a:gd name="connsiteY3448" fmla="*/ 508759 h 1536506"/>
              <a:gd name="connsiteX3449" fmla="*/ 364808 w 2856548"/>
              <a:gd name="connsiteY3449" fmla="*/ 523999 h 1536506"/>
              <a:gd name="connsiteX3450" fmla="*/ 340043 w 2856548"/>
              <a:gd name="connsiteY3450" fmla="*/ 532571 h 1536506"/>
              <a:gd name="connsiteX3451" fmla="*/ 352426 w 2856548"/>
              <a:gd name="connsiteY3451" fmla="*/ 530666 h 1536506"/>
              <a:gd name="connsiteX3452" fmla="*/ 353230 w 2856548"/>
              <a:gd name="connsiteY3452" fmla="*/ 530398 h 1536506"/>
              <a:gd name="connsiteX3453" fmla="*/ 344629 w 2856548"/>
              <a:gd name="connsiteY3453" fmla="*/ 533975 h 1536506"/>
              <a:gd name="connsiteX3454" fmla="*/ 344456 w 2856548"/>
              <a:gd name="connsiteY3454" fmla="*/ 534006 h 1536506"/>
              <a:gd name="connsiteX3455" fmla="*/ 316231 w 2856548"/>
              <a:gd name="connsiteY3455" fmla="*/ 535429 h 1536506"/>
              <a:gd name="connsiteX3456" fmla="*/ 290513 w 2856548"/>
              <a:gd name="connsiteY3456" fmla="*/ 529714 h 1536506"/>
              <a:gd name="connsiteX3457" fmla="*/ 269558 w 2856548"/>
              <a:gd name="connsiteY3457" fmla="*/ 519236 h 1536506"/>
              <a:gd name="connsiteX3458" fmla="*/ 308611 w 2856548"/>
              <a:gd name="connsiteY3458" fmla="*/ 532571 h 1536506"/>
              <a:gd name="connsiteX3459" fmla="*/ 332423 w 2856548"/>
              <a:gd name="connsiteY3459" fmla="*/ 532571 h 1536506"/>
              <a:gd name="connsiteX3460" fmla="*/ 355283 w 2856548"/>
              <a:gd name="connsiteY3460" fmla="*/ 526856 h 1536506"/>
              <a:gd name="connsiteX3461" fmla="*/ 376715 w 2856548"/>
              <a:gd name="connsiteY3461" fmla="*/ 515069 h 1536506"/>
              <a:gd name="connsiteX3462" fmla="*/ 1664301 w 2856548"/>
              <a:gd name="connsiteY3462" fmla="*/ 495237 h 1536506"/>
              <a:gd name="connsiteX3463" fmla="*/ 1658303 w 2856548"/>
              <a:gd name="connsiteY3463" fmla="*/ 502091 h 1536506"/>
              <a:gd name="connsiteX3464" fmla="*/ 1656164 w 2856548"/>
              <a:gd name="connsiteY3464" fmla="*/ 503925 h 1536506"/>
              <a:gd name="connsiteX3465" fmla="*/ 399347 w 2856548"/>
              <a:gd name="connsiteY3465" fmla="*/ 493832 h 1536506"/>
              <a:gd name="connsiteX3466" fmla="*/ 398146 w 2856548"/>
              <a:gd name="connsiteY3466" fmla="*/ 495424 h 1536506"/>
              <a:gd name="connsiteX3467" fmla="*/ 397493 w 2856548"/>
              <a:gd name="connsiteY3467" fmla="*/ 496023 h 1536506"/>
              <a:gd name="connsiteX3468" fmla="*/ 2761674 w 2856548"/>
              <a:gd name="connsiteY3468" fmla="*/ 493619 h 1536506"/>
              <a:gd name="connsiteX3469" fmla="*/ 2765109 w 2856548"/>
              <a:gd name="connsiteY3469" fmla="*/ 498162 h 1536506"/>
              <a:gd name="connsiteX3470" fmla="*/ 2770823 w 2856548"/>
              <a:gd name="connsiteY3470" fmla="*/ 506854 h 1536506"/>
              <a:gd name="connsiteX3471" fmla="*/ 2762323 w 2856548"/>
              <a:gd name="connsiteY3471" fmla="*/ 495434 h 1536506"/>
              <a:gd name="connsiteX3472" fmla="*/ 1389698 w 2856548"/>
              <a:gd name="connsiteY3472" fmla="*/ 492566 h 1536506"/>
              <a:gd name="connsiteX3473" fmla="*/ 1392932 w 2856548"/>
              <a:gd name="connsiteY3473" fmla="*/ 496493 h 1536506"/>
              <a:gd name="connsiteX3474" fmla="*/ 1395413 w 2856548"/>
              <a:gd name="connsiteY3474" fmla="*/ 500186 h 1536506"/>
              <a:gd name="connsiteX3475" fmla="*/ 1389698 w 2856548"/>
              <a:gd name="connsiteY3475" fmla="*/ 492566 h 1536506"/>
              <a:gd name="connsiteX3476" fmla="*/ 2141361 w 2856548"/>
              <a:gd name="connsiteY3476" fmla="*/ 484507 h 1536506"/>
              <a:gd name="connsiteX3477" fmla="*/ 2169796 w 2856548"/>
              <a:gd name="connsiteY3477" fmla="*/ 512569 h 1536506"/>
              <a:gd name="connsiteX3478" fmla="*/ 2163128 w 2856548"/>
              <a:gd name="connsiteY3478" fmla="*/ 506854 h 1536506"/>
              <a:gd name="connsiteX3479" fmla="*/ 2155508 w 2856548"/>
              <a:gd name="connsiteY3479" fmla="*/ 500186 h 1536506"/>
              <a:gd name="connsiteX3480" fmla="*/ 2145269 w 2856548"/>
              <a:gd name="connsiteY3480" fmla="*/ 489351 h 1536506"/>
              <a:gd name="connsiteX3481" fmla="*/ 1678212 w 2856548"/>
              <a:gd name="connsiteY3481" fmla="*/ 479339 h 1536506"/>
              <a:gd name="connsiteX3482" fmla="*/ 1674496 w 2856548"/>
              <a:gd name="connsiteY3482" fmla="*/ 484351 h 1536506"/>
              <a:gd name="connsiteX3483" fmla="*/ 1664301 w 2856548"/>
              <a:gd name="connsiteY3483" fmla="*/ 495237 h 1536506"/>
              <a:gd name="connsiteX3484" fmla="*/ 1678726 w 2856548"/>
              <a:gd name="connsiteY3484" fmla="*/ 478645 h 1536506"/>
              <a:gd name="connsiteX3485" fmla="*/ 1678306 w 2856548"/>
              <a:gd name="connsiteY3485" fmla="*/ 479231 h 1536506"/>
              <a:gd name="connsiteX3486" fmla="*/ 1678212 w 2856548"/>
              <a:gd name="connsiteY3486" fmla="*/ 479339 h 1536506"/>
              <a:gd name="connsiteX3487" fmla="*/ 860569 w 2856548"/>
              <a:gd name="connsiteY3487" fmla="*/ 477805 h 1536506"/>
              <a:gd name="connsiteX3488" fmla="*/ 862265 w 2856548"/>
              <a:gd name="connsiteY3488" fmla="*/ 479666 h 1536506"/>
              <a:gd name="connsiteX3489" fmla="*/ 876301 w 2856548"/>
              <a:gd name="connsiteY3489" fmla="*/ 496376 h 1536506"/>
              <a:gd name="connsiteX3490" fmla="*/ 883496 w 2856548"/>
              <a:gd name="connsiteY3490" fmla="*/ 502971 h 1536506"/>
              <a:gd name="connsiteX3491" fmla="*/ 886732 w 2856548"/>
              <a:gd name="connsiteY3491" fmla="*/ 506523 h 1536506"/>
              <a:gd name="connsiteX3492" fmla="*/ 877253 w 2856548"/>
              <a:gd name="connsiteY3492" fmla="*/ 498281 h 1536506"/>
              <a:gd name="connsiteX3493" fmla="*/ 2744153 w 2856548"/>
              <a:gd name="connsiteY3493" fmla="*/ 475421 h 1536506"/>
              <a:gd name="connsiteX3494" fmla="*/ 2759393 w 2856548"/>
              <a:gd name="connsiteY3494" fmla="*/ 495424 h 1536506"/>
              <a:gd name="connsiteX3495" fmla="*/ 2747963 w 2856548"/>
              <a:gd name="connsiteY3495" fmla="*/ 478279 h 1536506"/>
              <a:gd name="connsiteX3496" fmla="*/ 2749868 w 2856548"/>
              <a:gd name="connsiteY3496" fmla="*/ 482089 h 1536506"/>
              <a:gd name="connsiteX3497" fmla="*/ 2744153 w 2856548"/>
              <a:gd name="connsiteY3497" fmla="*/ 475421 h 1536506"/>
              <a:gd name="connsiteX3498" fmla="*/ 858111 w 2856548"/>
              <a:gd name="connsiteY3498" fmla="*/ 474788 h 1536506"/>
              <a:gd name="connsiteX3499" fmla="*/ 860569 w 2856548"/>
              <a:gd name="connsiteY3499" fmla="*/ 477805 h 1536506"/>
              <a:gd name="connsiteX3500" fmla="*/ 859156 w 2856548"/>
              <a:gd name="connsiteY3500" fmla="*/ 476255 h 1536506"/>
              <a:gd name="connsiteX3501" fmla="*/ 856298 w 2856548"/>
              <a:gd name="connsiteY3501" fmla="*/ 472564 h 1536506"/>
              <a:gd name="connsiteX3502" fmla="*/ 857796 w 2856548"/>
              <a:gd name="connsiteY3502" fmla="*/ 474347 h 1536506"/>
              <a:gd name="connsiteX3503" fmla="*/ 858111 w 2856548"/>
              <a:gd name="connsiteY3503" fmla="*/ 474788 h 1536506"/>
              <a:gd name="connsiteX3504" fmla="*/ 428626 w 2856548"/>
              <a:gd name="connsiteY3504" fmla="*/ 459229 h 1536506"/>
              <a:gd name="connsiteX3505" fmla="*/ 409576 w 2856548"/>
              <a:gd name="connsiteY3505" fmla="*/ 484946 h 1536506"/>
              <a:gd name="connsiteX3506" fmla="*/ 396241 w 2856548"/>
              <a:gd name="connsiteY3506" fmla="*/ 500186 h 1536506"/>
              <a:gd name="connsiteX3507" fmla="*/ 425763 w 2856548"/>
              <a:gd name="connsiteY3507" fmla="*/ 462613 h 1536506"/>
              <a:gd name="connsiteX3508" fmla="*/ 1075373 w 2856548"/>
              <a:gd name="connsiteY3508" fmla="*/ 439226 h 1536506"/>
              <a:gd name="connsiteX3509" fmla="*/ 1043941 w 2856548"/>
              <a:gd name="connsiteY3509" fmla="*/ 483994 h 1536506"/>
              <a:gd name="connsiteX3510" fmla="*/ 1075373 w 2856548"/>
              <a:gd name="connsiteY3510" fmla="*/ 439226 h 1536506"/>
              <a:gd name="connsiteX3511" fmla="*/ 2105026 w 2856548"/>
              <a:gd name="connsiteY3511" fmla="*/ 437321 h 1536506"/>
              <a:gd name="connsiteX3512" fmla="*/ 2127886 w 2856548"/>
              <a:gd name="connsiteY3512" fmla="*/ 467801 h 1536506"/>
              <a:gd name="connsiteX3513" fmla="*/ 2141361 w 2856548"/>
              <a:gd name="connsiteY3513" fmla="*/ 484507 h 1536506"/>
              <a:gd name="connsiteX3514" fmla="*/ 2133482 w 2856548"/>
              <a:gd name="connsiteY3514" fmla="*/ 476731 h 1536506"/>
              <a:gd name="connsiteX3515" fmla="*/ 2105026 w 2856548"/>
              <a:gd name="connsiteY3515" fmla="*/ 437321 h 1536506"/>
              <a:gd name="connsiteX3516" fmla="*/ 1343163 w 2856548"/>
              <a:gd name="connsiteY3516" fmla="*/ 435960 h 1536506"/>
              <a:gd name="connsiteX3517" fmla="*/ 1351003 w 2856548"/>
              <a:gd name="connsiteY3517" fmla="*/ 443036 h 1536506"/>
              <a:gd name="connsiteX3518" fmla="*/ 1379221 w 2856548"/>
              <a:gd name="connsiteY3518" fmla="*/ 481136 h 1536506"/>
              <a:gd name="connsiteX3519" fmla="*/ 1357313 w 2856548"/>
              <a:gd name="connsiteY3519" fmla="*/ 452561 h 1536506"/>
              <a:gd name="connsiteX3520" fmla="*/ 1211581 w 2856548"/>
              <a:gd name="connsiteY3520" fmla="*/ 424939 h 1536506"/>
              <a:gd name="connsiteX3521" fmla="*/ 1186816 w 2856548"/>
              <a:gd name="connsiteY3521" fmla="*/ 450656 h 1536506"/>
              <a:gd name="connsiteX3522" fmla="*/ 1191698 w 2856548"/>
              <a:gd name="connsiteY3522" fmla="*/ 444346 h 1536506"/>
              <a:gd name="connsiteX3523" fmla="*/ 1195614 w 2856548"/>
              <a:gd name="connsiteY3523" fmla="*/ 439768 h 1536506"/>
              <a:gd name="connsiteX3524" fmla="*/ 1205223 w 2856548"/>
              <a:gd name="connsiteY3524" fmla="*/ 430238 h 1536506"/>
              <a:gd name="connsiteX3525" fmla="*/ 1327786 w 2856548"/>
              <a:gd name="connsiteY3525" fmla="*/ 422081 h 1536506"/>
              <a:gd name="connsiteX3526" fmla="*/ 1342192 w 2856548"/>
              <a:gd name="connsiteY3526" fmla="*/ 434821 h 1536506"/>
              <a:gd name="connsiteX3527" fmla="*/ 1343163 w 2856548"/>
              <a:gd name="connsiteY3527" fmla="*/ 435960 h 1536506"/>
              <a:gd name="connsiteX3528" fmla="*/ 2362201 w 2856548"/>
              <a:gd name="connsiteY3528" fmla="*/ 420176 h 1536506"/>
              <a:gd name="connsiteX3529" fmla="*/ 2358877 w 2856548"/>
              <a:gd name="connsiteY3529" fmla="*/ 424819 h 1536506"/>
              <a:gd name="connsiteX3530" fmla="*/ 2358354 w 2856548"/>
              <a:gd name="connsiteY3530" fmla="*/ 425470 h 1536506"/>
              <a:gd name="connsiteX3531" fmla="*/ 2359341 w 2856548"/>
              <a:gd name="connsiteY3531" fmla="*/ 423990 h 1536506"/>
              <a:gd name="connsiteX3532" fmla="*/ 1963103 w 2856548"/>
              <a:gd name="connsiteY3532" fmla="*/ 418271 h 1536506"/>
              <a:gd name="connsiteX3533" fmla="*/ 1991678 w 2856548"/>
              <a:gd name="connsiteY3533" fmla="*/ 444941 h 1536506"/>
              <a:gd name="connsiteX3534" fmla="*/ 1963103 w 2856548"/>
              <a:gd name="connsiteY3534" fmla="*/ 418271 h 1536506"/>
              <a:gd name="connsiteX3535" fmla="*/ 2361725 w 2856548"/>
              <a:gd name="connsiteY3535" fmla="*/ 415414 h 1536506"/>
              <a:gd name="connsiteX3536" fmla="*/ 2355533 w 2856548"/>
              <a:gd name="connsiteY3536" fmla="*/ 423986 h 1536506"/>
              <a:gd name="connsiteX3537" fmla="*/ 2351723 w 2856548"/>
              <a:gd name="connsiteY3537" fmla="*/ 429701 h 1536506"/>
              <a:gd name="connsiteX3538" fmla="*/ 2336483 w 2856548"/>
              <a:gd name="connsiteY3538" fmla="*/ 452561 h 1536506"/>
              <a:gd name="connsiteX3539" fmla="*/ 2359343 w 2856548"/>
              <a:gd name="connsiteY3539" fmla="*/ 418271 h 1536506"/>
              <a:gd name="connsiteX3540" fmla="*/ 2361725 w 2856548"/>
              <a:gd name="connsiteY3540" fmla="*/ 415414 h 1536506"/>
              <a:gd name="connsiteX3541" fmla="*/ 1098233 w 2856548"/>
              <a:gd name="connsiteY3541" fmla="*/ 415414 h 1536506"/>
              <a:gd name="connsiteX3542" fmla="*/ 1069658 w 2856548"/>
              <a:gd name="connsiteY3542" fmla="*/ 457324 h 1536506"/>
              <a:gd name="connsiteX3543" fmla="*/ 1098233 w 2856548"/>
              <a:gd name="connsiteY3543" fmla="*/ 415414 h 1536506"/>
              <a:gd name="connsiteX3544" fmla="*/ 2715014 w 2856548"/>
              <a:gd name="connsiteY3544" fmla="*/ 414012 h 1536506"/>
              <a:gd name="connsiteX3545" fmla="*/ 2729509 w 2856548"/>
              <a:gd name="connsiteY3545" fmla="*/ 432797 h 1536506"/>
              <a:gd name="connsiteX3546" fmla="*/ 2742248 w 2856548"/>
              <a:gd name="connsiteY3546" fmla="*/ 450656 h 1536506"/>
              <a:gd name="connsiteX3547" fmla="*/ 2735581 w 2856548"/>
              <a:gd name="connsiteY3547" fmla="*/ 443036 h 1536506"/>
              <a:gd name="connsiteX3548" fmla="*/ 2715467 w 2856548"/>
              <a:gd name="connsiteY3548" fmla="*/ 414694 h 1536506"/>
              <a:gd name="connsiteX3549" fmla="*/ 1726358 w 2856548"/>
              <a:gd name="connsiteY3549" fmla="*/ 413439 h 1536506"/>
              <a:gd name="connsiteX3550" fmla="*/ 1697356 w 2856548"/>
              <a:gd name="connsiteY3550" fmla="*/ 453514 h 1536506"/>
              <a:gd name="connsiteX3551" fmla="*/ 1678726 w 2856548"/>
              <a:gd name="connsiteY3551" fmla="*/ 478645 h 1536506"/>
              <a:gd name="connsiteX3552" fmla="*/ 1719263 w 2856548"/>
              <a:gd name="connsiteY3552" fmla="*/ 422081 h 1536506"/>
              <a:gd name="connsiteX3553" fmla="*/ 2366963 w 2856548"/>
              <a:gd name="connsiteY3553" fmla="*/ 412556 h 1536506"/>
              <a:gd name="connsiteX3554" fmla="*/ 2359341 w 2856548"/>
              <a:gd name="connsiteY3554" fmla="*/ 423990 h 1536506"/>
              <a:gd name="connsiteX3555" fmla="*/ 2356486 w 2856548"/>
              <a:gd name="connsiteY3555" fmla="*/ 427796 h 1536506"/>
              <a:gd name="connsiteX3556" fmla="*/ 2358354 w 2856548"/>
              <a:gd name="connsiteY3556" fmla="*/ 425470 h 1536506"/>
              <a:gd name="connsiteX3557" fmla="*/ 2357589 w 2856548"/>
              <a:gd name="connsiteY3557" fmla="*/ 426618 h 1536506"/>
              <a:gd name="connsiteX3558" fmla="*/ 2333952 w 2856548"/>
              <a:gd name="connsiteY3558" fmla="*/ 459631 h 1536506"/>
              <a:gd name="connsiteX3559" fmla="*/ 2333983 w 2856548"/>
              <a:gd name="connsiteY3559" fmla="*/ 459586 h 1536506"/>
              <a:gd name="connsiteX3560" fmla="*/ 2366963 w 2856548"/>
              <a:gd name="connsiteY3560" fmla="*/ 412556 h 1536506"/>
              <a:gd name="connsiteX3561" fmla="*/ 806060 w 2856548"/>
              <a:gd name="connsiteY3561" fmla="*/ 412230 h 1536506"/>
              <a:gd name="connsiteX3562" fmla="*/ 809626 w 2856548"/>
              <a:gd name="connsiteY3562" fmla="*/ 416366 h 1536506"/>
              <a:gd name="connsiteX3563" fmla="*/ 810578 w 2856548"/>
              <a:gd name="connsiteY3563" fmla="*/ 418271 h 1536506"/>
              <a:gd name="connsiteX3564" fmla="*/ 1273493 w 2856548"/>
              <a:gd name="connsiteY3564" fmla="*/ 403031 h 1536506"/>
              <a:gd name="connsiteX3565" fmla="*/ 1290638 w 2856548"/>
              <a:gd name="connsiteY3565" fmla="*/ 404936 h 1536506"/>
              <a:gd name="connsiteX3566" fmla="*/ 1284923 w 2856548"/>
              <a:gd name="connsiteY3566" fmla="*/ 404936 h 1536506"/>
              <a:gd name="connsiteX3567" fmla="*/ 1281113 w 2856548"/>
              <a:gd name="connsiteY3567" fmla="*/ 403984 h 1536506"/>
              <a:gd name="connsiteX3568" fmla="*/ 1276351 w 2856548"/>
              <a:gd name="connsiteY3568" fmla="*/ 403984 h 1536506"/>
              <a:gd name="connsiteX3569" fmla="*/ 1266826 w 2856548"/>
              <a:gd name="connsiteY3569" fmla="*/ 403984 h 1536506"/>
              <a:gd name="connsiteX3570" fmla="*/ 1258253 w 2856548"/>
              <a:gd name="connsiteY3570" fmla="*/ 404936 h 1536506"/>
              <a:gd name="connsiteX3571" fmla="*/ 1273493 w 2856548"/>
              <a:gd name="connsiteY3571" fmla="*/ 403031 h 1536506"/>
              <a:gd name="connsiteX3572" fmla="*/ 794386 w 2856548"/>
              <a:gd name="connsiteY3572" fmla="*/ 397316 h 1536506"/>
              <a:gd name="connsiteX3573" fmla="*/ 800339 w 2856548"/>
              <a:gd name="connsiteY3573" fmla="*/ 404579 h 1536506"/>
              <a:gd name="connsiteX3574" fmla="*/ 806060 w 2856548"/>
              <a:gd name="connsiteY3574" fmla="*/ 412230 h 1536506"/>
              <a:gd name="connsiteX3575" fmla="*/ 801036 w 2856548"/>
              <a:gd name="connsiteY3575" fmla="*/ 406401 h 1536506"/>
              <a:gd name="connsiteX3576" fmla="*/ 800101 w 2856548"/>
              <a:gd name="connsiteY3576" fmla="*/ 405175 h 1536506"/>
              <a:gd name="connsiteX3577" fmla="*/ 794386 w 2856548"/>
              <a:gd name="connsiteY3577" fmla="*/ 397316 h 1536506"/>
              <a:gd name="connsiteX3578" fmla="*/ 1428555 w 2856548"/>
              <a:gd name="connsiteY3578" fmla="*/ 395818 h 1536506"/>
              <a:gd name="connsiteX3579" fmla="*/ 1442086 w 2856548"/>
              <a:gd name="connsiteY3579" fmla="*/ 411604 h 1536506"/>
              <a:gd name="connsiteX3580" fmla="*/ 1468756 w 2856548"/>
              <a:gd name="connsiteY3580" fmla="*/ 449704 h 1536506"/>
              <a:gd name="connsiteX3581" fmla="*/ 1424771 w 2856548"/>
              <a:gd name="connsiteY3581" fmla="*/ 386947 h 1536506"/>
              <a:gd name="connsiteX3582" fmla="*/ 1432561 w 2856548"/>
              <a:gd name="connsiteY3582" fmla="*/ 394459 h 1536506"/>
              <a:gd name="connsiteX3583" fmla="*/ 1431608 w 2856548"/>
              <a:gd name="connsiteY3583" fmla="*/ 395411 h 1536506"/>
              <a:gd name="connsiteX3584" fmla="*/ 1498283 w 2856548"/>
              <a:gd name="connsiteY3584" fmla="*/ 484946 h 1536506"/>
              <a:gd name="connsiteX3585" fmla="*/ 1466851 w 2856548"/>
              <a:gd name="connsiteY3585" fmla="*/ 443989 h 1536506"/>
              <a:gd name="connsiteX3586" fmla="*/ 1418130 w 2856548"/>
              <a:gd name="connsiteY3586" fmla="*/ 383655 h 1536506"/>
              <a:gd name="connsiteX3587" fmla="*/ 1423988 w 2856548"/>
              <a:gd name="connsiteY3587" fmla="*/ 389696 h 1536506"/>
              <a:gd name="connsiteX3588" fmla="*/ 1428555 w 2856548"/>
              <a:gd name="connsiteY3588" fmla="*/ 395818 h 1536506"/>
              <a:gd name="connsiteX3589" fmla="*/ 50976 w 2856548"/>
              <a:gd name="connsiteY3589" fmla="*/ 382854 h 1536506"/>
              <a:gd name="connsiteX3590" fmla="*/ 51436 w 2856548"/>
              <a:gd name="connsiteY3590" fmla="*/ 383029 h 1536506"/>
              <a:gd name="connsiteX3591" fmla="*/ 51657 w 2856548"/>
              <a:gd name="connsiteY3591" fmla="*/ 383156 h 1536506"/>
              <a:gd name="connsiteX3592" fmla="*/ 44649 w 2856548"/>
              <a:gd name="connsiteY3592" fmla="*/ 380053 h 1536506"/>
              <a:gd name="connsiteX3593" fmla="*/ 50976 w 2856548"/>
              <a:gd name="connsiteY3593" fmla="*/ 382854 h 1536506"/>
              <a:gd name="connsiteX3594" fmla="*/ 43935 w 2856548"/>
              <a:gd name="connsiteY3594" fmla="*/ 380172 h 1536506"/>
              <a:gd name="connsiteX3595" fmla="*/ 40006 w 2856548"/>
              <a:gd name="connsiteY3595" fmla="*/ 380171 h 1536506"/>
              <a:gd name="connsiteX3596" fmla="*/ 44649 w 2856548"/>
              <a:gd name="connsiteY3596" fmla="*/ 380053 h 1536506"/>
              <a:gd name="connsiteX3597" fmla="*/ 59056 w 2856548"/>
              <a:gd name="connsiteY3597" fmla="*/ 376361 h 1536506"/>
              <a:gd name="connsiteX3598" fmla="*/ 66795 w 2856548"/>
              <a:gd name="connsiteY3598" fmla="*/ 380410 h 1536506"/>
              <a:gd name="connsiteX3599" fmla="*/ 66309 w 2856548"/>
              <a:gd name="connsiteY3599" fmla="*/ 380229 h 1536506"/>
              <a:gd name="connsiteX3600" fmla="*/ 2683193 w 2856548"/>
              <a:gd name="connsiteY3600" fmla="*/ 375409 h 1536506"/>
              <a:gd name="connsiteX3601" fmla="*/ 2689385 w 2856548"/>
              <a:gd name="connsiteY3601" fmla="*/ 382196 h 1536506"/>
              <a:gd name="connsiteX3602" fmla="*/ 2690367 w 2856548"/>
              <a:gd name="connsiteY3602" fmla="*/ 383564 h 1536506"/>
              <a:gd name="connsiteX3603" fmla="*/ 61913 w 2856548"/>
              <a:gd name="connsiteY3603" fmla="*/ 368741 h 1536506"/>
              <a:gd name="connsiteX3604" fmla="*/ 62866 w 2856548"/>
              <a:gd name="connsiteY3604" fmla="*/ 368741 h 1536506"/>
              <a:gd name="connsiteX3605" fmla="*/ 73820 w 2856548"/>
              <a:gd name="connsiteY3605" fmla="*/ 374813 h 1536506"/>
              <a:gd name="connsiteX3606" fmla="*/ 77913 w 2856548"/>
              <a:gd name="connsiteY3606" fmla="*/ 377884 h 1536506"/>
              <a:gd name="connsiteX3607" fmla="*/ 62227 w 2856548"/>
              <a:gd name="connsiteY3607" fmla="*/ 367681 h 1536506"/>
              <a:gd name="connsiteX3608" fmla="*/ 64771 w 2856548"/>
              <a:gd name="connsiteY3608" fmla="*/ 368741 h 1536506"/>
              <a:gd name="connsiteX3609" fmla="*/ 65407 w 2856548"/>
              <a:gd name="connsiteY3609" fmla="*/ 369165 h 1536506"/>
              <a:gd name="connsiteX3610" fmla="*/ 1766779 w 2856548"/>
              <a:gd name="connsiteY3610" fmla="*/ 364200 h 1536506"/>
              <a:gd name="connsiteX3611" fmla="*/ 1726358 w 2856548"/>
              <a:gd name="connsiteY3611" fmla="*/ 413439 h 1536506"/>
              <a:gd name="connsiteX3612" fmla="*/ 1749743 w 2856548"/>
              <a:gd name="connsiteY3612" fmla="*/ 381124 h 1536506"/>
              <a:gd name="connsiteX3613" fmla="*/ 509793 w 2856548"/>
              <a:gd name="connsiteY3613" fmla="*/ 363822 h 1536506"/>
              <a:gd name="connsiteX3614" fmla="*/ 509414 w 2856548"/>
              <a:gd name="connsiteY3614" fmla="*/ 364175 h 1536506"/>
              <a:gd name="connsiteX3615" fmla="*/ 509588 w 2856548"/>
              <a:gd name="connsiteY3615" fmla="*/ 363979 h 1536506"/>
              <a:gd name="connsiteX3616" fmla="*/ 2681288 w 2856548"/>
              <a:gd name="connsiteY3616" fmla="*/ 361121 h 1536506"/>
              <a:gd name="connsiteX3617" fmla="*/ 2707958 w 2856548"/>
              <a:gd name="connsiteY3617" fmla="*/ 393506 h 1536506"/>
              <a:gd name="connsiteX3618" fmla="*/ 2698433 w 2856548"/>
              <a:gd name="connsiteY3618" fmla="*/ 382076 h 1536506"/>
              <a:gd name="connsiteX3619" fmla="*/ 2687956 w 2856548"/>
              <a:gd name="connsiteY3619" fmla="*/ 370646 h 1536506"/>
              <a:gd name="connsiteX3620" fmla="*/ 2681288 w 2856548"/>
              <a:gd name="connsiteY3620" fmla="*/ 361121 h 1536506"/>
              <a:gd name="connsiteX3621" fmla="*/ 42863 w 2856548"/>
              <a:gd name="connsiteY3621" fmla="*/ 360169 h 1536506"/>
              <a:gd name="connsiteX3622" fmla="*/ 54293 w 2856548"/>
              <a:gd name="connsiteY3622" fmla="*/ 363979 h 1536506"/>
              <a:gd name="connsiteX3623" fmla="*/ 62227 w 2856548"/>
              <a:gd name="connsiteY3623" fmla="*/ 367681 h 1536506"/>
              <a:gd name="connsiteX3624" fmla="*/ 53341 w 2856548"/>
              <a:gd name="connsiteY3624" fmla="*/ 363979 h 1536506"/>
              <a:gd name="connsiteX3625" fmla="*/ 42863 w 2856548"/>
              <a:gd name="connsiteY3625" fmla="*/ 360169 h 1536506"/>
              <a:gd name="connsiteX3626" fmla="*/ 2668906 w 2856548"/>
              <a:gd name="connsiteY3626" fmla="*/ 359216 h 1536506"/>
              <a:gd name="connsiteX3627" fmla="*/ 2686051 w 2856548"/>
              <a:gd name="connsiteY3627" fmla="*/ 375409 h 1536506"/>
              <a:gd name="connsiteX3628" fmla="*/ 2704148 w 2856548"/>
              <a:gd name="connsiteY3628" fmla="*/ 397316 h 1536506"/>
              <a:gd name="connsiteX3629" fmla="*/ 2689861 w 2856548"/>
              <a:gd name="connsiteY3629" fmla="*/ 380171 h 1536506"/>
              <a:gd name="connsiteX3630" fmla="*/ 2668906 w 2856548"/>
              <a:gd name="connsiteY3630" fmla="*/ 359216 h 1536506"/>
              <a:gd name="connsiteX3631" fmla="*/ 1777004 w 2856548"/>
              <a:gd name="connsiteY3631" fmla="*/ 354041 h 1536506"/>
              <a:gd name="connsiteX3632" fmla="*/ 1766779 w 2856548"/>
              <a:gd name="connsiteY3632" fmla="*/ 364200 h 1536506"/>
              <a:gd name="connsiteX3633" fmla="*/ 1771651 w 2856548"/>
              <a:gd name="connsiteY3633" fmla="*/ 358264 h 1536506"/>
              <a:gd name="connsiteX3634" fmla="*/ 1385955 w 2856548"/>
              <a:gd name="connsiteY3634" fmla="*/ 349518 h 1536506"/>
              <a:gd name="connsiteX3635" fmla="*/ 1394461 w 2856548"/>
              <a:gd name="connsiteY3635" fmla="*/ 355406 h 1536506"/>
              <a:gd name="connsiteX3636" fmla="*/ 1423988 w 2856548"/>
              <a:gd name="connsiteY3636" fmla="*/ 385886 h 1536506"/>
              <a:gd name="connsiteX3637" fmla="*/ 1424771 w 2856548"/>
              <a:gd name="connsiteY3637" fmla="*/ 386947 h 1536506"/>
              <a:gd name="connsiteX3638" fmla="*/ 1402756 w 2856548"/>
              <a:gd name="connsiteY3638" fmla="*/ 365718 h 1536506"/>
              <a:gd name="connsiteX3639" fmla="*/ 1402081 w 2856548"/>
              <a:gd name="connsiteY3639" fmla="*/ 364931 h 1536506"/>
              <a:gd name="connsiteX3640" fmla="*/ 1400884 w 2856548"/>
              <a:gd name="connsiteY3640" fmla="*/ 363914 h 1536506"/>
              <a:gd name="connsiteX3641" fmla="*/ 2653401 w 2856548"/>
              <a:gd name="connsiteY3641" fmla="*/ 349486 h 1536506"/>
              <a:gd name="connsiteX3642" fmla="*/ 2662238 w 2856548"/>
              <a:gd name="connsiteY3642" fmla="*/ 356359 h 1536506"/>
              <a:gd name="connsiteX3643" fmla="*/ 2673668 w 2856548"/>
              <a:gd name="connsiteY3643" fmla="*/ 366836 h 1536506"/>
              <a:gd name="connsiteX3644" fmla="*/ 2689861 w 2856548"/>
              <a:gd name="connsiteY3644" fmla="*/ 383029 h 1536506"/>
              <a:gd name="connsiteX3645" fmla="*/ 2677949 w 2856548"/>
              <a:gd name="connsiteY3645" fmla="*/ 372070 h 1536506"/>
              <a:gd name="connsiteX3646" fmla="*/ 2667953 w 2856548"/>
              <a:gd name="connsiteY3646" fmla="*/ 362074 h 1536506"/>
              <a:gd name="connsiteX3647" fmla="*/ 2664193 w 2856548"/>
              <a:gd name="connsiteY3647" fmla="*/ 359415 h 1536506"/>
              <a:gd name="connsiteX3648" fmla="*/ 2655890 w 2856548"/>
              <a:gd name="connsiteY3648" fmla="*/ 351776 h 1536506"/>
              <a:gd name="connsiteX3649" fmla="*/ 2658428 w 2856548"/>
              <a:gd name="connsiteY3649" fmla="*/ 353501 h 1536506"/>
              <a:gd name="connsiteX3650" fmla="*/ 2654142 w 2856548"/>
              <a:gd name="connsiteY3650" fmla="*/ 350168 h 1536506"/>
              <a:gd name="connsiteX3651" fmla="*/ 1796461 w 2856548"/>
              <a:gd name="connsiteY3651" fmla="*/ 338690 h 1536506"/>
              <a:gd name="connsiteX3652" fmla="*/ 1777004 w 2856548"/>
              <a:gd name="connsiteY3652" fmla="*/ 354041 h 1536506"/>
              <a:gd name="connsiteX3653" fmla="*/ 1786296 w 2856548"/>
              <a:gd name="connsiteY3653" fmla="*/ 344810 h 1536506"/>
              <a:gd name="connsiteX3654" fmla="*/ 2442728 w 2856548"/>
              <a:gd name="connsiteY3654" fmla="*/ 336507 h 1536506"/>
              <a:gd name="connsiteX3655" fmla="*/ 2432686 w 2856548"/>
              <a:gd name="connsiteY3655" fmla="*/ 344490 h 1536506"/>
              <a:gd name="connsiteX3656" fmla="*/ 2432686 w 2856548"/>
              <a:gd name="connsiteY3656" fmla="*/ 344096 h 1536506"/>
              <a:gd name="connsiteX3657" fmla="*/ 2441258 w 2856548"/>
              <a:gd name="connsiteY3657" fmla="*/ 337309 h 1536506"/>
              <a:gd name="connsiteX3658" fmla="*/ 1365272 w 2856548"/>
              <a:gd name="connsiteY3658" fmla="*/ 335199 h 1536506"/>
              <a:gd name="connsiteX3659" fmla="*/ 1379221 w 2856548"/>
              <a:gd name="connsiteY3659" fmla="*/ 343024 h 1536506"/>
              <a:gd name="connsiteX3660" fmla="*/ 1385955 w 2856548"/>
              <a:gd name="connsiteY3660" fmla="*/ 349518 h 1536506"/>
              <a:gd name="connsiteX3661" fmla="*/ 1375169 w 2856548"/>
              <a:gd name="connsiteY3661" fmla="*/ 342051 h 1536506"/>
              <a:gd name="connsiteX3662" fmla="*/ 1375054 w 2856548"/>
              <a:gd name="connsiteY3662" fmla="*/ 341953 h 1536506"/>
              <a:gd name="connsiteX3663" fmla="*/ 1374915 w 2856548"/>
              <a:gd name="connsiteY3663" fmla="*/ 341875 h 1536506"/>
              <a:gd name="connsiteX3664" fmla="*/ 2858 w 2856548"/>
              <a:gd name="connsiteY3664" fmla="*/ 333499 h 1536506"/>
              <a:gd name="connsiteX3665" fmla="*/ 41911 w 2856548"/>
              <a:gd name="connsiteY3665" fmla="*/ 339214 h 1536506"/>
              <a:gd name="connsiteX3666" fmla="*/ 45086 w 2856548"/>
              <a:gd name="connsiteY3666" fmla="*/ 340537 h 1536506"/>
              <a:gd name="connsiteX3667" fmla="*/ 2449113 w 2856548"/>
              <a:gd name="connsiteY3667" fmla="*/ 333025 h 1536506"/>
              <a:gd name="connsiteX3668" fmla="*/ 2442728 w 2856548"/>
              <a:gd name="connsiteY3668" fmla="*/ 336507 h 1536506"/>
              <a:gd name="connsiteX3669" fmla="*/ 2444116 w 2856548"/>
              <a:gd name="connsiteY3669" fmla="*/ 335404 h 1536506"/>
              <a:gd name="connsiteX3670" fmla="*/ 1991477 w 2856548"/>
              <a:gd name="connsiteY3670" fmla="*/ 330788 h 1536506"/>
              <a:gd name="connsiteX3671" fmla="*/ 1993583 w 2856548"/>
              <a:gd name="connsiteY3671" fmla="*/ 331594 h 1536506"/>
              <a:gd name="connsiteX3672" fmla="*/ 1995969 w 2856548"/>
              <a:gd name="connsiteY3672" fmla="*/ 333208 h 1536506"/>
              <a:gd name="connsiteX3673" fmla="*/ 1991831 w 2856548"/>
              <a:gd name="connsiteY3673" fmla="*/ 331020 h 1536506"/>
              <a:gd name="connsiteX3674" fmla="*/ 2003454 w 2856548"/>
              <a:gd name="connsiteY3674" fmla="*/ 329449 h 1536506"/>
              <a:gd name="connsiteX3675" fmla="*/ 2004061 w 2856548"/>
              <a:gd name="connsiteY3675" fmla="*/ 329689 h 1536506"/>
              <a:gd name="connsiteX3676" fmla="*/ 2034541 w 2856548"/>
              <a:gd name="connsiteY3676" fmla="*/ 350644 h 1536506"/>
              <a:gd name="connsiteX3677" fmla="*/ 1351508 w 2856548"/>
              <a:gd name="connsiteY3677" fmla="*/ 327478 h 1536506"/>
              <a:gd name="connsiteX3678" fmla="*/ 1357313 w 2856548"/>
              <a:gd name="connsiteY3678" fmla="*/ 329689 h 1536506"/>
              <a:gd name="connsiteX3679" fmla="*/ 1365272 w 2856548"/>
              <a:gd name="connsiteY3679" fmla="*/ 335199 h 1536506"/>
              <a:gd name="connsiteX3680" fmla="*/ 2461676 w 2856548"/>
              <a:gd name="connsiteY3680" fmla="*/ 327042 h 1536506"/>
              <a:gd name="connsiteX3681" fmla="*/ 2449113 w 2856548"/>
              <a:gd name="connsiteY3681" fmla="*/ 333025 h 1536506"/>
              <a:gd name="connsiteX3682" fmla="*/ 2456931 w 2856548"/>
              <a:gd name="connsiteY3682" fmla="*/ 328760 h 1536506"/>
              <a:gd name="connsiteX3683" fmla="*/ 1983342 w 2856548"/>
              <a:gd name="connsiteY3683" fmla="*/ 326533 h 1536506"/>
              <a:gd name="connsiteX3684" fmla="*/ 1986916 w 2856548"/>
              <a:gd name="connsiteY3684" fmla="*/ 327784 h 1536506"/>
              <a:gd name="connsiteX3685" fmla="*/ 1991477 w 2856548"/>
              <a:gd name="connsiteY3685" fmla="*/ 330788 h 1536506"/>
              <a:gd name="connsiteX3686" fmla="*/ 1991161 w 2856548"/>
              <a:gd name="connsiteY3686" fmla="*/ 330667 h 1536506"/>
              <a:gd name="connsiteX3687" fmla="*/ 1831508 w 2856548"/>
              <a:gd name="connsiteY3687" fmla="*/ 326369 h 1536506"/>
              <a:gd name="connsiteX3688" fmla="*/ 1829712 w 2856548"/>
              <a:gd name="connsiteY3688" fmla="*/ 327455 h 1536506"/>
              <a:gd name="connsiteX3689" fmla="*/ 1825943 w 2856548"/>
              <a:gd name="connsiteY3689" fmla="*/ 328736 h 1536506"/>
              <a:gd name="connsiteX3690" fmla="*/ 1809859 w 2856548"/>
              <a:gd name="connsiteY3690" fmla="*/ 339459 h 1536506"/>
              <a:gd name="connsiteX3691" fmla="*/ 1794511 w 2856548"/>
              <a:gd name="connsiteY3691" fmla="*/ 348739 h 1536506"/>
              <a:gd name="connsiteX3692" fmla="*/ 1822133 w 2856548"/>
              <a:gd name="connsiteY3692" fmla="*/ 329689 h 1536506"/>
              <a:gd name="connsiteX3693" fmla="*/ 2462213 w 2856548"/>
              <a:gd name="connsiteY3693" fmla="*/ 325879 h 1536506"/>
              <a:gd name="connsiteX3694" fmla="*/ 2456931 w 2856548"/>
              <a:gd name="connsiteY3694" fmla="*/ 328760 h 1536506"/>
              <a:gd name="connsiteX3695" fmla="*/ 2452527 w 2856548"/>
              <a:gd name="connsiteY3695" fmla="*/ 330355 h 1536506"/>
              <a:gd name="connsiteX3696" fmla="*/ 2453272 w 2856548"/>
              <a:gd name="connsiteY3696" fmla="*/ 329943 h 1536506"/>
              <a:gd name="connsiteX3697" fmla="*/ 1602047 w 2856548"/>
              <a:gd name="connsiteY3697" fmla="*/ 323612 h 1536506"/>
              <a:gd name="connsiteX3698" fmla="*/ 1600201 w 2856548"/>
              <a:gd name="connsiteY3698" fmla="*/ 323974 h 1536506"/>
              <a:gd name="connsiteX3699" fmla="*/ 1599702 w 2856548"/>
              <a:gd name="connsiteY3699" fmla="*/ 323937 h 1536506"/>
              <a:gd name="connsiteX3700" fmla="*/ 1821538 w 2856548"/>
              <a:gd name="connsiteY3700" fmla="*/ 323593 h 1536506"/>
              <a:gd name="connsiteX3701" fmla="*/ 1796461 w 2856548"/>
              <a:gd name="connsiteY3701" fmla="*/ 338690 h 1536506"/>
              <a:gd name="connsiteX3702" fmla="*/ 1808323 w 2856548"/>
              <a:gd name="connsiteY3702" fmla="*/ 329332 h 1536506"/>
              <a:gd name="connsiteX3703" fmla="*/ 1827430 w 2856548"/>
              <a:gd name="connsiteY3703" fmla="*/ 322995 h 1536506"/>
              <a:gd name="connsiteX3704" fmla="*/ 1810703 w 2856548"/>
              <a:gd name="connsiteY3704" fmla="*/ 330641 h 1536506"/>
              <a:gd name="connsiteX3705" fmla="*/ 1821181 w 2856548"/>
              <a:gd name="connsiteY3705" fmla="*/ 324926 h 1536506"/>
              <a:gd name="connsiteX3706" fmla="*/ 1586646 w 2856548"/>
              <a:gd name="connsiteY3706" fmla="*/ 322970 h 1536506"/>
              <a:gd name="connsiteX3707" fmla="*/ 1599702 w 2856548"/>
              <a:gd name="connsiteY3707" fmla="*/ 323937 h 1536506"/>
              <a:gd name="connsiteX3708" fmla="*/ 1594951 w 2856548"/>
              <a:gd name="connsiteY3708" fmla="*/ 324597 h 1536506"/>
              <a:gd name="connsiteX3709" fmla="*/ 1578929 w 2856548"/>
              <a:gd name="connsiteY3709" fmla="*/ 323021 h 1536506"/>
              <a:gd name="connsiteX3710" fmla="*/ 1585913 w 2856548"/>
              <a:gd name="connsiteY3710" fmla="*/ 323021 h 1536506"/>
              <a:gd name="connsiteX3711" fmla="*/ 2467230 w 2856548"/>
              <a:gd name="connsiteY3711" fmla="*/ 322229 h 1536506"/>
              <a:gd name="connsiteX3712" fmla="*/ 2453272 w 2856548"/>
              <a:gd name="connsiteY3712" fmla="*/ 329943 h 1536506"/>
              <a:gd name="connsiteX3713" fmla="*/ 2451736 w 2856548"/>
              <a:gd name="connsiteY3713" fmla="*/ 330641 h 1536506"/>
              <a:gd name="connsiteX3714" fmla="*/ 2452527 w 2856548"/>
              <a:gd name="connsiteY3714" fmla="*/ 330355 h 1536506"/>
              <a:gd name="connsiteX3715" fmla="*/ 2436496 w 2856548"/>
              <a:gd name="connsiteY3715" fmla="*/ 339214 h 1536506"/>
              <a:gd name="connsiteX3716" fmla="*/ 2443163 w 2856548"/>
              <a:gd name="connsiteY3716" fmla="*/ 335404 h 1536506"/>
              <a:gd name="connsiteX3717" fmla="*/ 2457451 w 2856548"/>
              <a:gd name="connsiteY3717" fmla="*/ 326831 h 1536506"/>
              <a:gd name="connsiteX3718" fmla="*/ 1617308 w 2856548"/>
              <a:gd name="connsiteY3718" fmla="*/ 320831 h 1536506"/>
              <a:gd name="connsiteX3719" fmla="*/ 1608669 w 2856548"/>
              <a:gd name="connsiteY3719" fmla="*/ 322692 h 1536506"/>
              <a:gd name="connsiteX3720" fmla="*/ 1602047 w 2856548"/>
              <a:gd name="connsiteY3720" fmla="*/ 323612 h 1536506"/>
              <a:gd name="connsiteX3721" fmla="*/ 1615591 w 2856548"/>
              <a:gd name="connsiteY3721" fmla="*/ 320951 h 1536506"/>
              <a:gd name="connsiteX3722" fmla="*/ 330382 w 2856548"/>
              <a:gd name="connsiteY3722" fmla="*/ 320300 h 1536506"/>
              <a:gd name="connsiteX3723" fmla="*/ 335281 w 2856548"/>
              <a:gd name="connsiteY3723" fmla="*/ 321116 h 1536506"/>
              <a:gd name="connsiteX3724" fmla="*/ 328180 w 2856548"/>
              <a:gd name="connsiteY3724" fmla="*/ 320682 h 1536506"/>
              <a:gd name="connsiteX3725" fmla="*/ 334552 w 2856548"/>
              <a:gd name="connsiteY3725" fmla="*/ 319578 h 1536506"/>
              <a:gd name="connsiteX3726" fmla="*/ 330382 w 2856548"/>
              <a:gd name="connsiteY3726" fmla="*/ 320300 h 1536506"/>
              <a:gd name="connsiteX3727" fmla="*/ 329566 w 2856548"/>
              <a:gd name="connsiteY3727" fmla="*/ 320164 h 1536506"/>
              <a:gd name="connsiteX3728" fmla="*/ 2479840 w 2856548"/>
              <a:gd name="connsiteY3728" fmla="*/ 317522 h 1536506"/>
              <a:gd name="connsiteX3729" fmla="*/ 2473643 w 2856548"/>
              <a:gd name="connsiteY3729" fmla="*/ 319211 h 1536506"/>
              <a:gd name="connsiteX3730" fmla="*/ 2467230 w 2856548"/>
              <a:gd name="connsiteY3730" fmla="*/ 322229 h 1536506"/>
              <a:gd name="connsiteX3731" fmla="*/ 2472691 w 2856548"/>
              <a:gd name="connsiteY3731" fmla="*/ 319211 h 1536506"/>
              <a:gd name="connsiteX3732" fmla="*/ 1325163 w 2856548"/>
              <a:gd name="connsiteY3732" fmla="*/ 317442 h 1536506"/>
              <a:gd name="connsiteX3733" fmla="*/ 1340168 w 2856548"/>
              <a:gd name="connsiteY3733" fmla="*/ 321116 h 1536506"/>
              <a:gd name="connsiteX3734" fmla="*/ 1351508 w 2856548"/>
              <a:gd name="connsiteY3734" fmla="*/ 327478 h 1536506"/>
              <a:gd name="connsiteX3735" fmla="*/ 1344536 w 2856548"/>
              <a:gd name="connsiteY3735" fmla="*/ 324822 h 1536506"/>
              <a:gd name="connsiteX3736" fmla="*/ 1343026 w 2856548"/>
              <a:gd name="connsiteY3736" fmla="*/ 323974 h 1536506"/>
              <a:gd name="connsiteX3737" fmla="*/ 1337690 w 2856548"/>
              <a:gd name="connsiteY3737" fmla="*/ 322213 h 1536506"/>
              <a:gd name="connsiteX3738" fmla="*/ 1954864 w 2856548"/>
              <a:gd name="connsiteY3738" fmla="*/ 316566 h 1536506"/>
              <a:gd name="connsiteX3739" fmla="*/ 1970843 w 2856548"/>
              <a:gd name="connsiteY3739" fmla="*/ 319926 h 1536506"/>
              <a:gd name="connsiteX3740" fmla="*/ 1983342 w 2856548"/>
              <a:gd name="connsiteY3740" fmla="*/ 326533 h 1536506"/>
              <a:gd name="connsiteX3741" fmla="*/ 2484121 w 2856548"/>
              <a:gd name="connsiteY3741" fmla="*/ 316354 h 1536506"/>
              <a:gd name="connsiteX3742" fmla="*/ 2483473 w 2856548"/>
              <a:gd name="connsiteY3742" fmla="*/ 316663 h 1536506"/>
              <a:gd name="connsiteX3743" fmla="*/ 2479840 w 2856548"/>
              <a:gd name="connsiteY3743" fmla="*/ 317522 h 1536506"/>
              <a:gd name="connsiteX3744" fmla="*/ 1948816 w 2856548"/>
              <a:gd name="connsiteY3744" fmla="*/ 314449 h 1536506"/>
              <a:gd name="connsiteX3745" fmla="*/ 1954864 w 2856548"/>
              <a:gd name="connsiteY3745" fmla="*/ 316566 h 1536506"/>
              <a:gd name="connsiteX3746" fmla="*/ 1953709 w 2856548"/>
              <a:gd name="connsiteY3746" fmla="*/ 316323 h 1536506"/>
              <a:gd name="connsiteX3747" fmla="*/ 1844261 w 2856548"/>
              <a:gd name="connsiteY3747" fmla="*/ 313727 h 1536506"/>
              <a:gd name="connsiteX3748" fmla="*/ 1821538 w 2856548"/>
              <a:gd name="connsiteY3748" fmla="*/ 323593 h 1536506"/>
              <a:gd name="connsiteX3749" fmla="*/ 1833563 w 2856548"/>
              <a:gd name="connsiteY3749" fmla="*/ 316354 h 1536506"/>
              <a:gd name="connsiteX3750" fmla="*/ 2550796 w 2856548"/>
              <a:gd name="connsiteY3750" fmla="*/ 313496 h 1536506"/>
              <a:gd name="connsiteX3751" fmla="*/ 2578418 w 2856548"/>
              <a:gd name="connsiteY3751" fmla="*/ 313496 h 1536506"/>
              <a:gd name="connsiteX3752" fmla="*/ 2642236 w 2856548"/>
              <a:gd name="connsiteY3752" fmla="*/ 339214 h 1536506"/>
              <a:gd name="connsiteX3753" fmla="*/ 2653401 w 2856548"/>
              <a:gd name="connsiteY3753" fmla="*/ 349486 h 1536506"/>
              <a:gd name="connsiteX3754" fmla="*/ 2645093 w 2856548"/>
              <a:gd name="connsiteY3754" fmla="*/ 343024 h 1536506"/>
              <a:gd name="connsiteX3755" fmla="*/ 2649856 w 2856548"/>
              <a:gd name="connsiteY3755" fmla="*/ 346834 h 1536506"/>
              <a:gd name="connsiteX3756" fmla="*/ 2654142 w 2856548"/>
              <a:gd name="connsiteY3756" fmla="*/ 350168 h 1536506"/>
              <a:gd name="connsiteX3757" fmla="*/ 2655890 w 2856548"/>
              <a:gd name="connsiteY3757" fmla="*/ 351776 h 1536506"/>
              <a:gd name="connsiteX3758" fmla="*/ 2631282 w 2856548"/>
              <a:gd name="connsiteY3758" fmla="*/ 335047 h 1536506"/>
              <a:gd name="connsiteX3759" fmla="*/ 2598421 w 2856548"/>
              <a:gd name="connsiteY3759" fmla="*/ 320164 h 1536506"/>
              <a:gd name="connsiteX3760" fmla="*/ 2586663 w 2856548"/>
              <a:gd name="connsiteY3760" fmla="*/ 318807 h 1536506"/>
              <a:gd name="connsiteX3761" fmla="*/ 2577466 w 2856548"/>
              <a:gd name="connsiteY3761" fmla="*/ 315401 h 1536506"/>
              <a:gd name="connsiteX3762" fmla="*/ 1867853 w 2856548"/>
              <a:gd name="connsiteY3762" fmla="*/ 313496 h 1536506"/>
              <a:gd name="connsiteX3763" fmla="*/ 1831508 w 2856548"/>
              <a:gd name="connsiteY3763" fmla="*/ 326369 h 1536506"/>
              <a:gd name="connsiteX3764" fmla="*/ 1835468 w 2856548"/>
              <a:gd name="connsiteY3764" fmla="*/ 323974 h 1536506"/>
              <a:gd name="connsiteX3765" fmla="*/ 1854518 w 2856548"/>
              <a:gd name="connsiteY3765" fmla="*/ 317306 h 1536506"/>
              <a:gd name="connsiteX3766" fmla="*/ 1867853 w 2856548"/>
              <a:gd name="connsiteY3766" fmla="*/ 313496 h 1536506"/>
              <a:gd name="connsiteX3767" fmla="*/ 1309300 w 2856548"/>
              <a:gd name="connsiteY3767" fmla="*/ 312847 h 1536506"/>
              <a:gd name="connsiteX3768" fmla="*/ 1314808 w 2856548"/>
              <a:gd name="connsiteY3768" fmla="*/ 313497 h 1536506"/>
              <a:gd name="connsiteX3769" fmla="*/ 1325163 w 2856548"/>
              <a:gd name="connsiteY3769" fmla="*/ 317442 h 1536506"/>
              <a:gd name="connsiteX3770" fmla="*/ 1317648 w 2856548"/>
              <a:gd name="connsiteY3770" fmla="*/ 315601 h 1536506"/>
              <a:gd name="connsiteX3771" fmla="*/ 2503263 w 2856548"/>
              <a:gd name="connsiteY3771" fmla="*/ 311985 h 1536506"/>
              <a:gd name="connsiteX3772" fmla="*/ 2461676 w 2856548"/>
              <a:gd name="connsiteY3772" fmla="*/ 327042 h 1536506"/>
              <a:gd name="connsiteX3773" fmla="*/ 2483473 w 2856548"/>
              <a:gd name="connsiteY3773" fmla="*/ 316663 h 1536506"/>
              <a:gd name="connsiteX3774" fmla="*/ 1301957 w 2856548"/>
              <a:gd name="connsiteY3774" fmla="*/ 311758 h 1536506"/>
              <a:gd name="connsiteX3775" fmla="*/ 1308022 w 2856548"/>
              <a:gd name="connsiteY3775" fmla="*/ 312425 h 1536506"/>
              <a:gd name="connsiteX3776" fmla="*/ 1309300 w 2856548"/>
              <a:gd name="connsiteY3776" fmla="*/ 312847 h 1536506"/>
              <a:gd name="connsiteX3777" fmla="*/ 1303707 w 2856548"/>
              <a:gd name="connsiteY3777" fmla="*/ 312187 h 1536506"/>
              <a:gd name="connsiteX3778" fmla="*/ 2524126 w 2856548"/>
              <a:gd name="connsiteY3778" fmla="*/ 311591 h 1536506"/>
              <a:gd name="connsiteX3779" fmla="*/ 2550796 w 2856548"/>
              <a:gd name="connsiteY3779" fmla="*/ 313496 h 1536506"/>
              <a:gd name="connsiteX3780" fmla="*/ 2540635 w 2856548"/>
              <a:gd name="connsiteY3780" fmla="*/ 313496 h 1536506"/>
              <a:gd name="connsiteX3781" fmla="*/ 2509581 w 2856548"/>
              <a:gd name="connsiteY3781" fmla="*/ 310492 h 1536506"/>
              <a:gd name="connsiteX3782" fmla="*/ 2503263 w 2856548"/>
              <a:gd name="connsiteY3782" fmla="*/ 311985 h 1536506"/>
              <a:gd name="connsiteX3783" fmla="*/ 2506981 w 2856548"/>
              <a:gd name="connsiteY3783" fmla="*/ 310639 h 1536506"/>
              <a:gd name="connsiteX3784" fmla="*/ 1942607 w 2856548"/>
              <a:gd name="connsiteY3784" fmla="*/ 309957 h 1536506"/>
              <a:gd name="connsiteX3785" fmla="*/ 1948816 w 2856548"/>
              <a:gd name="connsiteY3785" fmla="*/ 310639 h 1536506"/>
              <a:gd name="connsiteX3786" fmla="*/ 1951435 w 2856548"/>
              <a:gd name="connsiteY3786" fmla="*/ 311473 h 1536506"/>
              <a:gd name="connsiteX3787" fmla="*/ 1277169 w 2856548"/>
              <a:gd name="connsiteY3787" fmla="*/ 309034 h 1536506"/>
              <a:gd name="connsiteX3788" fmla="*/ 1293496 w 2856548"/>
              <a:gd name="connsiteY3788" fmla="*/ 309686 h 1536506"/>
              <a:gd name="connsiteX3789" fmla="*/ 1301957 w 2856548"/>
              <a:gd name="connsiteY3789" fmla="*/ 311758 h 1536506"/>
              <a:gd name="connsiteX3790" fmla="*/ 1274446 w 2856548"/>
              <a:gd name="connsiteY3790" fmla="*/ 308734 h 1536506"/>
              <a:gd name="connsiteX3791" fmla="*/ 1277169 w 2856548"/>
              <a:gd name="connsiteY3791" fmla="*/ 309034 h 1536506"/>
              <a:gd name="connsiteX3792" fmla="*/ 1276887 w 2856548"/>
              <a:gd name="connsiteY3792" fmla="*/ 309022 h 1536506"/>
              <a:gd name="connsiteX3793" fmla="*/ 1269683 w 2856548"/>
              <a:gd name="connsiteY3793" fmla="*/ 308734 h 1536506"/>
              <a:gd name="connsiteX3794" fmla="*/ 1276887 w 2856548"/>
              <a:gd name="connsiteY3794" fmla="*/ 309022 h 1536506"/>
              <a:gd name="connsiteX3795" fmla="*/ 1303707 w 2856548"/>
              <a:gd name="connsiteY3795" fmla="*/ 312187 h 1536506"/>
              <a:gd name="connsiteX3796" fmla="*/ 1317648 w 2856548"/>
              <a:gd name="connsiteY3796" fmla="*/ 315601 h 1536506"/>
              <a:gd name="connsiteX3797" fmla="*/ 1337690 w 2856548"/>
              <a:gd name="connsiteY3797" fmla="*/ 322213 h 1536506"/>
              <a:gd name="connsiteX3798" fmla="*/ 1344536 w 2856548"/>
              <a:gd name="connsiteY3798" fmla="*/ 324822 h 1536506"/>
              <a:gd name="connsiteX3799" fmla="*/ 1374915 w 2856548"/>
              <a:gd name="connsiteY3799" fmla="*/ 341875 h 1536506"/>
              <a:gd name="connsiteX3800" fmla="*/ 1375169 w 2856548"/>
              <a:gd name="connsiteY3800" fmla="*/ 342051 h 1536506"/>
              <a:gd name="connsiteX3801" fmla="*/ 1400884 w 2856548"/>
              <a:gd name="connsiteY3801" fmla="*/ 363914 h 1536506"/>
              <a:gd name="connsiteX3802" fmla="*/ 1402756 w 2856548"/>
              <a:gd name="connsiteY3802" fmla="*/ 365718 h 1536506"/>
              <a:gd name="connsiteX3803" fmla="*/ 1418130 w 2856548"/>
              <a:gd name="connsiteY3803" fmla="*/ 383655 h 1536506"/>
              <a:gd name="connsiteX3804" fmla="*/ 1393508 w 2856548"/>
              <a:gd name="connsiteY3804" fmla="*/ 358264 h 1536506"/>
              <a:gd name="connsiteX3805" fmla="*/ 1352551 w 2856548"/>
              <a:gd name="connsiteY3805" fmla="*/ 330641 h 1536506"/>
              <a:gd name="connsiteX3806" fmla="*/ 1404938 w 2856548"/>
              <a:gd name="connsiteY3806" fmla="*/ 370646 h 1536506"/>
              <a:gd name="connsiteX3807" fmla="*/ 1445896 w 2856548"/>
              <a:gd name="connsiteY3807" fmla="*/ 420176 h 1536506"/>
              <a:gd name="connsiteX3808" fmla="*/ 1481139 w 2856548"/>
              <a:gd name="connsiteY3808" fmla="*/ 469349 h 1536506"/>
              <a:gd name="connsiteX3809" fmla="*/ 1486806 w 2856548"/>
              <a:gd name="connsiteY3809" fmla="*/ 475993 h 1536506"/>
              <a:gd name="connsiteX3810" fmla="*/ 1496378 w 2856548"/>
              <a:gd name="connsiteY3810" fmla="*/ 488756 h 1536506"/>
              <a:gd name="connsiteX3811" fmla="*/ 1516381 w 2856548"/>
              <a:gd name="connsiteY3811" fmla="*/ 510664 h 1536506"/>
              <a:gd name="connsiteX3812" fmla="*/ 1486806 w 2856548"/>
              <a:gd name="connsiteY3812" fmla="*/ 475993 h 1536506"/>
              <a:gd name="connsiteX3813" fmla="*/ 1473518 w 2856548"/>
              <a:gd name="connsiteY3813" fmla="*/ 458276 h 1536506"/>
              <a:gd name="connsiteX3814" fmla="*/ 1494473 w 2856548"/>
              <a:gd name="connsiteY3814" fmla="*/ 483994 h 1536506"/>
              <a:gd name="connsiteX3815" fmla="*/ 1515428 w 2856548"/>
              <a:gd name="connsiteY3815" fmla="*/ 507806 h 1536506"/>
              <a:gd name="connsiteX3816" fmla="*/ 1563053 w 2856548"/>
              <a:gd name="connsiteY3816" fmla="*/ 536381 h 1536506"/>
              <a:gd name="connsiteX3817" fmla="*/ 1617346 w 2856548"/>
              <a:gd name="connsiteY3817" fmla="*/ 535429 h 1536506"/>
              <a:gd name="connsiteX3818" fmla="*/ 1641158 w 2856548"/>
              <a:gd name="connsiteY3818" fmla="*/ 524951 h 1536506"/>
              <a:gd name="connsiteX3819" fmla="*/ 1664018 w 2856548"/>
              <a:gd name="connsiteY3819" fmla="*/ 506854 h 1536506"/>
              <a:gd name="connsiteX3820" fmla="*/ 1706881 w 2856548"/>
              <a:gd name="connsiteY3820" fmla="*/ 452561 h 1536506"/>
              <a:gd name="connsiteX3821" fmla="*/ 1754506 w 2856548"/>
              <a:gd name="connsiteY3821" fmla="*/ 387791 h 1536506"/>
              <a:gd name="connsiteX3822" fmla="*/ 1785938 w 2856548"/>
              <a:gd name="connsiteY3822" fmla="*/ 355406 h 1536506"/>
              <a:gd name="connsiteX3823" fmla="*/ 1809859 w 2856548"/>
              <a:gd name="connsiteY3823" fmla="*/ 339459 h 1536506"/>
              <a:gd name="connsiteX3824" fmla="*/ 1829712 w 2856548"/>
              <a:gd name="connsiteY3824" fmla="*/ 327455 h 1536506"/>
              <a:gd name="connsiteX3825" fmla="*/ 1873568 w 2856548"/>
              <a:gd name="connsiteY3825" fmla="*/ 312544 h 1536506"/>
              <a:gd name="connsiteX3826" fmla="*/ 1922146 w 2856548"/>
              <a:gd name="connsiteY3826" fmla="*/ 309686 h 1536506"/>
              <a:gd name="connsiteX3827" fmla="*/ 1953709 w 2856548"/>
              <a:gd name="connsiteY3827" fmla="*/ 316323 h 1536506"/>
              <a:gd name="connsiteX3828" fmla="*/ 1991161 w 2856548"/>
              <a:gd name="connsiteY3828" fmla="*/ 330667 h 1536506"/>
              <a:gd name="connsiteX3829" fmla="*/ 1991831 w 2856548"/>
              <a:gd name="connsiteY3829" fmla="*/ 331020 h 1536506"/>
              <a:gd name="connsiteX3830" fmla="*/ 2025968 w 2856548"/>
              <a:gd name="connsiteY3830" fmla="*/ 353501 h 1536506"/>
              <a:gd name="connsiteX3831" fmla="*/ 1995969 w 2856548"/>
              <a:gd name="connsiteY3831" fmla="*/ 333208 h 1536506"/>
              <a:gd name="connsiteX3832" fmla="*/ 2014538 w 2856548"/>
              <a:gd name="connsiteY3832" fmla="*/ 343024 h 1536506"/>
              <a:gd name="connsiteX3833" fmla="*/ 2051686 w 2856548"/>
              <a:gd name="connsiteY3833" fmla="*/ 375409 h 1536506"/>
              <a:gd name="connsiteX3834" fmla="*/ 2130743 w 2856548"/>
              <a:gd name="connsiteY3834" fmla="*/ 480184 h 1536506"/>
              <a:gd name="connsiteX3835" fmla="*/ 2166938 w 2856548"/>
              <a:gd name="connsiteY3835" fmla="*/ 517331 h 1536506"/>
              <a:gd name="connsiteX3836" fmla="*/ 2206943 w 2856548"/>
              <a:gd name="connsiteY3836" fmla="*/ 534476 h 1536506"/>
              <a:gd name="connsiteX3837" fmla="*/ 2251711 w 2856548"/>
              <a:gd name="connsiteY3837" fmla="*/ 532571 h 1536506"/>
              <a:gd name="connsiteX3838" fmla="*/ 2290763 w 2856548"/>
              <a:gd name="connsiteY3838" fmla="*/ 510664 h 1536506"/>
              <a:gd name="connsiteX3839" fmla="*/ 2326482 w 2856548"/>
              <a:gd name="connsiteY3839" fmla="*/ 470063 h 1536506"/>
              <a:gd name="connsiteX3840" fmla="*/ 2333952 w 2856548"/>
              <a:gd name="connsiteY3840" fmla="*/ 459631 h 1536506"/>
              <a:gd name="connsiteX3841" fmla="*/ 2312041 w 2856548"/>
              <a:gd name="connsiteY3841" fmla="*/ 491149 h 1536506"/>
              <a:gd name="connsiteX3842" fmla="*/ 2310879 w 2856548"/>
              <a:gd name="connsiteY3842" fmla="*/ 492468 h 1536506"/>
              <a:gd name="connsiteX3843" fmla="*/ 2298146 w 2856548"/>
              <a:gd name="connsiteY3843" fmla="*/ 505425 h 1536506"/>
              <a:gd name="connsiteX3844" fmla="*/ 2283143 w 2856548"/>
              <a:gd name="connsiteY3844" fmla="*/ 519236 h 1536506"/>
              <a:gd name="connsiteX3845" fmla="*/ 2300482 w 2856548"/>
              <a:gd name="connsiteY3845" fmla="*/ 504264 h 1536506"/>
              <a:gd name="connsiteX3846" fmla="*/ 2310879 w 2856548"/>
              <a:gd name="connsiteY3846" fmla="*/ 492468 h 1536506"/>
              <a:gd name="connsiteX3847" fmla="*/ 2311718 w 2856548"/>
              <a:gd name="connsiteY3847" fmla="*/ 491614 h 1536506"/>
              <a:gd name="connsiteX3848" fmla="*/ 2312041 w 2856548"/>
              <a:gd name="connsiteY3848" fmla="*/ 491149 h 1536506"/>
              <a:gd name="connsiteX3849" fmla="*/ 2315410 w 2856548"/>
              <a:gd name="connsiteY3849" fmla="*/ 487328 h 1536506"/>
              <a:gd name="connsiteX3850" fmla="*/ 2329816 w 2856548"/>
              <a:gd name="connsiteY3850" fmla="*/ 469706 h 1536506"/>
              <a:gd name="connsiteX3851" fmla="*/ 2344103 w 2856548"/>
              <a:gd name="connsiteY3851" fmla="*/ 447799 h 1536506"/>
              <a:gd name="connsiteX3852" fmla="*/ 2360296 w 2856548"/>
              <a:gd name="connsiteY3852" fmla="*/ 423986 h 1536506"/>
              <a:gd name="connsiteX3853" fmla="*/ 2358391 w 2856548"/>
              <a:gd name="connsiteY3853" fmla="*/ 426844 h 1536506"/>
              <a:gd name="connsiteX3854" fmla="*/ 2333626 w 2856548"/>
              <a:gd name="connsiteY3854" fmla="*/ 461134 h 1536506"/>
              <a:gd name="connsiteX3855" fmla="*/ 2350295 w 2856548"/>
              <a:gd name="connsiteY3855" fmla="*/ 437560 h 1536506"/>
              <a:gd name="connsiteX3856" fmla="*/ 2357589 w 2856548"/>
              <a:gd name="connsiteY3856" fmla="*/ 426618 h 1536506"/>
              <a:gd name="connsiteX3857" fmla="*/ 2358877 w 2856548"/>
              <a:gd name="connsiteY3857" fmla="*/ 424819 h 1536506"/>
              <a:gd name="connsiteX3858" fmla="*/ 2406968 w 2856548"/>
              <a:gd name="connsiteY3858" fmla="*/ 364931 h 1536506"/>
              <a:gd name="connsiteX3859" fmla="*/ 2432686 w 2856548"/>
              <a:gd name="connsiteY3859" fmla="*/ 344490 h 1536506"/>
              <a:gd name="connsiteX3860" fmla="*/ 2432686 w 2856548"/>
              <a:gd name="connsiteY3860" fmla="*/ 345881 h 1536506"/>
              <a:gd name="connsiteX3861" fmla="*/ 2506981 w 2856548"/>
              <a:gd name="connsiteY3861" fmla="*/ 313496 h 1536506"/>
              <a:gd name="connsiteX3862" fmla="*/ 2540635 w 2856548"/>
              <a:gd name="connsiteY3862" fmla="*/ 313496 h 1536506"/>
              <a:gd name="connsiteX3863" fmla="*/ 2586663 w 2856548"/>
              <a:gd name="connsiteY3863" fmla="*/ 318807 h 1536506"/>
              <a:gd name="connsiteX3864" fmla="*/ 2628901 w 2856548"/>
              <a:gd name="connsiteY3864" fmla="*/ 334451 h 1536506"/>
              <a:gd name="connsiteX3865" fmla="*/ 2664193 w 2856548"/>
              <a:gd name="connsiteY3865" fmla="*/ 359415 h 1536506"/>
              <a:gd name="connsiteX3866" fmla="*/ 2677949 w 2856548"/>
              <a:gd name="connsiteY3866" fmla="*/ 372070 h 1536506"/>
              <a:gd name="connsiteX3867" fmla="*/ 2692718 w 2856548"/>
              <a:gd name="connsiteY3867" fmla="*/ 386839 h 1536506"/>
              <a:gd name="connsiteX3868" fmla="*/ 2690367 w 2856548"/>
              <a:gd name="connsiteY3868" fmla="*/ 383564 h 1536506"/>
              <a:gd name="connsiteX3869" fmla="*/ 2708435 w 2856548"/>
              <a:gd name="connsiteY3869" fmla="*/ 404103 h 1536506"/>
              <a:gd name="connsiteX3870" fmla="*/ 2715014 w 2856548"/>
              <a:gd name="connsiteY3870" fmla="*/ 414012 h 1536506"/>
              <a:gd name="connsiteX3871" fmla="*/ 2714626 w 2856548"/>
              <a:gd name="connsiteY3871" fmla="*/ 413509 h 1536506"/>
              <a:gd name="connsiteX3872" fmla="*/ 2715467 w 2856548"/>
              <a:gd name="connsiteY3872" fmla="*/ 414694 h 1536506"/>
              <a:gd name="connsiteX3873" fmla="*/ 2727961 w 2856548"/>
              <a:gd name="connsiteY3873" fmla="*/ 433511 h 1536506"/>
              <a:gd name="connsiteX3874" fmla="*/ 2703196 w 2856548"/>
              <a:gd name="connsiteY3874" fmla="*/ 399221 h 1536506"/>
              <a:gd name="connsiteX3875" fmla="*/ 2722246 w 2856548"/>
              <a:gd name="connsiteY3875" fmla="*/ 426844 h 1536506"/>
              <a:gd name="connsiteX3876" fmla="*/ 2733676 w 2856548"/>
              <a:gd name="connsiteY3876" fmla="*/ 446846 h 1536506"/>
              <a:gd name="connsiteX3877" fmla="*/ 2761298 w 2856548"/>
              <a:gd name="connsiteY3877" fmla="*/ 484946 h 1536506"/>
              <a:gd name="connsiteX3878" fmla="*/ 2751773 w 2856548"/>
              <a:gd name="connsiteY3878" fmla="*/ 470659 h 1536506"/>
              <a:gd name="connsiteX3879" fmla="*/ 2728913 w 2856548"/>
              <a:gd name="connsiteY3879" fmla="*/ 438274 h 1536506"/>
              <a:gd name="connsiteX3880" fmla="*/ 2737486 w 2856548"/>
              <a:gd name="connsiteY3880" fmla="*/ 448751 h 1536506"/>
              <a:gd name="connsiteX3881" fmla="*/ 2732723 w 2856548"/>
              <a:gd name="connsiteY3881" fmla="*/ 441131 h 1536506"/>
              <a:gd name="connsiteX3882" fmla="*/ 2774633 w 2856548"/>
              <a:gd name="connsiteY3882" fmla="*/ 498281 h 1536506"/>
              <a:gd name="connsiteX3883" fmla="*/ 2765108 w 2856548"/>
              <a:gd name="connsiteY3883" fmla="*/ 490661 h 1536506"/>
              <a:gd name="connsiteX3884" fmla="*/ 2788921 w 2856548"/>
              <a:gd name="connsiteY3884" fmla="*/ 520189 h 1536506"/>
              <a:gd name="connsiteX3885" fmla="*/ 2793683 w 2856548"/>
              <a:gd name="connsiteY3885" fmla="*/ 525904 h 1536506"/>
              <a:gd name="connsiteX3886" fmla="*/ 2797493 w 2856548"/>
              <a:gd name="connsiteY3886" fmla="*/ 529714 h 1536506"/>
              <a:gd name="connsiteX3887" fmla="*/ 2800351 w 2856548"/>
              <a:gd name="connsiteY3887" fmla="*/ 535429 h 1536506"/>
              <a:gd name="connsiteX3888" fmla="*/ 2791778 w 2856548"/>
              <a:gd name="connsiteY3888" fmla="*/ 527809 h 1536506"/>
              <a:gd name="connsiteX3889" fmla="*/ 2784158 w 2856548"/>
              <a:gd name="connsiteY3889" fmla="*/ 519236 h 1536506"/>
              <a:gd name="connsiteX3890" fmla="*/ 2761298 w 2856548"/>
              <a:gd name="connsiteY3890" fmla="*/ 492566 h 1536506"/>
              <a:gd name="connsiteX3891" fmla="*/ 2761674 w 2856548"/>
              <a:gd name="connsiteY3891" fmla="*/ 493619 h 1536506"/>
              <a:gd name="connsiteX3892" fmla="*/ 2753678 w 2856548"/>
              <a:gd name="connsiteY3892" fmla="*/ 483041 h 1536506"/>
              <a:gd name="connsiteX3893" fmla="*/ 2732723 w 2856548"/>
              <a:gd name="connsiteY3893" fmla="*/ 451609 h 1536506"/>
              <a:gd name="connsiteX3894" fmla="*/ 2751059 w 2856548"/>
              <a:gd name="connsiteY3894" fmla="*/ 480303 h 1536506"/>
              <a:gd name="connsiteX3895" fmla="*/ 2762323 w 2856548"/>
              <a:gd name="connsiteY3895" fmla="*/ 495434 h 1536506"/>
              <a:gd name="connsiteX3896" fmla="*/ 2764275 w 2856548"/>
              <a:gd name="connsiteY3896" fmla="*/ 500901 h 1536506"/>
              <a:gd name="connsiteX3897" fmla="*/ 2782253 w 2856548"/>
              <a:gd name="connsiteY3897" fmla="*/ 522094 h 1536506"/>
              <a:gd name="connsiteX3898" fmla="*/ 2775586 w 2856548"/>
              <a:gd name="connsiteY3898" fmla="*/ 517331 h 1536506"/>
              <a:gd name="connsiteX3899" fmla="*/ 2762251 w 2856548"/>
              <a:gd name="connsiteY3899" fmla="*/ 503044 h 1536506"/>
              <a:gd name="connsiteX3900" fmla="*/ 2752726 w 2856548"/>
              <a:gd name="connsiteY3900" fmla="*/ 489709 h 1536506"/>
              <a:gd name="connsiteX3901" fmla="*/ 2768918 w 2856548"/>
              <a:gd name="connsiteY3901" fmla="*/ 513521 h 1536506"/>
              <a:gd name="connsiteX3902" fmla="*/ 2763680 w 2856548"/>
              <a:gd name="connsiteY3902" fmla="*/ 510188 h 1536506"/>
              <a:gd name="connsiteX3903" fmla="*/ 2762176 w 2856548"/>
              <a:gd name="connsiteY3903" fmla="*/ 509887 h 1536506"/>
              <a:gd name="connsiteX3904" fmla="*/ 2762251 w 2856548"/>
              <a:gd name="connsiteY3904" fmla="*/ 509711 h 1536506"/>
              <a:gd name="connsiteX3905" fmla="*/ 2759774 w 2856548"/>
              <a:gd name="connsiteY3905" fmla="*/ 507234 h 1536506"/>
              <a:gd name="connsiteX3906" fmla="*/ 2753678 w 2856548"/>
              <a:gd name="connsiteY3906" fmla="*/ 497329 h 1536506"/>
              <a:gd name="connsiteX3907" fmla="*/ 2746058 w 2856548"/>
              <a:gd name="connsiteY3907" fmla="*/ 484946 h 1536506"/>
              <a:gd name="connsiteX3908" fmla="*/ 2748916 w 2856548"/>
              <a:gd name="connsiteY3908" fmla="*/ 493519 h 1536506"/>
              <a:gd name="connsiteX3909" fmla="*/ 2755583 w 2856548"/>
              <a:gd name="connsiteY3909" fmla="*/ 503044 h 1536506"/>
              <a:gd name="connsiteX3910" fmla="*/ 2759774 w 2856548"/>
              <a:gd name="connsiteY3910" fmla="*/ 507234 h 1536506"/>
              <a:gd name="connsiteX3911" fmla="*/ 2761298 w 2856548"/>
              <a:gd name="connsiteY3911" fmla="*/ 509711 h 1536506"/>
              <a:gd name="connsiteX3912" fmla="*/ 2762176 w 2856548"/>
              <a:gd name="connsiteY3912" fmla="*/ 509887 h 1536506"/>
              <a:gd name="connsiteX3913" fmla="*/ 2761179 w 2856548"/>
              <a:gd name="connsiteY3913" fmla="*/ 512211 h 1536506"/>
              <a:gd name="connsiteX3914" fmla="*/ 2776538 w 2856548"/>
              <a:gd name="connsiteY3914" fmla="*/ 529714 h 1536506"/>
              <a:gd name="connsiteX3915" fmla="*/ 2778443 w 2856548"/>
              <a:gd name="connsiteY3915" fmla="*/ 534476 h 1536506"/>
              <a:gd name="connsiteX3916" fmla="*/ 2776538 w 2856548"/>
              <a:gd name="connsiteY3916" fmla="*/ 534476 h 1536506"/>
              <a:gd name="connsiteX3917" fmla="*/ 2765108 w 2856548"/>
              <a:gd name="connsiteY3917" fmla="*/ 523999 h 1536506"/>
              <a:gd name="connsiteX3918" fmla="*/ 2784158 w 2856548"/>
              <a:gd name="connsiteY3918" fmla="*/ 546859 h 1536506"/>
              <a:gd name="connsiteX3919" fmla="*/ 2779396 w 2856548"/>
              <a:gd name="connsiteY3919" fmla="*/ 544954 h 1536506"/>
              <a:gd name="connsiteX3920" fmla="*/ 2769871 w 2856548"/>
              <a:gd name="connsiteY3920" fmla="*/ 537334 h 1536506"/>
              <a:gd name="connsiteX3921" fmla="*/ 2777491 w 2856548"/>
              <a:gd name="connsiteY3921" fmla="*/ 548764 h 1536506"/>
              <a:gd name="connsiteX3922" fmla="*/ 2753678 w 2856548"/>
              <a:gd name="connsiteY3922" fmla="*/ 528761 h 1536506"/>
              <a:gd name="connsiteX3923" fmla="*/ 2760346 w 2856548"/>
              <a:gd name="connsiteY3923" fmla="*/ 537334 h 1536506"/>
              <a:gd name="connsiteX3924" fmla="*/ 2771776 w 2856548"/>
              <a:gd name="connsiteY3924" fmla="*/ 547811 h 1536506"/>
              <a:gd name="connsiteX3925" fmla="*/ 2776538 w 2856548"/>
              <a:gd name="connsiteY3925" fmla="*/ 555431 h 1536506"/>
              <a:gd name="connsiteX3926" fmla="*/ 2808923 w 2856548"/>
              <a:gd name="connsiteY3926" fmla="*/ 572576 h 1536506"/>
              <a:gd name="connsiteX3927" fmla="*/ 2800351 w 2856548"/>
              <a:gd name="connsiteY3927" fmla="*/ 569719 h 1536506"/>
              <a:gd name="connsiteX3928" fmla="*/ 2784158 w 2856548"/>
              <a:gd name="connsiteY3928" fmla="*/ 562099 h 1536506"/>
              <a:gd name="connsiteX3929" fmla="*/ 2807971 w 2856548"/>
              <a:gd name="connsiteY3929" fmla="*/ 575434 h 1536506"/>
              <a:gd name="connsiteX3930" fmla="*/ 2786063 w 2856548"/>
              <a:gd name="connsiteY3930" fmla="*/ 566861 h 1536506"/>
              <a:gd name="connsiteX3931" fmla="*/ 2807018 w 2856548"/>
              <a:gd name="connsiteY3931" fmla="*/ 583054 h 1536506"/>
              <a:gd name="connsiteX3932" fmla="*/ 2819401 w 2856548"/>
              <a:gd name="connsiteY3932" fmla="*/ 589721 h 1536506"/>
              <a:gd name="connsiteX3933" fmla="*/ 2847023 w 2856548"/>
              <a:gd name="connsiteY3933" fmla="*/ 595436 h 1536506"/>
              <a:gd name="connsiteX3934" fmla="*/ 2856548 w 2856548"/>
              <a:gd name="connsiteY3934" fmla="*/ 598294 h 1536506"/>
              <a:gd name="connsiteX3935" fmla="*/ 2839403 w 2856548"/>
              <a:gd name="connsiteY3935" fmla="*/ 597341 h 1536506"/>
              <a:gd name="connsiteX3936" fmla="*/ 2822258 w 2856548"/>
              <a:gd name="connsiteY3936" fmla="*/ 594484 h 1536506"/>
              <a:gd name="connsiteX3937" fmla="*/ 2842261 w 2856548"/>
              <a:gd name="connsiteY3937" fmla="*/ 599246 h 1536506"/>
              <a:gd name="connsiteX3938" fmla="*/ 2817496 w 2856548"/>
              <a:gd name="connsiteY3938" fmla="*/ 594484 h 1536506"/>
              <a:gd name="connsiteX3939" fmla="*/ 2796541 w 2856548"/>
              <a:gd name="connsiteY3939" fmla="*/ 590674 h 1536506"/>
              <a:gd name="connsiteX3940" fmla="*/ 2787320 w 2856548"/>
              <a:gd name="connsiteY3940" fmla="*/ 585141 h 1536506"/>
              <a:gd name="connsiteX3941" fmla="*/ 2790112 w 2856548"/>
              <a:gd name="connsiteY3941" fmla="*/ 585911 h 1536506"/>
              <a:gd name="connsiteX3942" fmla="*/ 2784158 w 2856548"/>
              <a:gd name="connsiteY3942" fmla="*/ 582101 h 1536506"/>
              <a:gd name="connsiteX3943" fmla="*/ 2778324 w 2856548"/>
              <a:gd name="connsiteY3943" fmla="*/ 579482 h 1536506"/>
              <a:gd name="connsiteX3944" fmla="*/ 2777380 w 2856548"/>
              <a:gd name="connsiteY3944" fmla="*/ 579177 h 1536506"/>
              <a:gd name="connsiteX3945" fmla="*/ 2753678 w 2856548"/>
              <a:gd name="connsiteY3945" fmla="*/ 564956 h 1536506"/>
              <a:gd name="connsiteX3946" fmla="*/ 2728913 w 2856548"/>
              <a:gd name="connsiteY3946" fmla="*/ 544954 h 1536506"/>
              <a:gd name="connsiteX3947" fmla="*/ 2746058 w 2856548"/>
              <a:gd name="connsiteY3947" fmla="*/ 563051 h 1536506"/>
              <a:gd name="connsiteX3948" fmla="*/ 2747011 w 2856548"/>
              <a:gd name="connsiteY3948" fmla="*/ 562099 h 1536506"/>
              <a:gd name="connsiteX3949" fmla="*/ 2761298 w 2856548"/>
              <a:gd name="connsiteY3949" fmla="*/ 573529 h 1536506"/>
              <a:gd name="connsiteX3950" fmla="*/ 2762251 w 2856548"/>
              <a:gd name="connsiteY3950" fmla="*/ 576386 h 1536506"/>
              <a:gd name="connsiteX3951" fmla="*/ 2794636 w 2856548"/>
              <a:gd name="connsiteY3951" fmla="*/ 595436 h 1536506"/>
              <a:gd name="connsiteX3952" fmla="*/ 2766061 w 2856548"/>
              <a:gd name="connsiteY3952" fmla="*/ 580196 h 1536506"/>
              <a:gd name="connsiteX3953" fmla="*/ 2751773 w 2856548"/>
              <a:gd name="connsiteY3953" fmla="*/ 572576 h 1536506"/>
              <a:gd name="connsiteX3954" fmla="*/ 2758203 w 2856548"/>
              <a:gd name="connsiteY3954" fmla="*/ 579005 h 1536506"/>
              <a:gd name="connsiteX3955" fmla="*/ 2756404 w 2856548"/>
              <a:gd name="connsiteY3955" fmla="*/ 578646 h 1536506"/>
              <a:gd name="connsiteX3956" fmla="*/ 2736533 w 2856548"/>
              <a:gd name="connsiteY3956" fmla="*/ 564004 h 1536506"/>
              <a:gd name="connsiteX3957" fmla="*/ 2709863 w 2856548"/>
              <a:gd name="connsiteY3957" fmla="*/ 535429 h 1536506"/>
              <a:gd name="connsiteX3958" fmla="*/ 2706053 w 2856548"/>
              <a:gd name="connsiteY3958" fmla="*/ 532571 h 1536506"/>
              <a:gd name="connsiteX3959" fmla="*/ 2707958 w 2856548"/>
              <a:gd name="connsiteY3959" fmla="*/ 537334 h 1536506"/>
              <a:gd name="connsiteX3960" fmla="*/ 2695576 w 2856548"/>
              <a:gd name="connsiteY3960" fmla="*/ 522094 h 1536506"/>
              <a:gd name="connsiteX3961" fmla="*/ 2706053 w 2856548"/>
              <a:gd name="connsiteY3961" fmla="*/ 539239 h 1536506"/>
              <a:gd name="connsiteX3962" fmla="*/ 2682241 w 2856548"/>
              <a:gd name="connsiteY3962" fmla="*/ 506854 h 1536506"/>
              <a:gd name="connsiteX3963" fmla="*/ 2660333 w 2856548"/>
              <a:gd name="connsiteY3963" fmla="*/ 474469 h 1536506"/>
              <a:gd name="connsiteX3964" fmla="*/ 2668906 w 2856548"/>
              <a:gd name="connsiteY3964" fmla="*/ 484946 h 1536506"/>
              <a:gd name="connsiteX3965" fmla="*/ 2629853 w 2856548"/>
              <a:gd name="connsiteY3965" fmla="*/ 437321 h 1536506"/>
              <a:gd name="connsiteX3966" fmla="*/ 2586991 w 2856548"/>
              <a:gd name="connsiteY3966" fmla="*/ 404936 h 1536506"/>
              <a:gd name="connsiteX3967" fmla="*/ 2575561 w 2856548"/>
              <a:gd name="connsiteY3967" fmla="*/ 399221 h 1536506"/>
              <a:gd name="connsiteX3968" fmla="*/ 2570798 w 2856548"/>
              <a:gd name="connsiteY3968" fmla="*/ 397316 h 1536506"/>
              <a:gd name="connsiteX3969" fmla="*/ 2566036 w 2856548"/>
              <a:gd name="connsiteY3969" fmla="*/ 396364 h 1536506"/>
              <a:gd name="connsiteX3970" fmla="*/ 2564131 w 2856548"/>
              <a:gd name="connsiteY3970" fmla="*/ 397316 h 1536506"/>
              <a:gd name="connsiteX3971" fmla="*/ 2539366 w 2856548"/>
              <a:gd name="connsiteY3971" fmla="*/ 394459 h 1536506"/>
              <a:gd name="connsiteX3972" fmla="*/ 2531746 w 2856548"/>
              <a:gd name="connsiteY3972" fmla="*/ 394459 h 1536506"/>
              <a:gd name="connsiteX3973" fmla="*/ 2525078 w 2856548"/>
              <a:gd name="connsiteY3973" fmla="*/ 395411 h 1536506"/>
              <a:gd name="connsiteX3974" fmla="*/ 2518411 w 2856548"/>
              <a:gd name="connsiteY3974" fmla="*/ 396364 h 1536506"/>
              <a:gd name="connsiteX3975" fmla="*/ 2510791 w 2856548"/>
              <a:gd name="connsiteY3975" fmla="*/ 398269 h 1536506"/>
              <a:gd name="connsiteX3976" fmla="*/ 2486978 w 2856548"/>
              <a:gd name="connsiteY3976" fmla="*/ 410651 h 1536506"/>
              <a:gd name="connsiteX3977" fmla="*/ 2514601 w 2856548"/>
              <a:gd name="connsiteY3977" fmla="*/ 399221 h 1536506"/>
              <a:gd name="connsiteX3978" fmla="*/ 2506028 w 2856548"/>
              <a:gd name="connsiteY3978" fmla="*/ 403031 h 1536506"/>
              <a:gd name="connsiteX3979" fmla="*/ 2493646 w 2856548"/>
              <a:gd name="connsiteY3979" fmla="*/ 409699 h 1536506"/>
              <a:gd name="connsiteX3980" fmla="*/ 2465071 w 2856548"/>
              <a:gd name="connsiteY3980" fmla="*/ 433511 h 1536506"/>
              <a:gd name="connsiteX3981" fmla="*/ 2467928 w 2856548"/>
              <a:gd name="connsiteY3981" fmla="*/ 429701 h 1536506"/>
              <a:gd name="connsiteX3982" fmla="*/ 2457451 w 2856548"/>
              <a:gd name="connsiteY3982" fmla="*/ 441131 h 1536506"/>
              <a:gd name="connsiteX3983" fmla="*/ 2463166 w 2856548"/>
              <a:gd name="connsiteY3983" fmla="*/ 435416 h 1536506"/>
              <a:gd name="connsiteX3984" fmla="*/ 2417446 w 2856548"/>
              <a:gd name="connsiteY3984" fmla="*/ 497329 h 1536506"/>
              <a:gd name="connsiteX3985" fmla="*/ 2354581 w 2856548"/>
              <a:gd name="connsiteY3985" fmla="*/ 572576 h 1536506"/>
              <a:gd name="connsiteX3986" fmla="*/ 2306003 w 2856548"/>
              <a:gd name="connsiteY3986" fmla="*/ 605914 h 1536506"/>
              <a:gd name="connsiteX3987" fmla="*/ 2246948 w 2856548"/>
              <a:gd name="connsiteY3987" fmla="*/ 623059 h 1536506"/>
              <a:gd name="connsiteX3988" fmla="*/ 2186941 w 2856548"/>
              <a:gd name="connsiteY3988" fmla="*/ 621154 h 1536506"/>
              <a:gd name="connsiteX3989" fmla="*/ 2128838 w 2856548"/>
              <a:gd name="connsiteY3989" fmla="*/ 598294 h 1536506"/>
              <a:gd name="connsiteX3990" fmla="*/ 2134553 w 2856548"/>
              <a:gd name="connsiteY3990" fmla="*/ 600199 h 1536506"/>
              <a:gd name="connsiteX3991" fmla="*/ 2098358 w 2856548"/>
              <a:gd name="connsiteY3991" fmla="*/ 573529 h 1536506"/>
              <a:gd name="connsiteX3992" fmla="*/ 2081213 w 2856548"/>
              <a:gd name="connsiteY3992" fmla="*/ 556384 h 1536506"/>
              <a:gd name="connsiteX3993" fmla="*/ 2083118 w 2856548"/>
              <a:gd name="connsiteY3993" fmla="*/ 559241 h 1536506"/>
              <a:gd name="connsiteX3994" fmla="*/ 2114551 w 2856548"/>
              <a:gd name="connsiteY3994" fmla="*/ 587816 h 1536506"/>
              <a:gd name="connsiteX3995" fmla="*/ 2087881 w 2856548"/>
              <a:gd name="connsiteY3995" fmla="*/ 565909 h 1536506"/>
              <a:gd name="connsiteX3996" fmla="*/ 2057401 w 2856548"/>
              <a:gd name="connsiteY3996" fmla="*/ 531619 h 1536506"/>
              <a:gd name="connsiteX3997" fmla="*/ 2052638 w 2856548"/>
              <a:gd name="connsiteY3997" fmla="*/ 522094 h 1536506"/>
              <a:gd name="connsiteX3998" fmla="*/ 2014538 w 2856548"/>
              <a:gd name="connsiteY3998" fmla="*/ 470659 h 1536506"/>
              <a:gd name="connsiteX3999" fmla="*/ 2030731 w 2856548"/>
              <a:gd name="connsiteY3999" fmla="*/ 491614 h 1536506"/>
              <a:gd name="connsiteX4000" fmla="*/ 2005966 w 2856548"/>
              <a:gd name="connsiteY4000" fmla="*/ 456371 h 1536506"/>
              <a:gd name="connsiteX4001" fmla="*/ 2012633 w 2856548"/>
              <a:gd name="connsiteY4001" fmla="*/ 466849 h 1536506"/>
              <a:gd name="connsiteX4002" fmla="*/ 1997393 w 2856548"/>
              <a:gd name="connsiteY4002" fmla="*/ 447799 h 1536506"/>
              <a:gd name="connsiteX4003" fmla="*/ 2000251 w 2856548"/>
              <a:gd name="connsiteY4003" fmla="*/ 450656 h 1536506"/>
              <a:gd name="connsiteX4004" fmla="*/ 1966913 w 2856548"/>
              <a:gd name="connsiteY4004" fmla="*/ 416366 h 1536506"/>
              <a:gd name="connsiteX4005" fmla="*/ 1934528 w 2856548"/>
              <a:gd name="connsiteY4005" fmla="*/ 399221 h 1536506"/>
              <a:gd name="connsiteX4006" fmla="*/ 1934528 w 2856548"/>
              <a:gd name="connsiteY4006" fmla="*/ 400174 h 1536506"/>
              <a:gd name="connsiteX4007" fmla="*/ 1924342 w 2856548"/>
              <a:gd name="connsiteY4007" fmla="*/ 397991 h 1536506"/>
              <a:gd name="connsiteX4008" fmla="*/ 1929766 w 2856548"/>
              <a:gd name="connsiteY4008" fmla="*/ 398269 h 1536506"/>
              <a:gd name="connsiteX4009" fmla="*/ 1923330 w 2856548"/>
              <a:gd name="connsiteY4009" fmla="*/ 397774 h 1536506"/>
              <a:gd name="connsiteX4010" fmla="*/ 1921193 w 2856548"/>
              <a:gd name="connsiteY4010" fmla="*/ 397316 h 1536506"/>
              <a:gd name="connsiteX4011" fmla="*/ 1905001 w 2856548"/>
              <a:gd name="connsiteY4011" fmla="*/ 396364 h 1536506"/>
              <a:gd name="connsiteX4012" fmla="*/ 1923330 w 2856548"/>
              <a:gd name="connsiteY4012" fmla="*/ 397774 h 1536506"/>
              <a:gd name="connsiteX4013" fmla="*/ 1924342 w 2856548"/>
              <a:gd name="connsiteY4013" fmla="*/ 397991 h 1536506"/>
              <a:gd name="connsiteX4014" fmla="*/ 1892618 w 2856548"/>
              <a:gd name="connsiteY4014" fmla="*/ 396364 h 1536506"/>
              <a:gd name="connsiteX4015" fmla="*/ 1885001 w 2856548"/>
              <a:gd name="connsiteY4015" fmla="*/ 398983 h 1536506"/>
              <a:gd name="connsiteX4016" fmla="*/ 1886903 w 2856548"/>
              <a:gd name="connsiteY4016" fmla="*/ 398269 h 1536506"/>
              <a:gd name="connsiteX4017" fmla="*/ 1873568 w 2856548"/>
              <a:gd name="connsiteY4017" fmla="*/ 402079 h 1536506"/>
              <a:gd name="connsiteX4018" fmla="*/ 1862138 w 2856548"/>
              <a:gd name="connsiteY4018" fmla="*/ 406841 h 1536506"/>
              <a:gd name="connsiteX4019" fmla="*/ 1885001 w 2856548"/>
              <a:gd name="connsiteY4019" fmla="*/ 398983 h 1536506"/>
              <a:gd name="connsiteX4020" fmla="*/ 1864043 w 2856548"/>
              <a:gd name="connsiteY4020" fmla="*/ 406841 h 1536506"/>
              <a:gd name="connsiteX4021" fmla="*/ 1839278 w 2856548"/>
              <a:gd name="connsiteY4021" fmla="*/ 424939 h 1536506"/>
              <a:gd name="connsiteX4022" fmla="*/ 1835468 w 2856548"/>
              <a:gd name="connsiteY4022" fmla="*/ 426844 h 1536506"/>
              <a:gd name="connsiteX4023" fmla="*/ 1823086 w 2856548"/>
              <a:gd name="connsiteY4023" fmla="*/ 440179 h 1536506"/>
              <a:gd name="connsiteX4024" fmla="*/ 1821181 w 2856548"/>
              <a:gd name="connsiteY4024" fmla="*/ 443989 h 1536506"/>
              <a:gd name="connsiteX4025" fmla="*/ 1795463 w 2856548"/>
              <a:gd name="connsiteY4025" fmla="*/ 479231 h 1536506"/>
              <a:gd name="connsiteX4026" fmla="*/ 1767841 w 2856548"/>
              <a:gd name="connsiteY4026" fmla="*/ 518284 h 1536506"/>
              <a:gd name="connsiteX4027" fmla="*/ 1785938 w 2856548"/>
              <a:gd name="connsiteY4027" fmla="*/ 491614 h 1536506"/>
              <a:gd name="connsiteX4028" fmla="*/ 1766888 w 2856548"/>
              <a:gd name="connsiteY4028" fmla="*/ 519236 h 1536506"/>
              <a:gd name="connsiteX4029" fmla="*/ 1758536 w 2856548"/>
              <a:gd name="connsiteY4029" fmla="*/ 529677 h 1536506"/>
              <a:gd name="connsiteX4030" fmla="*/ 1771651 w 2856548"/>
              <a:gd name="connsiteY4030" fmla="*/ 511616 h 1536506"/>
              <a:gd name="connsiteX4031" fmla="*/ 1738313 w 2856548"/>
              <a:gd name="connsiteY4031" fmla="*/ 554479 h 1536506"/>
              <a:gd name="connsiteX4032" fmla="*/ 1751979 w 2856548"/>
              <a:gd name="connsiteY4032" fmla="*/ 537873 h 1536506"/>
              <a:gd name="connsiteX4033" fmla="*/ 1737341 w 2856548"/>
              <a:gd name="connsiteY4033" fmla="*/ 556170 h 1536506"/>
              <a:gd name="connsiteX4034" fmla="*/ 1706354 w 2856548"/>
              <a:gd name="connsiteY4034" fmla="*/ 586469 h 1536506"/>
              <a:gd name="connsiteX4035" fmla="*/ 1695079 w 2856548"/>
              <a:gd name="connsiteY4035" fmla="*/ 593314 h 1536506"/>
              <a:gd name="connsiteX4036" fmla="*/ 1654920 w 2856548"/>
              <a:gd name="connsiteY4036" fmla="*/ 615625 h 1536506"/>
              <a:gd name="connsiteX4037" fmla="*/ 1628789 w 2856548"/>
              <a:gd name="connsiteY4037" fmla="*/ 621253 h 1536506"/>
              <a:gd name="connsiteX4038" fmla="*/ 1615591 w 2856548"/>
              <a:gd name="connsiteY4038" fmla="*/ 623846 h 1536506"/>
              <a:gd name="connsiteX4039" fmla="*/ 1586646 w 2856548"/>
              <a:gd name="connsiteY4039" fmla="*/ 625865 h 1536506"/>
              <a:gd name="connsiteX4040" fmla="*/ 1553286 w 2856548"/>
              <a:gd name="connsiteY4040" fmla="*/ 623394 h 1536506"/>
              <a:gd name="connsiteX4041" fmla="*/ 1548353 w 2856548"/>
              <a:gd name="connsiteY4041" fmla="*/ 622909 h 1536506"/>
              <a:gd name="connsiteX4042" fmla="*/ 1514075 w 2856548"/>
              <a:gd name="connsiteY4042" fmla="*/ 610436 h 1536506"/>
              <a:gd name="connsiteX4043" fmla="*/ 1513518 w 2856548"/>
              <a:gd name="connsiteY4043" fmla="*/ 610187 h 1536506"/>
              <a:gd name="connsiteX4044" fmla="*/ 1484619 w 2856548"/>
              <a:gd name="connsiteY4044" fmla="*/ 594263 h 1536506"/>
              <a:gd name="connsiteX4045" fmla="*/ 1482638 w 2856548"/>
              <a:gd name="connsiteY4045" fmla="*/ 592809 h 1536506"/>
              <a:gd name="connsiteX4046" fmla="*/ 1465581 w 2856548"/>
              <a:gd name="connsiteY4046" fmla="*/ 579879 h 1536506"/>
              <a:gd name="connsiteX4047" fmla="*/ 1449611 w 2856548"/>
              <a:gd name="connsiteY4047" fmla="*/ 565318 h 1536506"/>
              <a:gd name="connsiteX4048" fmla="*/ 1392932 w 2856548"/>
              <a:gd name="connsiteY4048" fmla="*/ 496493 h 1536506"/>
              <a:gd name="connsiteX4049" fmla="*/ 1369577 w 2856548"/>
              <a:gd name="connsiteY4049" fmla="*/ 461729 h 1536506"/>
              <a:gd name="connsiteX4050" fmla="*/ 1343026 w 2856548"/>
              <a:gd name="connsiteY4050" fmla="*/ 429701 h 1536506"/>
              <a:gd name="connsiteX4051" fmla="*/ 1283018 w 2856548"/>
              <a:gd name="connsiteY4051" fmla="*/ 399221 h 1536506"/>
              <a:gd name="connsiteX4052" fmla="*/ 1248728 w 2856548"/>
              <a:gd name="connsiteY4052" fmla="*/ 402079 h 1536506"/>
              <a:gd name="connsiteX4053" fmla="*/ 1218248 w 2856548"/>
              <a:gd name="connsiteY4053" fmla="*/ 417319 h 1536506"/>
              <a:gd name="connsiteX4054" fmla="*/ 1205223 w 2856548"/>
              <a:gd name="connsiteY4054" fmla="*/ 430238 h 1536506"/>
              <a:gd name="connsiteX4055" fmla="*/ 1200151 w 2856548"/>
              <a:gd name="connsiteY4055" fmla="*/ 434464 h 1536506"/>
              <a:gd name="connsiteX4056" fmla="*/ 1195614 w 2856548"/>
              <a:gd name="connsiteY4056" fmla="*/ 439768 h 1536506"/>
              <a:gd name="connsiteX4057" fmla="*/ 1189197 w 2856548"/>
              <a:gd name="connsiteY4057" fmla="*/ 446132 h 1536506"/>
              <a:gd name="connsiteX4058" fmla="*/ 1160146 w 2856548"/>
              <a:gd name="connsiteY4058" fmla="*/ 484946 h 1536506"/>
              <a:gd name="connsiteX4059" fmla="*/ 1173481 w 2856548"/>
              <a:gd name="connsiteY4059" fmla="*/ 467801 h 1536506"/>
              <a:gd name="connsiteX4060" fmla="*/ 1122046 w 2856548"/>
              <a:gd name="connsiteY4060" fmla="*/ 538286 h 1536506"/>
              <a:gd name="connsiteX4061" fmla="*/ 1119188 w 2856548"/>
              <a:gd name="connsiteY4061" fmla="*/ 543049 h 1536506"/>
              <a:gd name="connsiteX4062" fmla="*/ 1073067 w 2856548"/>
              <a:gd name="connsiteY4062" fmla="*/ 586825 h 1536506"/>
              <a:gd name="connsiteX4063" fmla="*/ 1052157 w 2856548"/>
              <a:gd name="connsiteY4063" fmla="*/ 602342 h 1536506"/>
              <a:gd name="connsiteX4064" fmla="*/ 1010603 w 2856548"/>
              <a:gd name="connsiteY4064" fmla="*/ 620201 h 1536506"/>
              <a:gd name="connsiteX4065" fmla="*/ 965836 w 2856548"/>
              <a:gd name="connsiteY4065" fmla="*/ 627821 h 1536506"/>
              <a:gd name="connsiteX4066" fmla="*/ 954406 w 2856548"/>
              <a:gd name="connsiteY4066" fmla="*/ 627821 h 1536506"/>
              <a:gd name="connsiteX4067" fmla="*/ 942976 w 2856548"/>
              <a:gd name="connsiteY4067" fmla="*/ 627821 h 1536506"/>
              <a:gd name="connsiteX4068" fmla="*/ 920116 w 2856548"/>
              <a:gd name="connsiteY4068" fmla="*/ 624964 h 1536506"/>
              <a:gd name="connsiteX4069" fmla="*/ 836296 w 2856548"/>
              <a:gd name="connsiteY4069" fmla="*/ 587816 h 1536506"/>
              <a:gd name="connsiteX4070" fmla="*/ 780098 w 2856548"/>
              <a:gd name="connsiteY4070" fmla="*/ 528761 h 1536506"/>
              <a:gd name="connsiteX4071" fmla="*/ 740093 w 2856548"/>
              <a:gd name="connsiteY4071" fmla="*/ 472564 h 1536506"/>
              <a:gd name="connsiteX4072" fmla="*/ 704851 w 2856548"/>
              <a:gd name="connsiteY4072" fmla="*/ 428749 h 1536506"/>
              <a:gd name="connsiteX4073" fmla="*/ 670799 w 2856548"/>
              <a:gd name="connsiteY4073" fmla="*/ 404818 h 1536506"/>
              <a:gd name="connsiteX4074" fmla="*/ 640131 w 2856548"/>
              <a:gd name="connsiteY4074" fmla="*/ 398334 h 1536506"/>
              <a:gd name="connsiteX4075" fmla="*/ 641033 w 2856548"/>
              <a:gd name="connsiteY4075" fmla="*/ 398269 h 1536506"/>
              <a:gd name="connsiteX4076" fmla="*/ 635318 w 2856548"/>
              <a:gd name="connsiteY4076" fmla="*/ 397316 h 1536506"/>
              <a:gd name="connsiteX4077" fmla="*/ 640131 w 2856548"/>
              <a:gd name="connsiteY4077" fmla="*/ 398334 h 1536506"/>
              <a:gd name="connsiteX4078" fmla="*/ 614363 w 2856548"/>
              <a:gd name="connsiteY4078" fmla="*/ 400174 h 1536506"/>
              <a:gd name="connsiteX4079" fmla="*/ 587693 w 2856548"/>
              <a:gd name="connsiteY4079" fmla="*/ 410651 h 1536506"/>
              <a:gd name="connsiteX4080" fmla="*/ 529591 w 2856548"/>
              <a:gd name="connsiteY4080" fmla="*/ 471611 h 1536506"/>
              <a:gd name="connsiteX4081" fmla="*/ 461011 w 2856548"/>
              <a:gd name="connsiteY4081" fmla="*/ 558289 h 1536506"/>
              <a:gd name="connsiteX4082" fmla="*/ 415291 w 2856548"/>
              <a:gd name="connsiteY4082" fmla="*/ 595436 h 1536506"/>
              <a:gd name="connsiteX4083" fmla="*/ 364808 w 2856548"/>
              <a:gd name="connsiteY4083" fmla="*/ 616391 h 1536506"/>
              <a:gd name="connsiteX4084" fmla="*/ 345758 w 2856548"/>
              <a:gd name="connsiteY4084" fmla="*/ 621154 h 1536506"/>
              <a:gd name="connsiteX4085" fmla="*/ 329566 w 2856548"/>
              <a:gd name="connsiteY4085" fmla="*/ 623059 h 1536506"/>
              <a:gd name="connsiteX4086" fmla="*/ 330194 w 2856548"/>
              <a:gd name="connsiteY4086" fmla="*/ 624377 h 1536506"/>
              <a:gd name="connsiteX4087" fmla="*/ 286703 w 2856548"/>
              <a:gd name="connsiteY4087" fmla="*/ 623059 h 1536506"/>
              <a:gd name="connsiteX4088" fmla="*/ 224791 w 2856548"/>
              <a:gd name="connsiteY4088" fmla="*/ 598294 h 1536506"/>
              <a:gd name="connsiteX4089" fmla="*/ 176213 w 2856548"/>
              <a:gd name="connsiteY4089" fmla="*/ 557336 h 1536506"/>
              <a:gd name="connsiteX4090" fmla="*/ 140018 w 2856548"/>
              <a:gd name="connsiteY4090" fmla="*/ 512569 h 1536506"/>
              <a:gd name="connsiteX4091" fmla="*/ 136208 w 2856548"/>
              <a:gd name="connsiteY4091" fmla="*/ 504949 h 1536506"/>
              <a:gd name="connsiteX4092" fmla="*/ 112396 w 2856548"/>
              <a:gd name="connsiteY4092" fmla="*/ 470659 h 1536506"/>
              <a:gd name="connsiteX4093" fmla="*/ 122873 w 2856548"/>
              <a:gd name="connsiteY4093" fmla="*/ 484946 h 1536506"/>
              <a:gd name="connsiteX4094" fmla="*/ 139066 w 2856548"/>
              <a:gd name="connsiteY4094" fmla="*/ 506854 h 1536506"/>
              <a:gd name="connsiteX4095" fmla="*/ 113348 w 2856548"/>
              <a:gd name="connsiteY4095" fmla="*/ 467801 h 1536506"/>
              <a:gd name="connsiteX4096" fmla="*/ 85726 w 2856548"/>
              <a:gd name="connsiteY4096" fmla="*/ 435416 h 1536506"/>
              <a:gd name="connsiteX4097" fmla="*/ 80963 w 2856548"/>
              <a:gd name="connsiteY4097" fmla="*/ 429701 h 1536506"/>
              <a:gd name="connsiteX4098" fmla="*/ 94298 w 2856548"/>
              <a:gd name="connsiteY4098" fmla="*/ 443989 h 1536506"/>
              <a:gd name="connsiteX4099" fmla="*/ 81916 w 2856548"/>
              <a:gd name="connsiteY4099" fmla="*/ 429701 h 1536506"/>
              <a:gd name="connsiteX4100" fmla="*/ 64771 w 2856548"/>
              <a:gd name="connsiteY4100" fmla="*/ 411604 h 1536506"/>
              <a:gd name="connsiteX4101" fmla="*/ 76201 w 2856548"/>
              <a:gd name="connsiteY4101" fmla="*/ 419224 h 1536506"/>
              <a:gd name="connsiteX4102" fmla="*/ 77153 w 2856548"/>
              <a:gd name="connsiteY4102" fmla="*/ 417319 h 1536506"/>
              <a:gd name="connsiteX4103" fmla="*/ 98108 w 2856548"/>
              <a:gd name="connsiteY4103" fmla="*/ 434464 h 1536506"/>
              <a:gd name="connsiteX4104" fmla="*/ 91441 w 2856548"/>
              <a:gd name="connsiteY4104" fmla="*/ 419224 h 1536506"/>
              <a:gd name="connsiteX4105" fmla="*/ 52388 w 2856548"/>
              <a:gd name="connsiteY4105" fmla="*/ 390649 h 1536506"/>
              <a:gd name="connsiteX4106" fmla="*/ 68581 w 2856548"/>
              <a:gd name="connsiteY4106" fmla="*/ 399221 h 1536506"/>
              <a:gd name="connsiteX4107" fmla="*/ 56198 w 2856548"/>
              <a:gd name="connsiteY4107" fmla="*/ 388744 h 1536506"/>
              <a:gd name="connsiteX4108" fmla="*/ 58103 w 2856548"/>
              <a:gd name="connsiteY4108" fmla="*/ 386839 h 1536506"/>
              <a:gd name="connsiteX4109" fmla="*/ 51657 w 2856548"/>
              <a:gd name="connsiteY4109" fmla="*/ 383156 h 1536506"/>
              <a:gd name="connsiteX4110" fmla="*/ 68581 w 2856548"/>
              <a:gd name="connsiteY4110" fmla="*/ 390649 h 1536506"/>
              <a:gd name="connsiteX4111" fmla="*/ 38101 w 2856548"/>
              <a:gd name="connsiteY4111" fmla="*/ 374456 h 1536506"/>
              <a:gd name="connsiteX4112" fmla="*/ 42863 w 2856548"/>
              <a:gd name="connsiteY4112" fmla="*/ 375409 h 1536506"/>
              <a:gd name="connsiteX4113" fmla="*/ 60008 w 2856548"/>
              <a:gd name="connsiteY4113" fmla="*/ 383029 h 1536506"/>
              <a:gd name="connsiteX4114" fmla="*/ 46673 w 2856548"/>
              <a:gd name="connsiteY4114" fmla="*/ 376361 h 1536506"/>
              <a:gd name="connsiteX4115" fmla="*/ 31433 w 2856548"/>
              <a:gd name="connsiteY4115" fmla="*/ 371599 h 1536506"/>
              <a:gd name="connsiteX4116" fmla="*/ 57151 w 2856548"/>
              <a:gd name="connsiteY4116" fmla="*/ 380171 h 1536506"/>
              <a:gd name="connsiteX4117" fmla="*/ 58103 w 2856548"/>
              <a:gd name="connsiteY4117" fmla="*/ 378266 h 1536506"/>
              <a:gd name="connsiteX4118" fmla="*/ 69533 w 2856548"/>
              <a:gd name="connsiteY4118" fmla="*/ 383029 h 1536506"/>
              <a:gd name="connsiteX4119" fmla="*/ 64548 w 2856548"/>
              <a:gd name="connsiteY4119" fmla="*/ 379576 h 1536506"/>
              <a:gd name="connsiteX4120" fmla="*/ 66309 w 2856548"/>
              <a:gd name="connsiteY4120" fmla="*/ 380229 h 1536506"/>
              <a:gd name="connsiteX4121" fmla="*/ 73343 w 2856548"/>
              <a:gd name="connsiteY4121" fmla="*/ 383981 h 1536506"/>
              <a:gd name="connsiteX4122" fmla="*/ 64771 w 2856548"/>
              <a:gd name="connsiteY4122" fmla="*/ 376361 h 1536506"/>
              <a:gd name="connsiteX4123" fmla="*/ 52388 w 2856548"/>
              <a:gd name="connsiteY4123" fmla="*/ 370646 h 1536506"/>
              <a:gd name="connsiteX4124" fmla="*/ 40958 w 2856548"/>
              <a:gd name="connsiteY4124" fmla="*/ 365884 h 1536506"/>
              <a:gd name="connsiteX4125" fmla="*/ 54293 w 2856548"/>
              <a:gd name="connsiteY4125" fmla="*/ 370646 h 1536506"/>
              <a:gd name="connsiteX4126" fmla="*/ 63818 w 2856548"/>
              <a:gd name="connsiteY4126" fmla="*/ 375409 h 1536506"/>
              <a:gd name="connsiteX4127" fmla="*/ 71438 w 2856548"/>
              <a:gd name="connsiteY4127" fmla="*/ 380171 h 1536506"/>
              <a:gd name="connsiteX4128" fmla="*/ 83821 w 2856548"/>
              <a:gd name="connsiteY4128" fmla="*/ 384934 h 1536506"/>
              <a:gd name="connsiteX4129" fmla="*/ 73343 w 2856548"/>
              <a:gd name="connsiteY4129" fmla="*/ 377314 h 1536506"/>
              <a:gd name="connsiteX4130" fmla="*/ 84773 w 2856548"/>
              <a:gd name="connsiteY4130" fmla="*/ 383029 h 1536506"/>
              <a:gd name="connsiteX4131" fmla="*/ 77913 w 2856548"/>
              <a:gd name="connsiteY4131" fmla="*/ 377884 h 1536506"/>
              <a:gd name="connsiteX4132" fmla="*/ 81916 w 2856548"/>
              <a:gd name="connsiteY4132" fmla="*/ 380171 h 1536506"/>
              <a:gd name="connsiteX4133" fmla="*/ 65407 w 2856548"/>
              <a:gd name="connsiteY4133" fmla="*/ 369165 h 1536506"/>
              <a:gd name="connsiteX4134" fmla="*/ 68581 w 2856548"/>
              <a:gd name="connsiteY4134" fmla="*/ 370646 h 1536506"/>
              <a:gd name="connsiteX4135" fmla="*/ 93346 w 2856548"/>
              <a:gd name="connsiteY4135" fmla="*/ 387791 h 1536506"/>
              <a:gd name="connsiteX4136" fmla="*/ 109538 w 2856548"/>
              <a:gd name="connsiteY4136" fmla="*/ 396364 h 1536506"/>
              <a:gd name="connsiteX4137" fmla="*/ 89536 w 2856548"/>
              <a:gd name="connsiteY4137" fmla="*/ 378266 h 1536506"/>
              <a:gd name="connsiteX4138" fmla="*/ 77153 w 2856548"/>
              <a:gd name="connsiteY4138" fmla="*/ 370646 h 1536506"/>
              <a:gd name="connsiteX4139" fmla="*/ 68581 w 2856548"/>
              <a:gd name="connsiteY4139" fmla="*/ 365884 h 1536506"/>
              <a:gd name="connsiteX4140" fmla="*/ 59056 w 2856548"/>
              <a:gd name="connsiteY4140" fmla="*/ 361121 h 1536506"/>
              <a:gd name="connsiteX4141" fmla="*/ 47626 w 2856548"/>
              <a:gd name="connsiteY4141" fmla="*/ 356359 h 1536506"/>
              <a:gd name="connsiteX4142" fmla="*/ 80963 w 2856548"/>
              <a:gd name="connsiteY4142" fmla="*/ 369694 h 1536506"/>
              <a:gd name="connsiteX4143" fmla="*/ 84773 w 2856548"/>
              <a:gd name="connsiteY4143" fmla="*/ 364931 h 1536506"/>
              <a:gd name="connsiteX4144" fmla="*/ 68581 w 2856548"/>
              <a:gd name="connsiteY4144" fmla="*/ 355406 h 1536506"/>
              <a:gd name="connsiteX4145" fmla="*/ 58103 w 2856548"/>
              <a:gd name="connsiteY4145" fmla="*/ 350644 h 1536506"/>
              <a:gd name="connsiteX4146" fmla="*/ 49531 w 2856548"/>
              <a:gd name="connsiteY4146" fmla="*/ 347786 h 1536506"/>
              <a:gd name="connsiteX4147" fmla="*/ 63818 w 2856548"/>
              <a:gd name="connsiteY4147" fmla="*/ 352549 h 1536506"/>
              <a:gd name="connsiteX4148" fmla="*/ 76201 w 2856548"/>
              <a:gd name="connsiteY4148" fmla="*/ 359216 h 1536506"/>
              <a:gd name="connsiteX4149" fmla="*/ 84773 w 2856548"/>
              <a:gd name="connsiteY4149" fmla="*/ 363979 h 1536506"/>
              <a:gd name="connsiteX4150" fmla="*/ 40958 w 2856548"/>
              <a:gd name="connsiteY4150" fmla="*/ 341119 h 1536506"/>
              <a:gd name="connsiteX4151" fmla="*/ 64771 w 2856548"/>
              <a:gd name="connsiteY4151" fmla="*/ 348739 h 1536506"/>
              <a:gd name="connsiteX4152" fmla="*/ 45086 w 2856548"/>
              <a:gd name="connsiteY4152" fmla="*/ 340537 h 1536506"/>
              <a:gd name="connsiteX4153" fmla="*/ 60008 w 2856548"/>
              <a:gd name="connsiteY4153" fmla="*/ 343024 h 1536506"/>
              <a:gd name="connsiteX4154" fmla="*/ 91441 w 2856548"/>
              <a:gd name="connsiteY4154" fmla="*/ 355406 h 1536506"/>
              <a:gd name="connsiteX4155" fmla="*/ 95251 w 2856548"/>
              <a:gd name="connsiteY4155" fmla="*/ 358264 h 1536506"/>
              <a:gd name="connsiteX4156" fmla="*/ 115253 w 2856548"/>
              <a:gd name="connsiteY4156" fmla="*/ 371599 h 1536506"/>
              <a:gd name="connsiteX4157" fmla="*/ 125731 w 2856548"/>
              <a:gd name="connsiteY4157" fmla="*/ 378266 h 1536506"/>
              <a:gd name="connsiteX4158" fmla="*/ 132398 w 2856548"/>
              <a:gd name="connsiteY4158" fmla="*/ 377314 h 1536506"/>
              <a:gd name="connsiteX4159" fmla="*/ 167641 w 2856548"/>
              <a:gd name="connsiteY4159" fmla="*/ 413509 h 1536506"/>
              <a:gd name="connsiteX4160" fmla="*/ 134303 w 2856548"/>
              <a:gd name="connsiteY4160" fmla="*/ 369694 h 1536506"/>
              <a:gd name="connsiteX4161" fmla="*/ 161926 w 2856548"/>
              <a:gd name="connsiteY4161" fmla="*/ 398269 h 1536506"/>
              <a:gd name="connsiteX4162" fmla="*/ 188596 w 2856548"/>
              <a:gd name="connsiteY4162" fmla="*/ 435416 h 1536506"/>
              <a:gd name="connsiteX4163" fmla="*/ 234316 w 2856548"/>
              <a:gd name="connsiteY4163" fmla="*/ 494471 h 1536506"/>
              <a:gd name="connsiteX4164" fmla="*/ 270511 w 2856548"/>
              <a:gd name="connsiteY4164" fmla="*/ 526856 h 1536506"/>
              <a:gd name="connsiteX4165" fmla="*/ 315278 w 2856548"/>
              <a:gd name="connsiteY4165" fmla="*/ 539239 h 1536506"/>
              <a:gd name="connsiteX4166" fmla="*/ 344456 w 2856548"/>
              <a:gd name="connsiteY4166" fmla="*/ 534006 h 1536506"/>
              <a:gd name="connsiteX4167" fmla="*/ 344568 w 2856548"/>
              <a:gd name="connsiteY4167" fmla="*/ 534000 h 1536506"/>
              <a:gd name="connsiteX4168" fmla="*/ 344629 w 2856548"/>
              <a:gd name="connsiteY4168" fmla="*/ 533975 h 1536506"/>
              <a:gd name="connsiteX4169" fmla="*/ 359094 w 2856548"/>
              <a:gd name="connsiteY4169" fmla="*/ 531381 h 1536506"/>
              <a:gd name="connsiteX4170" fmla="*/ 380976 w 2856548"/>
              <a:gd name="connsiteY4170" fmla="*/ 515451 h 1536506"/>
              <a:gd name="connsiteX4171" fmla="*/ 378143 w 2856548"/>
              <a:gd name="connsiteY4171" fmla="*/ 518284 h 1536506"/>
              <a:gd name="connsiteX4172" fmla="*/ 386716 w 2856548"/>
              <a:gd name="connsiteY4172" fmla="*/ 511616 h 1536506"/>
              <a:gd name="connsiteX4173" fmla="*/ 391478 w 2856548"/>
              <a:gd name="connsiteY4173" fmla="*/ 507806 h 1536506"/>
              <a:gd name="connsiteX4174" fmla="*/ 380976 w 2856548"/>
              <a:gd name="connsiteY4174" fmla="*/ 515451 h 1536506"/>
              <a:gd name="connsiteX4175" fmla="*/ 410648 w 2856548"/>
              <a:gd name="connsiteY4175" fmla="*/ 485780 h 1536506"/>
              <a:gd name="connsiteX4176" fmla="*/ 443866 w 2856548"/>
              <a:gd name="connsiteY4176" fmla="*/ 441131 h 1536506"/>
              <a:gd name="connsiteX4177" fmla="*/ 481966 w 2856548"/>
              <a:gd name="connsiteY4177" fmla="*/ 389696 h 1536506"/>
              <a:gd name="connsiteX4178" fmla="*/ 509414 w 2856548"/>
              <a:gd name="connsiteY4178" fmla="*/ 364175 h 1536506"/>
              <a:gd name="connsiteX4179" fmla="*/ 488942 w 2856548"/>
              <a:gd name="connsiteY4179" fmla="*/ 387129 h 1536506"/>
              <a:gd name="connsiteX4180" fmla="*/ 482918 w 2856548"/>
              <a:gd name="connsiteY4180" fmla="*/ 393506 h 1536506"/>
              <a:gd name="connsiteX4181" fmla="*/ 480862 w 2856548"/>
              <a:gd name="connsiteY4181" fmla="*/ 396187 h 1536506"/>
              <a:gd name="connsiteX4182" fmla="*/ 478156 w 2856548"/>
              <a:gd name="connsiteY4182" fmla="*/ 399221 h 1536506"/>
              <a:gd name="connsiteX4183" fmla="*/ 466932 w 2856548"/>
              <a:gd name="connsiteY4183" fmla="*/ 414352 h 1536506"/>
              <a:gd name="connsiteX4184" fmla="*/ 455891 w 2856548"/>
              <a:gd name="connsiteY4184" fmla="*/ 428749 h 1536506"/>
              <a:gd name="connsiteX4185" fmla="*/ 447265 w 2856548"/>
              <a:gd name="connsiteY4185" fmla="*/ 441072 h 1536506"/>
              <a:gd name="connsiteX4186" fmla="*/ 441008 w 2856548"/>
              <a:gd name="connsiteY4186" fmla="*/ 449704 h 1536506"/>
              <a:gd name="connsiteX4187" fmla="*/ 446619 w 2856548"/>
              <a:gd name="connsiteY4187" fmla="*/ 441995 h 1536506"/>
              <a:gd name="connsiteX4188" fmla="*/ 447265 w 2856548"/>
              <a:gd name="connsiteY4188" fmla="*/ 441072 h 1536506"/>
              <a:gd name="connsiteX4189" fmla="*/ 453867 w 2856548"/>
              <a:gd name="connsiteY4189" fmla="*/ 431964 h 1536506"/>
              <a:gd name="connsiteX4190" fmla="*/ 466932 w 2856548"/>
              <a:gd name="connsiteY4190" fmla="*/ 414352 h 1536506"/>
              <a:gd name="connsiteX4191" fmla="*/ 480862 w 2856548"/>
              <a:gd name="connsiteY4191" fmla="*/ 396187 h 1536506"/>
              <a:gd name="connsiteX4192" fmla="*/ 488942 w 2856548"/>
              <a:gd name="connsiteY4192" fmla="*/ 387129 h 1536506"/>
              <a:gd name="connsiteX4193" fmla="*/ 513998 w 2856548"/>
              <a:gd name="connsiteY4193" fmla="*/ 360599 h 1536506"/>
              <a:gd name="connsiteX4194" fmla="*/ 538163 w 2856548"/>
              <a:gd name="connsiteY4194" fmla="*/ 342071 h 1536506"/>
              <a:gd name="connsiteX4195" fmla="*/ 529591 w 2856548"/>
              <a:gd name="connsiteY4195" fmla="*/ 347786 h 1536506"/>
              <a:gd name="connsiteX4196" fmla="*/ 515303 w 2856548"/>
              <a:gd name="connsiteY4196" fmla="*/ 359216 h 1536506"/>
              <a:gd name="connsiteX4197" fmla="*/ 513998 w 2856548"/>
              <a:gd name="connsiteY4197" fmla="*/ 360599 h 1536506"/>
              <a:gd name="connsiteX4198" fmla="*/ 509793 w 2856548"/>
              <a:gd name="connsiteY4198" fmla="*/ 363822 h 1536506"/>
              <a:gd name="connsiteX4199" fmla="*/ 536258 w 2856548"/>
              <a:gd name="connsiteY4199" fmla="*/ 339214 h 1536506"/>
              <a:gd name="connsiteX4200" fmla="*/ 612458 w 2856548"/>
              <a:gd name="connsiteY4200" fmla="*/ 311591 h 1536506"/>
              <a:gd name="connsiteX4201" fmla="*/ 652463 w 2856548"/>
              <a:gd name="connsiteY4201" fmla="*/ 310639 h 1536506"/>
              <a:gd name="connsiteX4202" fmla="*/ 672466 w 2856548"/>
              <a:gd name="connsiteY4202" fmla="*/ 313496 h 1536506"/>
              <a:gd name="connsiteX4203" fmla="*/ 692468 w 2856548"/>
              <a:gd name="connsiteY4203" fmla="*/ 319211 h 1536506"/>
              <a:gd name="connsiteX4204" fmla="*/ 762001 w 2856548"/>
              <a:gd name="connsiteY4204" fmla="*/ 361121 h 1536506"/>
              <a:gd name="connsiteX4205" fmla="*/ 801036 w 2856548"/>
              <a:gd name="connsiteY4205" fmla="*/ 406401 h 1536506"/>
              <a:gd name="connsiteX4206" fmla="*/ 811531 w 2856548"/>
              <a:gd name="connsiteY4206" fmla="*/ 420176 h 1536506"/>
              <a:gd name="connsiteX4207" fmla="*/ 822961 w 2856548"/>
              <a:gd name="connsiteY4207" fmla="*/ 435416 h 1536506"/>
              <a:gd name="connsiteX4208" fmla="*/ 879158 w 2856548"/>
              <a:gd name="connsiteY4208" fmla="*/ 506854 h 1536506"/>
              <a:gd name="connsiteX4209" fmla="*/ 934403 w 2856548"/>
              <a:gd name="connsiteY4209" fmla="*/ 536381 h 1536506"/>
              <a:gd name="connsiteX4210" fmla="*/ 932498 w 2856548"/>
              <a:gd name="connsiteY4210" fmla="*/ 535429 h 1536506"/>
              <a:gd name="connsiteX4211" fmla="*/ 925831 w 2856548"/>
              <a:gd name="connsiteY4211" fmla="*/ 533524 h 1536506"/>
              <a:gd name="connsiteX4212" fmla="*/ 937261 w 2856548"/>
              <a:gd name="connsiteY4212" fmla="*/ 535429 h 1536506"/>
              <a:gd name="connsiteX4213" fmla="*/ 949643 w 2856548"/>
              <a:gd name="connsiteY4213" fmla="*/ 536381 h 1536506"/>
              <a:gd name="connsiteX4214" fmla="*/ 962978 w 2856548"/>
              <a:gd name="connsiteY4214" fmla="*/ 536381 h 1536506"/>
              <a:gd name="connsiteX4215" fmla="*/ 975361 w 2856548"/>
              <a:gd name="connsiteY4215" fmla="*/ 534476 h 1536506"/>
              <a:gd name="connsiteX4216" fmla="*/ 984746 w 2856548"/>
              <a:gd name="connsiteY4216" fmla="*/ 530939 h 1536506"/>
              <a:gd name="connsiteX4217" fmla="*/ 985838 w 2856548"/>
              <a:gd name="connsiteY4217" fmla="*/ 530666 h 1536506"/>
              <a:gd name="connsiteX4218" fmla="*/ 987892 w 2856548"/>
              <a:gd name="connsiteY4218" fmla="*/ 529753 h 1536506"/>
              <a:gd name="connsiteX4219" fmla="*/ 999054 w 2856548"/>
              <a:gd name="connsiteY4219" fmla="*/ 525546 h 1536506"/>
              <a:gd name="connsiteX4220" fmla="*/ 1007498 w 2856548"/>
              <a:gd name="connsiteY4220" fmla="*/ 519378 h 1536506"/>
              <a:gd name="connsiteX4221" fmla="*/ 1007746 w 2856548"/>
              <a:gd name="connsiteY4221" fmla="*/ 519236 h 1536506"/>
              <a:gd name="connsiteX4222" fmla="*/ 1007877 w 2856548"/>
              <a:gd name="connsiteY4222" fmla="*/ 519101 h 1536506"/>
              <a:gd name="connsiteX4223" fmla="*/ 1022033 w 2856548"/>
              <a:gd name="connsiteY4223" fmla="*/ 508759 h 1536506"/>
              <a:gd name="connsiteX4224" fmla="*/ 1066801 w 2856548"/>
              <a:gd name="connsiteY4224" fmla="*/ 454466 h 1536506"/>
              <a:gd name="connsiteX4225" fmla="*/ 1117283 w 2856548"/>
              <a:gd name="connsiteY4225" fmla="*/ 385886 h 1536506"/>
              <a:gd name="connsiteX4226" fmla="*/ 1195388 w 2856548"/>
              <a:gd name="connsiteY4226" fmla="*/ 324926 h 1536506"/>
              <a:gd name="connsiteX4227" fmla="*/ 1244918 w 2856548"/>
              <a:gd name="connsiteY4227" fmla="*/ 310639 h 1536506"/>
              <a:gd name="connsiteX4228" fmla="*/ 1269683 w 2856548"/>
              <a:gd name="connsiteY4228" fmla="*/ 308734 h 1536506"/>
              <a:gd name="connsiteX4229" fmla="*/ 1666156 w 2856548"/>
              <a:gd name="connsiteY4229" fmla="*/ 307980 h 1536506"/>
              <a:gd name="connsiteX4230" fmla="*/ 1660208 w 2856548"/>
              <a:gd name="connsiteY4230" fmla="*/ 311591 h 1536506"/>
              <a:gd name="connsiteX4231" fmla="*/ 1658277 w 2856548"/>
              <a:gd name="connsiteY4231" fmla="*/ 312007 h 1536506"/>
              <a:gd name="connsiteX4232" fmla="*/ 1870182 w 2856548"/>
              <a:gd name="connsiteY4232" fmla="*/ 307360 h 1536506"/>
              <a:gd name="connsiteX4233" fmla="*/ 1844261 w 2856548"/>
              <a:gd name="connsiteY4233" fmla="*/ 313727 h 1536506"/>
              <a:gd name="connsiteX4234" fmla="*/ 1853566 w 2856548"/>
              <a:gd name="connsiteY4234" fmla="*/ 309686 h 1536506"/>
              <a:gd name="connsiteX4235" fmla="*/ 2518173 w 2856548"/>
              <a:gd name="connsiteY4235" fmla="*/ 306829 h 1536506"/>
              <a:gd name="connsiteX4236" fmla="*/ 2518410 w 2856548"/>
              <a:gd name="connsiteY4236" fmla="*/ 306829 h 1536506"/>
              <a:gd name="connsiteX4237" fmla="*/ 2501266 w 2856548"/>
              <a:gd name="connsiteY4237" fmla="*/ 309686 h 1536506"/>
              <a:gd name="connsiteX4238" fmla="*/ 2518173 w 2856548"/>
              <a:gd name="connsiteY4238" fmla="*/ 306829 h 1536506"/>
              <a:gd name="connsiteX4239" fmla="*/ 1895476 w 2856548"/>
              <a:gd name="connsiteY4239" fmla="*/ 305876 h 1536506"/>
              <a:gd name="connsiteX4240" fmla="*/ 1912621 w 2856548"/>
              <a:gd name="connsiteY4240" fmla="*/ 305876 h 1536506"/>
              <a:gd name="connsiteX4241" fmla="*/ 1924051 w 2856548"/>
              <a:gd name="connsiteY4241" fmla="*/ 306829 h 1536506"/>
              <a:gd name="connsiteX4242" fmla="*/ 1935481 w 2856548"/>
              <a:gd name="connsiteY4242" fmla="*/ 308734 h 1536506"/>
              <a:gd name="connsiteX4243" fmla="*/ 1942607 w 2856548"/>
              <a:gd name="connsiteY4243" fmla="*/ 309957 h 1536506"/>
              <a:gd name="connsiteX4244" fmla="*/ 1907620 w 2856548"/>
              <a:gd name="connsiteY4244" fmla="*/ 306115 h 1536506"/>
              <a:gd name="connsiteX4245" fmla="*/ 1873568 w 2856548"/>
              <a:gd name="connsiteY4245" fmla="*/ 308734 h 1536506"/>
              <a:gd name="connsiteX4246" fmla="*/ 1827430 w 2856548"/>
              <a:gd name="connsiteY4246" fmla="*/ 322995 h 1536506"/>
              <a:gd name="connsiteX4247" fmla="*/ 1844041 w 2856548"/>
              <a:gd name="connsiteY4247" fmla="*/ 315401 h 1536506"/>
              <a:gd name="connsiteX4248" fmla="*/ 1868806 w 2856548"/>
              <a:gd name="connsiteY4248" fmla="*/ 308734 h 1536506"/>
              <a:gd name="connsiteX4249" fmla="*/ 1895476 w 2856548"/>
              <a:gd name="connsiteY4249" fmla="*/ 305876 h 1536506"/>
              <a:gd name="connsiteX4250" fmla="*/ 1928018 w 2856548"/>
              <a:gd name="connsiteY4250" fmla="*/ 304454 h 1536506"/>
              <a:gd name="connsiteX4251" fmla="*/ 1941196 w 2856548"/>
              <a:gd name="connsiteY4251" fmla="*/ 304924 h 1536506"/>
              <a:gd name="connsiteX4252" fmla="*/ 1992631 w 2856548"/>
              <a:gd name="connsiteY4252" fmla="*/ 322069 h 1536506"/>
              <a:gd name="connsiteX4253" fmla="*/ 2003454 w 2856548"/>
              <a:gd name="connsiteY4253" fmla="*/ 329449 h 1536506"/>
              <a:gd name="connsiteX4254" fmla="*/ 1948816 w 2856548"/>
              <a:gd name="connsiteY4254" fmla="*/ 307781 h 1536506"/>
              <a:gd name="connsiteX4255" fmla="*/ 2534497 w 2856548"/>
              <a:gd name="connsiteY4255" fmla="*/ 304148 h 1536506"/>
              <a:gd name="connsiteX4256" fmla="*/ 2550796 w 2856548"/>
              <a:gd name="connsiteY4256" fmla="*/ 304924 h 1536506"/>
              <a:gd name="connsiteX4257" fmla="*/ 2561273 w 2856548"/>
              <a:gd name="connsiteY4257" fmla="*/ 305876 h 1536506"/>
              <a:gd name="connsiteX4258" fmla="*/ 2572703 w 2856548"/>
              <a:gd name="connsiteY4258" fmla="*/ 307781 h 1536506"/>
              <a:gd name="connsiteX4259" fmla="*/ 2628901 w 2856548"/>
              <a:gd name="connsiteY4259" fmla="*/ 326831 h 1536506"/>
              <a:gd name="connsiteX4260" fmla="*/ 2557463 w 2856548"/>
              <a:gd name="connsiteY4260" fmla="*/ 307781 h 1536506"/>
              <a:gd name="connsiteX4261" fmla="*/ 2509581 w 2856548"/>
              <a:gd name="connsiteY4261" fmla="*/ 310492 h 1536506"/>
              <a:gd name="connsiteX4262" fmla="*/ 2525078 w 2856548"/>
              <a:gd name="connsiteY4262" fmla="*/ 306829 h 1536506"/>
              <a:gd name="connsiteX4263" fmla="*/ 2518410 w 2856548"/>
              <a:gd name="connsiteY4263" fmla="*/ 306829 h 1536506"/>
              <a:gd name="connsiteX4264" fmla="*/ 2530793 w 2856548"/>
              <a:gd name="connsiteY4264" fmla="*/ 303971 h 1536506"/>
              <a:gd name="connsiteX4265" fmla="*/ 2534571 w 2856548"/>
              <a:gd name="connsiteY4265" fmla="*/ 304136 h 1536506"/>
              <a:gd name="connsiteX4266" fmla="*/ 2534497 w 2856548"/>
              <a:gd name="connsiteY4266" fmla="*/ 304148 h 1536506"/>
              <a:gd name="connsiteX4267" fmla="*/ 642938 w 2856548"/>
              <a:gd name="connsiteY4267" fmla="*/ 303971 h 1536506"/>
              <a:gd name="connsiteX4268" fmla="*/ 697231 w 2856548"/>
              <a:gd name="connsiteY4268" fmla="*/ 312544 h 1536506"/>
              <a:gd name="connsiteX4269" fmla="*/ 782956 w 2856548"/>
              <a:gd name="connsiteY4269" fmla="*/ 368741 h 1536506"/>
              <a:gd name="connsiteX4270" fmla="*/ 769621 w 2856548"/>
              <a:gd name="connsiteY4270" fmla="*/ 360169 h 1536506"/>
              <a:gd name="connsiteX4271" fmla="*/ 812483 w 2856548"/>
              <a:gd name="connsiteY4271" fmla="*/ 408746 h 1536506"/>
              <a:gd name="connsiteX4272" fmla="*/ 857251 w 2856548"/>
              <a:gd name="connsiteY4272" fmla="*/ 470659 h 1536506"/>
              <a:gd name="connsiteX4273" fmla="*/ 904876 w 2856548"/>
              <a:gd name="connsiteY4273" fmla="*/ 518284 h 1536506"/>
              <a:gd name="connsiteX4274" fmla="*/ 928688 w 2856548"/>
              <a:gd name="connsiteY4274" fmla="*/ 528761 h 1536506"/>
              <a:gd name="connsiteX4275" fmla="*/ 953453 w 2856548"/>
              <a:gd name="connsiteY4275" fmla="*/ 531619 h 1536506"/>
              <a:gd name="connsiteX4276" fmla="*/ 936308 w 2856548"/>
              <a:gd name="connsiteY4276" fmla="*/ 531619 h 1536506"/>
              <a:gd name="connsiteX4277" fmla="*/ 916306 w 2856548"/>
              <a:gd name="connsiteY4277" fmla="*/ 525904 h 1536506"/>
              <a:gd name="connsiteX4278" fmla="*/ 930734 w 2856548"/>
              <a:gd name="connsiteY4278" fmla="*/ 530953 h 1536506"/>
              <a:gd name="connsiteX4279" fmla="*/ 922378 w 2856548"/>
              <a:gd name="connsiteY4279" fmla="*/ 529952 h 1536506"/>
              <a:gd name="connsiteX4280" fmla="*/ 893359 w 2856548"/>
              <a:gd name="connsiteY4280" fmla="*/ 512013 h 1536506"/>
              <a:gd name="connsiteX4281" fmla="*/ 883496 w 2856548"/>
              <a:gd name="connsiteY4281" fmla="*/ 502971 h 1536506"/>
              <a:gd name="connsiteX4282" fmla="*/ 862265 w 2856548"/>
              <a:gd name="connsiteY4282" fmla="*/ 479666 h 1536506"/>
              <a:gd name="connsiteX4283" fmla="*/ 857796 w 2856548"/>
              <a:gd name="connsiteY4283" fmla="*/ 474347 h 1536506"/>
              <a:gd name="connsiteX4284" fmla="*/ 828676 w 2856548"/>
              <a:gd name="connsiteY4284" fmla="*/ 433511 h 1536506"/>
              <a:gd name="connsiteX4285" fmla="*/ 794386 w 2856548"/>
              <a:gd name="connsiteY4285" fmla="*/ 387791 h 1536506"/>
              <a:gd name="connsiteX4286" fmla="*/ 748666 w 2856548"/>
              <a:gd name="connsiteY4286" fmla="*/ 343024 h 1536506"/>
              <a:gd name="connsiteX4287" fmla="*/ 684848 w 2856548"/>
              <a:gd name="connsiteY4287" fmla="*/ 312544 h 1536506"/>
              <a:gd name="connsiteX4288" fmla="*/ 614363 w 2856548"/>
              <a:gd name="connsiteY4288" fmla="*/ 307781 h 1536506"/>
              <a:gd name="connsiteX4289" fmla="*/ 548641 w 2856548"/>
              <a:gd name="connsiteY4289" fmla="*/ 329689 h 1536506"/>
              <a:gd name="connsiteX4290" fmla="*/ 515303 w 2856548"/>
              <a:gd name="connsiteY4290" fmla="*/ 353501 h 1536506"/>
              <a:gd name="connsiteX4291" fmla="*/ 485776 w 2856548"/>
              <a:gd name="connsiteY4291" fmla="*/ 383029 h 1536506"/>
              <a:gd name="connsiteX4292" fmla="*/ 438151 w 2856548"/>
              <a:gd name="connsiteY4292" fmla="*/ 446846 h 1536506"/>
              <a:gd name="connsiteX4293" fmla="*/ 425763 w 2856548"/>
              <a:gd name="connsiteY4293" fmla="*/ 462613 h 1536506"/>
              <a:gd name="connsiteX4294" fmla="*/ 399347 w 2856548"/>
              <a:gd name="connsiteY4294" fmla="*/ 493832 h 1536506"/>
              <a:gd name="connsiteX4295" fmla="*/ 441961 w 2856548"/>
              <a:gd name="connsiteY4295" fmla="*/ 437321 h 1536506"/>
              <a:gd name="connsiteX4296" fmla="*/ 497206 w 2856548"/>
              <a:gd name="connsiteY4296" fmla="*/ 366836 h 1536506"/>
              <a:gd name="connsiteX4297" fmla="*/ 537211 w 2856548"/>
              <a:gd name="connsiteY4297" fmla="*/ 333499 h 1536506"/>
              <a:gd name="connsiteX4298" fmla="*/ 588646 w 2856548"/>
              <a:gd name="connsiteY4298" fmla="*/ 310639 h 1536506"/>
              <a:gd name="connsiteX4299" fmla="*/ 642938 w 2856548"/>
              <a:gd name="connsiteY4299" fmla="*/ 303971 h 1536506"/>
              <a:gd name="connsiteX4300" fmla="*/ 2566988 w 2856548"/>
              <a:gd name="connsiteY4300" fmla="*/ 303019 h 1536506"/>
              <a:gd name="connsiteX4301" fmla="*/ 2603183 w 2856548"/>
              <a:gd name="connsiteY4301" fmla="*/ 310639 h 1536506"/>
              <a:gd name="connsiteX4302" fmla="*/ 2589848 w 2856548"/>
              <a:gd name="connsiteY4302" fmla="*/ 307781 h 1536506"/>
              <a:gd name="connsiteX4303" fmla="*/ 2574608 w 2856548"/>
              <a:gd name="connsiteY4303" fmla="*/ 305876 h 1536506"/>
              <a:gd name="connsiteX4304" fmla="*/ 2534571 w 2856548"/>
              <a:gd name="connsiteY4304" fmla="*/ 304136 h 1536506"/>
              <a:gd name="connsiteX4305" fmla="*/ 2535556 w 2856548"/>
              <a:gd name="connsiteY4305" fmla="*/ 303971 h 1536506"/>
              <a:gd name="connsiteX4306" fmla="*/ 2578418 w 2856548"/>
              <a:gd name="connsiteY4306" fmla="*/ 305876 h 1536506"/>
              <a:gd name="connsiteX4307" fmla="*/ 2566988 w 2856548"/>
              <a:gd name="connsiteY4307" fmla="*/ 303019 h 1536506"/>
              <a:gd name="connsiteX4308" fmla="*/ 2517458 w 2856548"/>
              <a:gd name="connsiteY4308" fmla="*/ 303019 h 1536506"/>
              <a:gd name="connsiteX4309" fmla="*/ 2479358 w 2856548"/>
              <a:gd name="connsiteY4309" fmla="*/ 311591 h 1536506"/>
              <a:gd name="connsiteX4310" fmla="*/ 2436496 w 2856548"/>
              <a:gd name="connsiteY4310" fmla="*/ 331594 h 1536506"/>
              <a:gd name="connsiteX4311" fmla="*/ 2470786 w 2856548"/>
              <a:gd name="connsiteY4311" fmla="*/ 313496 h 1536506"/>
              <a:gd name="connsiteX4312" fmla="*/ 2517458 w 2856548"/>
              <a:gd name="connsiteY4312" fmla="*/ 303019 h 1536506"/>
              <a:gd name="connsiteX4313" fmla="*/ 1901191 w 2856548"/>
              <a:gd name="connsiteY4313" fmla="*/ 303019 h 1536506"/>
              <a:gd name="connsiteX4314" fmla="*/ 1925003 w 2856548"/>
              <a:gd name="connsiteY4314" fmla="*/ 303971 h 1536506"/>
              <a:gd name="connsiteX4315" fmla="*/ 1928018 w 2856548"/>
              <a:gd name="connsiteY4315" fmla="*/ 304454 h 1536506"/>
              <a:gd name="connsiteX4316" fmla="*/ 1898481 w 2856548"/>
              <a:gd name="connsiteY4316" fmla="*/ 303399 h 1536506"/>
              <a:gd name="connsiteX4317" fmla="*/ 1887856 w 2856548"/>
              <a:gd name="connsiteY4317" fmla="*/ 303019 h 1536506"/>
              <a:gd name="connsiteX4318" fmla="*/ 1898481 w 2856548"/>
              <a:gd name="connsiteY4318" fmla="*/ 303399 h 1536506"/>
              <a:gd name="connsiteX4319" fmla="*/ 1870182 w 2856548"/>
              <a:gd name="connsiteY4319" fmla="*/ 307360 h 1536506"/>
              <a:gd name="connsiteX4320" fmla="*/ 1495426 w 2856548"/>
              <a:gd name="connsiteY4320" fmla="*/ 299209 h 1536506"/>
              <a:gd name="connsiteX4321" fmla="*/ 1513517 w 2856548"/>
              <a:gd name="connsiteY4321" fmla="*/ 307292 h 1536506"/>
              <a:gd name="connsiteX4322" fmla="*/ 1513764 w 2856548"/>
              <a:gd name="connsiteY4322" fmla="*/ 307429 h 1536506"/>
              <a:gd name="connsiteX4323" fmla="*/ 1504818 w 2856548"/>
              <a:gd name="connsiteY4323" fmla="*/ 304173 h 1536506"/>
              <a:gd name="connsiteX4324" fmla="*/ 1484389 w 2856548"/>
              <a:gd name="connsiteY4324" fmla="*/ 291242 h 1536506"/>
              <a:gd name="connsiteX4325" fmla="*/ 1484619 w 2856548"/>
              <a:gd name="connsiteY4325" fmla="*/ 291368 h 1536506"/>
              <a:gd name="connsiteX4326" fmla="*/ 1499355 w 2856548"/>
              <a:gd name="connsiteY4326" fmla="*/ 302186 h 1536506"/>
              <a:gd name="connsiteX4327" fmla="*/ 1504818 w 2856548"/>
              <a:gd name="connsiteY4327" fmla="*/ 304173 h 1536506"/>
              <a:gd name="connsiteX4328" fmla="*/ 1512095 w 2856548"/>
              <a:gd name="connsiteY4328" fmla="*/ 308020 h 1536506"/>
              <a:gd name="connsiteX4329" fmla="*/ 1523048 w 2856548"/>
              <a:gd name="connsiteY4329" fmla="*/ 312544 h 1536506"/>
              <a:gd name="connsiteX4330" fmla="*/ 1513764 w 2856548"/>
              <a:gd name="connsiteY4330" fmla="*/ 307429 h 1536506"/>
              <a:gd name="connsiteX4331" fmla="*/ 1514075 w 2856548"/>
              <a:gd name="connsiteY4331" fmla="*/ 307541 h 1536506"/>
              <a:gd name="connsiteX4332" fmla="*/ 1540193 w 2856548"/>
              <a:gd name="connsiteY4332" fmla="*/ 319211 h 1536506"/>
              <a:gd name="connsiteX4333" fmla="*/ 1548353 w 2856548"/>
              <a:gd name="connsiteY4333" fmla="*/ 320014 h 1536506"/>
              <a:gd name="connsiteX4334" fmla="*/ 1548766 w 2856548"/>
              <a:gd name="connsiteY4334" fmla="*/ 320164 h 1536506"/>
              <a:gd name="connsiteX4335" fmla="*/ 1553286 w 2856548"/>
              <a:gd name="connsiteY4335" fmla="*/ 320499 h 1536506"/>
              <a:gd name="connsiteX4336" fmla="*/ 1578929 w 2856548"/>
              <a:gd name="connsiteY4336" fmla="*/ 323021 h 1536506"/>
              <a:gd name="connsiteX4337" fmla="*/ 1570673 w 2856548"/>
              <a:gd name="connsiteY4337" fmla="*/ 323021 h 1536506"/>
              <a:gd name="connsiteX4338" fmla="*/ 1556386 w 2856548"/>
              <a:gd name="connsiteY4338" fmla="*/ 322069 h 1536506"/>
              <a:gd name="connsiteX4339" fmla="*/ 1572578 w 2856548"/>
              <a:gd name="connsiteY4339" fmla="*/ 323974 h 1536506"/>
              <a:gd name="connsiteX4340" fmla="*/ 1592581 w 2856548"/>
              <a:gd name="connsiteY4340" fmla="*/ 324926 h 1536506"/>
              <a:gd name="connsiteX4341" fmla="*/ 1594951 w 2856548"/>
              <a:gd name="connsiteY4341" fmla="*/ 324597 h 1536506"/>
              <a:gd name="connsiteX4342" fmla="*/ 1598296 w 2856548"/>
              <a:gd name="connsiteY4342" fmla="*/ 324926 h 1536506"/>
              <a:gd name="connsiteX4343" fmla="*/ 1608669 w 2856548"/>
              <a:gd name="connsiteY4343" fmla="*/ 322692 h 1536506"/>
              <a:gd name="connsiteX4344" fmla="*/ 1626871 w 2856548"/>
              <a:gd name="connsiteY4344" fmla="*/ 320164 h 1536506"/>
              <a:gd name="connsiteX4345" fmla="*/ 1617308 w 2856548"/>
              <a:gd name="connsiteY4345" fmla="*/ 320831 h 1536506"/>
              <a:gd name="connsiteX4346" fmla="*/ 1628789 w 2856548"/>
              <a:gd name="connsiteY4346" fmla="*/ 318359 h 1536506"/>
              <a:gd name="connsiteX4347" fmla="*/ 1653541 w 2856548"/>
              <a:gd name="connsiteY4347" fmla="*/ 313496 h 1536506"/>
              <a:gd name="connsiteX4348" fmla="*/ 1654920 w 2856548"/>
              <a:gd name="connsiteY4348" fmla="*/ 312730 h 1536506"/>
              <a:gd name="connsiteX4349" fmla="*/ 1658277 w 2856548"/>
              <a:gd name="connsiteY4349" fmla="*/ 312007 h 1536506"/>
              <a:gd name="connsiteX4350" fmla="*/ 1651636 w 2856548"/>
              <a:gd name="connsiteY4350" fmla="*/ 315401 h 1536506"/>
              <a:gd name="connsiteX4351" fmla="*/ 1577341 w 2856548"/>
              <a:gd name="connsiteY4351" fmla="*/ 325879 h 1536506"/>
              <a:gd name="connsiteX4352" fmla="*/ 1504951 w 2856548"/>
              <a:gd name="connsiteY4352" fmla="*/ 306829 h 1536506"/>
              <a:gd name="connsiteX4353" fmla="*/ 1467886 w 2856548"/>
              <a:gd name="connsiteY4353" fmla="*/ 279085 h 1536506"/>
              <a:gd name="connsiteX4354" fmla="*/ 1482638 w 2856548"/>
              <a:gd name="connsiteY4354" fmla="*/ 289914 h 1536506"/>
              <a:gd name="connsiteX4355" fmla="*/ 1484389 w 2856548"/>
              <a:gd name="connsiteY4355" fmla="*/ 291242 h 1536506"/>
              <a:gd name="connsiteX4356" fmla="*/ 1476376 w 2856548"/>
              <a:gd name="connsiteY4356" fmla="*/ 286826 h 1536506"/>
              <a:gd name="connsiteX4357" fmla="*/ 2774633 w 2856548"/>
              <a:gd name="connsiteY4357" fmla="*/ 275396 h 1536506"/>
              <a:gd name="connsiteX4358" fmla="*/ 2777380 w 2856548"/>
              <a:gd name="connsiteY4358" fmla="*/ 276283 h 1536506"/>
              <a:gd name="connsiteX4359" fmla="*/ 2787320 w 2856548"/>
              <a:gd name="connsiteY4359" fmla="*/ 282246 h 1536506"/>
              <a:gd name="connsiteX4360" fmla="*/ 2783206 w 2856548"/>
              <a:gd name="connsiteY4360" fmla="*/ 281111 h 1536506"/>
              <a:gd name="connsiteX4361" fmla="*/ 2774633 w 2856548"/>
              <a:gd name="connsiteY4361" fmla="*/ 275396 h 1536506"/>
              <a:gd name="connsiteX4362" fmla="*/ 2754631 w 2856548"/>
              <a:gd name="connsiteY4362" fmla="*/ 275396 h 1536506"/>
              <a:gd name="connsiteX4363" fmla="*/ 2756404 w 2856548"/>
              <a:gd name="connsiteY4363" fmla="*/ 275751 h 1536506"/>
              <a:gd name="connsiteX4364" fmla="*/ 2772728 w 2856548"/>
              <a:gd name="connsiteY4364" fmla="*/ 287779 h 1536506"/>
              <a:gd name="connsiteX4365" fmla="*/ 2766061 w 2856548"/>
              <a:gd name="connsiteY4365" fmla="*/ 283016 h 1536506"/>
              <a:gd name="connsiteX4366" fmla="*/ 2754631 w 2856548"/>
              <a:gd name="connsiteY4366" fmla="*/ 275396 h 1536506"/>
              <a:gd name="connsiteX4367" fmla="*/ 1085851 w 2856548"/>
              <a:gd name="connsiteY4367" fmla="*/ 274444 h 1536506"/>
              <a:gd name="connsiteX4368" fmla="*/ 1062991 w 2856548"/>
              <a:gd name="connsiteY4368" fmla="*/ 293494 h 1536506"/>
              <a:gd name="connsiteX4369" fmla="*/ 1073067 w 2856548"/>
              <a:gd name="connsiteY4369" fmla="*/ 283930 h 1536506"/>
              <a:gd name="connsiteX4370" fmla="*/ 1721050 w 2856548"/>
              <a:gd name="connsiteY4370" fmla="*/ 272539 h 1536506"/>
              <a:gd name="connsiteX4371" fmla="*/ 1716406 w 2856548"/>
              <a:gd name="connsiteY4371" fmla="*/ 277301 h 1536506"/>
              <a:gd name="connsiteX4372" fmla="*/ 1694498 w 2856548"/>
              <a:gd name="connsiteY4372" fmla="*/ 293494 h 1536506"/>
              <a:gd name="connsiteX4373" fmla="*/ 1666156 w 2856548"/>
              <a:gd name="connsiteY4373" fmla="*/ 307980 h 1536506"/>
              <a:gd name="connsiteX4374" fmla="*/ 1695079 w 2856548"/>
              <a:gd name="connsiteY4374" fmla="*/ 290420 h 1536506"/>
              <a:gd name="connsiteX4375" fmla="*/ 1704976 w 2856548"/>
              <a:gd name="connsiteY4375" fmla="*/ 284921 h 1536506"/>
              <a:gd name="connsiteX4376" fmla="*/ 1706354 w 2856548"/>
              <a:gd name="connsiteY4376" fmla="*/ 283574 h 1536506"/>
              <a:gd name="connsiteX4377" fmla="*/ 1713548 w 2856548"/>
              <a:gd name="connsiteY4377" fmla="*/ 279206 h 1536506"/>
              <a:gd name="connsiteX4378" fmla="*/ 1721050 w 2856548"/>
              <a:gd name="connsiteY4378" fmla="*/ 272539 h 1536506"/>
              <a:gd name="connsiteX4379" fmla="*/ 1454991 w 2856548"/>
              <a:gd name="connsiteY4379" fmla="*/ 268956 h 1536506"/>
              <a:gd name="connsiteX4380" fmla="*/ 1465581 w 2856548"/>
              <a:gd name="connsiteY4380" fmla="*/ 276984 h 1536506"/>
              <a:gd name="connsiteX4381" fmla="*/ 1467886 w 2856548"/>
              <a:gd name="connsiteY4381" fmla="*/ 279085 h 1536506"/>
              <a:gd name="connsiteX4382" fmla="*/ 1456373 w 2856548"/>
              <a:gd name="connsiteY4382" fmla="*/ 270634 h 1536506"/>
              <a:gd name="connsiteX4383" fmla="*/ 2767013 w 2856548"/>
              <a:gd name="connsiteY4383" fmla="*/ 267776 h 1536506"/>
              <a:gd name="connsiteX4384" fmla="*/ 2781301 w 2856548"/>
              <a:gd name="connsiteY4384" fmla="*/ 276349 h 1536506"/>
              <a:gd name="connsiteX4385" fmla="*/ 2789873 w 2856548"/>
              <a:gd name="connsiteY4385" fmla="*/ 279206 h 1536506"/>
              <a:gd name="connsiteX4386" fmla="*/ 2767013 w 2856548"/>
              <a:gd name="connsiteY4386" fmla="*/ 267776 h 1536506"/>
              <a:gd name="connsiteX4387" fmla="*/ 2731101 w 2856548"/>
              <a:gd name="connsiteY4387" fmla="*/ 264577 h 1536506"/>
              <a:gd name="connsiteX4388" fmla="*/ 2740343 w 2856548"/>
              <a:gd name="connsiteY4388" fmla="*/ 268729 h 1536506"/>
              <a:gd name="connsiteX4389" fmla="*/ 2737486 w 2856548"/>
              <a:gd name="connsiteY4389" fmla="*/ 271586 h 1536506"/>
              <a:gd name="connsiteX4390" fmla="*/ 2731101 w 2856548"/>
              <a:gd name="connsiteY4390" fmla="*/ 264577 h 1536506"/>
              <a:gd name="connsiteX4391" fmla="*/ 2753678 w 2856548"/>
              <a:gd name="connsiteY4391" fmla="*/ 253489 h 1536506"/>
              <a:gd name="connsiteX4392" fmla="*/ 2756536 w 2856548"/>
              <a:gd name="connsiteY4392" fmla="*/ 257299 h 1536506"/>
              <a:gd name="connsiteX4393" fmla="*/ 2776538 w 2856548"/>
              <a:gd name="connsiteY4393" fmla="*/ 271586 h 1536506"/>
              <a:gd name="connsiteX4394" fmla="*/ 2766061 w 2856548"/>
              <a:gd name="connsiteY4394" fmla="*/ 263014 h 1536506"/>
              <a:gd name="connsiteX4395" fmla="*/ 2753678 w 2856548"/>
              <a:gd name="connsiteY4395" fmla="*/ 253489 h 1536506"/>
              <a:gd name="connsiteX4396" fmla="*/ 1738257 w 2856548"/>
              <a:gd name="connsiteY4396" fmla="*/ 252379 h 1536506"/>
              <a:gd name="connsiteX4397" fmla="*/ 1736408 w 2856548"/>
              <a:gd name="connsiteY4397" fmla="*/ 254441 h 1536506"/>
              <a:gd name="connsiteX4398" fmla="*/ 1737341 w 2856548"/>
              <a:gd name="connsiteY4398" fmla="*/ 253276 h 1536506"/>
              <a:gd name="connsiteX4399" fmla="*/ 1569406 w 2856548"/>
              <a:gd name="connsiteY4399" fmla="*/ 231624 h 1536506"/>
              <a:gd name="connsiteX4400" fmla="*/ 1603058 w 2856548"/>
              <a:gd name="connsiteY4400" fmla="*/ 232534 h 1536506"/>
              <a:gd name="connsiteX4401" fmla="*/ 1576388 w 2856548"/>
              <a:gd name="connsiteY4401" fmla="*/ 233486 h 1536506"/>
              <a:gd name="connsiteX4402" fmla="*/ 1598318 w 2856548"/>
              <a:gd name="connsiteY4402" fmla="*/ 229840 h 1536506"/>
              <a:gd name="connsiteX4403" fmla="*/ 1593533 w 2856548"/>
              <a:gd name="connsiteY4403" fmla="*/ 230629 h 1536506"/>
              <a:gd name="connsiteX4404" fmla="*/ 1590130 w 2856548"/>
              <a:gd name="connsiteY4404" fmla="*/ 230122 h 1536506"/>
              <a:gd name="connsiteX4405" fmla="*/ 1561285 w 2856548"/>
              <a:gd name="connsiteY4405" fmla="*/ 229459 h 1536506"/>
              <a:gd name="connsiteX4406" fmla="*/ 1569406 w 2856548"/>
              <a:gd name="connsiteY4406" fmla="*/ 231624 h 1536506"/>
              <a:gd name="connsiteX4407" fmla="*/ 1567816 w 2856548"/>
              <a:gd name="connsiteY4407" fmla="*/ 231581 h 1536506"/>
              <a:gd name="connsiteX4408" fmla="*/ 1607394 w 2856548"/>
              <a:gd name="connsiteY4408" fmla="*/ 228342 h 1536506"/>
              <a:gd name="connsiteX4409" fmla="*/ 1603058 w 2856548"/>
              <a:gd name="connsiteY4409" fmla="*/ 229676 h 1536506"/>
              <a:gd name="connsiteX4410" fmla="*/ 1598318 w 2856548"/>
              <a:gd name="connsiteY4410" fmla="*/ 229840 h 1536506"/>
              <a:gd name="connsiteX4411" fmla="*/ 930735 w 2856548"/>
              <a:gd name="connsiteY4411" fmla="*/ 227107 h 1536506"/>
              <a:gd name="connsiteX4412" fmla="*/ 960121 w 2856548"/>
              <a:gd name="connsiteY4412" fmla="*/ 230629 h 1536506"/>
              <a:gd name="connsiteX4413" fmla="*/ 935356 w 2856548"/>
              <a:gd name="connsiteY4413" fmla="*/ 228724 h 1536506"/>
              <a:gd name="connsiteX4414" fmla="*/ 930287 w 2856548"/>
              <a:gd name="connsiteY4414" fmla="*/ 226051 h 1536506"/>
              <a:gd name="connsiteX4415" fmla="*/ 953453 w 2856548"/>
              <a:gd name="connsiteY4415" fmla="*/ 228724 h 1536506"/>
              <a:gd name="connsiteX4416" fmla="*/ 936308 w 2856548"/>
              <a:gd name="connsiteY4416" fmla="*/ 227771 h 1536506"/>
              <a:gd name="connsiteX4417" fmla="*/ 1547813 w 2856548"/>
              <a:gd name="connsiteY4417" fmla="*/ 225866 h 1536506"/>
              <a:gd name="connsiteX4418" fmla="*/ 1553529 w 2856548"/>
              <a:gd name="connsiteY4418" fmla="*/ 226938 h 1536506"/>
              <a:gd name="connsiteX4419" fmla="*/ 1561285 w 2856548"/>
              <a:gd name="connsiteY4419" fmla="*/ 229459 h 1536506"/>
              <a:gd name="connsiteX4420" fmla="*/ 991549 w 2856548"/>
              <a:gd name="connsiteY4420" fmla="*/ 225233 h 1536506"/>
              <a:gd name="connsiteX4421" fmla="*/ 987892 w 2856548"/>
              <a:gd name="connsiteY4421" fmla="*/ 226859 h 1536506"/>
              <a:gd name="connsiteX4422" fmla="*/ 984746 w 2856548"/>
              <a:gd name="connsiteY4422" fmla="*/ 228044 h 1536506"/>
              <a:gd name="connsiteX4423" fmla="*/ 978218 w 2856548"/>
              <a:gd name="connsiteY4423" fmla="*/ 229676 h 1536506"/>
              <a:gd name="connsiteX4424" fmla="*/ 983933 w 2856548"/>
              <a:gd name="connsiteY4424" fmla="*/ 227771 h 1536506"/>
              <a:gd name="connsiteX4425" fmla="*/ 926924 w 2856548"/>
              <a:gd name="connsiteY4425" fmla="*/ 225090 h 1536506"/>
              <a:gd name="connsiteX4426" fmla="*/ 930287 w 2856548"/>
              <a:gd name="connsiteY4426" fmla="*/ 226051 h 1536506"/>
              <a:gd name="connsiteX4427" fmla="*/ 928688 w 2856548"/>
              <a:gd name="connsiteY4427" fmla="*/ 225866 h 1536506"/>
              <a:gd name="connsiteX4428" fmla="*/ 992506 w 2856548"/>
              <a:gd name="connsiteY4428" fmla="*/ 224914 h 1536506"/>
              <a:gd name="connsiteX4429" fmla="*/ 991549 w 2856548"/>
              <a:gd name="connsiteY4429" fmla="*/ 225233 h 1536506"/>
              <a:gd name="connsiteX4430" fmla="*/ 992123 w 2856548"/>
              <a:gd name="connsiteY4430" fmla="*/ 224978 h 1536506"/>
              <a:gd name="connsiteX4431" fmla="*/ 1550404 w 2856548"/>
              <a:gd name="connsiteY4431" fmla="*/ 224206 h 1536506"/>
              <a:gd name="connsiteX4432" fmla="*/ 1590130 w 2856548"/>
              <a:gd name="connsiteY4432" fmla="*/ 230122 h 1536506"/>
              <a:gd name="connsiteX4433" fmla="*/ 1575436 w 2856548"/>
              <a:gd name="connsiteY4433" fmla="*/ 230629 h 1536506"/>
              <a:gd name="connsiteX4434" fmla="*/ 1551623 w 2856548"/>
              <a:gd name="connsiteY4434" fmla="*/ 224914 h 1536506"/>
              <a:gd name="connsiteX4435" fmla="*/ 1760663 w 2856548"/>
              <a:gd name="connsiteY4435" fmla="*/ 224122 h 1536506"/>
              <a:gd name="connsiteX4436" fmla="*/ 1757125 w 2856548"/>
              <a:gd name="connsiteY4436" fmla="*/ 229081 h 1536506"/>
              <a:gd name="connsiteX4437" fmla="*/ 1747155 w 2856548"/>
              <a:gd name="connsiteY4437" fmla="*/ 241008 h 1536506"/>
              <a:gd name="connsiteX4438" fmla="*/ 1763078 w 2856548"/>
              <a:gd name="connsiteY4438" fmla="*/ 223961 h 1536506"/>
              <a:gd name="connsiteX4439" fmla="*/ 1744981 w 2856548"/>
              <a:gd name="connsiteY4439" fmla="*/ 247774 h 1536506"/>
              <a:gd name="connsiteX4440" fmla="*/ 1747838 w 2856548"/>
              <a:gd name="connsiteY4440" fmla="*/ 243011 h 1536506"/>
              <a:gd name="connsiteX4441" fmla="*/ 1738257 w 2856548"/>
              <a:gd name="connsiteY4441" fmla="*/ 252379 h 1536506"/>
              <a:gd name="connsiteX4442" fmla="*/ 1752958 w 2856548"/>
              <a:gd name="connsiteY4442" fmla="*/ 235987 h 1536506"/>
              <a:gd name="connsiteX4443" fmla="*/ 1763078 w 2856548"/>
              <a:gd name="connsiteY4443" fmla="*/ 223961 h 1536506"/>
              <a:gd name="connsiteX4444" fmla="*/ 1624955 w 2856548"/>
              <a:gd name="connsiteY4444" fmla="*/ 222939 h 1536506"/>
              <a:gd name="connsiteX4445" fmla="*/ 1617346 w 2856548"/>
              <a:gd name="connsiteY4445" fmla="*/ 226700 h 1536506"/>
              <a:gd name="connsiteX4446" fmla="*/ 1607394 w 2856548"/>
              <a:gd name="connsiteY4446" fmla="*/ 228342 h 1536506"/>
              <a:gd name="connsiteX4447" fmla="*/ 366713 w 2856548"/>
              <a:gd name="connsiteY4447" fmla="*/ 222056 h 1536506"/>
              <a:gd name="connsiteX4448" fmla="*/ 359093 w 2856548"/>
              <a:gd name="connsiteY4448" fmla="*/ 225866 h 1536506"/>
              <a:gd name="connsiteX4449" fmla="*/ 351314 w 2856548"/>
              <a:gd name="connsiteY4449" fmla="*/ 228460 h 1536506"/>
              <a:gd name="connsiteX4450" fmla="*/ 1544725 w 2856548"/>
              <a:gd name="connsiteY4450" fmla="*/ 220906 h 1536506"/>
              <a:gd name="connsiteX4451" fmla="*/ 1550404 w 2856548"/>
              <a:gd name="connsiteY4451" fmla="*/ 224206 h 1536506"/>
              <a:gd name="connsiteX4452" fmla="*/ 1548766 w 2856548"/>
              <a:gd name="connsiteY4452" fmla="*/ 223962 h 1536506"/>
              <a:gd name="connsiteX4453" fmla="*/ 1630707 w 2856548"/>
              <a:gd name="connsiteY4453" fmla="*/ 220095 h 1536506"/>
              <a:gd name="connsiteX4454" fmla="*/ 1627823 w 2856548"/>
              <a:gd name="connsiteY4454" fmla="*/ 222056 h 1536506"/>
              <a:gd name="connsiteX4455" fmla="*/ 1624955 w 2856548"/>
              <a:gd name="connsiteY4455" fmla="*/ 222939 h 1536506"/>
              <a:gd name="connsiteX4456" fmla="*/ 905459 w 2856548"/>
              <a:gd name="connsiteY4456" fmla="*/ 215646 h 1536506"/>
              <a:gd name="connsiteX4457" fmla="*/ 926924 w 2856548"/>
              <a:gd name="connsiteY4457" fmla="*/ 225090 h 1536506"/>
              <a:gd name="connsiteX4458" fmla="*/ 916306 w 2856548"/>
              <a:gd name="connsiteY4458" fmla="*/ 222056 h 1536506"/>
              <a:gd name="connsiteX4459" fmla="*/ 930735 w 2856548"/>
              <a:gd name="connsiteY4459" fmla="*/ 227107 h 1536506"/>
              <a:gd name="connsiteX4460" fmla="*/ 922378 w 2856548"/>
              <a:gd name="connsiteY4460" fmla="*/ 226105 h 1536506"/>
              <a:gd name="connsiteX4461" fmla="*/ 904368 w 2856548"/>
              <a:gd name="connsiteY4461" fmla="*/ 214971 h 1536506"/>
              <a:gd name="connsiteX4462" fmla="*/ 905459 w 2856548"/>
              <a:gd name="connsiteY4462" fmla="*/ 215646 h 1536506"/>
              <a:gd name="connsiteX4463" fmla="*/ 904876 w 2856548"/>
              <a:gd name="connsiteY4463" fmla="*/ 215389 h 1536506"/>
              <a:gd name="connsiteX4464" fmla="*/ 1649731 w 2856548"/>
              <a:gd name="connsiteY4464" fmla="*/ 210626 h 1536506"/>
              <a:gd name="connsiteX4465" fmla="*/ 1648184 w 2856548"/>
              <a:gd name="connsiteY4465" fmla="*/ 212984 h 1536506"/>
              <a:gd name="connsiteX4466" fmla="*/ 1644016 w 2856548"/>
              <a:gd name="connsiteY4466" fmla="*/ 216341 h 1536506"/>
              <a:gd name="connsiteX4467" fmla="*/ 1633538 w 2856548"/>
              <a:gd name="connsiteY4467" fmla="*/ 223009 h 1536506"/>
              <a:gd name="connsiteX4468" fmla="*/ 1624013 w 2856548"/>
              <a:gd name="connsiteY4468" fmla="*/ 227771 h 1536506"/>
              <a:gd name="connsiteX4469" fmla="*/ 1628776 w 2856548"/>
              <a:gd name="connsiteY4469" fmla="*/ 224914 h 1536506"/>
              <a:gd name="connsiteX4470" fmla="*/ 1620203 w 2856548"/>
              <a:gd name="connsiteY4470" fmla="*/ 227771 h 1536506"/>
              <a:gd name="connsiteX4471" fmla="*/ 1634491 w 2856548"/>
              <a:gd name="connsiteY4471" fmla="*/ 221104 h 1536506"/>
              <a:gd name="connsiteX4472" fmla="*/ 1639253 w 2856548"/>
              <a:gd name="connsiteY4472" fmla="*/ 218246 h 1536506"/>
              <a:gd name="connsiteX4473" fmla="*/ 1643063 w 2856548"/>
              <a:gd name="connsiteY4473" fmla="*/ 215389 h 1536506"/>
              <a:gd name="connsiteX4474" fmla="*/ 1649731 w 2856548"/>
              <a:gd name="connsiteY4474" fmla="*/ 210626 h 1536506"/>
              <a:gd name="connsiteX4475" fmla="*/ 1646257 w 2856548"/>
              <a:gd name="connsiteY4475" fmla="*/ 209522 h 1536506"/>
              <a:gd name="connsiteX4476" fmla="*/ 1638301 w 2856548"/>
              <a:gd name="connsiteY4476" fmla="*/ 216341 h 1536506"/>
              <a:gd name="connsiteX4477" fmla="*/ 1630707 w 2856548"/>
              <a:gd name="connsiteY4477" fmla="*/ 220095 h 1536506"/>
              <a:gd name="connsiteX4478" fmla="*/ 1655446 w 2856548"/>
              <a:gd name="connsiteY4478" fmla="*/ 206816 h 1536506"/>
              <a:gd name="connsiteX4479" fmla="*/ 1647231 w 2856548"/>
              <a:gd name="connsiteY4479" fmla="*/ 214437 h 1536506"/>
              <a:gd name="connsiteX4480" fmla="*/ 1648184 w 2856548"/>
              <a:gd name="connsiteY4480" fmla="*/ 212984 h 1536506"/>
              <a:gd name="connsiteX4481" fmla="*/ 1652588 w 2856548"/>
              <a:gd name="connsiteY4481" fmla="*/ 209436 h 1536506"/>
              <a:gd name="connsiteX4482" fmla="*/ 1655446 w 2856548"/>
              <a:gd name="connsiteY4482" fmla="*/ 206816 h 1536506"/>
              <a:gd name="connsiteX4483" fmla="*/ 1401128 w 2856548"/>
              <a:gd name="connsiteY4483" fmla="*/ 206816 h 1536506"/>
              <a:gd name="connsiteX4484" fmla="*/ 1443991 w 2856548"/>
              <a:gd name="connsiteY4484" fmla="*/ 257299 h 1536506"/>
              <a:gd name="connsiteX4485" fmla="*/ 1449611 w 2856548"/>
              <a:gd name="connsiteY4485" fmla="*/ 262423 h 1536506"/>
              <a:gd name="connsiteX4486" fmla="*/ 1454991 w 2856548"/>
              <a:gd name="connsiteY4486" fmla="*/ 268956 h 1536506"/>
              <a:gd name="connsiteX4487" fmla="*/ 1445896 w 2856548"/>
              <a:gd name="connsiteY4487" fmla="*/ 262061 h 1536506"/>
              <a:gd name="connsiteX4488" fmla="*/ 1401128 w 2856548"/>
              <a:gd name="connsiteY4488" fmla="*/ 206816 h 1536506"/>
              <a:gd name="connsiteX4489" fmla="*/ 1022033 w 2856548"/>
              <a:gd name="connsiteY4489" fmla="*/ 202054 h 1536506"/>
              <a:gd name="connsiteX4490" fmla="*/ 1012508 w 2856548"/>
              <a:gd name="connsiteY4490" fmla="*/ 211579 h 1536506"/>
              <a:gd name="connsiteX4491" fmla="*/ 1000126 w 2856548"/>
              <a:gd name="connsiteY4491" fmla="*/ 220151 h 1536506"/>
              <a:gd name="connsiteX4492" fmla="*/ 1011437 w 2856548"/>
              <a:gd name="connsiteY4492" fmla="*/ 212889 h 1536506"/>
              <a:gd name="connsiteX4493" fmla="*/ 1007939 w 2856548"/>
              <a:gd name="connsiteY4493" fmla="*/ 216161 h 1536506"/>
              <a:gd name="connsiteX4494" fmla="*/ 1007498 w 2856548"/>
              <a:gd name="connsiteY4494" fmla="*/ 216483 h 1536506"/>
              <a:gd name="connsiteX4495" fmla="*/ 994411 w 2856548"/>
              <a:gd name="connsiteY4495" fmla="*/ 223961 h 1536506"/>
              <a:gd name="connsiteX4496" fmla="*/ 992123 w 2856548"/>
              <a:gd name="connsiteY4496" fmla="*/ 224978 h 1536506"/>
              <a:gd name="connsiteX4497" fmla="*/ 986791 w 2856548"/>
              <a:gd name="connsiteY4497" fmla="*/ 225866 h 1536506"/>
              <a:gd name="connsiteX4498" fmla="*/ 979171 w 2856548"/>
              <a:gd name="connsiteY4498" fmla="*/ 227771 h 1536506"/>
              <a:gd name="connsiteX4499" fmla="*/ 969646 w 2856548"/>
              <a:gd name="connsiteY4499" fmla="*/ 229676 h 1536506"/>
              <a:gd name="connsiteX4500" fmla="*/ 964883 w 2856548"/>
              <a:gd name="connsiteY4500" fmla="*/ 230629 h 1536506"/>
              <a:gd name="connsiteX4501" fmla="*/ 960121 w 2856548"/>
              <a:gd name="connsiteY4501" fmla="*/ 230629 h 1536506"/>
              <a:gd name="connsiteX4502" fmla="*/ 989648 w 2856548"/>
              <a:gd name="connsiteY4502" fmla="*/ 223961 h 1536506"/>
              <a:gd name="connsiteX4503" fmla="*/ 1022033 w 2856548"/>
              <a:gd name="connsiteY4503" fmla="*/ 202054 h 1536506"/>
              <a:gd name="connsiteX4504" fmla="*/ 1656164 w 2856548"/>
              <a:gd name="connsiteY4504" fmla="*/ 201030 h 1536506"/>
              <a:gd name="connsiteX4505" fmla="*/ 1651636 w 2856548"/>
              <a:gd name="connsiteY4505" fmla="*/ 205864 h 1536506"/>
              <a:gd name="connsiteX4506" fmla="*/ 1646257 w 2856548"/>
              <a:gd name="connsiteY4506" fmla="*/ 209522 h 1536506"/>
              <a:gd name="connsiteX4507" fmla="*/ 1036321 w 2856548"/>
              <a:gd name="connsiteY4507" fmla="*/ 196339 h 1536506"/>
              <a:gd name="connsiteX4508" fmla="*/ 996316 w 2856548"/>
              <a:gd name="connsiteY4508" fmla="*/ 227771 h 1536506"/>
              <a:gd name="connsiteX4509" fmla="*/ 1036321 w 2856548"/>
              <a:gd name="connsiteY4509" fmla="*/ 196339 h 1536506"/>
              <a:gd name="connsiteX4510" fmla="*/ 1509713 w 2856548"/>
              <a:gd name="connsiteY4510" fmla="*/ 194434 h 1536506"/>
              <a:gd name="connsiteX4511" fmla="*/ 1544725 w 2856548"/>
              <a:gd name="connsiteY4511" fmla="*/ 220906 h 1536506"/>
              <a:gd name="connsiteX4512" fmla="*/ 1530311 w 2856548"/>
              <a:gd name="connsiteY4512" fmla="*/ 212532 h 1536506"/>
              <a:gd name="connsiteX4513" fmla="*/ 1509713 w 2856548"/>
              <a:gd name="connsiteY4513" fmla="*/ 194434 h 1536506"/>
              <a:gd name="connsiteX4514" fmla="*/ 395588 w 2856548"/>
              <a:gd name="connsiteY4514" fmla="*/ 194080 h 1536506"/>
              <a:gd name="connsiteX4515" fmla="*/ 384811 w 2856548"/>
              <a:gd name="connsiteY4515" fmla="*/ 206816 h 1536506"/>
              <a:gd name="connsiteX4516" fmla="*/ 362903 w 2856548"/>
              <a:gd name="connsiteY4516" fmla="*/ 222056 h 1536506"/>
              <a:gd name="connsiteX4517" fmla="*/ 338138 w 2856548"/>
              <a:gd name="connsiteY4517" fmla="*/ 230629 h 1536506"/>
              <a:gd name="connsiteX4518" fmla="*/ 350521 w 2856548"/>
              <a:gd name="connsiteY4518" fmla="*/ 228724 h 1536506"/>
              <a:gd name="connsiteX4519" fmla="*/ 351314 w 2856548"/>
              <a:gd name="connsiteY4519" fmla="*/ 228460 h 1536506"/>
              <a:gd name="connsiteX4520" fmla="*/ 345305 w 2856548"/>
              <a:gd name="connsiteY4520" fmla="*/ 230959 h 1536506"/>
              <a:gd name="connsiteX4521" fmla="*/ 337817 w 2856548"/>
              <a:gd name="connsiteY4521" fmla="*/ 232302 h 1536506"/>
              <a:gd name="connsiteX4522" fmla="*/ 314326 w 2856548"/>
              <a:gd name="connsiteY4522" fmla="*/ 233486 h 1536506"/>
              <a:gd name="connsiteX4523" fmla="*/ 288608 w 2856548"/>
              <a:gd name="connsiteY4523" fmla="*/ 227771 h 1536506"/>
              <a:gd name="connsiteX4524" fmla="*/ 267653 w 2856548"/>
              <a:gd name="connsiteY4524" fmla="*/ 217294 h 1536506"/>
              <a:gd name="connsiteX4525" fmla="*/ 306706 w 2856548"/>
              <a:gd name="connsiteY4525" fmla="*/ 230629 h 1536506"/>
              <a:gd name="connsiteX4526" fmla="*/ 330518 w 2856548"/>
              <a:gd name="connsiteY4526" fmla="*/ 230629 h 1536506"/>
              <a:gd name="connsiteX4527" fmla="*/ 353378 w 2856548"/>
              <a:gd name="connsiteY4527" fmla="*/ 224914 h 1536506"/>
              <a:gd name="connsiteX4528" fmla="*/ 374810 w 2856548"/>
              <a:gd name="connsiteY4528" fmla="*/ 213127 h 1536506"/>
              <a:gd name="connsiteX4529" fmla="*/ 1664301 w 2856548"/>
              <a:gd name="connsiteY4529" fmla="*/ 192342 h 1536506"/>
              <a:gd name="connsiteX4530" fmla="*/ 1658303 w 2856548"/>
              <a:gd name="connsiteY4530" fmla="*/ 199196 h 1536506"/>
              <a:gd name="connsiteX4531" fmla="*/ 1656164 w 2856548"/>
              <a:gd name="connsiteY4531" fmla="*/ 201030 h 1536506"/>
              <a:gd name="connsiteX4532" fmla="*/ 397442 w 2856548"/>
              <a:gd name="connsiteY4532" fmla="*/ 191889 h 1536506"/>
              <a:gd name="connsiteX4533" fmla="*/ 396241 w 2856548"/>
              <a:gd name="connsiteY4533" fmla="*/ 193481 h 1536506"/>
              <a:gd name="connsiteX4534" fmla="*/ 395588 w 2856548"/>
              <a:gd name="connsiteY4534" fmla="*/ 194080 h 1536506"/>
              <a:gd name="connsiteX4535" fmla="*/ 2761674 w 2856548"/>
              <a:gd name="connsiteY4535" fmla="*/ 190724 h 1536506"/>
              <a:gd name="connsiteX4536" fmla="*/ 2765109 w 2856548"/>
              <a:gd name="connsiteY4536" fmla="*/ 195267 h 1536506"/>
              <a:gd name="connsiteX4537" fmla="*/ 2770823 w 2856548"/>
              <a:gd name="connsiteY4537" fmla="*/ 203959 h 1536506"/>
              <a:gd name="connsiteX4538" fmla="*/ 2762323 w 2856548"/>
              <a:gd name="connsiteY4538" fmla="*/ 192540 h 1536506"/>
              <a:gd name="connsiteX4539" fmla="*/ 1389698 w 2856548"/>
              <a:gd name="connsiteY4539" fmla="*/ 189671 h 1536506"/>
              <a:gd name="connsiteX4540" fmla="*/ 1392932 w 2856548"/>
              <a:gd name="connsiteY4540" fmla="*/ 193598 h 1536506"/>
              <a:gd name="connsiteX4541" fmla="*/ 1395413 w 2856548"/>
              <a:gd name="connsiteY4541" fmla="*/ 197291 h 1536506"/>
              <a:gd name="connsiteX4542" fmla="*/ 1389698 w 2856548"/>
              <a:gd name="connsiteY4542" fmla="*/ 189671 h 1536506"/>
              <a:gd name="connsiteX4543" fmla="*/ 2141361 w 2856548"/>
              <a:gd name="connsiteY4543" fmla="*/ 181612 h 1536506"/>
              <a:gd name="connsiteX4544" fmla="*/ 2169796 w 2856548"/>
              <a:gd name="connsiteY4544" fmla="*/ 209674 h 1536506"/>
              <a:gd name="connsiteX4545" fmla="*/ 2163128 w 2856548"/>
              <a:gd name="connsiteY4545" fmla="*/ 203959 h 1536506"/>
              <a:gd name="connsiteX4546" fmla="*/ 2155508 w 2856548"/>
              <a:gd name="connsiteY4546" fmla="*/ 197291 h 1536506"/>
              <a:gd name="connsiteX4547" fmla="*/ 2145269 w 2856548"/>
              <a:gd name="connsiteY4547" fmla="*/ 186457 h 1536506"/>
              <a:gd name="connsiteX4548" fmla="*/ 1678212 w 2856548"/>
              <a:gd name="connsiteY4548" fmla="*/ 176444 h 1536506"/>
              <a:gd name="connsiteX4549" fmla="*/ 1674496 w 2856548"/>
              <a:gd name="connsiteY4549" fmla="*/ 181456 h 1536506"/>
              <a:gd name="connsiteX4550" fmla="*/ 1664301 w 2856548"/>
              <a:gd name="connsiteY4550" fmla="*/ 192342 h 1536506"/>
              <a:gd name="connsiteX4551" fmla="*/ 1678727 w 2856548"/>
              <a:gd name="connsiteY4551" fmla="*/ 175750 h 1536506"/>
              <a:gd name="connsiteX4552" fmla="*/ 1678306 w 2856548"/>
              <a:gd name="connsiteY4552" fmla="*/ 176336 h 1536506"/>
              <a:gd name="connsiteX4553" fmla="*/ 1678212 w 2856548"/>
              <a:gd name="connsiteY4553" fmla="*/ 176444 h 1536506"/>
              <a:gd name="connsiteX4554" fmla="*/ 2744153 w 2856548"/>
              <a:gd name="connsiteY4554" fmla="*/ 172526 h 1536506"/>
              <a:gd name="connsiteX4555" fmla="*/ 2759393 w 2856548"/>
              <a:gd name="connsiteY4555" fmla="*/ 192529 h 1536506"/>
              <a:gd name="connsiteX4556" fmla="*/ 2747963 w 2856548"/>
              <a:gd name="connsiteY4556" fmla="*/ 175384 h 1536506"/>
              <a:gd name="connsiteX4557" fmla="*/ 2749868 w 2856548"/>
              <a:gd name="connsiteY4557" fmla="*/ 179194 h 1536506"/>
              <a:gd name="connsiteX4558" fmla="*/ 2744153 w 2856548"/>
              <a:gd name="connsiteY4558" fmla="*/ 172526 h 1536506"/>
              <a:gd name="connsiteX4559" fmla="*/ 856298 w 2856548"/>
              <a:gd name="connsiteY4559" fmla="*/ 169669 h 1536506"/>
              <a:gd name="connsiteX4560" fmla="*/ 876301 w 2856548"/>
              <a:gd name="connsiteY4560" fmla="*/ 193481 h 1536506"/>
              <a:gd name="connsiteX4561" fmla="*/ 888756 w 2856548"/>
              <a:gd name="connsiteY4561" fmla="*/ 204898 h 1536506"/>
              <a:gd name="connsiteX4562" fmla="*/ 889636 w 2856548"/>
              <a:gd name="connsiteY4562" fmla="*/ 205864 h 1536506"/>
              <a:gd name="connsiteX4563" fmla="*/ 890170 w 2856548"/>
              <a:gd name="connsiteY4563" fmla="*/ 206194 h 1536506"/>
              <a:gd name="connsiteX4564" fmla="*/ 899161 w 2856548"/>
              <a:gd name="connsiteY4564" fmla="*/ 214436 h 1536506"/>
              <a:gd name="connsiteX4565" fmla="*/ 877253 w 2856548"/>
              <a:gd name="connsiteY4565" fmla="*/ 195386 h 1536506"/>
              <a:gd name="connsiteX4566" fmla="*/ 856298 w 2856548"/>
              <a:gd name="connsiteY4566" fmla="*/ 169669 h 1536506"/>
              <a:gd name="connsiteX4567" fmla="*/ 426721 w 2856548"/>
              <a:gd name="connsiteY4567" fmla="*/ 157286 h 1536506"/>
              <a:gd name="connsiteX4568" fmla="*/ 407671 w 2856548"/>
              <a:gd name="connsiteY4568" fmla="*/ 183004 h 1536506"/>
              <a:gd name="connsiteX4569" fmla="*/ 394336 w 2856548"/>
              <a:gd name="connsiteY4569" fmla="*/ 198244 h 1536506"/>
              <a:gd name="connsiteX4570" fmla="*/ 423869 w 2856548"/>
              <a:gd name="connsiteY4570" fmla="*/ 160657 h 1536506"/>
              <a:gd name="connsiteX4571" fmla="*/ 1075373 w 2856548"/>
              <a:gd name="connsiteY4571" fmla="*/ 136331 h 1536506"/>
              <a:gd name="connsiteX4572" fmla="*/ 1043941 w 2856548"/>
              <a:gd name="connsiteY4572" fmla="*/ 181099 h 1536506"/>
              <a:gd name="connsiteX4573" fmla="*/ 1075373 w 2856548"/>
              <a:gd name="connsiteY4573" fmla="*/ 136331 h 1536506"/>
              <a:gd name="connsiteX4574" fmla="*/ 2105026 w 2856548"/>
              <a:gd name="connsiteY4574" fmla="*/ 134426 h 1536506"/>
              <a:gd name="connsiteX4575" fmla="*/ 2127886 w 2856548"/>
              <a:gd name="connsiteY4575" fmla="*/ 164906 h 1536506"/>
              <a:gd name="connsiteX4576" fmla="*/ 2141361 w 2856548"/>
              <a:gd name="connsiteY4576" fmla="*/ 181612 h 1536506"/>
              <a:gd name="connsiteX4577" fmla="*/ 2133482 w 2856548"/>
              <a:gd name="connsiteY4577" fmla="*/ 173836 h 1536506"/>
              <a:gd name="connsiteX4578" fmla="*/ 2105026 w 2856548"/>
              <a:gd name="connsiteY4578" fmla="*/ 134426 h 1536506"/>
              <a:gd name="connsiteX4579" fmla="*/ 1343163 w 2856548"/>
              <a:gd name="connsiteY4579" fmla="*/ 133065 h 1536506"/>
              <a:gd name="connsiteX4580" fmla="*/ 1351003 w 2856548"/>
              <a:gd name="connsiteY4580" fmla="*/ 140141 h 1536506"/>
              <a:gd name="connsiteX4581" fmla="*/ 1379221 w 2856548"/>
              <a:gd name="connsiteY4581" fmla="*/ 178241 h 1536506"/>
              <a:gd name="connsiteX4582" fmla="*/ 1357313 w 2856548"/>
              <a:gd name="connsiteY4582" fmla="*/ 149666 h 1536506"/>
              <a:gd name="connsiteX4583" fmla="*/ 1211581 w 2856548"/>
              <a:gd name="connsiteY4583" fmla="*/ 122044 h 1536506"/>
              <a:gd name="connsiteX4584" fmla="*/ 1186816 w 2856548"/>
              <a:gd name="connsiteY4584" fmla="*/ 147761 h 1536506"/>
              <a:gd name="connsiteX4585" fmla="*/ 1191698 w 2856548"/>
              <a:gd name="connsiteY4585" fmla="*/ 141451 h 1536506"/>
              <a:gd name="connsiteX4586" fmla="*/ 1195614 w 2856548"/>
              <a:gd name="connsiteY4586" fmla="*/ 136873 h 1536506"/>
              <a:gd name="connsiteX4587" fmla="*/ 1205223 w 2856548"/>
              <a:gd name="connsiteY4587" fmla="*/ 127343 h 1536506"/>
              <a:gd name="connsiteX4588" fmla="*/ 1327786 w 2856548"/>
              <a:gd name="connsiteY4588" fmla="*/ 119186 h 1536506"/>
              <a:gd name="connsiteX4589" fmla="*/ 1342192 w 2856548"/>
              <a:gd name="connsiteY4589" fmla="*/ 131926 h 1536506"/>
              <a:gd name="connsiteX4590" fmla="*/ 1343163 w 2856548"/>
              <a:gd name="connsiteY4590" fmla="*/ 133065 h 1536506"/>
              <a:gd name="connsiteX4591" fmla="*/ 2362201 w 2856548"/>
              <a:gd name="connsiteY4591" fmla="*/ 117281 h 1536506"/>
              <a:gd name="connsiteX4592" fmla="*/ 2358877 w 2856548"/>
              <a:gd name="connsiteY4592" fmla="*/ 121924 h 1536506"/>
              <a:gd name="connsiteX4593" fmla="*/ 2358354 w 2856548"/>
              <a:gd name="connsiteY4593" fmla="*/ 122575 h 1536506"/>
              <a:gd name="connsiteX4594" fmla="*/ 2359341 w 2856548"/>
              <a:gd name="connsiteY4594" fmla="*/ 121095 h 1536506"/>
              <a:gd name="connsiteX4595" fmla="*/ 1963103 w 2856548"/>
              <a:gd name="connsiteY4595" fmla="*/ 115376 h 1536506"/>
              <a:gd name="connsiteX4596" fmla="*/ 1991678 w 2856548"/>
              <a:gd name="connsiteY4596" fmla="*/ 142046 h 1536506"/>
              <a:gd name="connsiteX4597" fmla="*/ 1963103 w 2856548"/>
              <a:gd name="connsiteY4597" fmla="*/ 115376 h 1536506"/>
              <a:gd name="connsiteX4598" fmla="*/ 2361725 w 2856548"/>
              <a:gd name="connsiteY4598" fmla="*/ 113471 h 1536506"/>
              <a:gd name="connsiteX4599" fmla="*/ 2355533 w 2856548"/>
              <a:gd name="connsiteY4599" fmla="*/ 122044 h 1536506"/>
              <a:gd name="connsiteX4600" fmla="*/ 2351723 w 2856548"/>
              <a:gd name="connsiteY4600" fmla="*/ 127759 h 1536506"/>
              <a:gd name="connsiteX4601" fmla="*/ 2336483 w 2856548"/>
              <a:gd name="connsiteY4601" fmla="*/ 150619 h 1536506"/>
              <a:gd name="connsiteX4602" fmla="*/ 2359343 w 2856548"/>
              <a:gd name="connsiteY4602" fmla="*/ 116329 h 1536506"/>
              <a:gd name="connsiteX4603" fmla="*/ 2361725 w 2856548"/>
              <a:gd name="connsiteY4603" fmla="*/ 113471 h 1536506"/>
              <a:gd name="connsiteX4604" fmla="*/ 1098233 w 2856548"/>
              <a:gd name="connsiteY4604" fmla="*/ 112519 h 1536506"/>
              <a:gd name="connsiteX4605" fmla="*/ 1069658 w 2856548"/>
              <a:gd name="connsiteY4605" fmla="*/ 154429 h 1536506"/>
              <a:gd name="connsiteX4606" fmla="*/ 1098233 w 2856548"/>
              <a:gd name="connsiteY4606" fmla="*/ 112519 h 1536506"/>
              <a:gd name="connsiteX4607" fmla="*/ 2715014 w 2856548"/>
              <a:gd name="connsiteY4607" fmla="*/ 111117 h 1536506"/>
              <a:gd name="connsiteX4608" fmla="*/ 2729509 w 2856548"/>
              <a:gd name="connsiteY4608" fmla="*/ 129902 h 1536506"/>
              <a:gd name="connsiteX4609" fmla="*/ 2742248 w 2856548"/>
              <a:gd name="connsiteY4609" fmla="*/ 147761 h 1536506"/>
              <a:gd name="connsiteX4610" fmla="*/ 2735581 w 2856548"/>
              <a:gd name="connsiteY4610" fmla="*/ 140141 h 1536506"/>
              <a:gd name="connsiteX4611" fmla="*/ 2715467 w 2856548"/>
              <a:gd name="connsiteY4611" fmla="*/ 111799 h 1536506"/>
              <a:gd name="connsiteX4612" fmla="*/ 1726358 w 2856548"/>
              <a:gd name="connsiteY4612" fmla="*/ 110544 h 1536506"/>
              <a:gd name="connsiteX4613" fmla="*/ 1697356 w 2856548"/>
              <a:gd name="connsiteY4613" fmla="*/ 150619 h 1536506"/>
              <a:gd name="connsiteX4614" fmla="*/ 1678727 w 2856548"/>
              <a:gd name="connsiteY4614" fmla="*/ 175750 h 1536506"/>
              <a:gd name="connsiteX4615" fmla="*/ 1719263 w 2856548"/>
              <a:gd name="connsiteY4615" fmla="*/ 119186 h 1536506"/>
              <a:gd name="connsiteX4616" fmla="*/ 2366963 w 2856548"/>
              <a:gd name="connsiteY4616" fmla="*/ 109661 h 1536506"/>
              <a:gd name="connsiteX4617" fmla="*/ 2359341 w 2856548"/>
              <a:gd name="connsiteY4617" fmla="*/ 121095 h 1536506"/>
              <a:gd name="connsiteX4618" fmla="*/ 2356486 w 2856548"/>
              <a:gd name="connsiteY4618" fmla="*/ 124901 h 1536506"/>
              <a:gd name="connsiteX4619" fmla="*/ 2358354 w 2856548"/>
              <a:gd name="connsiteY4619" fmla="*/ 122575 h 1536506"/>
              <a:gd name="connsiteX4620" fmla="*/ 2357589 w 2856548"/>
              <a:gd name="connsiteY4620" fmla="*/ 123723 h 1536506"/>
              <a:gd name="connsiteX4621" fmla="*/ 2333952 w 2856548"/>
              <a:gd name="connsiteY4621" fmla="*/ 156736 h 1536506"/>
              <a:gd name="connsiteX4622" fmla="*/ 2333983 w 2856548"/>
              <a:gd name="connsiteY4622" fmla="*/ 156691 h 1536506"/>
              <a:gd name="connsiteX4623" fmla="*/ 2366963 w 2856548"/>
              <a:gd name="connsiteY4623" fmla="*/ 109661 h 1536506"/>
              <a:gd name="connsiteX4624" fmla="*/ 806060 w 2856548"/>
              <a:gd name="connsiteY4624" fmla="*/ 109335 h 1536506"/>
              <a:gd name="connsiteX4625" fmla="*/ 809626 w 2856548"/>
              <a:gd name="connsiteY4625" fmla="*/ 113471 h 1536506"/>
              <a:gd name="connsiteX4626" fmla="*/ 810578 w 2856548"/>
              <a:gd name="connsiteY4626" fmla="*/ 115376 h 1536506"/>
              <a:gd name="connsiteX4627" fmla="*/ 1273493 w 2856548"/>
              <a:gd name="connsiteY4627" fmla="*/ 100136 h 1536506"/>
              <a:gd name="connsiteX4628" fmla="*/ 1290638 w 2856548"/>
              <a:gd name="connsiteY4628" fmla="*/ 102041 h 1536506"/>
              <a:gd name="connsiteX4629" fmla="*/ 1284923 w 2856548"/>
              <a:gd name="connsiteY4629" fmla="*/ 102041 h 1536506"/>
              <a:gd name="connsiteX4630" fmla="*/ 1281113 w 2856548"/>
              <a:gd name="connsiteY4630" fmla="*/ 101089 h 1536506"/>
              <a:gd name="connsiteX4631" fmla="*/ 1276351 w 2856548"/>
              <a:gd name="connsiteY4631" fmla="*/ 101089 h 1536506"/>
              <a:gd name="connsiteX4632" fmla="*/ 1266826 w 2856548"/>
              <a:gd name="connsiteY4632" fmla="*/ 101089 h 1536506"/>
              <a:gd name="connsiteX4633" fmla="*/ 1258253 w 2856548"/>
              <a:gd name="connsiteY4633" fmla="*/ 102041 h 1536506"/>
              <a:gd name="connsiteX4634" fmla="*/ 1273493 w 2856548"/>
              <a:gd name="connsiteY4634" fmla="*/ 100136 h 1536506"/>
              <a:gd name="connsiteX4635" fmla="*/ 794386 w 2856548"/>
              <a:gd name="connsiteY4635" fmla="*/ 94421 h 1536506"/>
              <a:gd name="connsiteX4636" fmla="*/ 800339 w 2856548"/>
              <a:gd name="connsiteY4636" fmla="*/ 101684 h 1536506"/>
              <a:gd name="connsiteX4637" fmla="*/ 806060 w 2856548"/>
              <a:gd name="connsiteY4637" fmla="*/ 109335 h 1536506"/>
              <a:gd name="connsiteX4638" fmla="*/ 801036 w 2856548"/>
              <a:gd name="connsiteY4638" fmla="*/ 103506 h 1536506"/>
              <a:gd name="connsiteX4639" fmla="*/ 800101 w 2856548"/>
              <a:gd name="connsiteY4639" fmla="*/ 102280 h 1536506"/>
              <a:gd name="connsiteX4640" fmla="*/ 794386 w 2856548"/>
              <a:gd name="connsiteY4640" fmla="*/ 94421 h 1536506"/>
              <a:gd name="connsiteX4641" fmla="*/ 1428555 w 2856548"/>
              <a:gd name="connsiteY4641" fmla="*/ 92923 h 1536506"/>
              <a:gd name="connsiteX4642" fmla="*/ 1442086 w 2856548"/>
              <a:gd name="connsiteY4642" fmla="*/ 108709 h 1536506"/>
              <a:gd name="connsiteX4643" fmla="*/ 1468756 w 2856548"/>
              <a:gd name="connsiteY4643" fmla="*/ 146809 h 1536506"/>
              <a:gd name="connsiteX4644" fmla="*/ 1424771 w 2856548"/>
              <a:gd name="connsiteY4644" fmla="*/ 84052 h 1536506"/>
              <a:gd name="connsiteX4645" fmla="*/ 1432561 w 2856548"/>
              <a:gd name="connsiteY4645" fmla="*/ 91564 h 1536506"/>
              <a:gd name="connsiteX4646" fmla="*/ 1431608 w 2856548"/>
              <a:gd name="connsiteY4646" fmla="*/ 92516 h 1536506"/>
              <a:gd name="connsiteX4647" fmla="*/ 1498283 w 2856548"/>
              <a:gd name="connsiteY4647" fmla="*/ 182051 h 1536506"/>
              <a:gd name="connsiteX4648" fmla="*/ 1466851 w 2856548"/>
              <a:gd name="connsiteY4648" fmla="*/ 141094 h 1536506"/>
              <a:gd name="connsiteX4649" fmla="*/ 1418130 w 2856548"/>
              <a:gd name="connsiteY4649" fmla="*/ 80760 h 1536506"/>
              <a:gd name="connsiteX4650" fmla="*/ 1423988 w 2856548"/>
              <a:gd name="connsiteY4650" fmla="*/ 86801 h 1536506"/>
              <a:gd name="connsiteX4651" fmla="*/ 1428555 w 2856548"/>
              <a:gd name="connsiteY4651" fmla="*/ 92923 h 1536506"/>
              <a:gd name="connsiteX4652" fmla="*/ 49029 w 2856548"/>
              <a:gd name="connsiteY4652" fmla="*/ 79368 h 1536506"/>
              <a:gd name="connsiteX4653" fmla="*/ 51436 w 2856548"/>
              <a:gd name="connsiteY4653" fmla="*/ 80134 h 1536506"/>
              <a:gd name="connsiteX4654" fmla="*/ 53465 w 2856548"/>
              <a:gd name="connsiteY4654" fmla="*/ 81487 h 1536506"/>
              <a:gd name="connsiteX4655" fmla="*/ 40006 w 2856548"/>
              <a:gd name="connsiteY4655" fmla="*/ 77276 h 1536506"/>
              <a:gd name="connsiteX4656" fmla="*/ 44649 w 2856548"/>
              <a:gd name="connsiteY4656" fmla="*/ 77277 h 1536506"/>
              <a:gd name="connsiteX4657" fmla="*/ 49029 w 2856548"/>
              <a:gd name="connsiteY4657" fmla="*/ 79368 h 1536506"/>
              <a:gd name="connsiteX4658" fmla="*/ 43578 w 2856548"/>
              <a:gd name="connsiteY4658" fmla="*/ 77634 h 1536506"/>
              <a:gd name="connsiteX4659" fmla="*/ 40006 w 2856548"/>
              <a:gd name="connsiteY4659" fmla="*/ 77276 h 1536506"/>
              <a:gd name="connsiteX4660" fmla="*/ 2683193 w 2856548"/>
              <a:gd name="connsiteY4660" fmla="*/ 72514 h 1536506"/>
              <a:gd name="connsiteX4661" fmla="*/ 2689385 w 2856548"/>
              <a:gd name="connsiteY4661" fmla="*/ 79301 h 1536506"/>
              <a:gd name="connsiteX4662" fmla="*/ 2690367 w 2856548"/>
              <a:gd name="connsiteY4662" fmla="*/ 80669 h 1536506"/>
              <a:gd name="connsiteX4663" fmla="*/ 60961 w 2856548"/>
              <a:gd name="connsiteY4663" fmla="*/ 65846 h 1536506"/>
              <a:gd name="connsiteX4664" fmla="*/ 61913 w 2856548"/>
              <a:gd name="connsiteY4664" fmla="*/ 65846 h 1536506"/>
              <a:gd name="connsiteX4665" fmla="*/ 71292 w 2856548"/>
              <a:gd name="connsiteY4665" fmla="*/ 70829 h 1536506"/>
              <a:gd name="connsiteX4666" fmla="*/ 78672 w 2856548"/>
              <a:gd name="connsiteY4666" fmla="*/ 75749 h 1536506"/>
              <a:gd name="connsiteX4667" fmla="*/ 80153 w 2856548"/>
              <a:gd name="connsiteY4667" fmla="*/ 76813 h 1536506"/>
              <a:gd name="connsiteX4668" fmla="*/ 40006 w 2856548"/>
              <a:gd name="connsiteY4668" fmla="*/ 63941 h 1536506"/>
              <a:gd name="connsiteX4669" fmla="*/ 52388 w 2856548"/>
              <a:gd name="connsiteY4669" fmla="*/ 67751 h 1536506"/>
              <a:gd name="connsiteX4670" fmla="*/ 63818 w 2856548"/>
              <a:gd name="connsiteY4670" fmla="*/ 73466 h 1536506"/>
              <a:gd name="connsiteX4671" fmla="*/ 64390 w 2856548"/>
              <a:gd name="connsiteY4671" fmla="*/ 73974 h 1536506"/>
              <a:gd name="connsiteX4672" fmla="*/ 62866 w 2856548"/>
              <a:gd name="connsiteY4672" fmla="*/ 73466 h 1536506"/>
              <a:gd name="connsiteX4673" fmla="*/ 53341 w 2856548"/>
              <a:gd name="connsiteY4673" fmla="*/ 68704 h 1536506"/>
              <a:gd name="connsiteX4674" fmla="*/ 40006 w 2856548"/>
              <a:gd name="connsiteY4674" fmla="*/ 63941 h 1536506"/>
              <a:gd name="connsiteX4675" fmla="*/ 1766779 w 2856548"/>
              <a:gd name="connsiteY4675" fmla="*/ 61305 h 1536506"/>
              <a:gd name="connsiteX4676" fmla="*/ 1726358 w 2856548"/>
              <a:gd name="connsiteY4676" fmla="*/ 110544 h 1536506"/>
              <a:gd name="connsiteX4677" fmla="*/ 1749743 w 2856548"/>
              <a:gd name="connsiteY4677" fmla="*/ 78229 h 1536506"/>
              <a:gd name="connsiteX4678" fmla="*/ 2681288 w 2856548"/>
              <a:gd name="connsiteY4678" fmla="*/ 58226 h 1536506"/>
              <a:gd name="connsiteX4679" fmla="*/ 2707958 w 2856548"/>
              <a:gd name="connsiteY4679" fmla="*/ 90611 h 1536506"/>
              <a:gd name="connsiteX4680" fmla="*/ 2698433 w 2856548"/>
              <a:gd name="connsiteY4680" fmla="*/ 79181 h 1536506"/>
              <a:gd name="connsiteX4681" fmla="*/ 2687956 w 2856548"/>
              <a:gd name="connsiteY4681" fmla="*/ 67751 h 1536506"/>
              <a:gd name="connsiteX4682" fmla="*/ 2681288 w 2856548"/>
              <a:gd name="connsiteY4682" fmla="*/ 58226 h 1536506"/>
              <a:gd name="connsiteX4683" fmla="*/ 2668906 w 2856548"/>
              <a:gd name="connsiteY4683" fmla="*/ 56321 h 1536506"/>
              <a:gd name="connsiteX4684" fmla="*/ 2686051 w 2856548"/>
              <a:gd name="connsiteY4684" fmla="*/ 72514 h 1536506"/>
              <a:gd name="connsiteX4685" fmla="*/ 2704148 w 2856548"/>
              <a:gd name="connsiteY4685" fmla="*/ 94421 h 1536506"/>
              <a:gd name="connsiteX4686" fmla="*/ 2689861 w 2856548"/>
              <a:gd name="connsiteY4686" fmla="*/ 77276 h 1536506"/>
              <a:gd name="connsiteX4687" fmla="*/ 2668906 w 2856548"/>
              <a:gd name="connsiteY4687" fmla="*/ 56321 h 1536506"/>
              <a:gd name="connsiteX4688" fmla="*/ 520106 w 2856548"/>
              <a:gd name="connsiteY4688" fmla="*/ 51338 h 1536506"/>
              <a:gd name="connsiteX4689" fmla="*/ 500371 w 2856548"/>
              <a:gd name="connsiteY4689" fmla="*/ 69688 h 1536506"/>
              <a:gd name="connsiteX4690" fmla="*/ 508636 w 2856548"/>
              <a:gd name="connsiteY4690" fmla="*/ 60131 h 1536506"/>
              <a:gd name="connsiteX4691" fmla="*/ 1777004 w 2856548"/>
              <a:gd name="connsiteY4691" fmla="*/ 51146 h 1536506"/>
              <a:gd name="connsiteX4692" fmla="*/ 1766779 w 2856548"/>
              <a:gd name="connsiteY4692" fmla="*/ 61305 h 1536506"/>
              <a:gd name="connsiteX4693" fmla="*/ 1771651 w 2856548"/>
              <a:gd name="connsiteY4693" fmla="*/ 55369 h 1536506"/>
              <a:gd name="connsiteX4694" fmla="*/ 1385955 w 2856548"/>
              <a:gd name="connsiteY4694" fmla="*/ 46623 h 1536506"/>
              <a:gd name="connsiteX4695" fmla="*/ 1394461 w 2856548"/>
              <a:gd name="connsiteY4695" fmla="*/ 52511 h 1536506"/>
              <a:gd name="connsiteX4696" fmla="*/ 1423988 w 2856548"/>
              <a:gd name="connsiteY4696" fmla="*/ 82991 h 1536506"/>
              <a:gd name="connsiteX4697" fmla="*/ 1424771 w 2856548"/>
              <a:gd name="connsiteY4697" fmla="*/ 84052 h 1536506"/>
              <a:gd name="connsiteX4698" fmla="*/ 1402756 w 2856548"/>
              <a:gd name="connsiteY4698" fmla="*/ 62823 h 1536506"/>
              <a:gd name="connsiteX4699" fmla="*/ 1402081 w 2856548"/>
              <a:gd name="connsiteY4699" fmla="*/ 62036 h 1536506"/>
              <a:gd name="connsiteX4700" fmla="*/ 1400884 w 2856548"/>
              <a:gd name="connsiteY4700" fmla="*/ 61019 h 1536506"/>
              <a:gd name="connsiteX4701" fmla="*/ 2653401 w 2856548"/>
              <a:gd name="connsiteY4701" fmla="*/ 46591 h 1536506"/>
              <a:gd name="connsiteX4702" fmla="*/ 2662238 w 2856548"/>
              <a:gd name="connsiteY4702" fmla="*/ 53464 h 1536506"/>
              <a:gd name="connsiteX4703" fmla="*/ 2673668 w 2856548"/>
              <a:gd name="connsiteY4703" fmla="*/ 63941 h 1536506"/>
              <a:gd name="connsiteX4704" fmla="*/ 2689861 w 2856548"/>
              <a:gd name="connsiteY4704" fmla="*/ 80134 h 1536506"/>
              <a:gd name="connsiteX4705" fmla="*/ 2677949 w 2856548"/>
              <a:gd name="connsiteY4705" fmla="*/ 69175 h 1536506"/>
              <a:gd name="connsiteX4706" fmla="*/ 2667953 w 2856548"/>
              <a:gd name="connsiteY4706" fmla="*/ 59179 h 1536506"/>
              <a:gd name="connsiteX4707" fmla="*/ 2664193 w 2856548"/>
              <a:gd name="connsiteY4707" fmla="*/ 56520 h 1536506"/>
              <a:gd name="connsiteX4708" fmla="*/ 2655890 w 2856548"/>
              <a:gd name="connsiteY4708" fmla="*/ 48881 h 1536506"/>
              <a:gd name="connsiteX4709" fmla="*/ 2658428 w 2856548"/>
              <a:gd name="connsiteY4709" fmla="*/ 50606 h 1536506"/>
              <a:gd name="connsiteX4710" fmla="*/ 2654142 w 2856548"/>
              <a:gd name="connsiteY4710" fmla="*/ 47273 h 1536506"/>
              <a:gd name="connsiteX4711" fmla="*/ 1796461 w 2856548"/>
              <a:gd name="connsiteY4711" fmla="*/ 35795 h 1536506"/>
              <a:gd name="connsiteX4712" fmla="*/ 1777004 w 2856548"/>
              <a:gd name="connsiteY4712" fmla="*/ 51146 h 1536506"/>
              <a:gd name="connsiteX4713" fmla="*/ 1786296 w 2856548"/>
              <a:gd name="connsiteY4713" fmla="*/ 41915 h 1536506"/>
              <a:gd name="connsiteX4714" fmla="*/ 2442728 w 2856548"/>
              <a:gd name="connsiteY4714" fmla="*/ 33612 h 1536506"/>
              <a:gd name="connsiteX4715" fmla="*/ 2432686 w 2856548"/>
              <a:gd name="connsiteY4715" fmla="*/ 41595 h 1536506"/>
              <a:gd name="connsiteX4716" fmla="*/ 2432686 w 2856548"/>
              <a:gd name="connsiteY4716" fmla="*/ 41201 h 1536506"/>
              <a:gd name="connsiteX4717" fmla="*/ 2441258 w 2856548"/>
              <a:gd name="connsiteY4717" fmla="*/ 34414 h 1536506"/>
              <a:gd name="connsiteX4718" fmla="*/ 1365272 w 2856548"/>
              <a:gd name="connsiteY4718" fmla="*/ 32304 h 1536506"/>
              <a:gd name="connsiteX4719" fmla="*/ 1379221 w 2856548"/>
              <a:gd name="connsiteY4719" fmla="*/ 40129 h 1536506"/>
              <a:gd name="connsiteX4720" fmla="*/ 1385955 w 2856548"/>
              <a:gd name="connsiteY4720" fmla="*/ 46623 h 1536506"/>
              <a:gd name="connsiteX4721" fmla="*/ 1375169 w 2856548"/>
              <a:gd name="connsiteY4721" fmla="*/ 39156 h 1536506"/>
              <a:gd name="connsiteX4722" fmla="*/ 1375054 w 2856548"/>
              <a:gd name="connsiteY4722" fmla="*/ 39058 h 1536506"/>
              <a:gd name="connsiteX4723" fmla="*/ 1374915 w 2856548"/>
              <a:gd name="connsiteY4723" fmla="*/ 38980 h 1536506"/>
              <a:gd name="connsiteX4724" fmla="*/ 2858 w 2856548"/>
              <a:gd name="connsiteY4724" fmla="*/ 30604 h 1536506"/>
              <a:gd name="connsiteX4725" fmla="*/ 43816 w 2856548"/>
              <a:gd name="connsiteY4725" fmla="*/ 36319 h 1536506"/>
              <a:gd name="connsiteX4726" fmla="*/ 48261 w 2856548"/>
              <a:gd name="connsiteY4726" fmla="*/ 38171 h 1536506"/>
              <a:gd name="connsiteX4727" fmla="*/ 2449113 w 2856548"/>
              <a:gd name="connsiteY4727" fmla="*/ 30130 h 1536506"/>
              <a:gd name="connsiteX4728" fmla="*/ 2442728 w 2856548"/>
              <a:gd name="connsiteY4728" fmla="*/ 33612 h 1536506"/>
              <a:gd name="connsiteX4729" fmla="*/ 2444116 w 2856548"/>
              <a:gd name="connsiteY4729" fmla="*/ 32509 h 1536506"/>
              <a:gd name="connsiteX4730" fmla="*/ 1991477 w 2856548"/>
              <a:gd name="connsiteY4730" fmla="*/ 27893 h 1536506"/>
              <a:gd name="connsiteX4731" fmla="*/ 1993583 w 2856548"/>
              <a:gd name="connsiteY4731" fmla="*/ 28699 h 1536506"/>
              <a:gd name="connsiteX4732" fmla="*/ 1995969 w 2856548"/>
              <a:gd name="connsiteY4732" fmla="*/ 30313 h 1536506"/>
              <a:gd name="connsiteX4733" fmla="*/ 1991831 w 2856548"/>
              <a:gd name="connsiteY4733" fmla="*/ 28125 h 1536506"/>
              <a:gd name="connsiteX4734" fmla="*/ 728947 w 2856548"/>
              <a:gd name="connsiteY4734" fmla="*/ 27329 h 1536506"/>
              <a:gd name="connsiteX4735" fmla="*/ 743904 w 2856548"/>
              <a:gd name="connsiteY4735" fmla="*/ 34771 h 1536506"/>
              <a:gd name="connsiteX4736" fmla="*/ 781051 w 2856548"/>
              <a:gd name="connsiteY4736" fmla="*/ 66799 h 1536506"/>
              <a:gd name="connsiteX4737" fmla="*/ 769621 w 2856548"/>
              <a:gd name="connsiteY4737" fmla="*/ 57274 h 1536506"/>
              <a:gd name="connsiteX4738" fmla="*/ 812483 w 2856548"/>
              <a:gd name="connsiteY4738" fmla="*/ 105851 h 1536506"/>
              <a:gd name="connsiteX4739" fmla="*/ 857251 w 2856548"/>
              <a:gd name="connsiteY4739" fmla="*/ 167764 h 1536506"/>
              <a:gd name="connsiteX4740" fmla="*/ 880706 w 2856548"/>
              <a:gd name="connsiteY4740" fmla="*/ 195506 h 1536506"/>
              <a:gd name="connsiteX4741" fmla="*/ 904368 w 2856548"/>
              <a:gd name="connsiteY4741" fmla="*/ 214971 h 1536506"/>
              <a:gd name="connsiteX4742" fmla="*/ 890170 w 2856548"/>
              <a:gd name="connsiteY4742" fmla="*/ 206194 h 1536506"/>
              <a:gd name="connsiteX4743" fmla="*/ 888756 w 2856548"/>
              <a:gd name="connsiteY4743" fmla="*/ 204898 h 1536506"/>
              <a:gd name="connsiteX4744" fmla="*/ 859156 w 2856548"/>
              <a:gd name="connsiteY4744" fmla="*/ 172408 h 1536506"/>
              <a:gd name="connsiteX4745" fmla="*/ 828676 w 2856548"/>
              <a:gd name="connsiteY4745" fmla="*/ 129664 h 1536506"/>
              <a:gd name="connsiteX4746" fmla="*/ 794386 w 2856548"/>
              <a:gd name="connsiteY4746" fmla="*/ 83944 h 1536506"/>
              <a:gd name="connsiteX4747" fmla="*/ 748666 w 2856548"/>
              <a:gd name="connsiteY4747" fmla="*/ 39176 h 1536506"/>
              <a:gd name="connsiteX4748" fmla="*/ 2003454 w 2856548"/>
              <a:gd name="connsiteY4748" fmla="*/ 26554 h 1536506"/>
              <a:gd name="connsiteX4749" fmla="*/ 2004061 w 2856548"/>
              <a:gd name="connsiteY4749" fmla="*/ 26794 h 1536506"/>
              <a:gd name="connsiteX4750" fmla="*/ 2034541 w 2856548"/>
              <a:gd name="connsiteY4750" fmla="*/ 47749 h 1536506"/>
              <a:gd name="connsiteX4751" fmla="*/ 1351508 w 2856548"/>
              <a:gd name="connsiteY4751" fmla="*/ 24583 h 1536506"/>
              <a:gd name="connsiteX4752" fmla="*/ 1357313 w 2856548"/>
              <a:gd name="connsiteY4752" fmla="*/ 26794 h 1536506"/>
              <a:gd name="connsiteX4753" fmla="*/ 1365272 w 2856548"/>
              <a:gd name="connsiteY4753" fmla="*/ 32304 h 1536506"/>
              <a:gd name="connsiteX4754" fmla="*/ 2461676 w 2856548"/>
              <a:gd name="connsiteY4754" fmla="*/ 24147 h 1536506"/>
              <a:gd name="connsiteX4755" fmla="*/ 2449113 w 2856548"/>
              <a:gd name="connsiteY4755" fmla="*/ 30130 h 1536506"/>
              <a:gd name="connsiteX4756" fmla="*/ 2456931 w 2856548"/>
              <a:gd name="connsiteY4756" fmla="*/ 25865 h 1536506"/>
              <a:gd name="connsiteX4757" fmla="*/ 1983342 w 2856548"/>
              <a:gd name="connsiteY4757" fmla="*/ 23638 h 1536506"/>
              <a:gd name="connsiteX4758" fmla="*/ 1986916 w 2856548"/>
              <a:gd name="connsiteY4758" fmla="*/ 24889 h 1536506"/>
              <a:gd name="connsiteX4759" fmla="*/ 1991477 w 2856548"/>
              <a:gd name="connsiteY4759" fmla="*/ 27893 h 1536506"/>
              <a:gd name="connsiteX4760" fmla="*/ 1991161 w 2856548"/>
              <a:gd name="connsiteY4760" fmla="*/ 27772 h 1536506"/>
              <a:gd name="connsiteX4761" fmla="*/ 1831508 w 2856548"/>
              <a:gd name="connsiteY4761" fmla="*/ 23474 h 1536506"/>
              <a:gd name="connsiteX4762" fmla="*/ 1829712 w 2856548"/>
              <a:gd name="connsiteY4762" fmla="*/ 24560 h 1536506"/>
              <a:gd name="connsiteX4763" fmla="*/ 1825943 w 2856548"/>
              <a:gd name="connsiteY4763" fmla="*/ 25841 h 1536506"/>
              <a:gd name="connsiteX4764" fmla="*/ 1809859 w 2856548"/>
              <a:gd name="connsiteY4764" fmla="*/ 36564 h 1536506"/>
              <a:gd name="connsiteX4765" fmla="*/ 1794511 w 2856548"/>
              <a:gd name="connsiteY4765" fmla="*/ 45844 h 1536506"/>
              <a:gd name="connsiteX4766" fmla="*/ 1822133 w 2856548"/>
              <a:gd name="connsiteY4766" fmla="*/ 26794 h 1536506"/>
              <a:gd name="connsiteX4767" fmla="*/ 2462213 w 2856548"/>
              <a:gd name="connsiteY4767" fmla="*/ 22984 h 1536506"/>
              <a:gd name="connsiteX4768" fmla="*/ 2456931 w 2856548"/>
              <a:gd name="connsiteY4768" fmla="*/ 25865 h 1536506"/>
              <a:gd name="connsiteX4769" fmla="*/ 2452527 w 2856548"/>
              <a:gd name="connsiteY4769" fmla="*/ 27460 h 1536506"/>
              <a:gd name="connsiteX4770" fmla="*/ 2453272 w 2856548"/>
              <a:gd name="connsiteY4770" fmla="*/ 27048 h 1536506"/>
              <a:gd name="connsiteX4771" fmla="*/ 1821538 w 2856548"/>
              <a:gd name="connsiteY4771" fmla="*/ 20698 h 1536506"/>
              <a:gd name="connsiteX4772" fmla="*/ 1796461 w 2856548"/>
              <a:gd name="connsiteY4772" fmla="*/ 35795 h 1536506"/>
              <a:gd name="connsiteX4773" fmla="*/ 1808323 w 2856548"/>
              <a:gd name="connsiteY4773" fmla="*/ 26437 h 1536506"/>
              <a:gd name="connsiteX4774" fmla="*/ 1827430 w 2856548"/>
              <a:gd name="connsiteY4774" fmla="*/ 20100 h 1536506"/>
              <a:gd name="connsiteX4775" fmla="*/ 1810703 w 2856548"/>
              <a:gd name="connsiteY4775" fmla="*/ 27746 h 1536506"/>
              <a:gd name="connsiteX4776" fmla="*/ 1821181 w 2856548"/>
              <a:gd name="connsiteY4776" fmla="*/ 22031 h 1536506"/>
              <a:gd name="connsiteX4777" fmla="*/ 2467230 w 2856548"/>
              <a:gd name="connsiteY4777" fmla="*/ 19334 h 1536506"/>
              <a:gd name="connsiteX4778" fmla="*/ 2453272 w 2856548"/>
              <a:gd name="connsiteY4778" fmla="*/ 27048 h 1536506"/>
              <a:gd name="connsiteX4779" fmla="*/ 2451736 w 2856548"/>
              <a:gd name="connsiteY4779" fmla="*/ 27746 h 1536506"/>
              <a:gd name="connsiteX4780" fmla="*/ 2452527 w 2856548"/>
              <a:gd name="connsiteY4780" fmla="*/ 27460 h 1536506"/>
              <a:gd name="connsiteX4781" fmla="*/ 2436496 w 2856548"/>
              <a:gd name="connsiteY4781" fmla="*/ 36319 h 1536506"/>
              <a:gd name="connsiteX4782" fmla="*/ 2443163 w 2856548"/>
              <a:gd name="connsiteY4782" fmla="*/ 32509 h 1536506"/>
              <a:gd name="connsiteX4783" fmla="*/ 2457451 w 2856548"/>
              <a:gd name="connsiteY4783" fmla="*/ 23936 h 1536506"/>
              <a:gd name="connsiteX4784" fmla="*/ 710285 w 2856548"/>
              <a:gd name="connsiteY4784" fmla="*/ 18044 h 1536506"/>
              <a:gd name="connsiteX4785" fmla="*/ 718543 w 2856548"/>
              <a:gd name="connsiteY4785" fmla="*/ 21079 h 1536506"/>
              <a:gd name="connsiteX4786" fmla="*/ 728947 w 2856548"/>
              <a:gd name="connsiteY4786" fmla="*/ 27329 h 1536506"/>
              <a:gd name="connsiteX4787" fmla="*/ 2479840 w 2856548"/>
              <a:gd name="connsiteY4787" fmla="*/ 14627 h 1536506"/>
              <a:gd name="connsiteX4788" fmla="*/ 2473643 w 2856548"/>
              <a:gd name="connsiteY4788" fmla="*/ 16316 h 1536506"/>
              <a:gd name="connsiteX4789" fmla="*/ 2467230 w 2856548"/>
              <a:gd name="connsiteY4789" fmla="*/ 19334 h 1536506"/>
              <a:gd name="connsiteX4790" fmla="*/ 2472691 w 2856548"/>
              <a:gd name="connsiteY4790" fmla="*/ 16316 h 1536506"/>
              <a:gd name="connsiteX4791" fmla="*/ 1325163 w 2856548"/>
              <a:gd name="connsiteY4791" fmla="*/ 14547 h 1536506"/>
              <a:gd name="connsiteX4792" fmla="*/ 1340168 w 2856548"/>
              <a:gd name="connsiteY4792" fmla="*/ 18221 h 1536506"/>
              <a:gd name="connsiteX4793" fmla="*/ 1351508 w 2856548"/>
              <a:gd name="connsiteY4793" fmla="*/ 24583 h 1536506"/>
              <a:gd name="connsiteX4794" fmla="*/ 1344536 w 2856548"/>
              <a:gd name="connsiteY4794" fmla="*/ 21927 h 1536506"/>
              <a:gd name="connsiteX4795" fmla="*/ 1343026 w 2856548"/>
              <a:gd name="connsiteY4795" fmla="*/ 21079 h 1536506"/>
              <a:gd name="connsiteX4796" fmla="*/ 1337690 w 2856548"/>
              <a:gd name="connsiteY4796" fmla="*/ 19319 h 1536506"/>
              <a:gd name="connsiteX4797" fmla="*/ 1954864 w 2856548"/>
              <a:gd name="connsiteY4797" fmla="*/ 13671 h 1536506"/>
              <a:gd name="connsiteX4798" fmla="*/ 1970843 w 2856548"/>
              <a:gd name="connsiteY4798" fmla="*/ 17031 h 1536506"/>
              <a:gd name="connsiteX4799" fmla="*/ 1983342 w 2856548"/>
              <a:gd name="connsiteY4799" fmla="*/ 23638 h 1536506"/>
              <a:gd name="connsiteX4800" fmla="*/ 2484121 w 2856548"/>
              <a:gd name="connsiteY4800" fmla="*/ 13459 h 1536506"/>
              <a:gd name="connsiteX4801" fmla="*/ 2483473 w 2856548"/>
              <a:gd name="connsiteY4801" fmla="*/ 13768 h 1536506"/>
              <a:gd name="connsiteX4802" fmla="*/ 2479840 w 2856548"/>
              <a:gd name="connsiteY4802" fmla="*/ 14627 h 1536506"/>
              <a:gd name="connsiteX4803" fmla="*/ 1948816 w 2856548"/>
              <a:gd name="connsiteY4803" fmla="*/ 11554 h 1536506"/>
              <a:gd name="connsiteX4804" fmla="*/ 1954864 w 2856548"/>
              <a:gd name="connsiteY4804" fmla="*/ 13671 h 1536506"/>
              <a:gd name="connsiteX4805" fmla="*/ 1953709 w 2856548"/>
              <a:gd name="connsiteY4805" fmla="*/ 13428 h 1536506"/>
              <a:gd name="connsiteX4806" fmla="*/ 1844261 w 2856548"/>
              <a:gd name="connsiteY4806" fmla="*/ 10832 h 1536506"/>
              <a:gd name="connsiteX4807" fmla="*/ 1821538 w 2856548"/>
              <a:gd name="connsiteY4807" fmla="*/ 20698 h 1536506"/>
              <a:gd name="connsiteX4808" fmla="*/ 1833563 w 2856548"/>
              <a:gd name="connsiteY4808" fmla="*/ 13459 h 1536506"/>
              <a:gd name="connsiteX4809" fmla="*/ 2550796 w 2856548"/>
              <a:gd name="connsiteY4809" fmla="*/ 10601 h 1536506"/>
              <a:gd name="connsiteX4810" fmla="*/ 2578418 w 2856548"/>
              <a:gd name="connsiteY4810" fmla="*/ 10601 h 1536506"/>
              <a:gd name="connsiteX4811" fmla="*/ 2642236 w 2856548"/>
              <a:gd name="connsiteY4811" fmla="*/ 36319 h 1536506"/>
              <a:gd name="connsiteX4812" fmla="*/ 2653401 w 2856548"/>
              <a:gd name="connsiteY4812" fmla="*/ 46591 h 1536506"/>
              <a:gd name="connsiteX4813" fmla="*/ 2645093 w 2856548"/>
              <a:gd name="connsiteY4813" fmla="*/ 40129 h 1536506"/>
              <a:gd name="connsiteX4814" fmla="*/ 2649856 w 2856548"/>
              <a:gd name="connsiteY4814" fmla="*/ 43939 h 1536506"/>
              <a:gd name="connsiteX4815" fmla="*/ 2654142 w 2856548"/>
              <a:gd name="connsiteY4815" fmla="*/ 47273 h 1536506"/>
              <a:gd name="connsiteX4816" fmla="*/ 2655890 w 2856548"/>
              <a:gd name="connsiteY4816" fmla="*/ 48881 h 1536506"/>
              <a:gd name="connsiteX4817" fmla="*/ 2631282 w 2856548"/>
              <a:gd name="connsiteY4817" fmla="*/ 32152 h 1536506"/>
              <a:gd name="connsiteX4818" fmla="*/ 2598421 w 2856548"/>
              <a:gd name="connsiteY4818" fmla="*/ 17269 h 1536506"/>
              <a:gd name="connsiteX4819" fmla="*/ 2586663 w 2856548"/>
              <a:gd name="connsiteY4819" fmla="*/ 15912 h 1536506"/>
              <a:gd name="connsiteX4820" fmla="*/ 2577466 w 2856548"/>
              <a:gd name="connsiteY4820" fmla="*/ 12506 h 1536506"/>
              <a:gd name="connsiteX4821" fmla="*/ 1867853 w 2856548"/>
              <a:gd name="connsiteY4821" fmla="*/ 10601 h 1536506"/>
              <a:gd name="connsiteX4822" fmla="*/ 1831508 w 2856548"/>
              <a:gd name="connsiteY4822" fmla="*/ 23474 h 1536506"/>
              <a:gd name="connsiteX4823" fmla="*/ 1835468 w 2856548"/>
              <a:gd name="connsiteY4823" fmla="*/ 21079 h 1536506"/>
              <a:gd name="connsiteX4824" fmla="*/ 1854518 w 2856548"/>
              <a:gd name="connsiteY4824" fmla="*/ 14411 h 1536506"/>
              <a:gd name="connsiteX4825" fmla="*/ 1867853 w 2856548"/>
              <a:gd name="connsiteY4825" fmla="*/ 10601 h 1536506"/>
              <a:gd name="connsiteX4826" fmla="*/ 1309300 w 2856548"/>
              <a:gd name="connsiteY4826" fmla="*/ 9952 h 1536506"/>
              <a:gd name="connsiteX4827" fmla="*/ 1314808 w 2856548"/>
              <a:gd name="connsiteY4827" fmla="*/ 10602 h 1536506"/>
              <a:gd name="connsiteX4828" fmla="*/ 1325163 w 2856548"/>
              <a:gd name="connsiteY4828" fmla="*/ 14547 h 1536506"/>
              <a:gd name="connsiteX4829" fmla="*/ 1317648 w 2856548"/>
              <a:gd name="connsiteY4829" fmla="*/ 12706 h 1536506"/>
              <a:gd name="connsiteX4830" fmla="*/ 686044 w 2856548"/>
              <a:gd name="connsiteY4830" fmla="*/ 9136 h 1536506"/>
              <a:gd name="connsiteX4831" fmla="*/ 695326 w 2856548"/>
              <a:gd name="connsiteY4831" fmla="*/ 10601 h 1536506"/>
              <a:gd name="connsiteX4832" fmla="*/ 710285 w 2856548"/>
              <a:gd name="connsiteY4832" fmla="*/ 18044 h 1536506"/>
              <a:gd name="connsiteX4833" fmla="*/ 2503263 w 2856548"/>
              <a:gd name="connsiteY4833" fmla="*/ 9090 h 1536506"/>
              <a:gd name="connsiteX4834" fmla="*/ 2461676 w 2856548"/>
              <a:gd name="connsiteY4834" fmla="*/ 24147 h 1536506"/>
              <a:gd name="connsiteX4835" fmla="*/ 2483473 w 2856548"/>
              <a:gd name="connsiteY4835" fmla="*/ 13768 h 1536506"/>
              <a:gd name="connsiteX4836" fmla="*/ 1301957 w 2856548"/>
              <a:gd name="connsiteY4836" fmla="*/ 8863 h 1536506"/>
              <a:gd name="connsiteX4837" fmla="*/ 1308022 w 2856548"/>
              <a:gd name="connsiteY4837" fmla="*/ 9530 h 1536506"/>
              <a:gd name="connsiteX4838" fmla="*/ 1309300 w 2856548"/>
              <a:gd name="connsiteY4838" fmla="*/ 9952 h 1536506"/>
              <a:gd name="connsiteX4839" fmla="*/ 1303707 w 2856548"/>
              <a:gd name="connsiteY4839" fmla="*/ 9292 h 1536506"/>
              <a:gd name="connsiteX4840" fmla="*/ 2524126 w 2856548"/>
              <a:gd name="connsiteY4840" fmla="*/ 8696 h 1536506"/>
              <a:gd name="connsiteX4841" fmla="*/ 2550796 w 2856548"/>
              <a:gd name="connsiteY4841" fmla="*/ 10601 h 1536506"/>
              <a:gd name="connsiteX4842" fmla="*/ 2540635 w 2856548"/>
              <a:gd name="connsiteY4842" fmla="*/ 10601 h 1536506"/>
              <a:gd name="connsiteX4843" fmla="*/ 682731 w 2856548"/>
              <a:gd name="connsiteY4843" fmla="*/ 8613 h 1536506"/>
              <a:gd name="connsiteX4844" fmla="*/ 684848 w 2856548"/>
              <a:gd name="connsiteY4844" fmla="*/ 8696 h 1536506"/>
              <a:gd name="connsiteX4845" fmla="*/ 686044 w 2856548"/>
              <a:gd name="connsiteY4845" fmla="*/ 9136 h 1536506"/>
              <a:gd name="connsiteX4846" fmla="*/ 2509581 w 2856548"/>
              <a:gd name="connsiteY4846" fmla="*/ 7597 h 1536506"/>
              <a:gd name="connsiteX4847" fmla="*/ 2503263 w 2856548"/>
              <a:gd name="connsiteY4847" fmla="*/ 9090 h 1536506"/>
              <a:gd name="connsiteX4848" fmla="*/ 2506981 w 2856548"/>
              <a:gd name="connsiteY4848" fmla="*/ 7744 h 1536506"/>
              <a:gd name="connsiteX4849" fmla="*/ 1942607 w 2856548"/>
              <a:gd name="connsiteY4849" fmla="*/ 7062 h 1536506"/>
              <a:gd name="connsiteX4850" fmla="*/ 1948816 w 2856548"/>
              <a:gd name="connsiteY4850" fmla="*/ 7744 h 1536506"/>
              <a:gd name="connsiteX4851" fmla="*/ 1951435 w 2856548"/>
              <a:gd name="connsiteY4851" fmla="*/ 8578 h 1536506"/>
              <a:gd name="connsiteX4852" fmla="*/ 1277169 w 2856548"/>
              <a:gd name="connsiteY4852" fmla="*/ 6139 h 1536506"/>
              <a:gd name="connsiteX4853" fmla="*/ 1293496 w 2856548"/>
              <a:gd name="connsiteY4853" fmla="*/ 6791 h 1536506"/>
              <a:gd name="connsiteX4854" fmla="*/ 1301957 w 2856548"/>
              <a:gd name="connsiteY4854" fmla="*/ 8863 h 1536506"/>
              <a:gd name="connsiteX4855" fmla="*/ 1274446 w 2856548"/>
              <a:gd name="connsiteY4855" fmla="*/ 5839 h 1536506"/>
              <a:gd name="connsiteX4856" fmla="*/ 1277169 w 2856548"/>
              <a:gd name="connsiteY4856" fmla="*/ 6139 h 1536506"/>
              <a:gd name="connsiteX4857" fmla="*/ 1276887 w 2856548"/>
              <a:gd name="connsiteY4857" fmla="*/ 6127 h 1536506"/>
              <a:gd name="connsiteX4858" fmla="*/ 1269683 w 2856548"/>
              <a:gd name="connsiteY4858" fmla="*/ 5839 h 1536506"/>
              <a:gd name="connsiteX4859" fmla="*/ 1276887 w 2856548"/>
              <a:gd name="connsiteY4859" fmla="*/ 6127 h 1536506"/>
              <a:gd name="connsiteX4860" fmla="*/ 1303707 w 2856548"/>
              <a:gd name="connsiteY4860" fmla="*/ 9292 h 1536506"/>
              <a:gd name="connsiteX4861" fmla="*/ 1317648 w 2856548"/>
              <a:gd name="connsiteY4861" fmla="*/ 12706 h 1536506"/>
              <a:gd name="connsiteX4862" fmla="*/ 1337690 w 2856548"/>
              <a:gd name="connsiteY4862" fmla="*/ 19319 h 1536506"/>
              <a:gd name="connsiteX4863" fmla="*/ 1344536 w 2856548"/>
              <a:gd name="connsiteY4863" fmla="*/ 21927 h 1536506"/>
              <a:gd name="connsiteX4864" fmla="*/ 1374915 w 2856548"/>
              <a:gd name="connsiteY4864" fmla="*/ 38980 h 1536506"/>
              <a:gd name="connsiteX4865" fmla="*/ 1375169 w 2856548"/>
              <a:gd name="connsiteY4865" fmla="*/ 39156 h 1536506"/>
              <a:gd name="connsiteX4866" fmla="*/ 1400884 w 2856548"/>
              <a:gd name="connsiteY4866" fmla="*/ 61019 h 1536506"/>
              <a:gd name="connsiteX4867" fmla="*/ 1402756 w 2856548"/>
              <a:gd name="connsiteY4867" fmla="*/ 62823 h 1536506"/>
              <a:gd name="connsiteX4868" fmla="*/ 1418130 w 2856548"/>
              <a:gd name="connsiteY4868" fmla="*/ 80760 h 1536506"/>
              <a:gd name="connsiteX4869" fmla="*/ 1393508 w 2856548"/>
              <a:gd name="connsiteY4869" fmla="*/ 55369 h 1536506"/>
              <a:gd name="connsiteX4870" fmla="*/ 1352551 w 2856548"/>
              <a:gd name="connsiteY4870" fmla="*/ 27746 h 1536506"/>
              <a:gd name="connsiteX4871" fmla="*/ 1404938 w 2856548"/>
              <a:gd name="connsiteY4871" fmla="*/ 67751 h 1536506"/>
              <a:gd name="connsiteX4872" fmla="*/ 1445896 w 2856548"/>
              <a:gd name="connsiteY4872" fmla="*/ 117281 h 1536506"/>
              <a:gd name="connsiteX4873" fmla="*/ 1481139 w 2856548"/>
              <a:gd name="connsiteY4873" fmla="*/ 166455 h 1536506"/>
              <a:gd name="connsiteX4874" fmla="*/ 1486806 w 2856548"/>
              <a:gd name="connsiteY4874" fmla="*/ 173098 h 1536506"/>
              <a:gd name="connsiteX4875" fmla="*/ 1496378 w 2856548"/>
              <a:gd name="connsiteY4875" fmla="*/ 185861 h 1536506"/>
              <a:gd name="connsiteX4876" fmla="*/ 1516381 w 2856548"/>
              <a:gd name="connsiteY4876" fmla="*/ 207769 h 1536506"/>
              <a:gd name="connsiteX4877" fmla="*/ 1486806 w 2856548"/>
              <a:gd name="connsiteY4877" fmla="*/ 173098 h 1536506"/>
              <a:gd name="connsiteX4878" fmla="*/ 1473518 w 2856548"/>
              <a:gd name="connsiteY4878" fmla="*/ 155381 h 1536506"/>
              <a:gd name="connsiteX4879" fmla="*/ 1494473 w 2856548"/>
              <a:gd name="connsiteY4879" fmla="*/ 181099 h 1536506"/>
              <a:gd name="connsiteX4880" fmla="*/ 1515428 w 2856548"/>
              <a:gd name="connsiteY4880" fmla="*/ 204911 h 1536506"/>
              <a:gd name="connsiteX4881" fmla="*/ 1563053 w 2856548"/>
              <a:gd name="connsiteY4881" fmla="*/ 233486 h 1536506"/>
              <a:gd name="connsiteX4882" fmla="*/ 1617346 w 2856548"/>
              <a:gd name="connsiteY4882" fmla="*/ 232534 h 1536506"/>
              <a:gd name="connsiteX4883" fmla="*/ 1641158 w 2856548"/>
              <a:gd name="connsiteY4883" fmla="*/ 222056 h 1536506"/>
              <a:gd name="connsiteX4884" fmla="*/ 1664018 w 2856548"/>
              <a:gd name="connsiteY4884" fmla="*/ 203959 h 1536506"/>
              <a:gd name="connsiteX4885" fmla="*/ 1706881 w 2856548"/>
              <a:gd name="connsiteY4885" fmla="*/ 149666 h 1536506"/>
              <a:gd name="connsiteX4886" fmla="*/ 1754506 w 2856548"/>
              <a:gd name="connsiteY4886" fmla="*/ 84896 h 1536506"/>
              <a:gd name="connsiteX4887" fmla="*/ 1785938 w 2856548"/>
              <a:gd name="connsiteY4887" fmla="*/ 52511 h 1536506"/>
              <a:gd name="connsiteX4888" fmla="*/ 1809859 w 2856548"/>
              <a:gd name="connsiteY4888" fmla="*/ 36564 h 1536506"/>
              <a:gd name="connsiteX4889" fmla="*/ 1829712 w 2856548"/>
              <a:gd name="connsiteY4889" fmla="*/ 24560 h 1536506"/>
              <a:gd name="connsiteX4890" fmla="*/ 1873568 w 2856548"/>
              <a:gd name="connsiteY4890" fmla="*/ 9649 h 1536506"/>
              <a:gd name="connsiteX4891" fmla="*/ 1922146 w 2856548"/>
              <a:gd name="connsiteY4891" fmla="*/ 6791 h 1536506"/>
              <a:gd name="connsiteX4892" fmla="*/ 1953709 w 2856548"/>
              <a:gd name="connsiteY4892" fmla="*/ 13428 h 1536506"/>
              <a:gd name="connsiteX4893" fmla="*/ 1991161 w 2856548"/>
              <a:gd name="connsiteY4893" fmla="*/ 27772 h 1536506"/>
              <a:gd name="connsiteX4894" fmla="*/ 1991831 w 2856548"/>
              <a:gd name="connsiteY4894" fmla="*/ 28125 h 1536506"/>
              <a:gd name="connsiteX4895" fmla="*/ 2025968 w 2856548"/>
              <a:gd name="connsiteY4895" fmla="*/ 50606 h 1536506"/>
              <a:gd name="connsiteX4896" fmla="*/ 1995969 w 2856548"/>
              <a:gd name="connsiteY4896" fmla="*/ 30313 h 1536506"/>
              <a:gd name="connsiteX4897" fmla="*/ 2014538 w 2856548"/>
              <a:gd name="connsiteY4897" fmla="*/ 40129 h 1536506"/>
              <a:gd name="connsiteX4898" fmla="*/ 2051686 w 2856548"/>
              <a:gd name="connsiteY4898" fmla="*/ 72514 h 1536506"/>
              <a:gd name="connsiteX4899" fmla="*/ 2130743 w 2856548"/>
              <a:gd name="connsiteY4899" fmla="*/ 177289 h 1536506"/>
              <a:gd name="connsiteX4900" fmla="*/ 2166938 w 2856548"/>
              <a:gd name="connsiteY4900" fmla="*/ 214436 h 1536506"/>
              <a:gd name="connsiteX4901" fmla="*/ 2206943 w 2856548"/>
              <a:gd name="connsiteY4901" fmla="*/ 231581 h 1536506"/>
              <a:gd name="connsiteX4902" fmla="*/ 2251711 w 2856548"/>
              <a:gd name="connsiteY4902" fmla="*/ 229676 h 1536506"/>
              <a:gd name="connsiteX4903" fmla="*/ 2290763 w 2856548"/>
              <a:gd name="connsiteY4903" fmla="*/ 207769 h 1536506"/>
              <a:gd name="connsiteX4904" fmla="*/ 2326482 w 2856548"/>
              <a:gd name="connsiteY4904" fmla="*/ 167169 h 1536506"/>
              <a:gd name="connsiteX4905" fmla="*/ 2333952 w 2856548"/>
              <a:gd name="connsiteY4905" fmla="*/ 156736 h 1536506"/>
              <a:gd name="connsiteX4906" fmla="*/ 2312041 w 2856548"/>
              <a:gd name="connsiteY4906" fmla="*/ 188254 h 1536506"/>
              <a:gd name="connsiteX4907" fmla="*/ 2310879 w 2856548"/>
              <a:gd name="connsiteY4907" fmla="*/ 189573 h 1536506"/>
              <a:gd name="connsiteX4908" fmla="*/ 2298146 w 2856548"/>
              <a:gd name="connsiteY4908" fmla="*/ 202530 h 1536506"/>
              <a:gd name="connsiteX4909" fmla="*/ 2283143 w 2856548"/>
              <a:gd name="connsiteY4909" fmla="*/ 216341 h 1536506"/>
              <a:gd name="connsiteX4910" fmla="*/ 2300482 w 2856548"/>
              <a:gd name="connsiteY4910" fmla="*/ 201369 h 1536506"/>
              <a:gd name="connsiteX4911" fmla="*/ 2310879 w 2856548"/>
              <a:gd name="connsiteY4911" fmla="*/ 189573 h 1536506"/>
              <a:gd name="connsiteX4912" fmla="*/ 2311718 w 2856548"/>
              <a:gd name="connsiteY4912" fmla="*/ 188719 h 1536506"/>
              <a:gd name="connsiteX4913" fmla="*/ 2312041 w 2856548"/>
              <a:gd name="connsiteY4913" fmla="*/ 188254 h 1536506"/>
              <a:gd name="connsiteX4914" fmla="*/ 2315410 w 2856548"/>
              <a:gd name="connsiteY4914" fmla="*/ 184433 h 1536506"/>
              <a:gd name="connsiteX4915" fmla="*/ 2329816 w 2856548"/>
              <a:gd name="connsiteY4915" fmla="*/ 166811 h 1536506"/>
              <a:gd name="connsiteX4916" fmla="*/ 2344103 w 2856548"/>
              <a:gd name="connsiteY4916" fmla="*/ 144904 h 1536506"/>
              <a:gd name="connsiteX4917" fmla="*/ 2360296 w 2856548"/>
              <a:gd name="connsiteY4917" fmla="*/ 121091 h 1536506"/>
              <a:gd name="connsiteX4918" fmla="*/ 2358391 w 2856548"/>
              <a:gd name="connsiteY4918" fmla="*/ 123949 h 1536506"/>
              <a:gd name="connsiteX4919" fmla="*/ 2333626 w 2856548"/>
              <a:gd name="connsiteY4919" fmla="*/ 158239 h 1536506"/>
              <a:gd name="connsiteX4920" fmla="*/ 2350295 w 2856548"/>
              <a:gd name="connsiteY4920" fmla="*/ 134665 h 1536506"/>
              <a:gd name="connsiteX4921" fmla="*/ 2357589 w 2856548"/>
              <a:gd name="connsiteY4921" fmla="*/ 123723 h 1536506"/>
              <a:gd name="connsiteX4922" fmla="*/ 2358877 w 2856548"/>
              <a:gd name="connsiteY4922" fmla="*/ 121924 h 1536506"/>
              <a:gd name="connsiteX4923" fmla="*/ 2406968 w 2856548"/>
              <a:gd name="connsiteY4923" fmla="*/ 62036 h 1536506"/>
              <a:gd name="connsiteX4924" fmla="*/ 2432686 w 2856548"/>
              <a:gd name="connsiteY4924" fmla="*/ 41595 h 1536506"/>
              <a:gd name="connsiteX4925" fmla="*/ 2432686 w 2856548"/>
              <a:gd name="connsiteY4925" fmla="*/ 42986 h 1536506"/>
              <a:gd name="connsiteX4926" fmla="*/ 2506981 w 2856548"/>
              <a:gd name="connsiteY4926" fmla="*/ 10601 h 1536506"/>
              <a:gd name="connsiteX4927" fmla="*/ 2540635 w 2856548"/>
              <a:gd name="connsiteY4927" fmla="*/ 10601 h 1536506"/>
              <a:gd name="connsiteX4928" fmla="*/ 2586663 w 2856548"/>
              <a:gd name="connsiteY4928" fmla="*/ 15912 h 1536506"/>
              <a:gd name="connsiteX4929" fmla="*/ 2628901 w 2856548"/>
              <a:gd name="connsiteY4929" fmla="*/ 31556 h 1536506"/>
              <a:gd name="connsiteX4930" fmla="*/ 2664193 w 2856548"/>
              <a:gd name="connsiteY4930" fmla="*/ 56520 h 1536506"/>
              <a:gd name="connsiteX4931" fmla="*/ 2677949 w 2856548"/>
              <a:gd name="connsiteY4931" fmla="*/ 69175 h 1536506"/>
              <a:gd name="connsiteX4932" fmla="*/ 2692718 w 2856548"/>
              <a:gd name="connsiteY4932" fmla="*/ 83944 h 1536506"/>
              <a:gd name="connsiteX4933" fmla="*/ 2690367 w 2856548"/>
              <a:gd name="connsiteY4933" fmla="*/ 80669 h 1536506"/>
              <a:gd name="connsiteX4934" fmla="*/ 2708435 w 2856548"/>
              <a:gd name="connsiteY4934" fmla="*/ 101208 h 1536506"/>
              <a:gd name="connsiteX4935" fmla="*/ 2715014 w 2856548"/>
              <a:gd name="connsiteY4935" fmla="*/ 111117 h 1536506"/>
              <a:gd name="connsiteX4936" fmla="*/ 2714626 w 2856548"/>
              <a:gd name="connsiteY4936" fmla="*/ 110614 h 1536506"/>
              <a:gd name="connsiteX4937" fmla="*/ 2715467 w 2856548"/>
              <a:gd name="connsiteY4937" fmla="*/ 111799 h 1536506"/>
              <a:gd name="connsiteX4938" fmla="*/ 2727961 w 2856548"/>
              <a:gd name="connsiteY4938" fmla="*/ 130616 h 1536506"/>
              <a:gd name="connsiteX4939" fmla="*/ 2703196 w 2856548"/>
              <a:gd name="connsiteY4939" fmla="*/ 96326 h 1536506"/>
              <a:gd name="connsiteX4940" fmla="*/ 2722246 w 2856548"/>
              <a:gd name="connsiteY4940" fmla="*/ 123949 h 1536506"/>
              <a:gd name="connsiteX4941" fmla="*/ 2733676 w 2856548"/>
              <a:gd name="connsiteY4941" fmla="*/ 143951 h 1536506"/>
              <a:gd name="connsiteX4942" fmla="*/ 2761298 w 2856548"/>
              <a:gd name="connsiteY4942" fmla="*/ 182051 h 1536506"/>
              <a:gd name="connsiteX4943" fmla="*/ 2751773 w 2856548"/>
              <a:gd name="connsiteY4943" fmla="*/ 167764 h 1536506"/>
              <a:gd name="connsiteX4944" fmla="*/ 2728913 w 2856548"/>
              <a:gd name="connsiteY4944" fmla="*/ 135379 h 1536506"/>
              <a:gd name="connsiteX4945" fmla="*/ 2737486 w 2856548"/>
              <a:gd name="connsiteY4945" fmla="*/ 145856 h 1536506"/>
              <a:gd name="connsiteX4946" fmla="*/ 2732723 w 2856548"/>
              <a:gd name="connsiteY4946" fmla="*/ 138236 h 1536506"/>
              <a:gd name="connsiteX4947" fmla="*/ 2774633 w 2856548"/>
              <a:gd name="connsiteY4947" fmla="*/ 195386 h 1536506"/>
              <a:gd name="connsiteX4948" fmla="*/ 2765108 w 2856548"/>
              <a:gd name="connsiteY4948" fmla="*/ 187766 h 1536506"/>
              <a:gd name="connsiteX4949" fmla="*/ 2788921 w 2856548"/>
              <a:gd name="connsiteY4949" fmla="*/ 217294 h 1536506"/>
              <a:gd name="connsiteX4950" fmla="*/ 2793683 w 2856548"/>
              <a:gd name="connsiteY4950" fmla="*/ 223009 h 1536506"/>
              <a:gd name="connsiteX4951" fmla="*/ 2797493 w 2856548"/>
              <a:gd name="connsiteY4951" fmla="*/ 226819 h 1536506"/>
              <a:gd name="connsiteX4952" fmla="*/ 2800351 w 2856548"/>
              <a:gd name="connsiteY4952" fmla="*/ 232534 h 1536506"/>
              <a:gd name="connsiteX4953" fmla="*/ 2791778 w 2856548"/>
              <a:gd name="connsiteY4953" fmla="*/ 224914 h 1536506"/>
              <a:gd name="connsiteX4954" fmla="*/ 2784158 w 2856548"/>
              <a:gd name="connsiteY4954" fmla="*/ 216341 h 1536506"/>
              <a:gd name="connsiteX4955" fmla="*/ 2761298 w 2856548"/>
              <a:gd name="connsiteY4955" fmla="*/ 189671 h 1536506"/>
              <a:gd name="connsiteX4956" fmla="*/ 2761674 w 2856548"/>
              <a:gd name="connsiteY4956" fmla="*/ 190724 h 1536506"/>
              <a:gd name="connsiteX4957" fmla="*/ 2753678 w 2856548"/>
              <a:gd name="connsiteY4957" fmla="*/ 180146 h 1536506"/>
              <a:gd name="connsiteX4958" fmla="*/ 2732723 w 2856548"/>
              <a:gd name="connsiteY4958" fmla="*/ 148714 h 1536506"/>
              <a:gd name="connsiteX4959" fmla="*/ 2751059 w 2856548"/>
              <a:gd name="connsiteY4959" fmla="*/ 177408 h 1536506"/>
              <a:gd name="connsiteX4960" fmla="*/ 2762323 w 2856548"/>
              <a:gd name="connsiteY4960" fmla="*/ 192540 h 1536506"/>
              <a:gd name="connsiteX4961" fmla="*/ 2764275 w 2856548"/>
              <a:gd name="connsiteY4961" fmla="*/ 198006 h 1536506"/>
              <a:gd name="connsiteX4962" fmla="*/ 2782253 w 2856548"/>
              <a:gd name="connsiteY4962" fmla="*/ 219199 h 1536506"/>
              <a:gd name="connsiteX4963" fmla="*/ 2775586 w 2856548"/>
              <a:gd name="connsiteY4963" fmla="*/ 214436 h 1536506"/>
              <a:gd name="connsiteX4964" fmla="*/ 2762251 w 2856548"/>
              <a:gd name="connsiteY4964" fmla="*/ 200149 h 1536506"/>
              <a:gd name="connsiteX4965" fmla="*/ 2752726 w 2856548"/>
              <a:gd name="connsiteY4965" fmla="*/ 186814 h 1536506"/>
              <a:gd name="connsiteX4966" fmla="*/ 2768918 w 2856548"/>
              <a:gd name="connsiteY4966" fmla="*/ 210626 h 1536506"/>
              <a:gd name="connsiteX4967" fmla="*/ 2763680 w 2856548"/>
              <a:gd name="connsiteY4967" fmla="*/ 207293 h 1536506"/>
              <a:gd name="connsiteX4968" fmla="*/ 2762176 w 2856548"/>
              <a:gd name="connsiteY4968" fmla="*/ 206992 h 1536506"/>
              <a:gd name="connsiteX4969" fmla="*/ 2762251 w 2856548"/>
              <a:gd name="connsiteY4969" fmla="*/ 206816 h 1536506"/>
              <a:gd name="connsiteX4970" fmla="*/ 2759774 w 2856548"/>
              <a:gd name="connsiteY4970" fmla="*/ 204339 h 1536506"/>
              <a:gd name="connsiteX4971" fmla="*/ 2753678 w 2856548"/>
              <a:gd name="connsiteY4971" fmla="*/ 194434 h 1536506"/>
              <a:gd name="connsiteX4972" fmla="*/ 2746058 w 2856548"/>
              <a:gd name="connsiteY4972" fmla="*/ 182051 h 1536506"/>
              <a:gd name="connsiteX4973" fmla="*/ 2748916 w 2856548"/>
              <a:gd name="connsiteY4973" fmla="*/ 190624 h 1536506"/>
              <a:gd name="connsiteX4974" fmla="*/ 2755583 w 2856548"/>
              <a:gd name="connsiteY4974" fmla="*/ 200149 h 1536506"/>
              <a:gd name="connsiteX4975" fmla="*/ 2759774 w 2856548"/>
              <a:gd name="connsiteY4975" fmla="*/ 204339 h 1536506"/>
              <a:gd name="connsiteX4976" fmla="*/ 2761298 w 2856548"/>
              <a:gd name="connsiteY4976" fmla="*/ 206816 h 1536506"/>
              <a:gd name="connsiteX4977" fmla="*/ 2762176 w 2856548"/>
              <a:gd name="connsiteY4977" fmla="*/ 206992 h 1536506"/>
              <a:gd name="connsiteX4978" fmla="*/ 2761179 w 2856548"/>
              <a:gd name="connsiteY4978" fmla="*/ 209317 h 1536506"/>
              <a:gd name="connsiteX4979" fmla="*/ 2776538 w 2856548"/>
              <a:gd name="connsiteY4979" fmla="*/ 226819 h 1536506"/>
              <a:gd name="connsiteX4980" fmla="*/ 2778443 w 2856548"/>
              <a:gd name="connsiteY4980" fmla="*/ 231581 h 1536506"/>
              <a:gd name="connsiteX4981" fmla="*/ 2776538 w 2856548"/>
              <a:gd name="connsiteY4981" fmla="*/ 231581 h 1536506"/>
              <a:gd name="connsiteX4982" fmla="*/ 2765108 w 2856548"/>
              <a:gd name="connsiteY4982" fmla="*/ 221104 h 1536506"/>
              <a:gd name="connsiteX4983" fmla="*/ 2784158 w 2856548"/>
              <a:gd name="connsiteY4983" fmla="*/ 243964 h 1536506"/>
              <a:gd name="connsiteX4984" fmla="*/ 2779396 w 2856548"/>
              <a:gd name="connsiteY4984" fmla="*/ 242059 h 1536506"/>
              <a:gd name="connsiteX4985" fmla="*/ 2769871 w 2856548"/>
              <a:gd name="connsiteY4985" fmla="*/ 234439 h 1536506"/>
              <a:gd name="connsiteX4986" fmla="*/ 2777491 w 2856548"/>
              <a:gd name="connsiteY4986" fmla="*/ 245869 h 1536506"/>
              <a:gd name="connsiteX4987" fmla="*/ 2753678 w 2856548"/>
              <a:gd name="connsiteY4987" fmla="*/ 225866 h 1536506"/>
              <a:gd name="connsiteX4988" fmla="*/ 2760346 w 2856548"/>
              <a:gd name="connsiteY4988" fmla="*/ 234439 h 1536506"/>
              <a:gd name="connsiteX4989" fmla="*/ 2771776 w 2856548"/>
              <a:gd name="connsiteY4989" fmla="*/ 244916 h 1536506"/>
              <a:gd name="connsiteX4990" fmla="*/ 2776538 w 2856548"/>
              <a:gd name="connsiteY4990" fmla="*/ 252536 h 1536506"/>
              <a:gd name="connsiteX4991" fmla="*/ 2808923 w 2856548"/>
              <a:gd name="connsiteY4991" fmla="*/ 269681 h 1536506"/>
              <a:gd name="connsiteX4992" fmla="*/ 2800351 w 2856548"/>
              <a:gd name="connsiteY4992" fmla="*/ 266824 h 1536506"/>
              <a:gd name="connsiteX4993" fmla="*/ 2784158 w 2856548"/>
              <a:gd name="connsiteY4993" fmla="*/ 259204 h 1536506"/>
              <a:gd name="connsiteX4994" fmla="*/ 2807971 w 2856548"/>
              <a:gd name="connsiteY4994" fmla="*/ 272539 h 1536506"/>
              <a:gd name="connsiteX4995" fmla="*/ 2786063 w 2856548"/>
              <a:gd name="connsiteY4995" fmla="*/ 263966 h 1536506"/>
              <a:gd name="connsiteX4996" fmla="*/ 2807018 w 2856548"/>
              <a:gd name="connsiteY4996" fmla="*/ 280159 h 1536506"/>
              <a:gd name="connsiteX4997" fmla="*/ 2819401 w 2856548"/>
              <a:gd name="connsiteY4997" fmla="*/ 286826 h 1536506"/>
              <a:gd name="connsiteX4998" fmla="*/ 2847023 w 2856548"/>
              <a:gd name="connsiteY4998" fmla="*/ 292541 h 1536506"/>
              <a:gd name="connsiteX4999" fmla="*/ 2856548 w 2856548"/>
              <a:gd name="connsiteY4999" fmla="*/ 295399 h 1536506"/>
              <a:gd name="connsiteX5000" fmla="*/ 2839403 w 2856548"/>
              <a:gd name="connsiteY5000" fmla="*/ 294446 h 1536506"/>
              <a:gd name="connsiteX5001" fmla="*/ 2822258 w 2856548"/>
              <a:gd name="connsiteY5001" fmla="*/ 291589 h 1536506"/>
              <a:gd name="connsiteX5002" fmla="*/ 2842261 w 2856548"/>
              <a:gd name="connsiteY5002" fmla="*/ 296351 h 1536506"/>
              <a:gd name="connsiteX5003" fmla="*/ 2817496 w 2856548"/>
              <a:gd name="connsiteY5003" fmla="*/ 291589 h 1536506"/>
              <a:gd name="connsiteX5004" fmla="*/ 2796541 w 2856548"/>
              <a:gd name="connsiteY5004" fmla="*/ 287779 h 1536506"/>
              <a:gd name="connsiteX5005" fmla="*/ 2787320 w 2856548"/>
              <a:gd name="connsiteY5005" fmla="*/ 282246 h 1536506"/>
              <a:gd name="connsiteX5006" fmla="*/ 2790112 w 2856548"/>
              <a:gd name="connsiteY5006" fmla="*/ 283017 h 1536506"/>
              <a:gd name="connsiteX5007" fmla="*/ 2784158 w 2856548"/>
              <a:gd name="connsiteY5007" fmla="*/ 279206 h 1536506"/>
              <a:gd name="connsiteX5008" fmla="*/ 2778324 w 2856548"/>
              <a:gd name="connsiteY5008" fmla="*/ 276587 h 1536506"/>
              <a:gd name="connsiteX5009" fmla="*/ 2777380 w 2856548"/>
              <a:gd name="connsiteY5009" fmla="*/ 276283 h 1536506"/>
              <a:gd name="connsiteX5010" fmla="*/ 2753678 w 2856548"/>
              <a:gd name="connsiteY5010" fmla="*/ 262061 h 1536506"/>
              <a:gd name="connsiteX5011" fmla="*/ 2728913 w 2856548"/>
              <a:gd name="connsiteY5011" fmla="*/ 242059 h 1536506"/>
              <a:gd name="connsiteX5012" fmla="*/ 2746058 w 2856548"/>
              <a:gd name="connsiteY5012" fmla="*/ 260156 h 1536506"/>
              <a:gd name="connsiteX5013" fmla="*/ 2747011 w 2856548"/>
              <a:gd name="connsiteY5013" fmla="*/ 259204 h 1536506"/>
              <a:gd name="connsiteX5014" fmla="*/ 2761298 w 2856548"/>
              <a:gd name="connsiteY5014" fmla="*/ 270634 h 1536506"/>
              <a:gd name="connsiteX5015" fmla="*/ 2762251 w 2856548"/>
              <a:gd name="connsiteY5015" fmla="*/ 273491 h 1536506"/>
              <a:gd name="connsiteX5016" fmla="*/ 2794636 w 2856548"/>
              <a:gd name="connsiteY5016" fmla="*/ 292541 h 1536506"/>
              <a:gd name="connsiteX5017" fmla="*/ 2766061 w 2856548"/>
              <a:gd name="connsiteY5017" fmla="*/ 277301 h 1536506"/>
              <a:gd name="connsiteX5018" fmla="*/ 2751773 w 2856548"/>
              <a:gd name="connsiteY5018" fmla="*/ 269681 h 1536506"/>
              <a:gd name="connsiteX5019" fmla="*/ 2758203 w 2856548"/>
              <a:gd name="connsiteY5019" fmla="*/ 276111 h 1536506"/>
              <a:gd name="connsiteX5020" fmla="*/ 2756404 w 2856548"/>
              <a:gd name="connsiteY5020" fmla="*/ 275751 h 1536506"/>
              <a:gd name="connsiteX5021" fmla="*/ 2736533 w 2856548"/>
              <a:gd name="connsiteY5021" fmla="*/ 261109 h 1536506"/>
              <a:gd name="connsiteX5022" fmla="*/ 2709863 w 2856548"/>
              <a:gd name="connsiteY5022" fmla="*/ 232534 h 1536506"/>
              <a:gd name="connsiteX5023" fmla="*/ 2706053 w 2856548"/>
              <a:gd name="connsiteY5023" fmla="*/ 229676 h 1536506"/>
              <a:gd name="connsiteX5024" fmla="*/ 2707958 w 2856548"/>
              <a:gd name="connsiteY5024" fmla="*/ 234439 h 1536506"/>
              <a:gd name="connsiteX5025" fmla="*/ 2695576 w 2856548"/>
              <a:gd name="connsiteY5025" fmla="*/ 219199 h 1536506"/>
              <a:gd name="connsiteX5026" fmla="*/ 2706053 w 2856548"/>
              <a:gd name="connsiteY5026" fmla="*/ 236344 h 1536506"/>
              <a:gd name="connsiteX5027" fmla="*/ 2682241 w 2856548"/>
              <a:gd name="connsiteY5027" fmla="*/ 203959 h 1536506"/>
              <a:gd name="connsiteX5028" fmla="*/ 2660333 w 2856548"/>
              <a:gd name="connsiteY5028" fmla="*/ 171574 h 1536506"/>
              <a:gd name="connsiteX5029" fmla="*/ 2668906 w 2856548"/>
              <a:gd name="connsiteY5029" fmla="*/ 182051 h 1536506"/>
              <a:gd name="connsiteX5030" fmla="*/ 2629853 w 2856548"/>
              <a:gd name="connsiteY5030" fmla="*/ 134426 h 1536506"/>
              <a:gd name="connsiteX5031" fmla="*/ 2586991 w 2856548"/>
              <a:gd name="connsiteY5031" fmla="*/ 102041 h 1536506"/>
              <a:gd name="connsiteX5032" fmla="*/ 2575561 w 2856548"/>
              <a:gd name="connsiteY5032" fmla="*/ 96326 h 1536506"/>
              <a:gd name="connsiteX5033" fmla="*/ 2570798 w 2856548"/>
              <a:gd name="connsiteY5033" fmla="*/ 94421 h 1536506"/>
              <a:gd name="connsiteX5034" fmla="*/ 2566036 w 2856548"/>
              <a:gd name="connsiteY5034" fmla="*/ 93469 h 1536506"/>
              <a:gd name="connsiteX5035" fmla="*/ 2564131 w 2856548"/>
              <a:gd name="connsiteY5035" fmla="*/ 94421 h 1536506"/>
              <a:gd name="connsiteX5036" fmla="*/ 2539366 w 2856548"/>
              <a:gd name="connsiteY5036" fmla="*/ 91564 h 1536506"/>
              <a:gd name="connsiteX5037" fmla="*/ 2531746 w 2856548"/>
              <a:gd name="connsiteY5037" fmla="*/ 91564 h 1536506"/>
              <a:gd name="connsiteX5038" fmla="*/ 2525078 w 2856548"/>
              <a:gd name="connsiteY5038" fmla="*/ 92516 h 1536506"/>
              <a:gd name="connsiteX5039" fmla="*/ 2518411 w 2856548"/>
              <a:gd name="connsiteY5039" fmla="*/ 93469 h 1536506"/>
              <a:gd name="connsiteX5040" fmla="*/ 2510791 w 2856548"/>
              <a:gd name="connsiteY5040" fmla="*/ 95374 h 1536506"/>
              <a:gd name="connsiteX5041" fmla="*/ 2486978 w 2856548"/>
              <a:gd name="connsiteY5041" fmla="*/ 107756 h 1536506"/>
              <a:gd name="connsiteX5042" fmla="*/ 2514601 w 2856548"/>
              <a:gd name="connsiteY5042" fmla="*/ 96326 h 1536506"/>
              <a:gd name="connsiteX5043" fmla="*/ 2506028 w 2856548"/>
              <a:gd name="connsiteY5043" fmla="*/ 100136 h 1536506"/>
              <a:gd name="connsiteX5044" fmla="*/ 2493646 w 2856548"/>
              <a:gd name="connsiteY5044" fmla="*/ 106804 h 1536506"/>
              <a:gd name="connsiteX5045" fmla="*/ 2465071 w 2856548"/>
              <a:gd name="connsiteY5045" fmla="*/ 130616 h 1536506"/>
              <a:gd name="connsiteX5046" fmla="*/ 2467928 w 2856548"/>
              <a:gd name="connsiteY5046" fmla="*/ 126806 h 1536506"/>
              <a:gd name="connsiteX5047" fmla="*/ 2457451 w 2856548"/>
              <a:gd name="connsiteY5047" fmla="*/ 138236 h 1536506"/>
              <a:gd name="connsiteX5048" fmla="*/ 2463166 w 2856548"/>
              <a:gd name="connsiteY5048" fmla="*/ 132521 h 1536506"/>
              <a:gd name="connsiteX5049" fmla="*/ 2417446 w 2856548"/>
              <a:gd name="connsiteY5049" fmla="*/ 194434 h 1536506"/>
              <a:gd name="connsiteX5050" fmla="*/ 2354581 w 2856548"/>
              <a:gd name="connsiteY5050" fmla="*/ 269681 h 1536506"/>
              <a:gd name="connsiteX5051" fmla="*/ 2306003 w 2856548"/>
              <a:gd name="connsiteY5051" fmla="*/ 303019 h 1536506"/>
              <a:gd name="connsiteX5052" fmla="*/ 2246948 w 2856548"/>
              <a:gd name="connsiteY5052" fmla="*/ 320164 h 1536506"/>
              <a:gd name="connsiteX5053" fmla="*/ 2186941 w 2856548"/>
              <a:gd name="connsiteY5053" fmla="*/ 318259 h 1536506"/>
              <a:gd name="connsiteX5054" fmla="*/ 2128838 w 2856548"/>
              <a:gd name="connsiteY5054" fmla="*/ 295399 h 1536506"/>
              <a:gd name="connsiteX5055" fmla="*/ 2134553 w 2856548"/>
              <a:gd name="connsiteY5055" fmla="*/ 297304 h 1536506"/>
              <a:gd name="connsiteX5056" fmla="*/ 2098358 w 2856548"/>
              <a:gd name="connsiteY5056" fmla="*/ 270634 h 1536506"/>
              <a:gd name="connsiteX5057" fmla="*/ 2081213 w 2856548"/>
              <a:gd name="connsiteY5057" fmla="*/ 253489 h 1536506"/>
              <a:gd name="connsiteX5058" fmla="*/ 2083118 w 2856548"/>
              <a:gd name="connsiteY5058" fmla="*/ 256346 h 1536506"/>
              <a:gd name="connsiteX5059" fmla="*/ 2114551 w 2856548"/>
              <a:gd name="connsiteY5059" fmla="*/ 284921 h 1536506"/>
              <a:gd name="connsiteX5060" fmla="*/ 2087881 w 2856548"/>
              <a:gd name="connsiteY5060" fmla="*/ 263014 h 1536506"/>
              <a:gd name="connsiteX5061" fmla="*/ 2057401 w 2856548"/>
              <a:gd name="connsiteY5061" fmla="*/ 228724 h 1536506"/>
              <a:gd name="connsiteX5062" fmla="*/ 2052638 w 2856548"/>
              <a:gd name="connsiteY5062" fmla="*/ 219199 h 1536506"/>
              <a:gd name="connsiteX5063" fmla="*/ 2014538 w 2856548"/>
              <a:gd name="connsiteY5063" fmla="*/ 167764 h 1536506"/>
              <a:gd name="connsiteX5064" fmla="*/ 2030731 w 2856548"/>
              <a:gd name="connsiteY5064" fmla="*/ 188719 h 1536506"/>
              <a:gd name="connsiteX5065" fmla="*/ 2005966 w 2856548"/>
              <a:gd name="connsiteY5065" fmla="*/ 153476 h 1536506"/>
              <a:gd name="connsiteX5066" fmla="*/ 2012633 w 2856548"/>
              <a:gd name="connsiteY5066" fmla="*/ 163954 h 1536506"/>
              <a:gd name="connsiteX5067" fmla="*/ 1997393 w 2856548"/>
              <a:gd name="connsiteY5067" fmla="*/ 144904 h 1536506"/>
              <a:gd name="connsiteX5068" fmla="*/ 2000251 w 2856548"/>
              <a:gd name="connsiteY5068" fmla="*/ 147761 h 1536506"/>
              <a:gd name="connsiteX5069" fmla="*/ 1966913 w 2856548"/>
              <a:gd name="connsiteY5069" fmla="*/ 113471 h 1536506"/>
              <a:gd name="connsiteX5070" fmla="*/ 1934528 w 2856548"/>
              <a:gd name="connsiteY5070" fmla="*/ 96326 h 1536506"/>
              <a:gd name="connsiteX5071" fmla="*/ 1934528 w 2856548"/>
              <a:gd name="connsiteY5071" fmla="*/ 97279 h 1536506"/>
              <a:gd name="connsiteX5072" fmla="*/ 1924342 w 2856548"/>
              <a:gd name="connsiteY5072" fmla="*/ 95096 h 1536506"/>
              <a:gd name="connsiteX5073" fmla="*/ 1929766 w 2856548"/>
              <a:gd name="connsiteY5073" fmla="*/ 95374 h 1536506"/>
              <a:gd name="connsiteX5074" fmla="*/ 1923330 w 2856548"/>
              <a:gd name="connsiteY5074" fmla="*/ 94879 h 1536506"/>
              <a:gd name="connsiteX5075" fmla="*/ 1921193 w 2856548"/>
              <a:gd name="connsiteY5075" fmla="*/ 94421 h 1536506"/>
              <a:gd name="connsiteX5076" fmla="*/ 1905001 w 2856548"/>
              <a:gd name="connsiteY5076" fmla="*/ 93469 h 1536506"/>
              <a:gd name="connsiteX5077" fmla="*/ 1923330 w 2856548"/>
              <a:gd name="connsiteY5077" fmla="*/ 94879 h 1536506"/>
              <a:gd name="connsiteX5078" fmla="*/ 1924342 w 2856548"/>
              <a:gd name="connsiteY5078" fmla="*/ 95096 h 1536506"/>
              <a:gd name="connsiteX5079" fmla="*/ 1892618 w 2856548"/>
              <a:gd name="connsiteY5079" fmla="*/ 93469 h 1536506"/>
              <a:gd name="connsiteX5080" fmla="*/ 1885001 w 2856548"/>
              <a:gd name="connsiteY5080" fmla="*/ 96088 h 1536506"/>
              <a:gd name="connsiteX5081" fmla="*/ 1886903 w 2856548"/>
              <a:gd name="connsiteY5081" fmla="*/ 95374 h 1536506"/>
              <a:gd name="connsiteX5082" fmla="*/ 1873568 w 2856548"/>
              <a:gd name="connsiteY5082" fmla="*/ 99184 h 1536506"/>
              <a:gd name="connsiteX5083" fmla="*/ 1862138 w 2856548"/>
              <a:gd name="connsiteY5083" fmla="*/ 103946 h 1536506"/>
              <a:gd name="connsiteX5084" fmla="*/ 1885001 w 2856548"/>
              <a:gd name="connsiteY5084" fmla="*/ 96088 h 1536506"/>
              <a:gd name="connsiteX5085" fmla="*/ 1864043 w 2856548"/>
              <a:gd name="connsiteY5085" fmla="*/ 103946 h 1536506"/>
              <a:gd name="connsiteX5086" fmla="*/ 1839278 w 2856548"/>
              <a:gd name="connsiteY5086" fmla="*/ 122044 h 1536506"/>
              <a:gd name="connsiteX5087" fmla="*/ 1835468 w 2856548"/>
              <a:gd name="connsiteY5087" fmla="*/ 123949 h 1536506"/>
              <a:gd name="connsiteX5088" fmla="*/ 1823086 w 2856548"/>
              <a:gd name="connsiteY5088" fmla="*/ 137284 h 1536506"/>
              <a:gd name="connsiteX5089" fmla="*/ 1821181 w 2856548"/>
              <a:gd name="connsiteY5089" fmla="*/ 141094 h 1536506"/>
              <a:gd name="connsiteX5090" fmla="*/ 1795463 w 2856548"/>
              <a:gd name="connsiteY5090" fmla="*/ 176336 h 1536506"/>
              <a:gd name="connsiteX5091" fmla="*/ 1767841 w 2856548"/>
              <a:gd name="connsiteY5091" fmla="*/ 215389 h 1536506"/>
              <a:gd name="connsiteX5092" fmla="*/ 1785938 w 2856548"/>
              <a:gd name="connsiteY5092" fmla="*/ 188719 h 1536506"/>
              <a:gd name="connsiteX5093" fmla="*/ 1766888 w 2856548"/>
              <a:gd name="connsiteY5093" fmla="*/ 216341 h 1536506"/>
              <a:gd name="connsiteX5094" fmla="*/ 1760663 w 2856548"/>
              <a:gd name="connsiteY5094" fmla="*/ 224122 h 1536506"/>
              <a:gd name="connsiteX5095" fmla="*/ 1771651 w 2856548"/>
              <a:gd name="connsiteY5095" fmla="*/ 208721 h 1536506"/>
              <a:gd name="connsiteX5096" fmla="*/ 1738313 w 2856548"/>
              <a:gd name="connsiteY5096" fmla="*/ 251584 h 1536506"/>
              <a:gd name="connsiteX5097" fmla="*/ 1747155 w 2856548"/>
              <a:gd name="connsiteY5097" fmla="*/ 241008 h 1536506"/>
              <a:gd name="connsiteX5098" fmla="*/ 1737341 w 2856548"/>
              <a:gd name="connsiteY5098" fmla="*/ 253276 h 1536506"/>
              <a:gd name="connsiteX5099" fmla="*/ 1706354 w 2856548"/>
              <a:gd name="connsiteY5099" fmla="*/ 283574 h 1536506"/>
              <a:gd name="connsiteX5100" fmla="*/ 1695079 w 2856548"/>
              <a:gd name="connsiteY5100" fmla="*/ 290420 h 1536506"/>
              <a:gd name="connsiteX5101" fmla="*/ 1654920 w 2856548"/>
              <a:gd name="connsiteY5101" fmla="*/ 312730 h 1536506"/>
              <a:gd name="connsiteX5102" fmla="*/ 1628789 w 2856548"/>
              <a:gd name="connsiteY5102" fmla="*/ 318359 h 1536506"/>
              <a:gd name="connsiteX5103" fmla="*/ 1615591 w 2856548"/>
              <a:gd name="connsiteY5103" fmla="*/ 320951 h 1536506"/>
              <a:gd name="connsiteX5104" fmla="*/ 1586646 w 2856548"/>
              <a:gd name="connsiteY5104" fmla="*/ 322970 h 1536506"/>
              <a:gd name="connsiteX5105" fmla="*/ 1553286 w 2856548"/>
              <a:gd name="connsiteY5105" fmla="*/ 320499 h 1536506"/>
              <a:gd name="connsiteX5106" fmla="*/ 1548353 w 2856548"/>
              <a:gd name="connsiteY5106" fmla="*/ 320014 h 1536506"/>
              <a:gd name="connsiteX5107" fmla="*/ 1514075 w 2856548"/>
              <a:gd name="connsiteY5107" fmla="*/ 307541 h 1536506"/>
              <a:gd name="connsiteX5108" fmla="*/ 1513517 w 2856548"/>
              <a:gd name="connsiteY5108" fmla="*/ 307292 h 1536506"/>
              <a:gd name="connsiteX5109" fmla="*/ 1484619 w 2856548"/>
              <a:gd name="connsiteY5109" fmla="*/ 291368 h 1536506"/>
              <a:gd name="connsiteX5110" fmla="*/ 1482638 w 2856548"/>
              <a:gd name="connsiteY5110" fmla="*/ 289914 h 1536506"/>
              <a:gd name="connsiteX5111" fmla="*/ 1465581 w 2856548"/>
              <a:gd name="connsiteY5111" fmla="*/ 276984 h 1536506"/>
              <a:gd name="connsiteX5112" fmla="*/ 1449611 w 2856548"/>
              <a:gd name="connsiteY5112" fmla="*/ 262423 h 1536506"/>
              <a:gd name="connsiteX5113" fmla="*/ 1392932 w 2856548"/>
              <a:gd name="connsiteY5113" fmla="*/ 193598 h 1536506"/>
              <a:gd name="connsiteX5114" fmla="*/ 1369577 w 2856548"/>
              <a:gd name="connsiteY5114" fmla="*/ 158834 h 1536506"/>
              <a:gd name="connsiteX5115" fmla="*/ 1343026 w 2856548"/>
              <a:gd name="connsiteY5115" fmla="*/ 126806 h 1536506"/>
              <a:gd name="connsiteX5116" fmla="*/ 1283018 w 2856548"/>
              <a:gd name="connsiteY5116" fmla="*/ 96326 h 1536506"/>
              <a:gd name="connsiteX5117" fmla="*/ 1248728 w 2856548"/>
              <a:gd name="connsiteY5117" fmla="*/ 99184 h 1536506"/>
              <a:gd name="connsiteX5118" fmla="*/ 1218248 w 2856548"/>
              <a:gd name="connsiteY5118" fmla="*/ 114424 h 1536506"/>
              <a:gd name="connsiteX5119" fmla="*/ 1205223 w 2856548"/>
              <a:gd name="connsiteY5119" fmla="*/ 127343 h 1536506"/>
              <a:gd name="connsiteX5120" fmla="*/ 1200151 w 2856548"/>
              <a:gd name="connsiteY5120" fmla="*/ 131569 h 1536506"/>
              <a:gd name="connsiteX5121" fmla="*/ 1195614 w 2856548"/>
              <a:gd name="connsiteY5121" fmla="*/ 136873 h 1536506"/>
              <a:gd name="connsiteX5122" fmla="*/ 1189197 w 2856548"/>
              <a:gd name="connsiteY5122" fmla="*/ 143237 h 1536506"/>
              <a:gd name="connsiteX5123" fmla="*/ 1160146 w 2856548"/>
              <a:gd name="connsiteY5123" fmla="*/ 182051 h 1536506"/>
              <a:gd name="connsiteX5124" fmla="*/ 1173481 w 2856548"/>
              <a:gd name="connsiteY5124" fmla="*/ 164906 h 1536506"/>
              <a:gd name="connsiteX5125" fmla="*/ 1122046 w 2856548"/>
              <a:gd name="connsiteY5125" fmla="*/ 235391 h 1536506"/>
              <a:gd name="connsiteX5126" fmla="*/ 1119188 w 2856548"/>
              <a:gd name="connsiteY5126" fmla="*/ 240154 h 1536506"/>
              <a:gd name="connsiteX5127" fmla="*/ 1073067 w 2856548"/>
              <a:gd name="connsiteY5127" fmla="*/ 283930 h 1536506"/>
              <a:gd name="connsiteX5128" fmla="*/ 1052157 w 2856548"/>
              <a:gd name="connsiteY5128" fmla="*/ 299447 h 1536506"/>
              <a:gd name="connsiteX5129" fmla="*/ 1010603 w 2856548"/>
              <a:gd name="connsiteY5129" fmla="*/ 317306 h 1536506"/>
              <a:gd name="connsiteX5130" fmla="*/ 965836 w 2856548"/>
              <a:gd name="connsiteY5130" fmla="*/ 324926 h 1536506"/>
              <a:gd name="connsiteX5131" fmla="*/ 954406 w 2856548"/>
              <a:gd name="connsiteY5131" fmla="*/ 324926 h 1536506"/>
              <a:gd name="connsiteX5132" fmla="*/ 942976 w 2856548"/>
              <a:gd name="connsiteY5132" fmla="*/ 324926 h 1536506"/>
              <a:gd name="connsiteX5133" fmla="*/ 920116 w 2856548"/>
              <a:gd name="connsiteY5133" fmla="*/ 322069 h 1536506"/>
              <a:gd name="connsiteX5134" fmla="*/ 836296 w 2856548"/>
              <a:gd name="connsiteY5134" fmla="*/ 284921 h 1536506"/>
              <a:gd name="connsiteX5135" fmla="*/ 780098 w 2856548"/>
              <a:gd name="connsiteY5135" fmla="*/ 225866 h 1536506"/>
              <a:gd name="connsiteX5136" fmla="*/ 740093 w 2856548"/>
              <a:gd name="connsiteY5136" fmla="*/ 169669 h 1536506"/>
              <a:gd name="connsiteX5137" fmla="*/ 704851 w 2856548"/>
              <a:gd name="connsiteY5137" fmla="*/ 125854 h 1536506"/>
              <a:gd name="connsiteX5138" fmla="*/ 670799 w 2856548"/>
              <a:gd name="connsiteY5138" fmla="*/ 101923 h 1536506"/>
              <a:gd name="connsiteX5139" fmla="*/ 640131 w 2856548"/>
              <a:gd name="connsiteY5139" fmla="*/ 95439 h 1536506"/>
              <a:gd name="connsiteX5140" fmla="*/ 641033 w 2856548"/>
              <a:gd name="connsiteY5140" fmla="*/ 95374 h 1536506"/>
              <a:gd name="connsiteX5141" fmla="*/ 635318 w 2856548"/>
              <a:gd name="connsiteY5141" fmla="*/ 94421 h 1536506"/>
              <a:gd name="connsiteX5142" fmla="*/ 640131 w 2856548"/>
              <a:gd name="connsiteY5142" fmla="*/ 95439 h 1536506"/>
              <a:gd name="connsiteX5143" fmla="*/ 614363 w 2856548"/>
              <a:gd name="connsiteY5143" fmla="*/ 97279 h 1536506"/>
              <a:gd name="connsiteX5144" fmla="*/ 587693 w 2856548"/>
              <a:gd name="connsiteY5144" fmla="*/ 107756 h 1536506"/>
              <a:gd name="connsiteX5145" fmla="*/ 529591 w 2856548"/>
              <a:gd name="connsiteY5145" fmla="*/ 168716 h 1536506"/>
              <a:gd name="connsiteX5146" fmla="*/ 461011 w 2856548"/>
              <a:gd name="connsiteY5146" fmla="*/ 255394 h 1536506"/>
              <a:gd name="connsiteX5147" fmla="*/ 415291 w 2856548"/>
              <a:gd name="connsiteY5147" fmla="*/ 292541 h 1536506"/>
              <a:gd name="connsiteX5148" fmla="*/ 364808 w 2856548"/>
              <a:gd name="connsiteY5148" fmla="*/ 313496 h 1536506"/>
              <a:gd name="connsiteX5149" fmla="*/ 345758 w 2856548"/>
              <a:gd name="connsiteY5149" fmla="*/ 318259 h 1536506"/>
              <a:gd name="connsiteX5150" fmla="*/ 334552 w 2856548"/>
              <a:gd name="connsiteY5150" fmla="*/ 319578 h 1536506"/>
              <a:gd name="connsiteX5151" fmla="*/ 347663 w 2856548"/>
              <a:gd name="connsiteY5151" fmla="*/ 317306 h 1536506"/>
              <a:gd name="connsiteX5152" fmla="*/ 330518 w 2856548"/>
              <a:gd name="connsiteY5152" fmla="*/ 319211 h 1536506"/>
              <a:gd name="connsiteX5153" fmla="*/ 309563 w 2856548"/>
              <a:gd name="connsiteY5153" fmla="*/ 319211 h 1536506"/>
              <a:gd name="connsiteX5154" fmla="*/ 304160 w 2856548"/>
              <a:gd name="connsiteY5154" fmla="*/ 319211 h 1536506"/>
              <a:gd name="connsiteX5155" fmla="*/ 296078 w 2856548"/>
              <a:gd name="connsiteY5155" fmla="*/ 318717 h 1536506"/>
              <a:gd name="connsiteX5156" fmla="*/ 292418 w 2856548"/>
              <a:gd name="connsiteY5156" fmla="*/ 318259 h 1536506"/>
              <a:gd name="connsiteX5157" fmla="*/ 288608 w 2856548"/>
              <a:gd name="connsiteY5157" fmla="*/ 318259 h 1536506"/>
              <a:gd name="connsiteX5158" fmla="*/ 296078 w 2856548"/>
              <a:gd name="connsiteY5158" fmla="*/ 318717 h 1536506"/>
              <a:gd name="connsiteX5159" fmla="*/ 300038 w 2856548"/>
              <a:gd name="connsiteY5159" fmla="*/ 319211 h 1536506"/>
              <a:gd name="connsiteX5160" fmla="*/ 304160 w 2856548"/>
              <a:gd name="connsiteY5160" fmla="*/ 319211 h 1536506"/>
              <a:gd name="connsiteX5161" fmla="*/ 328180 w 2856548"/>
              <a:gd name="connsiteY5161" fmla="*/ 320682 h 1536506"/>
              <a:gd name="connsiteX5162" fmla="*/ 317422 w 2856548"/>
              <a:gd name="connsiteY5162" fmla="*/ 322545 h 1536506"/>
              <a:gd name="connsiteX5163" fmla="*/ 285751 w 2856548"/>
              <a:gd name="connsiteY5163" fmla="*/ 319211 h 1536506"/>
              <a:gd name="connsiteX5164" fmla="*/ 223838 w 2856548"/>
              <a:gd name="connsiteY5164" fmla="*/ 294446 h 1536506"/>
              <a:gd name="connsiteX5165" fmla="*/ 175261 w 2856548"/>
              <a:gd name="connsiteY5165" fmla="*/ 253489 h 1536506"/>
              <a:gd name="connsiteX5166" fmla="*/ 139066 w 2856548"/>
              <a:gd name="connsiteY5166" fmla="*/ 208721 h 1536506"/>
              <a:gd name="connsiteX5167" fmla="*/ 135256 w 2856548"/>
              <a:gd name="connsiteY5167" fmla="*/ 201101 h 1536506"/>
              <a:gd name="connsiteX5168" fmla="*/ 111443 w 2856548"/>
              <a:gd name="connsiteY5168" fmla="*/ 166811 h 1536506"/>
              <a:gd name="connsiteX5169" fmla="*/ 121921 w 2856548"/>
              <a:gd name="connsiteY5169" fmla="*/ 181099 h 1536506"/>
              <a:gd name="connsiteX5170" fmla="*/ 138113 w 2856548"/>
              <a:gd name="connsiteY5170" fmla="*/ 203006 h 1536506"/>
              <a:gd name="connsiteX5171" fmla="*/ 112396 w 2856548"/>
              <a:gd name="connsiteY5171" fmla="*/ 163954 h 1536506"/>
              <a:gd name="connsiteX5172" fmla="*/ 84773 w 2856548"/>
              <a:gd name="connsiteY5172" fmla="*/ 131569 h 1536506"/>
              <a:gd name="connsiteX5173" fmla="*/ 80011 w 2856548"/>
              <a:gd name="connsiteY5173" fmla="*/ 125854 h 1536506"/>
              <a:gd name="connsiteX5174" fmla="*/ 93346 w 2856548"/>
              <a:gd name="connsiteY5174" fmla="*/ 140141 h 1536506"/>
              <a:gd name="connsiteX5175" fmla="*/ 80963 w 2856548"/>
              <a:gd name="connsiteY5175" fmla="*/ 125854 h 1536506"/>
              <a:gd name="connsiteX5176" fmla="*/ 63818 w 2856548"/>
              <a:gd name="connsiteY5176" fmla="*/ 107756 h 1536506"/>
              <a:gd name="connsiteX5177" fmla="*/ 75248 w 2856548"/>
              <a:gd name="connsiteY5177" fmla="*/ 116329 h 1536506"/>
              <a:gd name="connsiteX5178" fmla="*/ 76201 w 2856548"/>
              <a:gd name="connsiteY5178" fmla="*/ 114424 h 1536506"/>
              <a:gd name="connsiteX5179" fmla="*/ 97156 w 2856548"/>
              <a:gd name="connsiteY5179" fmla="*/ 131569 h 1536506"/>
              <a:gd name="connsiteX5180" fmla="*/ 90488 w 2856548"/>
              <a:gd name="connsiteY5180" fmla="*/ 116329 h 1536506"/>
              <a:gd name="connsiteX5181" fmla="*/ 51436 w 2856548"/>
              <a:gd name="connsiteY5181" fmla="*/ 87754 h 1536506"/>
              <a:gd name="connsiteX5182" fmla="*/ 67628 w 2856548"/>
              <a:gd name="connsiteY5182" fmla="*/ 96326 h 1536506"/>
              <a:gd name="connsiteX5183" fmla="*/ 55246 w 2856548"/>
              <a:gd name="connsiteY5183" fmla="*/ 85849 h 1536506"/>
              <a:gd name="connsiteX5184" fmla="*/ 57151 w 2856548"/>
              <a:gd name="connsiteY5184" fmla="*/ 83944 h 1536506"/>
              <a:gd name="connsiteX5185" fmla="*/ 53465 w 2856548"/>
              <a:gd name="connsiteY5185" fmla="*/ 81487 h 1536506"/>
              <a:gd name="connsiteX5186" fmla="*/ 68581 w 2856548"/>
              <a:gd name="connsiteY5186" fmla="*/ 88706 h 1536506"/>
              <a:gd name="connsiteX5187" fmla="*/ 38101 w 2856548"/>
              <a:gd name="connsiteY5187" fmla="*/ 72514 h 1536506"/>
              <a:gd name="connsiteX5188" fmla="*/ 42332 w 2856548"/>
              <a:gd name="connsiteY5188" fmla="*/ 73360 h 1536506"/>
              <a:gd name="connsiteX5189" fmla="*/ 43316 w 2856548"/>
              <a:gd name="connsiteY5189" fmla="*/ 73668 h 1536506"/>
              <a:gd name="connsiteX5190" fmla="*/ 60008 w 2856548"/>
              <a:gd name="connsiteY5190" fmla="*/ 81086 h 1536506"/>
              <a:gd name="connsiteX5191" fmla="*/ 45721 w 2856548"/>
              <a:gd name="connsiteY5191" fmla="*/ 74419 h 1536506"/>
              <a:gd name="connsiteX5192" fmla="*/ 43316 w 2856548"/>
              <a:gd name="connsiteY5192" fmla="*/ 73668 h 1536506"/>
              <a:gd name="connsiteX5193" fmla="*/ 42863 w 2856548"/>
              <a:gd name="connsiteY5193" fmla="*/ 73466 h 1536506"/>
              <a:gd name="connsiteX5194" fmla="*/ 42332 w 2856548"/>
              <a:gd name="connsiteY5194" fmla="*/ 73360 h 1536506"/>
              <a:gd name="connsiteX5195" fmla="*/ 30481 w 2856548"/>
              <a:gd name="connsiteY5195" fmla="*/ 69656 h 1536506"/>
              <a:gd name="connsiteX5196" fmla="*/ 56198 w 2856548"/>
              <a:gd name="connsiteY5196" fmla="*/ 78229 h 1536506"/>
              <a:gd name="connsiteX5197" fmla="*/ 57151 w 2856548"/>
              <a:gd name="connsiteY5197" fmla="*/ 76324 h 1536506"/>
              <a:gd name="connsiteX5198" fmla="*/ 68581 w 2856548"/>
              <a:gd name="connsiteY5198" fmla="*/ 81086 h 1536506"/>
              <a:gd name="connsiteX5199" fmla="*/ 58103 w 2856548"/>
              <a:gd name="connsiteY5199" fmla="*/ 73466 h 1536506"/>
              <a:gd name="connsiteX5200" fmla="*/ 72391 w 2856548"/>
              <a:gd name="connsiteY5200" fmla="*/ 81086 h 1536506"/>
              <a:gd name="connsiteX5201" fmla="*/ 64390 w 2856548"/>
              <a:gd name="connsiteY5201" fmla="*/ 73974 h 1536506"/>
              <a:gd name="connsiteX5202" fmla="*/ 71438 w 2856548"/>
              <a:gd name="connsiteY5202" fmla="*/ 76324 h 1536506"/>
              <a:gd name="connsiteX5203" fmla="*/ 83821 w 2856548"/>
              <a:gd name="connsiteY5203" fmla="*/ 81086 h 1536506"/>
              <a:gd name="connsiteX5204" fmla="*/ 72391 w 2856548"/>
              <a:gd name="connsiteY5204" fmla="*/ 74419 h 1536506"/>
              <a:gd name="connsiteX5205" fmla="*/ 84773 w 2856548"/>
              <a:gd name="connsiteY5205" fmla="*/ 80134 h 1536506"/>
              <a:gd name="connsiteX5206" fmla="*/ 80153 w 2856548"/>
              <a:gd name="connsiteY5206" fmla="*/ 76813 h 1536506"/>
              <a:gd name="connsiteX5207" fmla="*/ 80963 w 2856548"/>
              <a:gd name="connsiteY5207" fmla="*/ 77276 h 1536506"/>
              <a:gd name="connsiteX5208" fmla="*/ 78672 w 2856548"/>
              <a:gd name="connsiteY5208" fmla="*/ 75749 h 1536506"/>
              <a:gd name="connsiteX5209" fmla="*/ 73343 w 2856548"/>
              <a:gd name="connsiteY5209" fmla="*/ 71919 h 1536506"/>
              <a:gd name="connsiteX5210" fmla="*/ 71292 w 2856548"/>
              <a:gd name="connsiteY5210" fmla="*/ 70829 h 1536506"/>
              <a:gd name="connsiteX5211" fmla="*/ 63818 w 2856548"/>
              <a:gd name="connsiteY5211" fmla="*/ 65846 h 1536506"/>
              <a:gd name="connsiteX5212" fmla="*/ 53341 w 2856548"/>
              <a:gd name="connsiteY5212" fmla="*/ 60131 h 1536506"/>
              <a:gd name="connsiteX5213" fmla="*/ 67628 w 2856548"/>
              <a:gd name="connsiteY5213" fmla="*/ 66799 h 1536506"/>
              <a:gd name="connsiteX5214" fmla="*/ 92393 w 2856548"/>
              <a:gd name="connsiteY5214" fmla="*/ 83944 h 1536506"/>
              <a:gd name="connsiteX5215" fmla="*/ 108586 w 2856548"/>
              <a:gd name="connsiteY5215" fmla="*/ 92516 h 1536506"/>
              <a:gd name="connsiteX5216" fmla="*/ 88583 w 2856548"/>
              <a:gd name="connsiteY5216" fmla="*/ 74419 h 1536506"/>
              <a:gd name="connsiteX5217" fmla="*/ 77153 w 2856548"/>
              <a:gd name="connsiteY5217" fmla="*/ 67751 h 1536506"/>
              <a:gd name="connsiteX5218" fmla="*/ 68581 w 2856548"/>
              <a:gd name="connsiteY5218" fmla="*/ 62989 h 1536506"/>
              <a:gd name="connsiteX5219" fmla="*/ 59056 w 2856548"/>
              <a:gd name="connsiteY5219" fmla="*/ 58226 h 1536506"/>
              <a:gd name="connsiteX5220" fmla="*/ 47626 w 2856548"/>
              <a:gd name="connsiteY5220" fmla="*/ 53464 h 1536506"/>
              <a:gd name="connsiteX5221" fmla="*/ 80963 w 2856548"/>
              <a:gd name="connsiteY5221" fmla="*/ 66799 h 1536506"/>
              <a:gd name="connsiteX5222" fmla="*/ 84773 w 2856548"/>
              <a:gd name="connsiteY5222" fmla="*/ 62036 h 1536506"/>
              <a:gd name="connsiteX5223" fmla="*/ 68581 w 2856548"/>
              <a:gd name="connsiteY5223" fmla="*/ 52511 h 1536506"/>
              <a:gd name="connsiteX5224" fmla="*/ 59056 w 2856548"/>
              <a:gd name="connsiteY5224" fmla="*/ 47749 h 1536506"/>
              <a:gd name="connsiteX5225" fmla="*/ 50483 w 2856548"/>
              <a:gd name="connsiteY5225" fmla="*/ 44891 h 1536506"/>
              <a:gd name="connsiteX5226" fmla="*/ 65723 w 2856548"/>
              <a:gd name="connsiteY5226" fmla="*/ 49654 h 1536506"/>
              <a:gd name="connsiteX5227" fmla="*/ 78106 w 2856548"/>
              <a:gd name="connsiteY5227" fmla="*/ 56321 h 1536506"/>
              <a:gd name="connsiteX5228" fmla="*/ 86678 w 2856548"/>
              <a:gd name="connsiteY5228" fmla="*/ 61084 h 1536506"/>
              <a:gd name="connsiteX5229" fmla="*/ 41911 w 2856548"/>
              <a:gd name="connsiteY5229" fmla="*/ 38224 h 1536506"/>
              <a:gd name="connsiteX5230" fmla="*/ 66676 w 2856548"/>
              <a:gd name="connsiteY5230" fmla="*/ 45844 h 1536506"/>
              <a:gd name="connsiteX5231" fmla="*/ 48261 w 2856548"/>
              <a:gd name="connsiteY5231" fmla="*/ 38171 h 1536506"/>
              <a:gd name="connsiteX5232" fmla="*/ 60008 w 2856548"/>
              <a:gd name="connsiteY5232" fmla="*/ 40129 h 1536506"/>
              <a:gd name="connsiteX5233" fmla="*/ 91441 w 2856548"/>
              <a:gd name="connsiteY5233" fmla="*/ 53464 h 1536506"/>
              <a:gd name="connsiteX5234" fmla="*/ 95251 w 2856548"/>
              <a:gd name="connsiteY5234" fmla="*/ 56321 h 1536506"/>
              <a:gd name="connsiteX5235" fmla="*/ 115253 w 2856548"/>
              <a:gd name="connsiteY5235" fmla="*/ 69656 h 1536506"/>
              <a:gd name="connsiteX5236" fmla="*/ 125731 w 2856548"/>
              <a:gd name="connsiteY5236" fmla="*/ 76324 h 1536506"/>
              <a:gd name="connsiteX5237" fmla="*/ 132398 w 2856548"/>
              <a:gd name="connsiteY5237" fmla="*/ 75371 h 1536506"/>
              <a:gd name="connsiteX5238" fmla="*/ 167641 w 2856548"/>
              <a:gd name="connsiteY5238" fmla="*/ 110614 h 1536506"/>
              <a:gd name="connsiteX5239" fmla="*/ 134303 w 2856548"/>
              <a:gd name="connsiteY5239" fmla="*/ 66799 h 1536506"/>
              <a:gd name="connsiteX5240" fmla="*/ 161926 w 2856548"/>
              <a:gd name="connsiteY5240" fmla="*/ 95374 h 1536506"/>
              <a:gd name="connsiteX5241" fmla="*/ 188596 w 2856548"/>
              <a:gd name="connsiteY5241" fmla="*/ 132521 h 1536506"/>
              <a:gd name="connsiteX5242" fmla="*/ 234316 w 2856548"/>
              <a:gd name="connsiteY5242" fmla="*/ 191576 h 1536506"/>
              <a:gd name="connsiteX5243" fmla="*/ 270511 w 2856548"/>
              <a:gd name="connsiteY5243" fmla="*/ 223961 h 1536506"/>
              <a:gd name="connsiteX5244" fmla="*/ 315278 w 2856548"/>
              <a:gd name="connsiteY5244" fmla="*/ 236344 h 1536506"/>
              <a:gd name="connsiteX5245" fmla="*/ 337817 w 2856548"/>
              <a:gd name="connsiteY5245" fmla="*/ 232302 h 1536506"/>
              <a:gd name="connsiteX5246" fmla="*/ 342663 w 2856548"/>
              <a:gd name="connsiteY5246" fmla="*/ 232058 h 1536506"/>
              <a:gd name="connsiteX5247" fmla="*/ 345305 w 2856548"/>
              <a:gd name="connsiteY5247" fmla="*/ 230959 h 1536506"/>
              <a:gd name="connsiteX5248" fmla="*/ 359094 w 2856548"/>
              <a:gd name="connsiteY5248" fmla="*/ 228486 h 1536506"/>
              <a:gd name="connsiteX5249" fmla="*/ 380976 w 2856548"/>
              <a:gd name="connsiteY5249" fmla="*/ 212556 h 1536506"/>
              <a:gd name="connsiteX5250" fmla="*/ 378143 w 2856548"/>
              <a:gd name="connsiteY5250" fmla="*/ 215389 h 1536506"/>
              <a:gd name="connsiteX5251" fmla="*/ 386716 w 2856548"/>
              <a:gd name="connsiteY5251" fmla="*/ 208721 h 1536506"/>
              <a:gd name="connsiteX5252" fmla="*/ 391478 w 2856548"/>
              <a:gd name="connsiteY5252" fmla="*/ 204911 h 1536506"/>
              <a:gd name="connsiteX5253" fmla="*/ 380976 w 2856548"/>
              <a:gd name="connsiteY5253" fmla="*/ 212556 h 1536506"/>
              <a:gd name="connsiteX5254" fmla="*/ 410648 w 2856548"/>
              <a:gd name="connsiteY5254" fmla="*/ 182885 h 1536506"/>
              <a:gd name="connsiteX5255" fmla="*/ 443866 w 2856548"/>
              <a:gd name="connsiteY5255" fmla="*/ 138236 h 1536506"/>
              <a:gd name="connsiteX5256" fmla="*/ 481966 w 2856548"/>
              <a:gd name="connsiteY5256" fmla="*/ 86801 h 1536506"/>
              <a:gd name="connsiteX5257" fmla="*/ 500371 w 2856548"/>
              <a:gd name="connsiteY5257" fmla="*/ 69688 h 1536506"/>
              <a:gd name="connsiteX5258" fmla="*/ 478156 w 2856548"/>
              <a:gd name="connsiteY5258" fmla="*/ 95374 h 1536506"/>
              <a:gd name="connsiteX5259" fmla="*/ 459695 w 2856548"/>
              <a:gd name="connsiteY5259" fmla="*/ 120894 h 1536506"/>
              <a:gd name="connsiteX5260" fmla="*/ 455891 w 2856548"/>
              <a:gd name="connsiteY5260" fmla="*/ 125854 h 1536506"/>
              <a:gd name="connsiteX5261" fmla="*/ 448723 w 2856548"/>
              <a:gd name="connsiteY5261" fmla="*/ 136095 h 1536506"/>
              <a:gd name="connsiteX5262" fmla="*/ 441008 w 2856548"/>
              <a:gd name="connsiteY5262" fmla="*/ 146809 h 1536506"/>
              <a:gd name="connsiteX5263" fmla="*/ 446619 w 2856548"/>
              <a:gd name="connsiteY5263" fmla="*/ 139100 h 1536506"/>
              <a:gd name="connsiteX5264" fmla="*/ 448723 w 2856548"/>
              <a:gd name="connsiteY5264" fmla="*/ 136095 h 1536506"/>
              <a:gd name="connsiteX5265" fmla="*/ 453867 w 2856548"/>
              <a:gd name="connsiteY5265" fmla="*/ 128950 h 1536506"/>
              <a:gd name="connsiteX5266" fmla="*/ 459695 w 2856548"/>
              <a:gd name="connsiteY5266" fmla="*/ 120894 h 1536506"/>
              <a:gd name="connsiteX5267" fmla="*/ 482918 w 2856548"/>
              <a:gd name="connsiteY5267" fmla="*/ 90611 h 1536506"/>
              <a:gd name="connsiteX5268" fmla="*/ 515303 w 2856548"/>
              <a:gd name="connsiteY5268" fmla="*/ 56321 h 1536506"/>
              <a:gd name="connsiteX5269" fmla="*/ 529591 w 2856548"/>
              <a:gd name="connsiteY5269" fmla="*/ 44891 h 1536506"/>
              <a:gd name="connsiteX5270" fmla="*/ 537211 w 2856548"/>
              <a:gd name="connsiteY5270" fmla="*/ 38224 h 1536506"/>
              <a:gd name="connsiteX5271" fmla="*/ 520106 w 2856548"/>
              <a:gd name="connsiteY5271" fmla="*/ 51338 h 1536506"/>
              <a:gd name="connsiteX5272" fmla="*/ 536258 w 2856548"/>
              <a:gd name="connsiteY5272" fmla="*/ 36319 h 1536506"/>
              <a:gd name="connsiteX5273" fmla="*/ 612458 w 2856548"/>
              <a:gd name="connsiteY5273" fmla="*/ 8696 h 1536506"/>
              <a:gd name="connsiteX5274" fmla="*/ 652463 w 2856548"/>
              <a:gd name="connsiteY5274" fmla="*/ 7744 h 1536506"/>
              <a:gd name="connsiteX5275" fmla="*/ 672466 w 2856548"/>
              <a:gd name="connsiteY5275" fmla="*/ 10601 h 1536506"/>
              <a:gd name="connsiteX5276" fmla="*/ 692468 w 2856548"/>
              <a:gd name="connsiteY5276" fmla="*/ 16316 h 1536506"/>
              <a:gd name="connsiteX5277" fmla="*/ 762001 w 2856548"/>
              <a:gd name="connsiteY5277" fmla="*/ 58226 h 1536506"/>
              <a:gd name="connsiteX5278" fmla="*/ 801036 w 2856548"/>
              <a:gd name="connsiteY5278" fmla="*/ 103506 h 1536506"/>
              <a:gd name="connsiteX5279" fmla="*/ 811531 w 2856548"/>
              <a:gd name="connsiteY5279" fmla="*/ 117281 h 1536506"/>
              <a:gd name="connsiteX5280" fmla="*/ 822961 w 2856548"/>
              <a:gd name="connsiteY5280" fmla="*/ 132521 h 1536506"/>
              <a:gd name="connsiteX5281" fmla="*/ 879158 w 2856548"/>
              <a:gd name="connsiteY5281" fmla="*/ 203959 h 1536506"/>
              <a:gd name="connsiteX5282" fmla="*/ 934403 w 2856548"/>
              <a:gd name="connsiteY5282" fmla="*/ 233486 h 1536506"/>
              <a:gd name="connsiteX5283" fmla="*/ 932498 w 2856548"/>
              <a:gd name="connsiteY5283" fmla="*/ 232534 h 1536506"/>
              <a:gd name="connsiteX5284" fmla="*/ 925831 w 2856548"/>
              <a:gd name="connsiteY5284" fmla="*/ 230629 h 1536506"/>
              <a:gd name="connsiteX5285" fmla="*/ 937261 w 2856548"/>
              <a:gd name="connsiteY5285" fmla="*/ 232534 h 1536506"/>
              <a:gd name="connsiteX5286" fmla="*/ 949643 w 2856548"/>
              <a:gd name="connsiteY5286" fmla="*/ 233486 h 1536506"/>
              <a:gd name="connsiteX5287" fmla="*/ 962978 w 2856548"/>
              <a:gd name="connsiteY5287" fmla="*/ 233486 h 1536506"/>
              <a:gd name="connsiteX5288" fmla="*/ 975361 w 2856548"/>
              <a:gd name="connsiteY5288" fmla="*/ 231581 h 1536506"/>
              <a:gd name="connsiteX5289" fmla="*/ 984746 w 2856548"/>
              <a:gd name="connsiteY5289" fmla="*/ 228044 h 1536506"/>
              <a:gd name="connsiteX5290" fmla="*/ 985838 w 2856548"/>
              <a:gd name="connsiteY5290" fmla="*/ 227771 h 1536506"/>
              <a:gd name="connsiteX5291" fmla="*/ 987892 w 2856548"/>
              <a:gd name="connsiteY5291" fmla="*/ 226859 h 1536506"/>
              <a:gd name="connsiteX5292" fmla="*/ 999054 w 2856548"/>
              <a:gd name="connsiteY5292" fmla="*/ 222652 h 1536506"/>
              <a:gd name="connsiteX5293" fmla="*/ 1007498 w 2856548"/>
              <a:gd name="connsiteY5293" fmla="*/ 216483 h 1536506"/>
              <a:gd name="connsiteX5294" fmla="*/ 1007746 w 2856548"/>
              <a:gd name="connsiteY5294" fmla="*/ 216341 h 1536506"/>
              <a:gd name="connsiteX5295" fmla="*/ 1007939 w 2856548"/>
              <a:gd name="connsiteY5295" fmla="*/ 216161 h 1536506"/>
              <a:gd name="connsiteX5296" fmla="*/ 1022033 w 2856548"/>
              <a:gd name="connsiteY5296" fmla="*/ 205864 h 1536506"/>
              <a:gd name="connsiteX5297" fmla="*/ 1066801 w 2856548"/>
              <a:gd name="connsiteY5297" fmla="*/ 151571 h 1536506"/>
              <a:gd name="connsiteX5298" fmla="*/ 1117283 w 2856548"/>
              <a:gd name="connsiteY5298" fmla="*/ 82991 h 1536506"/>
              <a:gd name="connsiteX5299" fmla="*/ 1195388 w 2856548"/>
              <a:gd name="connsiteY5299" fmla="*/ 22031 h 1536506"/>
              <a:gd name="connsiteX5300" fmla="*/ 1244918 w 2856548"/>
              <a:gd name="connsiteY5300" fmla="*/ 7744 h 1536506"/>
              <a:gd name="connsiteX5301" fmla="*/ 1269683 w 2856548"/>
              <a:gd name="connsiteY5301" fmla="*/ 5839 h 1536506"/>
              <a:gd name="connsiteX5302" fmla="*/ 1870182 w 2856548"/>
              <a:gd name="connsiteY5302" fmla="*/ 4465 h 1536506"/>
              <a:gd name="connsiteX5303" fmla="*/ 1844261 w 2856548"/>
              <a:gd name="connsiteY5303" fmla="*/ 10832 h 1536506"/>
              <a:gd name="connsiteX5304" fmla="*/ 1853566 w 2856548"/>
              <a:gd name="connsiteY5304" fmla="*/ 6791 h 1536506"/>
              <a:gd name="connsiteX5305" fmla="*/ 2518173 w 2856548"/>
              <a:gd name="connsiteY5305" fmla="*/ 3934 h 1536506"/>
              <a:gd name="connsiteX5306" fmla="*/ 2518410 w 2856548"/>
              <a:gd name="connsiteY5306" fmla="*/ 3934 h 1536506"/>
              <a:gd name="connsiteX5307" fmla="*/ 2501266 w 2856548"/>
              <a:gd name="connsiteY5307" fmla="*/ 6791 h 1536506"/>
              <a:gd name="connsiteX5308" fmla="*/ 2518173 w 2856548"/>
              <a:gd name="connsiteY5308" fmla="*/ 3934 h 1536506"/>
              <a:gd name="connsiteX5309" fmla="*/ 1895476 w 2856548"/>
              <a:gd name="connsiteY5309" fmla="*/ 2981 h 1536506"/>
              <a:gd name="connsiteX5310" fmla="*/ 1912621 w 2856548"/>
              <a:gd name="connsiteY5310" fmla="*/ 2981 h 1536506"/>
              <a:gd name="connsiteX5311" fmla="*/ 1924051 w 2856548"/>
              <a:gd name="connsiteY5311" fmla="*/ 3934 h 1536506"/>
              <a:gd name="connsiteX5312" fmla="*/ 1935481 w 2856548"/>
              <a:gd name="connsiteY5312" fmla="*/ 5839 h 1536506"/>
              <a:gd name="connsiteX5313" fmla="*/ 1942607 w 2856548"/>
              <a:gd name="connsiteY5313" fmla="*/ 7062 h 1536506"/>
              <a:gd name="connsiteX5314" fmla="*/ 1907620 w 2856548"/>
              <a:gd name="connsiteY5314" fmla="*/ 3220 h 1536506"/>
              <a:gd name="connsiteX5315" fmla="*/ 1873568 w 2856548"/>
              <a:gd name="connsiteY5315" fmla="*/ 5839 h 1536506"/>
              <a:gd name="connsiteX5316" fmla="*/ 1827430 w 2856548"/>
              <a:gd name="connsiteY5316" fmla="*/ 20100 h 1536506"/>
              <a:gd name="connsiteX5317" fmla="*/ 1844041 w 2856548"/>
              <a:gd name="connsiteY5317" fmla="*/ 12506 h 1536506"/>
              <a:gd name="connsiteX5318" fmla="*/ 1868806 w 2856548"/>
              <a:gd name="connsiteY5318" fmla="*/ 5839 h 1536506"/>
              <a:gd name="connsiteX5319" fmla="*/ 1895476 w 2856548"/>
              <a:gd name="connsiteY5319" fmla="*/ 2981 h 1536506"/>
              <a:gd name="connsiteX5320" fmla="*/ 641033 w 2856548"/>
              <a:gd name="connsiteY5320" fmla="*/ 2029 h 1536506"/>
              <a:gd name="connsiteX5321" fmla="*/ 682731 w 2856548"/>
              <a:gd name="connsiteY5321" fmla="*/ 8613 h 1536506"/>
              <a:gd name="connsiteX5322" fmla="*/ 612458 w 2856548"/>
              <a:gd name="connsiteY5322" fmla="*/ 5839 h 1536506"/>
              <a:gd name="connsiteX5323" fmla="*/ 546736 w 2856548"/>
              <a:gd name="connsiteY5323" fmla="*/ 27746 h 1536506"/>
              <a:gd name="connsiteX5324" fmla="*/ 513398 w 2856548"/>
              <a:gd name="connsiteY5324" fmla="*/ 51559 h 1536506"/>
              <a:gd name="connsiteX5325" fmla="*/ 483871 w 2856548"/>
              <a:gd name="connsiteY5325" fmla="*/ 81086 h 1536506"/>
              <a:gd name="connsiteX5326" fmla="*/ 436246 w 2856548"/>
              <a:gd name="connsiteY5326" fmla="*/ 144904 h 1536506"/>
              <a:gd name="connsiteX5327" fmla="*/ 423869 w 2856548"/>
              <a:gd name="connsiteY5327" fmla="*/ 160657 h 1536506"/>
              <a:gd name="connsiteX5328" fmla="*/ 397442 w 2856548"/>
              <a:gd name="connsiteY5328" fmla="*/ 191889 h 1536506"/>
              <a:gd name="connsiteX5329" fmla="*/ 440056 w 2856548"/>
              <a:gd name="connsiteY5329" fmla="*/ 135379 h 1536506"/>
              <a:gd name="connsiteX5330" fmla="*/ 495301 w 2856548"/>
              <a:gd name="connsiteY5330" fmla="*/ 64894 h 1536506"/>
              <a:gd name="connsiteX5331" fmla="*/ 535306 w 2856548"/>
              <a:gd name="connsiteY5331" fmla="*/ 31556 h 1536506"/>
              <a:gd name="connsiteX5332" fmla="*/ 586741 w 2856548"/>
              <a:gd name="connsiteY5332" fmla="*/ 8696 h 1536506"/>
              <a:gd name="connsiteX5333" fmla="*/ 641033 w 2856548"/>
              <a:gd name="connsiteY5333" fmla="*/ 2029 h 1536506"/>
              <a:gd name="connsiteX5334" fmla="*/ 1928018 w 2856548"/>
              <a:gd name="connsiteY5334" fmla="*/ 1559 h 1536506"/>
              <a:gd name="connsiteX5335" fmla="*/ 1941196 w 2856548"/>
              <a:gd name="connsiteY5335" fmla="*/ 2029 h 1536506"/>
              <a:gd name="connsiteX5336" fmla="*/ 1992631 w 2856548"/>
              <a:gd name="connsiteY5336" fmla="*/ 19174 h 1536506"/>
              <a:gd name="connsiteX5337" fmla="*/ 2003454 w 2856548"/>
              <a:gd name="connsiteY5337" fmla="*/ 26554 h 1536506"/>
              <a:gd name="connsiteX5338" fmla="*/ 1948816 w 2856548"/>
              <a:gd name="connsiteY5338" fmla="*/ 4886 h 1536506"/>
              <a:gd name="connsiteX5339" fmla="*/ 2534497 w 2856548"/>
              <a:gd name="connsiteY5339" fmla="*/ 1253 h 1536506"/>
              <a:gd name="connsiteX5340" fmla="*/ 2550796 w 2856548"/>
              <a:gd name="connsiteY5340" fmla="*/ 2029 h 1536506"/>
              <a:gd name="connsiteX5341" fmla="*/ 2561273 w 2856548"/>
              <a:gd name="connsiteY5341" fmla="*/ 2981 h 1536506"/>
              <a:gd name="connsiteX5342" fmla="*/ 2572703 w 2856548"/>
              <a:gd name="connsiteY5342" fmla="*/ 4886 h 1536506"/>
              <a:gd name="connsiteX5343" fmla="*/ 2628901 w 2856548"/>
              <a:gd name="connsiteY5343" fmla="*/ 23936 h 1536506"/>
              <a:gd name="connsiteX5344" fmla="*/ 2557463 w 2856548"/>
              <a:gd name="connsiteY5344" fmla="*/ 4886 h 1536506"/>
              <a:gd name="connsiteX5345" fmla="*/ 2509581 w 2856548"/>
              <a:gd name="connsiteY5345" fmla="*/ 7597 h 1536506"/>
              <a:gd name="connsiteX5346" fmla="*/ 2525078 w 2856548"/>
              <a:gd name="connsiteY5346" fmla="*/ 3934 h 1536506"/>
              <a:gd name="connsiteX5347" fmla="*/ 2518410 w 2856548"/>
              <a:gd name="connsiteY5347" fmla="*/ 3934 h 1536506"/>
              <a:gd name="connsiteX5348" fmla="*/ 2530793 w 2856548"/>
              <a:gd name="connsiteY5348" fmla="*/ 1076 h 1536506"/>
              <a:gd name="connsiteX5349" fmla="*/ 2534571 w 2856548"/>
              <a:gd name="connsiteY5349" fmla="*/ 1240 h 1536506"/>
              <a:gd name="connsiteX5350" fmla="*/ 2534497 w 2856548"/>
              <a:gd name="connsiteY5350" fmla="*/ 1253 h 1536506"/>
              <a:gd name="connsiteX5351" fmla="*/ 2566988 w 2856548"/>
              <a:gd name="connsiteY5351" fmla="*/ 124 h 1536506"/>
              <a:gd name="connsiteX5352" fmla="*/ 2603183 w 2856548"/>
              <a:gd name="connsiteY5352" fmla="*/ 7744 h 1536506"/>
              <a:gd name="connsiteX5353" fmla="*/ 2589848 w 2856548"/>
              <a:gd name="connsiteY5353" fmla="*/ 4886 h 1536506"/>
              <a:gd name="connsiteX5354" fmla="*/ 2574608 w 2856548"/>
              <a:gd name="connsiteY5354" fmla="*/ 2981 h 1536506"/>
              <a:gd name="connsiteX5355" fmla="*/ 2534571 w 2856548"/>
              <a:gd name="connsiteY5355" fmla="*/ 1240 h 1536506"/>
              <a:gd name="connsiteX5356" fmla="*/ 2535556 w 2856548"/>
              <a:gd name="connsiteY5356" fmla="*/ 1076 h 1536506"/>
              <a:gd name="connsiteX5357" fmla="*/ 2578418 w 2856548"/>
              <a:gd name="connsiteY5357" fmla="*/ 2981 h 1536506"/>
              <a:gd name="connsiteX5358" fmla="*/ 2566988 w 2856548"/>
              <a:gd name="connsiteY5358" fmla="*/ 124 h 1536506"/>
              <a:gd name="connsiteX5359" fmla="*/ 2517458 w 2856548"/>
              <a:gd name="connsiteY5359" fmla="*/ 124 h 1536506"/>
              <a:gd name="connsiteX5360" fmla="*/ 2479358 w 2856548"/>
              <a:gd name="connsiteY5360" fmla="*/ 8696 h 1536506"/>
              <a:gd name="connsiteX5361" fmla="*/ 2436496 w 2856548"/>
              <a:gd name="connsiteY5361" fmla="*/ 28699 h 1536506"/>
              <a:gd name="connsiteX5362" fmla="*/ 2470786 w 2856548"/>
              <a:gd name="connsiteY5362" fmla="*/ 10601 h 1536506"/>
              <a:gd name="connsiteX5363" fmla="*/ 2517458 w 2856548"/>
              <a:gd name="connsiteY5363" fmla="*/ 124 h 1536506"/>
              <a:gd name="connsiteX5364" fmla="*/ 1901191 w 2856548"/>
              <a:gd name="connsiteY5364" fmla="*/ 124 h 1536506"/>
              <a:gd name="connsiteX5365" fmla="*/ 1925003 w 2856548"/>
              <a:gd name="connsiteY5365" fmla="*/ 1076 h 1536506"/>
              <a:gd name="connsiteX5366" fmla="*/ 1928018 w 2856548"/>
              <a:gd name="connsiteY5366" fmla="*/ 1559 h 1536506"/>
              <a:gd name="connsiteX5367" fmla="*/ 1898481 w 2856548"/>
              <a:gd name="connsiteY5367" fmla="*/ 504 h 1536506"/>
              <a:gd name="connsiteX5368" fmla="*/ 1887856 w 2856548"/>
              <a:gd name="connsiteY5368" fmla="*/ 124 h 1536506"/>
              <a:gd name="connsiteX5369" fmla="*/ 1898481 w 2856548"/>
              <a:gd name="connsiteY5369" fmla="*/ 504 h 1536506"/>
              <a:gd name="connsiteX5370" fmla="*/ 1870182 w 2856548"/>
              <a:gd name="connsiteY5370" fmla="*/ 4465 h 1536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</a:cxnLst>
            <a:rect l="l" t="t" r="r" b="b"/>
            <a:pathLst>
              <a:path w="2856548" h="1536506">
                <a:moveTo>
                  <a:pt x="1597904" y="1535767"/>
                </a:moveTo>
                <a:lnTo>
                  <a:pt x="1592580" y="1536506"/>
                </a:lnTo>
                <a:lnTo>
                  <a:pt x="1586025" y="1536194"/>
                </a:lnTo>
                <a:close/>
                <a:moveTo>
                  <a:pt x="1568341" y="1535055"/>
                </a:moveTo>
                <a:lnTo>
                  <a:pt x="1572578" y="1535553"/>
                </a:lnTo>
                <a:lnTo>
                  <a:pt x="1586025" y="1536194"/>
                </a:lnTo>
                <a:lnTo>
                  <a:pt x="1577340" y="1536506"/>
                </a:lnTo>
                <a:close/>
                <a:moveTo>
                  <a:pt x="1592485" y="1534981"/>
                </a:moveTo>
                <a:lnTo>
                  <a:pt x="1598783" y="1535448"/>
                </a:lnTo>
                <a:lnTo>
                  <a:pt x="1598295" y="1535553"/>
                </a:lnTo>
                <a:close/>
                <a:moveTo>
                  <a:pt x="1587495" y="1534491"/>
                </a:moveTo>
                <a:lnTo>
                  <a:pt x="1592485" y="1534981"/>
                </a:lnTo>
                <a:lnTo>
                  <a:pt x="1586652" y="1534549"/>
                </a:lnTo>
                <a:close/>
                <a:moveTo>
                  <a:pt x="1556385" y="1533648"/>
                </a:moveTo>
                <a:lnTo>
                  <a:pt x="1561902" y="1534016"/>
                </a:lnTo>
                <a:lnTo>
                  <a:pt x="1568341" y="1535055"/>
                </a:lnTo>
                <a:close/>
                <a:moveTo>
                  <a:pt x="1615590" y="1532530"/>
                </a:moveTo>
                <a:lnTo>
                  <a:pt x="1602034" y="1535193"/>
                </a:lnTo>
                <a:lnTo>
                  <a:pt x="1599705" y="1535516"/>
                </a:lnTo>
                <a:lnTo>
                  <a:pt x="1598783" y="1535448"/>
                </a:lnTo>
                <a:lnTo>
                  <a:pt x="1610768" y="1532867"/>
                </a:lnTo>
                <a:close/>
                <a:moveTo>
                  <a:pt x="1653472" y="1525090"/>
                </a:moveTo>
                <a:lnTo>
                  <a:pt x="1651635" y="1526028"/>
                </a:lnTo>
                <a:cubicBezTo>
                  <a:pt x="1638777" y="1530790"/>
                  <a:pt x="1626156" y="1533648"/>
                  <a:pt x="1613774" y="1535196"/>
                </a:cubicBezTo>
                <a:lnTo>
                  <a:pt x="1597904" y="1535767"/>
                </a:lnTo>
                <a:lnTo>
                  <a:pt x="1599705" y="1535516"/>
                </a:lnTo>
                <a:lnTo>
                  <a:pt x="1600200" y="1535553"/>
                </a:lnTo>
                <a:lnTo>
                  <a:pt x="1602034" y="1535193"/>
                </a:lnTo>
                <a:lnTo>
                  <a:pt x="1626870" y="1531743"/>
                </a:lnTo>
                <a:lnTo>
                  <a:pt x="1615590" y="1532530"/>
                </a:lnTo>
                <a:close/>
                <a:moveTo>
                  <a:pt x="1654027" y="1524806"/>
                </a:moveTo>
                <a:lnTo>
                  <a:pt x="1653540" y="1525076"/>
                </a:lnTo>
                <a:lnTo>
                  <a:pt x="1653472" y="1525090"/>
                </a:lnTo>
                <a:close/>
                <a:moveTo>
                  <a:pt x="1658275" y="1522634"/>
                </a:moveTo>
                <a:lnTo>
                  <a:pt x="1654027" y="1524806"/>
                </a:lnTo>
                <a:lnTo>
                  <a:pt x="1657720" y="1522754"/>
                </a:lnTo>
                <a:close/>
                <a:moveTo>
                  <a:pt x="1666159" y="1518605"/>
                </a:moveTo>
                <a:lnTo>
                  <a:pt x="1660208" y="1522218"/>
                </a:lnTo>
                <a:lnTo>
                  <a:pt x="1658275" y="1522634"/>
                </a:lnTo>
                <a:close/>
                <a:moveTo>
                  <a:pt x="1500752" y="1514273"/>
                </a:moveTo>
                <a:lnTo>
                  <a:pt x="1510600" y="1517857"/>
                </a:lnTo>
                <a:lnTo>
                  <a:pt x="1512094" y="1518646"/>
                </a:lnTo>
                <a:cubicBezTo>
                  <a:pt x="1518047" y="1521504"/>
                  <a:pt x="1523048" y="1523647"/>
                  <a:pt x="1523048" y="1523171"/>
                </a:cubicBezTo>
                <a:lnTo>
                  <a:pt x="1518853" y="1520859"/>
                </a:lnTo>
                <a:lnTo>
                  <a:pt x="1525557" y="1523299"/>
                </a:lnTo>
                <a:lnTo>
                  <a:pt x="1540193" y="1529838"/>
                </a:lnTo>
                <a:lnTo>
                  <a:pt x="1544766" y="1530288"/>
                </a:lnTo>
                <a:lnTo>
                  <a:pt x="1548765" y="1531743"/>
                </a:lnTo>
                <a:lnTo>
                  <a:pt x="1586652" y="1534549"/>
                </a:lnTo>
                <a:lnTo>
                  <a:pt x="1585913" y="1534601"/>
                </a:lnTo>
                <a:cubicBezTo>
                  <a:pt x="1580198" y="1534601"/>
                  <a:pt x="1575435" y="1534601"/>
                  <a:pt x="1570673" y="1534601"/>
                </a:cubicBezTo>
                <a:lnTo>
                  <a:pt x="1561902" y="1534016"/>
                </a:lnTo>
                <a:lnTo>
                  <a:pt x="1540431" y="1530553"/>
                </a:lnTo>
                <a:cubicBezTo>
                  <a:pt x="1528287" y="1527457"/>
                  <a:pt x="1516380" y="1523171"/>
                  <a:pt x="1504950" y="1517456"/>
                </a:cubicBezTo>
                <a:close/>
                <a:moveTo>
                  <a:pt x="1495425" y="1509836"/>
                </a:moveTo>
                <a:lnTo>
                  <a:pt x="1513519" y="1517920"/>
                </a:lnTo>
                <a:lnTo>
                  <a:pt x="1518853" y="1520859"/>
                </a:lnTo>
                <a:lnTo>
                  <a:pt x="1510600" y="1517857"/>
                </a:lnTo>
                <a:close/>
                <a:moveTo>
                  <a:pt x="1479417" y="1499129"/>
                </a:moveTo>
                <a:lnTo>
                  <a:pt x="1484388" y="1501868"/>
                </a:lnTo>
                <a:lnTo>
                  <a:pt x="1500752" y="1514273"/>
                </a:lnTo>
                <a:lnTo>
                  <a:pt x="1499354" y="1513765"/>
                </a:lnTo>
                <a:close/>
                <a:moveTo>
                  <a:pt x="1473241" y="1494595"/>
                </a:moveTo>
                <a:lnTo>
                  <a:pt x="1479417" y="1499129"/>
                </a:lnTo>
                <a:lnTo>
                  <a:pt x="1476375" y="1497453"/>
                </a:lnTo>
                <a:close/>
                <a:moveTo>
                  <a:pt x="2777495" y="1487931"/>
                </a:moveTo>
                <a:lnTo>
                  <a:pt x="2784931" y="1492393"/>
                </a:lnTo>
                <a:lnTo>
                  <a:pt x="2783205" y="1491738"/>
                </a:lnTo>
                <a:close/>
                <a:moveTo>
                  <a:pt x="2754630" y="1486976"/>
                </a:moveTo>
                <a:lnTo>
                  <a:pt x="2756406" y="1487331"/>
                </a:lnTo>
                <a:lnTo>
                  <a:pt x="2772728" y="1499358"/>
                </a:lnTo>
                <a:cubicBezTo>
                  <a:pt x="2773680" y="1498406"/>
                  <a:pt x="2769870" y="1496501"/>
                  <a:pt x="2766060" y="1494596"/>
                </a:cubicBezTo>
                <a:cubicBezTo>
                  <a:pt x="2762250" y="1492691"/>
                  <a:pt x="2756535" y="1488881"/>
                  <a:pt x="2754630" y="1486976"/>
                </a:cubicBezTo>
                <a:close/>
                <a:moveTo>
                  <a:pt x="1085850" y="1486023"/>
                </a:moveTo>
                <a:cubicBezTo>
                  <a:pt x="1074420" y="1495548"/>
                  <a:pt x="1066800" y="1501263"/>
                  <a:pt x="1062990" y="1505073"/>
                </a:cubicBezTo>
                <a:lnTo>
                  <a:pt x="1073066" y="1495510"/>
                </a:lnTo>
                <a:close/>
                <a:moveTo>
                  <a:pt x="1721049" y="1483165"/>
                </a:moveTo>
                <a:cubicBezTo>
                  <a:pt x="1721168" y="1483165"/>
                  <a:pt x="1719263" y="1485071"/>
                  <a:pt x="1716405" y="1487928"/>
                </a:cubicBezTo>
                <a:cubicBezTo>
                  <a:pt x="1709738" y="1492691"/>
                  <a:pt x="1699260" y="1501263"/>
                  <a:pt x="1694498" y="1504121"/>
                </a:cubicBezTo>
                <a:lnTo>
                  <a:pt x="1666159" y="1518605"/>
                </a:lnTo>
                <a:lnTo>
                  <a:pt x="1676616" y="1512256"/>
                </a:lnTo>
                <a:lnTo>
                  <a:pt x="1704975" y="1496501"/>
                </a:lnTo>
                <a:lnTo>
                  <a:pt x="1708923" y="1492641"/>
                </a:lnTo>
                <a:lnTo>
                  <a:pt x="1713548" y="1489833"/>
                </a:lnTo>
                <a:cubicBezTo>
                  <a:pt x="1718787" y="1485071"/>
                  <a:pt x="1720930" y="1483165"/>
                  <a:pt x="1721049" y="1483165"/>
                </a:cubicBezTo>
                <a:close/>
                <a:moveTo>
                  <a:pt x="2767013" y="1478403"/>
                </a:moveTo>
                <a:cubicBezTo>
                  <a:pt x="2771775" y="1482213"/>
                  <a:pt x="2777490" y="1485071"/>
                  <a:pt x="2781300" y="1486976"/>
                </a:cubicBezTo>
                <a:cubicBezTo>
                  <a:pt x="2785110" y="1488881"/>
                  <a:pt x="2788920" y="1489833"/>
                  <a:pt x="2789873" y="1489833"/>
                </a:cubicBezTo>
                <a:cubicBezTo>
                  <a:pt x="2775585" y="1483166"/>
                  <a:pt x="2768918" y="1478403"/>
                  <a:pt x="2767013" y="1478403"/>
                </a:cubicBezTo>
                <a:close/>
                <a:moveTo>
                  <a:pt x="1452906" y="1478002"/>
                </a:moveTo>
                <a:lnTo>
                  <a:pt x="1465580" y="1487611"/>
                </a:lnTo>
                <a:lnTo>
                  <a:pt x="1473241" y="1494595"/>
                </a:lnTo>
                <a:lnTo>
                  <a:pt x="1456373" y="1482213"/>
                </a:lnTo>
                <a:close/>
                <a:moveTo>
                  <a:pt x="2731101" y="1476156"/>
                </a:moveTo>
                <a:cubicBezTo>
                  <a:pt x="2730699" y="1474593"/>
                  <a:pt x="2744629" y="1486023"/>
                  <a:pt x="2740343" y="1480308"/>
                </a:cubicBezTo>
                <a:cubicBezTo>
                  <a:pt x="2757488" y="1494596"/>
                  <a:pt x="2737485" y="1481261"/>
                  <a:pt x="2737485" y="1483166"/>
                </a:cubicBezTo>
                <a:cubicBezTo>
                  <a:pt x="2732961" y="1478642"/>
                  <a:pt x="2731235" y="1476677"/>
                  <a:pt x="2731101" y="1476156"/>
                </a:cubicBezTo>
                <a:close/>
                <a:moveTo>
                  <a:pt x="2753678" y="1464116"/>
                </a:moveTo>
                <a:cubicBezTo>
                  <a:pt x="2756535" y="1466973"/>
                  <a:pt x="2757488" y="1467926"/>
                  <a:pt x="2756535" y="1467926"/>
                </a:cubicBezTo>
                <a:cubicBezTo>
                  <a:pt x="2763203" y="1472688"/>
                  <a:pt x="2769870" y="1477451"/>
                  <a:pt x="2776538" y="1482213"/>
                </a:cubicBezTo>
                <a:cubicBezTo>
                  <a:pt x="2777490" y="1482213"/>
                  <a:pt x="2771775" y="1478403"/>
                  <a:pt x="2766060" y="1473641"/>
                </a:cubicBezTo>
                <a:cubicBezTo>
                  <a:pt x="2760345" y="1468878"/>
                  <a:pt x="2753678" y="1464116"/>
                  <a:pt x="2753678" y="1464116"/>
                </a:cubicBezTo>
                <a:close/>
                <a:moveTo>
                  <a:pt x="1738258" y="1463958"/>
                </a:moveTo>
                <a:lnTo>
                  <a:pt x="1736408" y="1466021"/>
                </a:lnTo>
                <a:lnTo>
                  <a:pt x="1737342" y="1464854"/>
                </a:lnTo>
                <a:close/>
                <a:moveTo>
                  <a:pt x="1569406" y="1443204"/>
                </a:moveTo>
                <a:lnTo>
                  <a:pt x="1603058" y="1444113"/>
                </a:lnTo>
                <a:cubicBezTo>
                  <a:pt x="1600200" y="1446018"/>
                  <a:pt x="1588770" y="1446971"/>
                  <a:pt x="1576388" y="1445066"/>
                </a:cubicBezTo>
                <a:close/>
                <a:moveTo>
                  <a:pt x="1561284" y="1441038"/>
                </a:moveTo>
                <a:lnTo>
                  <a:pt x="1569406" y="1443204"/>
                </a:lnTo>
                <a:lnTo>
                  <a:pt x="1567815" y="1443161"/>
                </a:lnTo>
                <a:close/>
                <a:moveTo>
                  <a:pt x="1598318" y="1440467"/>
                </a:moveTo>
                <a:lnTo>
                  <a:pt x="1593533" y="1441256"/>
                </a:lnTo>
                <a:lnTo>
                  <a:pt x="1589805" y="1440760"/>
                </a:lnTo>
                <a:close/>
                <a:moveTo>
                  <a:pt x="1607394" y="1438969"/>
                </a:moveTo>
                <a:lnTo>
                  <a:pt x="1603058" y="1440303"/>
                </a:lnTo>
                <a:lnTo>
                  <a:pt x="1598318" y="1440467"/>
                </a:lnTo>
                <a:close/>
                <a:moveTo>
                  <a:pt x="930733" y="1438685"/>
                </a:moveTo>
                <a:lnTo>
                  <a:pt x="960120" y="1442208"/>
                </a:lnTo>
                <a:cubicBezTo>
                  <a:pt x="952500" y="1442208"/>
                  <a:pt x="942975" y="1441256"/>
                  <a:pt x="935355" y="1440303"/>
                </a:cubicBezTo>
                <a:close/>
                <a:moveTo>
                  <a:pt x="1758526" y="1438374"/>
                </a:moveTo>
                <a:lnTo>
                  <a:pt x="1757125" y="1440303"/>
                </a:lnTo>
                <a:lnTo>
                  <a:pt x="1752010" y="1446519"/>
                </a:lnTo>
                <a:close/>
                <a:moveTo>
                  <a:pt x="930286" y="1437630"/>
                </a:moveTo>
                <a:lnTo>
                  <a:pt x="953453" y="1440303"/>
                </a:lnTo>
                <a:cubicBezTo>
                  <a:pt x="950595" y="1441256"/>
                  <a:pt x="942975" y="1441256"/>
                  <a:pt x="936308" y="1439351"/>
                </a:cubicBezTo>
                <a:close/>
                <a:moveTo>
                  <a:pt x="1547813" y="1437446"/>
                </a:moveTo>
                <a:cubicBezTo>
                  <a:pt x="1547813" y="1436493"/>
                  <a:pt x="1549956" y="1437208"/>
                  <a:pt x="1553528" y="1438517"/>
                </a:cubicBezTo>
                <a:lnTo>
                  <a:pt x="1561284" y="1441038"/>
                </a:lnTo>
                <a:close/>
                <a:moveTo>
                  <a:pt x="926925" y="1436670"/>
                </a:moveTo>
                <a:lnTo>
                  <a:pt x="930286" y="1437630"/>
                </a:lnTo>
                <a:lnTo>
                  <a:pt x="928688" y="1437446"/>
                </a:lnTo>
                <a:close/>
                <a:moveTo>
                  <a:pt x="991549" y="1435860"/>
                </a:moveTo>
                <a:lnTo>
                  <a:pt x="985838" y="1438398"/>
                </a:lnTo>
                <a:cubicBezTo>
                  <a:pt x="982980" y="1439351"/>
                  <a:pt x="980123" y="1440303"/>
                  <a:pt x="978218" y="1440303"/>
                </a:cubicBezTo>
                <a:cubicBezTo>
                  <a:pt x="978218" y="1440303"/>
                  <a:pt x="980123" y="1439351"/>
                  <a:pt x="983933" y="1438398"/>
                </a:cubicBezTo>
                <a:close/>
                <a:moveTo>
                  <a:pt x="1552946" y="1435858"/>
                </a:moveTo>
                <a:lnTo>
                  <a:pt x="1589805" y="1440760"/>
                </a:lnTo>
                <a:lnTo>
                  <a:pt x="1575435" y="1441256"/>
                </a:lnTo>
                <a:close/>
                <a:moveTo>
                  <a:pt x="1763078" y="1435541"/>
                </a:moveTo>
                <a:cubicBezTo>
                  <a:pt x="1760220" y="1440303"/>
                  <a:pt x="1753553" y="1449828"/>
                  <a:pt x="1744980" y="1459353"/>
                </a:cubicBezTo>
                <a:cubicBezTo>
                  <a:pt x="1746885" y="1457448"/>
                  <a:pt x="1747838" y="1454591"/>
                  <a:pt x="1747838" y="1454591"/>
                </a:cubicBezTo>
                <a:lnTo>
                  <a:pt x="1738258" y="1463958"/>
                </a:lnTo>
                <a:lnTo>
                  <a:pt x="1752958" y="1447566"/>
                </a:lnTo>
                <a:cubicBezTo>
                  <a:pt x="1757601" y="1441732"/>
                  <a:pt x="1761173" y="1436970"/>
                  <a:pt x="1763078" y="1435541"/>
                </a:cubicBezTo>
                <a:close/>
                <a:moveTo>
                  <a:pt x="992505" y="1435541"/>
                </a:moveTo>
                <a:lnTo>
                  <a:pt x="991549" y="1435860"/>
                </a:lnTo>
                <a:lnTo>
                  <a:pt x="992123" y="1435605"/>
                </a:lnTo>
                <a:close/>
                <a:moveTo>
                  <a:pt x="1624953" y="1433566"/>
                </a:moveTo>
                <a:lnTo>
                  <a:pt x="1617346" y="1437327"/>
                </a:lnTo>
                <a:lnTo>
                  <a:pt x="1607394" y="1438969"/>
                </a:lnTo>
                <a:close/>
                <a:moveTo>
                  <a:pt x="368618" y="1431731"/>
                </a:moveTo>
                <a:cubicBezTo>
                  <a:pt x="366713" y="1433636"/>
                  <a:pt x="363855" y="1434588"/>
                  <a:pt x="360998" y="1435541"/>
                </a:cubicBezTo>
                <a:lnTo>
                  <a:pt x="353232" y="1438129"/>
                </a:lnTo>
                <a:close/>
                <a:moveTo>
                  <a:pt x="1630709" y="1430721"/>
                </a:moveTo>
                <a:lnTo>
                  <a:pt x="1627823" y="1432683"/>
                </a:lnTo>
                <a:lnTo>
                  <a:pt x="1624953" y="1433566"/>
                </a:lnTo>
                <a:close/>
                <a:moveTo>
                  <a:pt x="1541413" y="1429609"/>
                </a:moveTo>
                <a:lnTo>
                  <a:pt x="1551623" y="1435541"/>
                </a:lnTo>
                <a:lnTo>
                  <a:pt x="1552946" y="1435858"/>
                </a:lnTo>
                <a:lnTo>
                  <a:pt x="1548765" y="1435303"/>
                </a:lnTo>
                <a:close/>
                <a:moveTo>
                  <a:pt x="905459" y="1427225"/>
                </a:moveTo>
                <a:lnTo>
                  <a:pt x="926925" y="1436670"/>
                </a:lnTo>
                <a:lnTo>
                  <a:pt x="916305" y="1433636"/>
                </a:lnTo>
                <a:lnTo>
                  <a:pt x="930733" y="1438685"/>
                </a:lnTo>
                <a:lnTo>
                  <a:pt x="922378" y="1437684"/>
                </a:lnTo>
                <a:close/>
                <a:moveTo>
                  <a:pt x="904367" y="1426550"/>
                </a:moveTo>
                <a:lnTo>
                  <a:pt x="905459" y="1427225"/>
                </a:lnTo>
                <a:lnTo>
                  <a:pt x="904875" y="1426968"/>
                </a:lnTo>
                <a:close/>
                <a:moveTo>
                  <a:pt x="1649730" y="1422206"/>
                </a:moveTo>
                <a:lnTo>
                  <a:pt x="1648183" y="1424564"/>
                </a:lnTo>
                <a:lnTo>
                  <a:pt x="1644015" y="1427921"/>
                </a:lnTo>
                <a:cubicBezTo>
                  <a:pt x="1640205" y="1430778"/>
                  <a:pt x="1636395" y="1432683"/>
                  <a:pt x="1633538" y="1434588"/>
                </a:cubicBezTo>
                <a:cubicBezTo>
                  <a:pt x="1629728" y="1436493"/>
                  <a:pt x="1626870" y="1438398"/>
                  <a:pt x="1624013" y="1439351"/>
                </a:cubicBezTo>
                <a:cubicBezTo>
                  <a:pt x="1624965" y="1438398"/>
                  <a:pt x="1625918" y="1437446"/>
                  <a:pt x="1628775" y="1436493"/>
                </a:cubicBezTo>
                <a:cubicBezTo>
                  <a:pt x="1627823" y="1436493"/>
                  <a:pt x="1624013" y="1438398"/>
                  <a:pt x="1620203" y="1439351"/>
                </a:cubicBezTo>
                <a:cubicBezTo>
                  <a:pt x="1623060" y="1438398"/>
                  <a:pt x="1628775" y="1435541"/>
                  <a:pt x="1634490" y="1432683"/>
                </a:cubicBezTo>
                <a:cubicBezTo>
                  <a:pt x="1636395" y="1431731"/>
                  <a:pt x="1637348" y="1430778"/>
                  <a:pt x="1639253" y="1429826"/>
                </a:cubicBezTo>
                <a:cubicBezTo>
                  <a:pt x="1640205" y="1428873"/>
                  <a:pt x="1642110" y="1427921"/>
                  <a:pt x="1643063" y="1426968"/>
                </a:cubicBezTo>
                <a:cubicBezTo>
                  <a:pt x="1645920" y="1425063"/>
                  <a:pt x="1647825" y="1423158"/>
                  <a:pt x="1649730" y="1422206"/>
                </a:cubicBezTo>
                <a:close/>
                <a:moveTo>
                  <a:pt x="1646257" y="1420148"/>
                </a:moveTo>
                <a:lnTo>
                  <a:pt x="1638300" y="1426968"/>
                </a:lnTo>
                <a:lnTo>
                  <a:pt x="1630709" y="1430721"/>
                </a:lnTo>
                <a:close/>
                <a:moveTo>
                  <a:pt x="1655445" y="1418396"/>
                </a:moveTo>
                <a:cubicBezTo>
                  <a:pt x="1648778" y="1424587"/>
                  <a:pt x="1647111" y="1426254"/>
                  <a:pt x="1647230" y="1426016"/>
                </a:cubicBezTo>
                <a:lnTo>
                  <a:pt x="1648183" y="1424564"/>
                </a:lnTo>
                <a:lnTo>
                  <a:pt x="1652588" y="1421015"/>
                </a:lnTo>
                <a:cubicBezTo>
                  <a:pt x="1654731" y="1419110"/>
                  <a:pt x="1655922" y="1417920"/>
                  <a:pt x="1655445" y="1418396"/>
                </a:cubicBezTo>
                <a:close/>
                <a:moveTo>
                  <a:pt x="1401128" y="1417443"/>
                </a:moveTo>
                <a:cubicBezTo>
                  <a:pt x="1412558" y="1432683"/>
                  <a:pt x="1424940" y="1449828"/>
                  <a:pt x="1443990" y="1467926"/>
                </a:cubicBezTo>
                <a:lnTo>
                  <a:pt x="1446467" y="1470185"/>
                </a:lnTo>
                <a:lnTo>
                  <a:pt x="1452906" y="1478002"/>
                </a:lnTo>
                <a:lnTo>
                  <a:pt x="1445895" y="1472688"/>
                </a:lnTo>
                <a:cubicBezTo>
                  <a:pt x="1428750" y="1455543"/>
                  <a:pt x="1414463" y="1436493"/>
                  <a:pt x="1401128" y="1417443"/>
                </a:cubicBezTo>
                <a:close/>
                <a:moveTo>
                  <a:pt x="1022033" y="1412681"/>
                </a:moveTo>
                <a:cubicBezTo>
                  <a:pt x="1022033" y="1413633"/>
                  <a:pt x="1018223" y="1418396"/>
                  <a:pt x="1012508" y="1422206"/>
                </a:cubicBezTo>
                <a:cubicBezTo>
                  <a:pt x="1007745" y="1426016"/>
                  <a:pt x="1002030" y="1429826"/>
                  <a:pt x="1000125" y="1430778"/>
                </a:cubicBezTo>
                <a:cubicBezTo>
                  <a:pt x="1009650" y="1426016"/>
                  <a:pt x="1018223" y="1418396"/>
                  <a:pt x="1007745" y="1426968"/>
                </a:cubicBezTo>
                <a:cubicBezTo>
                  <a:pt x="1004888" y="1428873"/>
                  <a:pt x="1000125" y="1431731"/>
                  <a:pt x="994410" y="1434588"/>
                </a:cubicBezTo>
                <a:lnTo>
                  <a:pt x="992123" y="1435605"/>
                </a:lnTo>
                <a:lnTo>
                  <a:pt x="986790" y="1436493"/>
                </a:lnTo>
                <a:cubicBezTo>
                  <a:pt x="984885" y="1437446"/>
                  <a:pt x="982028" y="1438398"/>
                  <a:pt x="979170" y="1438398"/>
                </a:cubicBezTo>
                <a:cubicBezTo>
                  <a:pt x="976313" y="1439351"/>
                  <a:pt x="973455" y="1440303"/>
                  <a:pt x="969645" y="1440303"/>
                </a:cubicBezTo>
                <a:cubicBezTo>
                  <a:pt x="967740" y="1440303"/>
                  <a:pt x="966788" y="1440303"/>
                  <a:pt x="964883" y="1441256"/>
                </a:cubicBezTo>
                <a:cubicBezTo>
                  <a:pt x="962978" y="1441256"/>
                  <a:pt x="962025" y="1441256"/>
                  <a:pt x="960120" y="1441256"/>
                </a:cubicBezTo>
                <a:cubicBezTo>
                  <a:pt x="970598" y="1440303"/>
                  <a:pt x="980123" y="1438398"/>
                  <a:pt x="989648" y="1434588"/>
                </a:cubicBezTo>
                <a:cubicBezTo>
                  <a:pt x="999173" y="1430778"/>
                  <a:pt x="1009650" y="1424111"/>
                  <a:pt x="1022033" y="1412681"/>
                </a:cubicBezTo>
                <a:close/>
                <a:moveTo>
                  <a:pt x="1656159" y="1411661"/>
                </a:moveTo>
                <a:lnTo>
                  <a:pt x="1651635" y="1416491"/>
                </a:lnTo>
                <a:lnTo>
                  <a:pt x="1646257" y="1420148"/>
                </a:lnTo>
                <a:close/>
                <a:moveTo>
                  <a:pt x="1036320" y="1407918"/>
                </a:moveTo>
                <a:cubicBezTo>
                  <a:pt x="1024890" y="1419348"/>
                  <a:pt x="1007745" y="1433636"/>
                  <a:pt x="996315" y="1439351"/>
                </a:cubicBezTo>
                <a:cubicBezTo>
                  <a:pt x="1008698" y="1434588"/>
                  <a:pt x="1024890" y="1421253"/>
                  <a:pt x="1036320" y="1407918"/>
                </a:cubicBezTo>
                <a:close/>
                <a:moveTo>
                  <a:pt x="1509713" y="1405061"/>
                </a:moveTo>
                <a:lnTo>
                  <a:pt x="1541413" y="1429609"/>
                </a:lnTo>
                <a:lnTo>
                  <a:pt x="1530311" y="1423159"/>
                </a:lnTo>
                <a:cubicBezTo>
                  <a:pt x="1523286" y="1417920"/>
                  <a:pt x="1516381" y="1411728"/>
                  <a:pt x="1509713" y="1405061"/>
                </a:cubicBezTo>
                <a:close/>
                <a:moveTo>
                  <a:pt x="397492" y="1403755"/>
                </a:moveTo>
                <a:lnTo>
                  <a:pt x="386715" y="1416491"/>
                </a:lnTo>
                <a:cubicBezTo>
                  <a:pt x="380048" y="1422206"/>
                  <a:pt x="372428" y="1427921"/>
                  <a:pt x="364808" y="1431731"/>
                </a:cubicBezTo>
                <a:cubicBezTo>
                  <a:pt x="357188" y="1435541"/>
                  <a:pt x="349568" y="1438398"/>
                  <a:pt x="340043" y="1440303"/>
                </a:cubicBezTo>
                <a:cubicBezTo>
                  <a:pt x="340995" y="1441256"/>
                  <a:pt x="346710" y="1440303"/>
                  <a:pt x="352425" y="1438398"/>
                </a:cubicBezTo>
                <a:lnTo>
                  <a:pt x="353232" y="1438129"/>
                </a:lnTo>
                <a:lnTo>
                  <a:pt x="344567" y="1441732"/>
                </a:lnTo>
                <a:cubicBezTo>
                  <a:pt x="335757" y="1443637"/>
                  <a:pt x="326232" y="1444114"/>
                  <a:pt x="316230" y="1443161"/>
                </a:cubicBezTo>
                <a:cubicBezTo>
                  <a:pt x="306705" y="1442208"/>
                  <a:pt x="298133" y="1440303"/>
                  <a:pt x="290513" y="1437446"/>
                </a:cubicBezTo>
                <a:cubicBezTo>
                  <a:pt x="282893" y="1434588"/>
                  <a:pt x="276225" y="1430778"/>
                  <a:pt x="269558" y="1426968"/>
                </a:cubicBezTo>
                <a:cubicBezTo>
                  <a:pt x="280988" y="1434588"/>
                  <a:pt x="293370" y="1438398"/>
                  <a:pt x="308610" y="1440303"/>
                </a:cubicBezTo>
                <a:cubicBezTo>
                  <a:pt x="316230" y="1441256"/>
                  <a:pt x="323850" y="1441256"/>
                  <a:pt x="332423" y="1440303"/>
                </a:cubicBezTo>
                <a:cubicBezTo>
                  <a:pt x="340043" y="1439351"/>
                  <a:pt x="347663" y="1438398"/>
                  <a:pt x="355283" y="1434588"/>
                </a:cubicBezTo>
                <a:cubicBezTo>
                  <a:pt x="362427" y="1431730"/>
                  <a:pt x="369571" y="1427920"/>
                  <a:pt x="376714" y="1422801"/>
                </a:cubicBezTo>
                <a:close/>
                <a:moveTo>
                  <a:pt x="1664310" y="1402958"/>
                </a:moveTo>
                <a:lnTo>
                  <a:pt x="1658303" y="1409823"/>
                </a:lnTo>
                <a:lnTo>
                  <a:pt x="1656159" y="1411661"/>
                </a:lnTo>
                <a:close/>
                <a:moveTo>
                  <a:pt x="2761675" y="1402305"/>
                </a:moveTo>
                <a:lnTo>
                  <a:pt x="2765108" y="1406847"/>
                </a:lnTo>
                <a:cubicBezTo>
                  <a:pt x="2768203" y="1411014"/>
                  <a:pt x="2770347" y="1414110"/>
                  <a:pt x="2770823" y="1415538"/>
                </a:cubicBezTo>
                <a:lnTo>
                  <a:pt x="2762322" y="1404118"/>
                </a:lnTo>
                <a:close/>
                <a:moveTo>
                  <a:pt x="399345" y="1401564"/>
                </a:moveTo>
                <a:lnTo>
                  <a:pt x="398145" y="1403156"/>
                </a:lnTo>
                <a:lnTo>
                  <a:pt x="397492" y="1403755"/>
                </a:lnTo>
                <a:close/>
                <a:moveTo>
                  <a:pt x="1389698" y="1401251"/>
                </a:moveTo>
                <a:lnTo>
                  <a:pt x="1392932" y="1405178"/>
                </a:lnTo>
                <a:lnTo>
                  <a:pt x="1395413" y="1408871"/>
                </a:lnTo>
                <a:cubicBezTo>
                  <a:pt x="1393508" y="1406013"/>
                  <a:pt x="1389698" y="1401251"/>
                  <a:pt x="1389698" y="1401251"/>
                </a:cubicBezTo>
                <a:close/>
                <a:moveTo>
                  <a:pt x="2141361" y="1393192"/>
                </a:moveTo>
                <a:lnTo>
                  <a:pt x="2169795" y="1421253"/>
                </a:lnTo>
                <a:cubicBezTo>
                  <a:pt x="2167890" y="1419348"/>
                  <a:pt x="2165033" y="1417443"/>
                  <a:pt x="2163128" y="1415538"/>
                </a:cubicBezTo>
                <a:lnTo>
                  <a:pt x="2155508" y="1408871"/>
                </a:lnTo>
                <a:cubicBezTo>
                  <a:pt x="2154079" y="1407918"/>
                  <a:pt x="2150269" y="1403870"/>
                  <a:pt x="2145269" y="1398036"/>
                </a:cubicBezTo>
                <a:close/>
                <a:moveTo>
                  <a:pt x="1678210" y="1387071"/>
                </a:moveTo>
                <a:lnTo>
                  <a:pt x="1674495" y="1392083"/>
                </a:lnTo>
                <a:lnTo>
                  <a:pt x="1664310" y="1402958"/>
                </a:lnTo>
                <a:close/>
                <a:moveTo>
                  <a:pt x="1678726" y="1386375"/>
                </a:moveTo>
                <a:lnTo>
                  <a:pt x="1678305" y="1386963"/>
                </a:lnTo>
                <a:lnTo>
                  <a:pt x="1678210" y="1387071"/>
                </a:lnTo>
                <a:close/>
                <a:moveTo>
                  <a:pt x="2744153" y="1384106"/>
                </a:moveTo>
                <a:cubicBezTo>
                  <a:pt x="2753678" y="1395536"/>
                  <a:pt x="2753678" y="1399346"/>
                  <a:pt x="2759393" y="1404108"/>
                </a:cubicBezTo>
                <a:cubicBezTo>
                  <a:pt x="2755583" y="1399346"/>
                  <a:pt x="2753678" y="1392678"/>
                  <a:pt x="2747963" y="1386963"/>
                </a:cubicBezTo>
                <a:cubicBezTo>
                  <a:pt x="2748915" y="1388868"/>
                  <a:pt x="2750820" y="1390773"/>
                  <a:pt x="2749868" y="1390773"/>
                </a:cubicBezTo>
                <a:cubicBezTo>
                  <a:pt x="2747963" y="1387916"/>
                  <a:pt x="2745105" y="1384106"/>
                  <a:pt x="2744153" y="1384106"/>
                </a:cubicBezTo>
                <a:close/>
                <a:moveTo>
                  <a:pt x="856298" y="1381248"/>
                </a:moveTo>
                <a:cubicBezTo>
                  <a:pt x="862013" y="1386963"/>
                  <a:pt x="869633" y="1396488"/>
                  <a:pt x="876300" y="1405061"/>
                </a:cubicBezTo>
                <a:lnTo>
                  <a:pt x="888761" y="1416483"/>
                </a:lnTo>
                <a:lnTo>
                  <a:pt x="889635" y="1417443"/>
                </a:lnTo>
                <a:lnTo>
                  <a:pt x="890165" y="1417771"/>
                </a:lnTo>
                <a:lnTo>
                  <a:pt x="899160" y="1426016"/>
                </a:lnTo>
                <a:cubicBezTo>
                  <a:pt x="893445" y="1422206"/>
                  <a:pt x="884873" y="1415538"/>
                  <a:pt x="877253" y="1406966"/>
                </a:cubicBezTo>
                <a:cubicBezTo>
                  <a:pt x="869633" y="1398393"/>
                  <a:pt x="861060" y="1388868"/>
                  <a:pt x="856298" y="1381248"/>
                </a:cubicBezTo>
                <a:close/>
                <a:moveTo>
                  <a:pt x="428625" y="1366961"/>
                </a:moveTo>
                <a:cubicBezTo>
                  <a:pt x="426720" y="1370771"/>
                  <a:pt x="417195" y="1383153"/>
                  <a:pt x="409575" y="1392678"/>
                </a:cubicBezTo>
                <a:cubicBezTo>
                  <a:pt x="401003" y="1402203"/>
                  <a:pt x="394335" y="1409823"/>
                  <a:pt x="396240" y="1407918"/>
                </a:cubicBezTo>
                <a:lnTo>
                  <a:pt x="425762" y="1370345"/>
                </a:lnTo>
                <a:close/>
                <a:moveTo>
                  <a:pt x="1075373" y="1347911"/>
                </a:moveTo>
                <a:cubicBezTo>
                  <a:pt x="1067753" y="1360293"/>
                  <a:pt x="1053465" y="1380296"/>
                  <a:pt x="1043940" y="1392678"/>
                </a:cubicBezTo>
                <a:cubicBezTo>
                  <a:pt x="1048703" y="1384106"/>
                  <a:pt x="1066800" y="1360293"/>
                  <a:pt x="1075373" y="1347911"/>
                </a:cubicBezTo>
                <a:close/>
                <a:moveTo>
                  <a:pt x="1345139" y="1346010"/>
                </a:moveTo>
                <a:lnTo>
                  <a:pt x="1351003" y="1351483"/>
                </a:lnTo>
                <a:cubicBezTo>
                  <a:pt x="1359218" y="1361008"/>
                  <a:pt x="1368267" y="1373152"/>
                  <a:pt x="1379220" y="1388868"/>
                </a:cubicBezTo>
                <a:cubicBezTo>
                  <a:pt x="1376363" y="1385058"/>
                  <a:pt x="1366838" y="1372676"/>
                  <a:pt x="1357313" y="1360293"/>
                </a:cubicBezTo>
                <a:close/>
                <a:moveTo>
                  <a:pt x="2105025" y="1346006"/>
                </a:moveTo>
                <a:cubicBezTo>
                  <a:pt x="2104073" y="1343148"/>
                  <a:pt x="2115503" y="1360293"/>
                  <a:pt x="2127885" y="1376486"/>
                </a:cubicBezTo>
                <a:lnTo>
                  <a:pt x="2141361" y="1393192"/>
                </a:lnTo>
                <a:lnTo>
                  <a:pt x="2133481" y="1385416"/>
                </a:lnTo>
                <a:cubicBezTo>
                  <a:pt x="2122647" y="1371723"/>
                  <a:pt x="2113122" y="1357436"/>
                  <a:pt x="2105025" y="1346006"/>
                </a:cubicBezTo>
                <a:close/>
                <a:moveTo>
                  <a:pt x="1211580" y="1333623"/>
                </a:moveTo>
                <a:cubicBezTo>
                  <a:pt x="1203960" y="1339338"/>
                  <a:pt x="1194435" y="1351721"/>
                  <a:pt x="1186815" y="1359341"/>
                </a:cubicBezTo>
                <a:cubicBezTo>
                  <a:pt x="1187292" y="1358388"/>
                  <a:pt x="1189197" y="1356007"/>
                  <a:pt x="1191697" y="1353031"/>
                </a:cubicBezTo>
                <a:lnTo>
                  <a:pt x="1195612" y="1348454"/>
                </a:lnTo>
                <a:lnTo>
                  <a:pt x="1205228" y="1338917"/>
                </a:lnTo>
                <a:close/>
                <a:moveTo>
                  <a:pt x="2360223" y="1331827"/>
                </a:moveTo>
                <a:lnTo>
                  <a:pt x="2358390" y="1334576"/>
                </a:lnTo>
                <a:cubicBezTo>
                  <a:pt x="2352675" y="1342196"/>
                  <a:pt x="2340293" y="1359341"/>
                  <a:pt x="2333625" y="1368866"/>
                </a:cubicBezTo>
                <a:lnTo>
                  <a:pt x="2336660" y="1364532"/>
                </a:lnTo>
                <a:lnTo>
                  <a:pt x="2358876" y="1333503"/>
                </a:lnTo>
                <a:close/>
                <a:moveTo>
                  <a:pt x="2360295" y="1331718"/>
                </a:moveTo>
                <a:lnTo>
                  <a:pt x="2360229" y="1331819"/>
                </a:lnTo>
                <a:lnTo>
                  <a:pt x="2360223" y="1331827"/>
                </a:lnTo>
                <a:close/>
                <a:moveTo>
                  <a:pt x="1327785" y="1329813"/>
                </a:moveTo>
                <a:cubicBezTo>
                  <a:pt x="1332072" y="1332670"/>
                  <a:pt x="1337073" y="1337195"/>
                  <a:pt x="1342192" y="1342553"/>
                </a:cubicBezTo>
                <a:lnTo>
                  <a:pt x="1345139" y="1346010"/>
                </a:lnTo>
                <a:close/>
                <a:moveTo>
                  <a:pt x="2362200" y="1328861"/>
                </a:moveTo>
                <a:lnTo>
                  <a:pt x="2358876" y="1333503"/>
                </a:lnTo>
                <a:lnTo>
                  <a:pt x="2356485" y="1336481"/>
                </a:lnTo>
                <a:cubicBezTo>
                  <a:pt x="2358390" y="1333623"/>
                  <a:pt x="2362200" y="1328861"/>
                  <a:pt x="2362200" y="1328861"/>
                </a:cubicBezTo>
                <a:close/>
                <a:moveTo>
                  <a:pt x="1963103" y="1326003"/>
                </a:moveTo>
                <a:cubicBezTo>
                  <a:pt x="1972628" y="1331718"/>
                  <a:pt x="1980248" y="1339338"/>
                  <a:pt x="1991678" y="1352673"/>
                </a:cubicBezTo>
                <a:cubicBezTo>
                  <a:pt x="1986915" y="1347911"/>
                  <a:pt x="1972628" y="1331718"/>
                  <a:pt x="1963103" y="1326003"/>
                </a:cubicBezTo>
                <a:close/>
                <a:moveTo>
                  <a:pt x="2361724" y="1324098"/>
                </a:moveTo>
                <a:cubicBezTo>
                  <a:pt x="2360534" y="1325765"/>
                  <a:pt x="2357914" y="1329337"/>
                  <a:pt x="2355533" y="1332671"/>
                </a:cubicBezTo>
                <a:cubicBezTo>
                  <a:pt x="2350770" y="1339338"/>
                  <a:pt x="2346008" y="1346958"/>
                  <a:pt x="2351723" y="1338386"/>
                </a:cubicBezTo>
                <a:cubicBezTo>
                  <a:pt x="2350770" y="1343148"/>
                  <a:pt x="2343150" y="1350768"/>
                  <a:pt x="2336483" y="1361246"/>
                </a:cubicBezTo>
                <a:cubicBezTo>
                  <a:pt x="2340293" y="1354578"/>
                  <a:pt x="2348865" y="1342196"/>
                  <a:pt x="2359343" y="1326956"/>
                </a:cubicBezTo>
                <a:cubicBezTo>
                  <a:pt x="2362677" y="1322670"/>
                  <a:pt x="2362915" y="1322431"/>
                  <a:pt x="2361724" y="1324098"/>
                </a:cubicBezTo>
                <a:close/>
                <a:moveTo>
                  <a:pt x="1098233" y="1324098"/>
                </a:moveTo>
                <a:cubicBezTo>
                  <a:pt x="1086803" y="1338386"/>
                  <a:pt x="1066800" y="1368866"/>
                  <a:pt x="1069658" y="1366008"/>
                </a:cubicBezTo>
                <a:cubicBezTo>
                  <a:pt x="1083945" y="1345053"/>
                  <a:pt x="1090613" y="1336481"/>
                  <a:pt x="1098233" y="1324098"/>
                </a:cubicBezTo>
                <a:close/>
                <a:moveTo>
                  <a:pt x="2714972" y="1322634"/>
                </a:moveTo>
                <a:lnTo>
                  <a:pt x="2729508" y="1341124"/>
                </a:lnTo>
                <a:cubicBezTo>
                  <a:pt x="2734866" y="1348387"/>
                  <a:pt x="2739867" y="1355531"/>
                  <a:pt x="2742248" y="1359341"/>
                </a:cubicBezTo>
                <a:cubicBezTo>
                  <a:pt x="2746058" y="1366008"/>
                  <a:pt x="2742248" y="1361246"/>
                  <a:pt x="2735580" y="1351721"/>
                </a:cubicBezTo>
                <a:lnTo>
                  <a:pt x="2715461" y="1323371"/>
                </a:lnTo>
                <a:close/>
                <a:moveTo>
                  <a:pt x="1726355" y="1321174"/>
                </a:moveTo>
                <a:lnTo>
                  <a:pt x="1697355" y="1361246"/>
                </a:lnTo>
                <a:lnTo>
                  <a:pt x="1678726" y="1386375"/>
                </a:lnTo>
                <a:lnTo>
                  <a:pt x="1719263" y="1329813"/>
                </a:lnTo>
                <a:close/>
                <a:moveTo>
                  <a:pt x="806066" y="1320923"/>
                </a:moveTo>
                <a:lnTo>
                  <a:pt x="809625" y="1325051"/>
                </a:lnTo>
                <a:cubicBezTo>
                  <a:pt x="820103" y="1339338"/>
                  <a:pt x="816293" y="1335528"/>
                  <a:pt x="810578" y="1326956"/>
                </a:cubicBezTo>
                <a:close/>
                <a:moveTo>
                  <a:pt x="2366963" y="1320288"/>
                </a:moveTo>
                <a:cubicBezTo>
                  <a:pt x="2362677" y="1328147"/>
                  <a:pt x="2349282" y="1346720"/>
                  <a:pt x="2340442" y="1359132"/>
                </a:cubicBezTo>
                <a:lnTo>
                  <a:pt x="2336660" y="1364532"/>
                </a:lnTo>
                <a:lnTo>
                  <a:pt x="2326482" y="1378748"/>
                </a:lnTo>
                <a:lnTo>
                  <a:pt x="2324362" y="1381158"/>
                </a:lnTo>
                <a:lnTo>
                  <a:pt x="2333983" y="1367318"/>
                </a:lnTo>
                <a:cubicBezTo>
                  <a:pt x="2342198" y="1355530"/>
                  <a:pt x="2352199" y="1341243"/>
                  <a:pt x="2366963" y="1320288"/>
                </a:cubicBezTo>
                <a:close/>
                <a:moveTo>
                  <a:pt x="1273493" y="1310763"/>
                </a:moveTo>
                <a:cubicBezTo>
                  <a:pt x="1281113" y="1310763"/>
                  <a:pt x="1287780" y="1311716"/>
                  <a:pt x="1290638" y="1312668"/>
                </a:cubicBezTo>
                <a:cubicBezTo>
                  <a:pt x="1289685" y="1312668"/>
                  <a:pt x="1287780" y="1312668"/>
                  <a:pt x="1284923" y="1312668"/>
                </a:cubicBezTo>
                <a:cubicBezTo>
                  <a:pt x="1283970" y="1312668"/>
                  <a:pt x="1282065" y="1312668"/>
                  <a:pt x="1281113" y="1311716"/>
                </a:cubicBezTo>
                <a:cubicBezTo>
                  <a:pt x="1279208" y="1311716"/>
                  <a:pt x="1278255" y="1311716"/>
                  <a:pt x="1276350" y="1311716"/>
                </a:cubicBezTo>
                <a:cubicBezTo>
                  <a:pt x="1273493" y="1311716"/>
                  <a:pt x="1269683" y="1311716"/>
                  <a:pt x="1266825" y="1311716"/>
                </a:cubicBezTo>
                <a:cubicBezTo>
                  <a:pt x="1263968" y="1311716"/>
                  <a:pt x="1260158" y="1311716"/>
                  <a:pt x="1258253" y="1312668"/>
                </a:cubicBezTo>
                <a:cubicBezTo>
                  <a:pt x="1259205" y="1311716"/>
                  <a:pt x="1265873" y="1310763"/>
                  <a:pt x="1273493" y="1310763"/>
                </a:cubicBezTo>
                <a:close/>
                <a:moveTo>
                  <a:pt x="794385" y="1306001"/>
                </a:moveTo>
                <a:cubicBezTo>
                  <a:pt x="794862" y="1306001"/>
                  <a:pt x="797243" y="1309097"/>
                  <a:pt x="800339" y="1313264"/>
                </a:cubicBezTo>
                <a:lnTo>
                  <a:pt x="806066" y="1320923"/>
                </a:lnTo>
                <a:lnTo>
                  <a:pt x="801040" y="1315092"/>
                </a:lnTo>
                <a:lnTo>
                  <a:pt x="800100" y="1313859"/>
                </a:lnTo>
                <a:cubicBezTo>
                  <a:pt x="796767" y="1309573"/>
                  <a:pt x="794385" y="1306477"/>
                  <a:pt x="794385" y="1306001"/>
                </a:cubicBezTo>
                <a:close/>
                <a:moveTo>
                  <a:pt x="1428558" y="1304506"/>
                </a:moveTo>
                <a:lnTo>
                  <a:pt x="1442085" y="1320288"/>
                </a:lnTo>
                <a:cubicBezTo>
                  <a:pt x="1452563" y="1334576"/>
                  <a:pt x="1462088" y="1347911"/>
                  <a:pt x="1468755" y="1358388"/>
                </a:cubicBezTo>
                <a:close/>
                <a:moveTo>
                  <a:pt x="1424771" y="1295632"/>
                </a:moveTo>
                <a:lnTo>
                  <a:pt x="1432560" y="1303143"/>
                </a:lnTo>
                <a:lnTo>
                  <a:pt x="1431608" y="1304096"/>
                </a:lnTo>
                <a:cubicBezTo>
                  <a:pt x="1456373" y="1332671"/>
                  <a:pt x="1479233" y="1371723"/>
                  <a:pt x="1498283" y="1393631"/>
                </a:cubicBezTo>
                <a:cubicBezTo>
                  <a:pt x="1489710" y="1384106"/>
                  <a:pt x="1479233" y="1369818"/>
                  <a:pt x="1466850" y="1352673"/>
                </a:cubicBezTo>
                <a:close/>
                <a:moveTo>
                  <a:pt x="1418123" y="1292333"/>
                </a:moveTo>
                <a:lnTo>
                  <a:pt x="1423988" y="1298381"/>
                </a:lnTo>
                <a:lnTo>
                  <a:pt x="1428558" y="1304506"/>
                </a:lnTo>
                <a:close/>
                <a:moveTo>
                  <a:pt x="49071" y="1287728"/>
                </a:moveTo>
                <a:lnTo>
                  <a:pt x="49530" y="1287903"/>
                </a:lnTo>
                <a:lnTo>
                  <a:pt x="49751" y="1288029"/>
                </a:lnTo>
                <a:close/>
                <a:moveTo>
                  <a:pt x="42744" y="1284926"/>
                </a:moveTo>
                <a:lnTo>
                  <a:pt x="49071" y="1287728"/>
                </a:lnTo>
                <a:lnTo>
                  <a:pt x="42029" y="1285046"/>
                </a:lnTo>
                <a:cubicBezTo>
                  <a:pt x="40958" y="1285046"/>
                  <a:pt x="40482" y="1285522"/>
                  <a:pt x="38100" y="1285046"/>
                </a:cubicBezTo>
                <a:cubicBezTo>
                  <a:pt x="34290" y="1283617"/>
                  <a:pt x="36910" y="1283379"/>
                  <a:pt x="42744" y="1284926"/>
                </a:cubicBezTo>
                <a:close/>
                <a:moveTo>
                  <a:pt x="2683193" y="1284093"/>
                </a:moveTo>
                <a:cubicBezTo>
                  <a:pt x="2685098" y="1285998"/>
                  <a:pt x="2687480" y="1288617"/>
                  <a:pt x="2689384" y="1290880"/>
                </a:cubicBezTo>
                <a:lnTo>
                  <a:pt x="2690367" y="1292249"/>
                </a:lnTo>
                <a:close/>
                <a:moveTo>
                  <a:pt x="57150" y="1281236"/>
                </a:moveTo>
                <a:cubicBezTo>
                  <a:pt x="68104" y="1286951"/>
                  <a:pt x="66914" y="1286237"/>
                  <a:pt x="64890" y="1285284"/>
                </a:cubicBezTo>
                <a:lnTo>
                  <a:pt x="64399" y="1285102"/>
                </a:lnTo>
                <a:close/>
                <a:moveTo>
                  <a:pt x="2684637" y="1275164"/>
                </a:moveTo>
                <a:cubicBezTo>
                  <a:pt x="2684711" y="1274926"/>
                  <a:pt x="2685634" y="1275521"/>
                  <a:pt x="2686408" y="1275997"/>
                </a:cubicBezTo>
                <a:lnTo>
                  <a:pt x="2686911" y="1276065"/>
                </a:lnTo>
                <a:lnTo>
                  <a:pt x="2693909" y="1283855"/>
                </a:lnTo>
                <a:cubicBezTo>
                  <a:pt x="2698671" y="1289808"/>
                  <a:pt x="2703672" y="1296476"/>
                  <a:pt x="2707958" y="1302191"/>
                </a:cubicBezTo>
                <a:cubicBezTo>
                  <a:pt x="2706053" y="1301238"/>
                  <a:pt x="2702243" y="1295523"/>
                  <a:pt x="2698433" y="1290761"/>
                </a:cubicBezTo>
                <a:cubicBezTo>
                  <a:pt x="2693670" y="1285046"/>
                  <a:pt x="2689860" y="1280283"/>
                  <a:pt x="2687955" y="1279331"/>
                </a:cubicBezTo>
                <a:cubicBezTo>
                  <a:pt x="2685336" y="1276473"/>
                  <a:pt x="2684562" y="1275402"/>
                  <a:pt x="2684637" y="1275164"/>
                </a:cubicBezTo>
                <a:close/>
                <a:moveTo>
                  <a:pt x="67195" y="1273875"/>
                </a:moveTo>
                <a:lnTo>
                  <a:pt x="68580" y="1274568"/>
                </a:lnTo>
                <a:lnTo>
                  <a:pt x="67249" y="1274201"/>
                </a:lnTo>
                <a:close/>
                <a:moveTo>
                  <a:pt x="60008" y="1273616"/>
                </a:moveTo>
                <a:cubicBezTo>
                  <a:pt x="57150" y="1271711"/>
                  <a:pt x="58103" y="1272663"/>
                  <a:pt x="60960" y="1273616"/>
                </a:cubicBezTo>
                <a:cubicBezTo>
                  <a:pt x="63342" y="1274569"/>
                  <a:pt x="67628" y="1276950"/>
                  <a:pt x="71914" y="1279688"/>
                </a:cubicBezTo>
                <a:lnTo>
                  <a:pt x="76012" y="1282761"/>
                </a:lnTo>
                <a:close/>
                <a:moveTo>
                  <a:pt x="61675" y="1272663"/>
                </a:moveTo>
                <a:lnTo>
                  <a:pt x="67249" y="1274201"/>
                </a:lnTo>
                <a:lnTo>
                  <a:pt x="67573" y="1276143"/>
                </a:lnTo>
                <a:lnTo>
                  <a:pt x="66675" y="1275521"/>
                </a:lnTo>
                <a:lnTo>
                  <a:pt x="64700" y="1274599"/>
                </a:lnTo>
                <a:close/>
                <a:moveTo>
                  <a:pt x="60329" y="1272559"/>
                </a:moveTo>
                <a:lnTo>
                  <a:pt x="62865" y="1273616"/>
                </a:lnTo>
                <a:lnTo>
                  <a:pt x="63499" y="1274039"/>
                </a:lnTo>
                <a:close/>
                <a:moveTo>
                  <a:pt x="509793" y="1272506"/>
                </a:moveTo>
                <a:lnTo>
                  <a:pt x="509414" y="1272859"/>
                </a:lnTo>
                <a:lnTo>
                  <a:pt x="509588" y="1272663"/>
                </a:lnTo>
                <a:close/>
                <a:moveTo>
                  <a:pt x="1766775" y="1271935"/>
                </a:moveTo>
                <a:lnTo>
                  <a:pt x="1726355" y="1321174"/>
                </a:lnTo>
                <a:lnTo>
                  <a:pt x="1749743" y="1288856"/>
                </a:lnTo>
                <a:close/>
                <a:moveTo>
                  <a:pt x="66675" y="1270758"/>
                </a:moveTo>
                <a:cubicBezTo>
                  <a:pt x="68580" y="1271711"/>
                  <a:pt x="71438" y="1273616"/>
                  <a:pt x="75248" y="1275521"/>
                </a:cubicBezTo>
                <a:lnTo>
                  <a:pt x="77899" y="1277152"/>
                </a:lnTo>
                <a:lnTo>
                  <a:pt x="67016" y="1272799"/>
                </a:lnTo>
                <a:close/>
                <a:moveTo>
                  <a:pt x="2681288" y="1269806"/>
                </a:moveTo>
                <a:cubicBezTo>
                  <a:pt x="2685098" y="1273616"/>
                  <a:pt x="2686765" y="1275402"/>
                  <a:pt x="2687286" y="1276116"/>
                </a:cubicBezTo>
                <a:lnTo>
                  <a:pt x="2686911" y="1276065"/>
                </a:lnTo>
                <a:close/>
                <a:moveTo>
                  <a:pt x="2668905" y="1266948"/>
                </a:moveTo>
                <a:cubicBezTo>
                  <a:pt x="2671763" y="1268853"/>
                  <a:pt x="2679383" y="1275521"/>
                  <a:pt x="2686050" y="1283141"/>
                </a:cubicBezTo>
                <a:cubicBezTo>
                  <a:pt x="2692718" y="1290761"/>
                  <a:pt x="2699385" y="1299333"/>
                  <a:pt x="2704148" y="1305048"/>
                </a:cubicBezTo>
                <a:cubicBezTo>
                  <a:pt x="2701290" y="1302191"/>
                  <a:pt x="2696528" y="1295523"/>
                  <a:pt x="2689860" y="1287903"/>
                </a:cubicBezTo>
                <a:cubicBezTo>
                  <a:pt x="2683193" y="1281236"/>
                  <a:pt x="2674620" y="1272663"/>
                  <a:pt x="2668905" y="1266948"/>
                </a:cubicBezTo>
                <a:close/>
                <a:moveTo>
                  <a:pt x="47625" y="1265043"/>
                </a:moveTo>
                <a:lnTo>
                  <a:pt x="67016" y="1272799"/>
                </a:lnTo>
                <a:lnTo>
                  <a:pt x="67195" y="1273875"/>
                </a:lnTo>
                <a:lnTo>
                  <a:pt x="59055" y="1269806"/>
                </a:lnTo>
                <a:cubicBezTo>
                  <a:pt x="54293" y="1267901"/>
                  <a:pt x="48578" y="1265996"/>
                  <a:pt x="47625" y="1265043"/>
                </a:cubicBezTo>
                <a:close/>
                <a:moveTo>
                  <a:pt x="40958" y="1265043"/>
                </a:moveTo>
                <a:cubicBezTo>
                  <a:pt x="43815" y="1265996"/>
                  <a:pt x="47625" y="1266948"/>
                  <a:pt x="52388" y="1268853"/>
                </a:cubicBezTo>
                <a:lnTo>
                  <a:pt x="60329" y="1272559"/>
                </a:lnTo>
                <a:lnTo>
                  <a:pt x="51435" y="1268853"/>
                </a:lnTo>
                <a:cubicBezTo>
                  <a:pt x="47625" y="1267901"/>
                  <a:pt x="43815" y="1265996"/>
                  <a:pt x="40958" y="1265043"/>
                </a:cubicBezTo>
                <a:close/>
                <a:moveTo>
                  <a:pt x="1777006" y="1261770"/>
                </a:moveTo>
                <a:lnTo>
                  <a:pt x="1766775" y="1271935"/>
                </a:lnTo>
                <a:lnTo>
                  <a:pt x="1771650" y="1265996"/>
                </a:lnTo>
                <a:close/>
                <a:moveTo>
                  <a:pt x="1385956" y="1258203"/>
                </a:moveTo>
                <a:lnTo>
                  <a:pt x="1394460" y="1264091"/>
                </a:lnTo>
                <a:cubicBezTo>
                  <a:pt x="1404938" y="1273616"/>
                  <a:pt x="1415415" y="1284093"/>
                  <a:pt x="1423988" y="1294571"/>
                </a:cubicBezTo>
                <a:lnTo>
                  <a:pt x="1424771" y="1295632"/>
                </a:lnTo>
                <a:lnTo>
                  <a:pt x="1402750" y="1274398"/>
                </a:lnTo>
                <a:lnTo>
                  <a:pt x="1402080" y="1273616"/>
                </a:lnTo>
                <a:lnTo>
                  <a:pt x="1400891" y="1272605"/>
                </a:lnTo>
                <a:close/>
                <a:moveTo>
                  <a:pt x="2653394" y="1258165"/>
                </a:moveTo>
                <a:lnTo>
                  <a:pt x="2662238" y="1265043"/>
                </a:lnTo>
                <a:cubicBezTo>
                  <a:pt x="2666048" y="1268853"/>
                  <a:pt x="2669858" y="1272663"/>
                  <a:pt x="2673668" y="1275521"/>
                </a:cubicBezTo>
                <a:cubicBezTo>
                  <a:pt x="2680335" y="1282188"/>
                  <a:pt x="2685098" y="1286951"/>
                  <a:pt x="2689860" y="1291713"/>
                </a:cubicBezTo>
                <a:lnTo>
                  <a:pt x="2677960" y="1280765"/>
                </a:lnTo>
                <a:lnTo>
                  <a:pt x="2667953" y="1270758"/>
                </a:lnTo>
                <a:lnTo>
                  <a:pt x="2664189" y="1268096"/>
                </a:lnTo>
                <a:lnTo>
                  <a:pt x="2655890" y="1260460"/>
                </a:lnTo>
                <a:lnTo>
                  <a:pt x="2658428" y="1262186"/>
                </a:lnTo>
                <a:lnTo>
                  <a:pt x="2654142" y="1258852"/>
                </a:lnTo>
                <a:close/>
                <a:moveTo>
                  <a:pt x="1796458" y="1246424"/>
                </a:moveTo>
                <a:lnTo>
                  <a:pt x="1777006" y="1261770"/>
                </a:lnTo>
                <a:lnTo>
                  <a:pt x="1786295" y="1252542"/>
                </a:lnTo>
                <a:close/>
                <a:moveTo>
                  <a:pt x="2442857" y="1245088"/>
                </a:moveTo>
                <a:lnTo>
                  <a:pt x="2432685" y="1253174"/>
                </a:lnTo>
                <a:lnTo>
                  <a:pt x="2432685" y="1252780"/>
                </a:lnTo>
                <a:cubicBezTo>
                  <a:pt x="2433638" y="1251708"/>
                  <a:pt x="2436019" y="1249803"/>
                  <a:pt x="2441258" y="1245993"/>
                </a:cubicBezTo>
                <a:close/>
                <a:moveTo>
                  <a:pt x="1365275" y="1243885"/>
                </a:moveTo>
                <a:lnTo>
                  <a:pt x="1379220" y="1251708"/>
                </a:lnTo>
                <a:lnTo>
                  <a:pt x="1385956" y="1258203"/>
                </a:lnTo>
                <a:lnTo>
                  <a:pt x="1375170" y="1250736"/>
                </a:lnTo>
                <a:lnTo>
                  <a:pt x="1375053" y="1250637"/>
                </a:lnTo>
                <a:lnTo>
                  <a:pt x="1374912" y="1250557"/>
                </a:lnTo>
                <a:close/>
                <a:moveTo>
                  <a:pt x="2447320" y="1242562"/>
                </a:moveTo>
                <a:lnTo>
                  <a:pt x="2442857" y="1245088"/>
                </a:lnTo>
                <a:lnTo>
                  <a:pt x="2444115" y="1244088"/>
                </a:lnTo>
                <a:close/>
                <a:moveTo>
                  <a:pt x="1905" y="1242183"/>
                </a:moveTo>
                <a:cubicBezTo>
                  <a:pt x="12383" y="1243136"/>
                  <a:pt x="28575" y="1244088"/>
                  <a:pt x="41910" y="1247898"/>
                </a:cubicBezTo>
                <a:lnTo>
                  <a:pt x="47381" y="1249762"/>
                </a:lnTo>
                <a:close/>
                <a:moveTo>
                  <a:pt x="1991474" y="1239470"/>
                </a:moveTo>
                <a:lnTo>
                  <a:pt x="1993583" y="1240278"/>
                </a:lnTo>
                <a:lnTo>
                  <a:pt x="1995971" y="1241894"/>
                </a:lnTo>
                <a:lnTo>
                  <a:pt x="1991829" y="1239704"/>
                </a:lnTo>
                <a:close/>
                <a:moveTo>
                  <a:pt x="2003453" y="1237180"/>
                </a:moveTo>
                <a:lnTo>
                  <a:pt x="2004060" y="1237421"/>
                </a:lnTo>
                <a:cubicBezTo>
                  <a:pt x="2019300" y="1246946"/>
                  <a:pt x="2030730" y="1255518"/>
                  <a:pt x="2034540" y="1258376"/>
                </a:cubicBezTo>
                <a:close/>
                <a:moveTo>
                  <a:pt x="1351504" y="1236160"/>
                </a:moveTo>
                <a:lnTo>
                  <a:pt x="1357313" y="1238373"/>
                </a:lnTo>
                <a:lnTo>
                  <a:pt x="1365275" y="1243885"/>
                </a:lnTo>
                <a:close/>
                <a:moveTo>
                  <a:pt x="2461668" y="1235730"/>
                </a:moveTo>
                <a:lnTo>
                  <a:pt x="2447320" y="1242562"/>
                </a:lnTo>
                <a:lnTo>
                  <a:pt x="2453879" y="1238850"/>
                </a:lnTo>
                <a:lnTo>
                  <a:pt x="2455847" y="1237837"/>
                </a:lnTo>
                <a:close/>
                <a:moveTo>
                  <a:pt x="1831507" y="1235053"/>
                </a:moveTo>
                <a:lnTo>
                  <a:pt x="1829708" y="1236141"/>
                </a:lnTo>
                <a:lnTo>
                  <a:pt x="1825943" y="1237421"/>
                </a:lnTo>
                <a:lnTo>
                  <a:pt x="1809881" y="1248129"/>
                </a:lnTo>
                <a:lnTo>
                  <a:pt x="1794510" y="1257423"/>
                </a:lnTo>
                <a:cubicBezTo>
                  <a:pt x="1797368" y="1253613"/>
                  <a:pt x="1807845" y="1245993"/>
                  <a:pt x="1822133" y="1238373"/>
                </a:cubicBezTo>
                <a:close/>
                <a:moveTo>
                  <a:pt x="2462213" y="1234563"/>
                </a:moveTo>
                <a:lnTo>
                  <a:pt x="2455847" y="1237837"/>
                </a:lnTo>
                <a:lnTo>
                  <a:pt x="2452523" y="1239041"/>
                </a:lnTo>
                <a:lnTo>
                  <a:pt x="2453266" y="1238630"/>
                </a:lnTo>
                <a:close/>
                <a:moveTo>
                  <a:pt x="1981614" y="1234304"/>
                </a:moveTo>
                <a:lnTo>
                  <a:pt x="1986915" y="1236468"/>
                </a:lnTo>
                <a:lnTo>
                  <a:pt x="1991474" y="1239470"/>
                </a:lnTo>
                <a:lnTo>
                  <a:pt x="1991158" y="1239349"/>
                </a:lnTo>
                <a:close/>
                <a:moveTo>
                  <a:pt x="1602046" y="1232297"/>
                </a:moveTo>
                <a:lnTo>
                  <a:pt x="1600200" y="1232659"/>
                </a:lnTo>
                <a:lnTo>
                  <a:pt x="1599701" y="1232622"/>
                </a:lnTo>
                <a:close/>
                <a:moveTo>
                  <a:pt x="1586645" y="1231655"/>
                </a:moveTo>
                <a:lnTo>
                  <a:pt x="1599701" y="1232622"/>
                </a:lnTo>
                <a:lnTo>
                  <a:pt x="1594950" y="1233282"/>
                </a:lnTo>
                <a:lnTo>
                  <a:pt x="1578928" y="1231706"/>
                </a:lnTo>
                <a:lnTo>
                  <a:pt x="1585913" y="1231706"/>
                </a:lnTo>
                <a:close/>
                <a:moveTo>
                  <a:pt x="1821541" y="1231324"/>
                </a:moveTo>
                <a:lnTo>
                  <a:pt x="1796458" y="1246424"/>
                </a:lnTo>
                <a:lnTo>
                  <a:pt x="1808322" y="1237064"/>
                </a:lnTo>
                <a:close/>
                <a:moveTo>
                  <a:pt x="2467224" y="1230917"/>
                </a:moveTo>
                <a:lnTo>
                  <a:pt x="2453266" y="1238630"/>
                </a:lnTo>
                <a:lnTo>
                  <a:pt x="2451735" y="1239326"/>
                </a:lnTo>
                <a:lnTo>
                  <a:pt x="2452523" y="1239041"/>
                </a:lnTo>
                <a:lnTo>
                  <a:pt x="2436495" y="1247898"/>
                </a:lnTo>
                <a:cubicBezTo>
                  <a:pt x="2436495" y="1247898"/>
                  <a:pt x="2439353" y="1246946"/>
                  <a:pt x="2443163" y="1244088"/>
                </a:cubicBezTo>
                <a:cubicBezTo>
                  <a:pt x="2446973" y="1242183"/>
                  <a:pt x="2451735" y="1238373"/>
                  <a:pt x="2457450" y="1235516"/>
                </a:cubicBezTo>
                <a:close/>
                <a:moveTo>
                  <a:pt x="1827430" y="1230726"/>
                </a:moveTo>
                <a:lnTo>
                  <a:pt x="1810703" y="1238373"/>
                </a:lnTo>
                <a:cubicBezTo>
                  <a:pt x="1813560" y="1238373"/>
                  <a:pt x="1818323" y="1234563"/>
                  <a:pt x="1821180" y="1232658"/>
                </a:cubicBezTo>
                <a:close/>
                <a:moveTo>
                  <a:pt x="1617308" y="1229516"/>
                </a:moveTo>
                <a:lnTo>
                  <a:pt x="1608669" y="1231377"/>
                </a:lnTo>
                <a:lnTo>
                  <a:pt x="1602046" y="1232297"/>
                </a:lnTo>
                <a:lnTo>
                  <a:pt x="1615590" y="1229636"/>
                </a:lnTo>
                <a:close/>
                <a:moveTo>
                  <a:pt x="1964285" y="1227232"/>
                </a:moveTo>
                <a:lnTo>
                  <a:pt x="1970842" y="1228610"/>
                </a:lnTo>
                <a:lnTo>
                  <a:pt x="1981614" y="1234304"/>
                </a:lnTo>
                <a:close/>
                <a:moveTo>
                  <a:pt x="2479829" y="1226209"/>
                </a:moveTo>
                <a:lnTo>
                  <a:pt x="2473643" y="1227896"/>
                </a:lnTo>
                <a:lnTo>
                  <a:pt x="2467224" y="1230917"/>
                </a:lnTo>
                <a:lnTo>
                  <a:pt x="2472690" y="1227896"/>
                </a:lnTo>
                <a:close/>
                <a:moveTo>
                  <a:pt x="1325169" y="1226128"/>
                </a:moveTo>
                <a:lnTo>
                  <a:pt x="1340168" y="1229801"/>
                </a:lnTo>
                <a:lnTo>
                  <a:pt x="1351504" y="1236160"/>
                </a:lnTo>
                <a:lnTo>
                  <a:pt x="1344533" y="1233504"/>
                </a:lnTo>
                <a:lnTo>
                  <a:pt x="1343025" y="1232658"/>
                </a:lnTo>
                <a:lnTo>
                  <a:pt x="1337694" y="1230899"/>
                </a:lnTo>
                <a:close/>
                <a:moveTo>
                  <a:pt x="2484120" y="1225038"/>
                </a:moveTo>
                <a:lnTo>
                  <a:pt x="2483469" y="1225348"/>
                </a:lnTo>
                <a:lnTo>
                  <a:pt x="2479829" y="1226209"/>
                </a:lnTo>
                <a:close/>
                <a:moveTo>
                  <a:pt x="1948815" y="1223133"/>
                </a:moveTo>
                <a:cubicBezTo>
                  <a:pt x="1951197" y="1223610"/>
                  <a:pt x="1956674" y="1224800"/>
                  <a:pt x="1963579" y="1226943"/>
                </a:cubicBezTo>
                <a:lnTo>
                  <a:pt x="1964285" y="1227232"/>
                </a:lnTo>
                <a:lnTo>
                  <a:pt x="1953712" y="1225008"/>
                </a:lnTo>
                <a:close/>
                <a:moveTo>
                  <a:pt x="2550795" y="1222181"/>
                </a:moveTo>
                <a:lnTo>
                  <a:pt x="2578418" y="1222181"/>
                </a:lnTo>
                <a:cubicBezTo>
                  <a:pt x="2601278" y="1225991"/>
                  <a:pt x="2624138" y="1235516"/>
                  <a:pt x="2642235" y="1247898"/>
                </a:cubicBezTo>
                <a:lnTo>
                  <a:pt x="2653394" y="1258165"/>
                </a:lnTo>
                <a:lnTo>
                  <a:pt x="2645093" y="1251708"/>
                </a:lnTo>
                <a:cubicBezTo>
                  <a:pt x="2645093" y="1251708"/>
                  <a:pt x="2646998" y="1253613"/>
                  <a:pt x="2649855" y="1255518"/>
                </a:cubicBezTo>
                <a:lnTo>
                  <a:pt x="2654142" y="1258852"/>
                </a:lnTo>
                <a:lnTo>
                  <a:pt x="2655890" y="1260460"/>
                </a:lnTo>
                <a:lnTo>
                  <a:pt x="2631282" y="1243731"/>
                </a:lnTo>
                <a:cubicBezTo>
                  <a:pt x="2621280" y="1237897"/>
                  <a:pt x="2610327" y="1232658"/>
                  <a:pt x="2598420" y="1228848"/>
                </a:cubicBezTo>
                <a:lnTo>
                  <a:pt x="2586659" y="1227491"/>
                </a:lnTo>
                <a:lnTo>
                  <a:pt x="2577465" y="1224086"/>
                </a:lnTo>
                <a:close/>
                <a:moveTo>
                  <a:pt x="1867853" y="1222181"/>
                </a:moveTo>
                <a:lnTo>
                  <a:pt x="1831507" y="1235053"/>
                </a:lnTo>
                <a:lnTo>
                  <a:pt x="1835468" y="1232658"/>
                </a:lnTo>
                <a:cubicBezTo>
                  <a:pt x="1842135" y="1229801"/>
                  <a:pt x="1848803" y="1227896"/>
                  <a:pt x="1854518" y="1225991"/>
                </a:cubicBezTo>
                <a:cubicBezTo>
                  <a:pt x="1860233" y="1224086"/>
                  <a:pt x="1864995" y="1223133"/>
                  <a:pt x="1867853" y="1222181"/>
                </a:cubicBezTo>
                <a:close/>
                <a:moveTo>
                  <a:pt x="1309298" y="1221530"/>
                </a:moveTo>
                <a:lnTo>
                  <a:pt x="1314808" y="1222181"/>
                </a:lnTo>
                <a:lnTo>
                  <a:pt x="1325169" y="1226128"/>
                </a:lnTo>
                <a:lnTo>
                  <a:pt x="1317654" y="1224287"/>
                </a:lnTo>
                <a:close/>
                <a:moveTo>
                  <a:pt x="1844259" y="1221459"/>
                </a:moveTo>
                <a:lnTo>
                  <a:pt x="1821541" y="1231324"/>
                </a:lnTo>
                <a:lnTo>
                  <a:pt x="1833563" y="1224086"/>
                </a:lnTo>
                <a:close/>
                <a:moveTo>
                  <a:pt x="2503259" y="1220671"/>
                </a:moveTo>
                <a:lnTo>
                  <a:pt x="2461668" y="1235730"/>
                </a:lnTo>
                <a:lnTo>
                  <a:pt x="2483469" y="1225348"/>
                </a:lnTo>
                <a:close/>
                <a:moveTo>
                  <a:pt x="1301952" y="1220442"/>
                </a:moveTo>
                <a:lnTo>
                  <a:pt x="1308021" y="1221109"/>
                </a:lnTo>
                <a:lnTo>
                  <a:pt x="1309298" y="1221530"/>
                </a:lnTo>
                <a:lnTo>
                  <a:pt x="1303698" y="1220870"/>
                </a:lnTo>
                <a:close/>
                <a:moveTo>
                  <a:pt x="2524125" y="1220276"/>
                </a:moveTo>
                <a:lnTo>
                  <a:pt x="2550795" y="1222181"/>
                </a:lnTo>
                <a:lnTo>
                  <a:pt x="2540636" y="1222181"/>
                </a:lnTo>
                <a:close/>
                <a:moveTo>
                  <a:pt x="2509583" y="1219176"/>
                </a:moveTo>
                <a:lnTo>
                  <a:pt x="2503259" y="1220671"/>
                </a:lnTo>
                <a:lnTo>
                  <a:pt x="2506980" y="1219323"/>
                </a:lnTo>
                <a:close/>
                <a:moveTo>
                  <a:pt x="1277171" y="1217718"/>
                </a:moveTo>
                <a:lnTo>
                  <a:pt x="1293495" y="1218371"/>
                </a:lnTo>
                <a:lnTo>
                  <a:pt x="1301952" y="1220442"/>
                </a:lnTo>
                <a:close/>
                <a:moveTo>
                  <a:pt x="1942607" y="1217689"/>
                </a:moveTo>
                <a:lnTo>
                  <a:pt x="1948815" y="1218371"/>
                </a:lnTo>
                <a:cubicBezTo>
                  <a:pt x="1954054" y="1219800"/>
                  <a:pt x="1954292" y="1219800"/>
                  <a:pt x="1951435" y="1219204"/>
                </a:cubicBezTo>
                <a:close/>
                <a:moveTo>
                  <a:pt x="1274445" y="1217418"/>
                </a:moveTo>
                <a:lnTo>
                  <a:pt x="1277171" y="1217718"/>
                </a:lnTo>
                <a:lnTo>
                  <a:pt x="1276890" y="1217706"/>
                </a:lnTo>
                <a:close/>
                <a:moveTo>
                  <a:pt x="1269683" y="1217418"/>
                </a:moveTo>
                <a:lnTo>
                  <a:pt x="1276890" y="1217706"/>
                </a:lnTo>
                <a:lnTo>
                  <a:pt x="1303698" y="1220870"/>
                </a:lnTo>
                <a:lnTo>
                  <a:pt x="1317654" y="1224287"/>
                </a:lnTo>
                <a:lnTo>
                  <a:pt x="1337694" y="1230899"/>
                </a:lnTo>
                <a:lnTo>
                  <a:pt x="1344533" y="1233504"/>
                </a:lnTo>
                <a:lnTo>
                  <a:pt x="1374912" y="1250557"/>
                </a:lnTo>
                <a:lnTo>
                  <a:pt x="1375170" y="1250736"/>
                </a:lnTo>
                <a:lnTo>
                  <a:pt x="1400891" y="1272605"/>
                </a:lnTo>
                <a:lnTo>
                  <a:pt x="1402750" y="1274398"/>
                </a:lnTo>
                <a:lnTo>
                  <a:pt x="1418123" y="1292333"/>
                </a:lnTo>
                <a:lnTo>
                  <a:pt x="1393508" y="1266948"/>
                </a:lnTo>
                <a:cubicBezTo>
                  <a:pt x="1382078" y="1256471"/>
                  <a:pt x="1367790" y="1246946"/>
                  <a:pt x="1352550" y="1239326"/>
                </a:cubicBezTo>
                <a:cubicBezTo>
                  <a:pt x="1371600" y="1249803"/>
                  <a:pt x="1389698" y="1264091"/>
                  <a:pt x="1404938" y="1279331"/>
                </a:cubicBezTo>
                <a:cubicBezTo>
                  <a:pt x="1420178" y="1294571"/>
                  <a:pt x="1433513" y="1311716"/>
                  <a:pt x="1445895" y="1328861"/>
                </a:cubicBezTo>
                <a:cubicBezTo>
                  <a:pt x="1458278" y="1345529"/>
                  <a:pt x="1469708" y="1362436"/>
                  <a:pt x="1481138" y="1378033"/>
                </a:cubicBezTo>
                <a:lnTo>
                  <a:pt x="1486807" y="1384680"/>
                </a:lnTo>
                <a:lnTo>
                  <a:pt x="1496378" y="1397441"/>
                </a:lnTo>
                <a:cubicBezTo>
                  <a:pt x="1503998" y="1406966"/>
                  <a:pt x="1511618" y="1414586"/>
                  <a:pt x="1516380" y="1419348"/>
                </a:cubicBezTo>
                <a:lnTo>
                  <a:pt x="1486807" y="1384680"/>
                </a:lnTo>
                <a:lnTo>
                  <a:pt x="1473518" y="1366961"/>
                </a:lnTo>
                <a:cubicBezTo>
                  <a:pt x="1480185" y="1374581"/>
                  <a:pt x="1486853" y="1383153"/>
                  <a:pt x="1494473" y="1392678"/>
                </a:cubicBezTo>
                <a:cubicBezTo>
                  <a:pt x="1501140" y="1401251"/>
                  <a:pt x="1508760" y="1409823"/>
                  <a:pt x="1515428" y="1416491"/>
                </a:cubicBezTo>
                <a:cubicBezTo>
                  <a:pt x="1530668" y="1430778"/>
                  <a:pt x="1545908" y="1441256"/>
                  <a:pt x="1563053" y="1445066"/>
                </a:cubicBezTo>
                <a:cubicBezTo>
                  <a:pt x="1580198" y="1449828"/>
                  <a:pt x="1601153" y="1448876"/>
                  <a:pt x="1617345" y="1444113"/>
                </a:cubicBezTo>
                <a:cubicBezTo>
                  <a:pt x="1625918" y="1441256"/>
                  <a:pt x="1633538" y="1438398"/>
                  <a:pt x="1641158" y="1433636"/>
                </a:cubicBezTo>
                <a:cubicBezTo>
                  <a:pt x="1648778" y="1428873"/>
                  <a:pt x="1656398" y="1422206"/>
                  <a:pt x="1664018" y="1415538"/>
                </a:cubicBezTo>
                <a:cubicBezTo>
                  <a:pt x="1678305" y="1401251"/>
                  <a:pt x="1692593" y="1382201"/>
                  <a:pt x="1706880" y="1361246"/>
                </a:cubicBezTo>
                <a:cubicBezTo>
                  <a:pt x="1721168" y="1341243"/>
                  <a:pt x="1735455" y="1318383"/>
                  <a:pt x="1754505" y="1296476"/>
                </a:cubicBezTo>
                <a:cubicBezTo>
                  <a:pt x="1764030" y="1285046"/>
                  <a:pt x="1774508" y="1274568"/>
                  <a:pt x="1785938" y="1264091"/>
                </a:cubicBezTo>
                <a:lnTo>
                  <a:pt x="1809881" y="1248129"/>
                </a:lnTo>
                <a:lnTo>
                  <a:pt x="1829708" y="1236141"/>
                </a:lnTo>
                <a:lnTo>
                  <a:pt x="1873568" y="1221228"/>
                </a:lnTo>
                <a:cubicBezTo>
                  <a:pt x="1889760" y="1218371"/>
                  <a:pt x="1905953" y="1217418"/>
                  <a:pt x="1922145" y="1218371"/>
                </a:cubicBezTo>
                <a:lnTo>
                  <a:pt x="1953712" y="1225008"/>
                </a:lnTo>
                <a:lnTo>
                  <a:pt x="1991158" y="1239349"/>
                </a:lnTo>
                <a:lnTo>
                  <a:pt x="1991829" y="1239704"/>
                </a:lnTo>
                <a:lnTo>
                  <a:pt x="2025968" y="1262186"/>
                </a:lnTo>
                <a:lnTo>
                  <a:pt x="1995971" y="1241894"/>
                </a:lnTo>
                <a:lnTo>
                  <a:pt x="2014538" y="1251708"/>
                </a:lnTo>
                <a:cubicBezTo>
                  <a:pt x="2028825" y="1262186"/>
                  <a:pt x="2041208" y="1272663"/>
                  <a:pt x="2051685" y="1284093"/>
                </a:cubicBezTo>
                <a:cubicBezTo>
                  <a:pt x="2085023" y="1320288"/>
                  <a:pt x="2106930" y="1358388"/>
                  <a:pt x="2130743" y="1388868"/>
                </a:cubicBezTo>
                <a:cubicBezTo>
                  <a:pt x="2143125" y="1404108"/>
                  <a:pt x="2154555" y="1417443"/>
                  <a:pt x="2166938" y="1426016"/>
                </a:cubicBezTo>
                <a:cubicBezTo>
                  <a:pt x="2179320" y="1434588"/>
                  <a:pt x="2192655" y="1441256"/>
                  <a:pt x="2206943" y="1443161"/>
                </a:cubicBezTo>
                <a:cubicBezTo>
                  <a:pt x="2221230" y="1445066"/>
                  <a:pt x="2238375" y="1445066"/>
                  <a:pt x="2251710" y="1441256"/>
                </a:cubicBezTo>
                <a:cubicBezTo>
                  <a:pt x="2265045" y="1437446"/>
                  <a:pt x="2278380" y="1429826"/>
                  <a:pt x="2290763" y="1419348"/>
                </a:cubicBezTo>
                <a:lnTo>
                  <a:pt x="2324362" y="1381158"/>
                </a:lnTo>
                <a:lnTo>
                  <a:pt x="2311718" y="1399346"/>
                </a:lnTo>
                <a:cubicBezTo>
                  <a:pt x="2305050" y="1406013"/>
                  <a:pt x="2291715" y="1420301"/>
                  <a:pt x="2283143" y="1426968"/>
                </a:cubicBezTo>
                <a:cubicBezTo>
                  <a:pt x="2306955" y="1411728"/>
                  <a:pt x="2329815" y="1374581"/>
                  <a:pt x="2329815" y="1377438"/>
                </a:cubicBezTo>
                <a:cubicBezTo>
                  <a:pt x="2337435" y="1366961"/>
                  <a:pt x="2338388" y="1364103"/>
                  <a:pt x="2344103" y="1355531"/>
                </a:cubicBezTo>
                <a:cubicBezTo>
                  <a:pt x="2348866" y="1348864"/>
                  <a:pt x="2352437" y="1343625"/>
                  <a:pt x="2355057" y="1339696"/>
                </a:cubicBezTo>
                <a:lnTo>
                  <a:pt x="2360229" y="1331819"/>
                </a:lnTo>
                <a:lnTo>
                  <a:pt x="2406968" y="1273616"/>
                </a:lnTo>
                <a:lnTo>
                  <a:pt x="2432685" y="1253174"/>
                </a:lnTo>
                <a:lnTo>
                  <a:pt x="2432685" y="1254566"/>
                </a:lnTo>
                <a:cubicBezTo>
                  <a:pt x="2455545" y="1238373"/>
                  <a:pt x="2481263" y="1226943"/>
                  <a:pt x="2506980" y="1222181"/>
                </a:cubicBezTo>
                <a:lnTo>
                  <a:pt x="2540636" y="1222181"/>
                </a:lnTo>
                <a:lnTo>
                  <a:pt x="2586659" y="1227491"/>
                </a:lnTo>
                <a:lnTo>
                  <a:pt x="2628900" y="1243136"/>
                </a:lnTo>
                <a:lnTo>
                  <a:pt x="2664189" y="1268096"/>
                </a:lnTo>
                <a:lnTo>
                  <a:pt x="2677960" y="1280765"/>
                </a:lnTo>
                <a:lnTo>
                  <a:pt x="2692718" y="1295523"/>
                </a:lnTo>
                <a:lnTo>
                  <a:pt x="2690367" y="1292249"/>
                </a:lnTo>
                <a:lnTo>
                  <a:pt x="2708434" y="1312788"/>
                </a:lnTo>
                <a:lnTo>
                  <a:pt x="2714972" y="1322634"/>
                </a:lnTo>
                <a:lnTo>
                  <a:pt x="2714625" y="1322193"/>
                </a:lnTo>
                <a:lnTo>
                  <a:pt x="2715461" y="1323371"/>
                </a:lnTo>
                <a:lnTo>
                  <a:pt x="2727960" y="1342196"/>
                </a:lnTo>
                <a:cubicBezTo>
                  <a:pt x="2727008" y="1341243"/>
                  <a:pt x="2712720" y="1320288"/>
                  <a:pt x="2703195" y="1307906"/>
                </a:cubicBezTo>
                <a:cubicBezTo>
                  <a:pt x="2708910" y="1316478"/>
                  <a:pt x="2712720" y="1323146"/>
                  <a:pt x="2722245" y="1335528"/>
                </a:cubicBezTo>
                <a:cubicBezTo>
                  <a:pt x="2716530" y="1329813"/>
                  <a:pt x="2724150" y="1341243"/>
                  <a:pt x="2733675" y="1355531"/>
                </a:cubicBezTo>
                <a:cubicBezTo>
                  <a:pt x="2743200" y="1369818"/>
                  <a:pt x="2755583" y="1386963"/>
                  <a:pt x="2761298" y="1393631"/>
                </a:cubicBezTo>
                <a:cubicBezTo>
                  <a:pt x="2763203" y="1393631"/>
                  <a:pt x="2753678" y="1384106"/>
                  <a:pt x="2751773" y="1379343"/>
                </a:cubicBezTo>
                <a:cubicBezTo>
                  <a:pt x="2750820" y="1381248"/>
                  <a:pt x="2742248" y="1366008"/>
                  <a:pt x="2728913" y="1346958"/>
                </a:cubicBezTo>
                <a:cubicBezTo>
                  <a:pt x="2727960" y="1345053"/>
                  <a:pt x="2733675" y="1351721"/>
                  <a:pt x="2737485" y="1357436"/>
                </a:cubicBezTo>
                <a:cubicBezTo>
                  <a:pt x="2737485" y="1357436"/>
                  <a:pt x="2734628" y="1352673"/>
                  <a:pt x="2732723" y="1349816"/>
                </a:cubicBezTo>
                <a:cubicBezTo>
                  <a:pt x="2749868" y="1375533"/>
                  <a:pt x="2765108" y="1395536"/>
                  <a:pt x="2774633" y="1406966"/>
                </a:cubicBezTo>
                <a:cubicBezTo>
                  <a:pt x="2767013" y="1398393"/>
                  <a:pt x="2767013" y="1400298"/>
                  <a:pt x="2765108" y="1399346"/>
                </a:cubicBezTo>
                <a:cubicBezTo>
                  <a:pt x="2772728" y="1409823"/>
                  <a:pt x="2781300" y="1421253"/>
                  <a:pt x="2788920" y="1428873"/>
                </a:cubicBezTo>
                <a:cubicBezTo>
                  <a:pt x="2790825" y="1430778"/>
                  <a:pt x="2792730" y="1432683"/>
                  <a:pt x="2793683" y="1434588"/>
                </a:cubicBezTo>
                <a:cubicBezTo>
                  <a:pt x="2795588" y="1436493"/>
                  <a:pt x="2796540" y="1437446"/>
                  <a:pt x="2797493" y="1438398"/>
                </a:cubicBezTo>
                <a:cubicBezTo>
                  <a:pt x="2799398" y="1441256"/>
                  <a:pt x="2801303" y="1443161"/>
                  <a:pt x="2800350" y="1444113"/>
                </a:cubicBezTo>
                <a:cubicBezTo>
                  <a:pt x="2797493" y="1441256"/>
                  <a:pt x="2794635" y="1439351"/>
                  <a:pt x="2791778" y="1436493"/>
                </a:cubicBezTo>
                <a:cubicBezTo>
                  <a:pt x="2788920" y="1433636"/>
                  <a:pt x="2787015" y="1430778"/>
                  <a:pt x="2784158" y="1427921"/>
                </a:cubicBezTo>
                <a:cubicBezTo>
                  <a:pt x="2778443" y="1421253"/>
                  <a:pt x="2771775" y="1414586"/>
                  <a:pt x="2761298" y="1401251"/>
                </a:cubicBezTo>
                <a:lnTo>
                  <a:pt x="2761675" y="1402305"/>
                </a:lnTo>
                <a:lnTo>
                  <a:pt x="2753678" y="1391726"/>
                </a:lnTo>
                <a:cubicBezTo>
                  <a:pt x="2747010" y="1379343"/>
                  <a:pt x="2737485" y="1366961"/>
                  <a:pt x="2732723" y="1360293"/>
                </a:cubicBezTo>
                <a:cubicBezTo>
                  <a:pt x="2739867" y="1371723"/>
                  <a:pt x="2745344" y="1380534"/>
                  <a:pt x="2751058" y="1388987"/>
                </a:cubicBezTo>
                <a:lnTo>
                  <a:pt x="2762322" y="1404118"/>
                </a:lnTo>
                <a:lnTo>
                  <a:pt x="2764275" y="1409585"/>
                </a:lnTo>
                <a:cubicBezTo>
                  <a:pt x="2767965" y="1415300"/>
                  <a:pt x="2774157" y="1423158"/>
                  <a:pt x="2782253" y="1430778"/>
                </a:cubicBezTo>
                <a:cubicBezTo>
                  <a:pt x="2783205" y="1432683"/>
                  <a:pt x="2767013" y="1415538"/>
                  <a:pt x="2775585" y="1426016"/>
                </a:cubicBezTo>
                <a:cubicBezTo>
                  <a:pt x="2774633" y="1426968"/>
                  <a:pt x="2765108" y="1415538"/>
                  <a:pt x="2762250" y="1411728"/>
                </a:cubicBezTo>
                <a:cubicBezTo>
                  <a:pt x="2772728" y="1422206"/>
                  <a:pt x="2762250" y="1409823"/>
                  <a:pt x="2752725" y="1398393"/>
                </a:cubicBezTo>
                <a:cubicBezTo>
                  <a:pt x="2755583" y="1404108"/>
                  <a:pt x="2756535" y="1407918"/>
                  <a:pt x="2768918" y="1422206"/>
                </a:cubicBezTo>
                <a:cubicBezTo>
                  <a:pt x="2764156" y="1417920"/>
                  <a:pt x="2763679" y="1418158"/>
                  <a:pt x="2763679" y="1418872"/>
                </a:cubicBezTo>
                <a:lnTo>
                  <a:pt x="2762175" y="1418571"/>
                </a:lnTo>
                <a:lnTo>
                  <a:pt x="2762250" y="1418396"/>
                </a:lnTo>
                <a:lnTo>
                  <a:pt x="2759775" y="1415920"/>
                </a:lnTo>
                <a:lnTo>
                  <a:pt x="2753678" y="1406013"/>
                </a:lnTo>
                <a:cubicBezTo>
                  <a:pt x="2751773" y="1403156"/>
                  <a:pt x="2750820" y="1400298"/>
                  <a:pt x="2746058" y="1393631"/>
                </a:cubicBezTo>
                <a:cubicBezTo>
                  <a:pt x="2736533" y="1384106"/>
                  <a:pt x="2759393" y="1413633"/>
                  <a:pt x="2748915" y="1402203"/>
                </a:cubicBezTo>
                <a:cubicBezTo>
                  <a:pt x="2749868" y="1403156"/>
                  <a:pt x="2752725" y="1406966"/>
                  <a:pt x="2755583" y="1411728"/>
                </a:cubicBezTo>
                <a:lnTo>
                  <a:pt x="2759775" y="1415920"/>
                </a:lnTo>
                <a:lnTo>
                  <a:pt x="2761298" y="1418396"/>
                </a:lnTo>
                <a:lnTo>
                  <a:pt x="2762175" y="1418571"/>
                </a:lnTo>
                <a:lnTo>
                  <a:pt x="2761179" y="1420896"/>
                </a:lnTo>
                <a:cubicBezTo>
                  <a:pt x="2763203" y="1424349"/>
                  <a:pt x="2767966" y="1430302"/>
                  <a:pt x="2776538" y="1438398"/>
                </a:cubicBezTo>
                <a:cubicBezTo>
                  <a:pt x="2778443" y="1441256"/>
                  <a:pt x="2767013" y="1435541"/>
                  <a:pt x="2778443" y="1443161"/>
                </a:cubicBezTo>
                <a:cubicBezTo>
                  <a:pt x="2783205" y="1446971"/>
                  <a:pt x="2780348" y="1446018"/>
                  <a:pt x="2776538" y="1443161"/>
                </a:cubicBezTo>
                <a:cubicBezTo>
                  <a:pt x="2772728" y="1440303"/>
                  <a:pt x="2767013" y="1435541"/>
                  <a:pt x="2765108" y="1432683"/>
                </a:cubicBezTo>
                <a:cubicBezTo>
                  <a:pt x="2771775" y="1441256"/>
                  <a:pt x="2772728" y="1446018"/>
                  <a:pt x="2784158" y="1455543"/>
                </a:cubicBezTo>
                <a:cubicBezTo>
                  <a:pt x="2783205" y="1455543"/>
                  <a:pt x="2782253" y="1454591"/>
                  <a:pt x="2779395" y="1453638"/>
                </a:cubicBezTo>
                <a:cubicBezTo>
                  <a:pt x="2777490" y="1451733"/>
                  <a:pt x="2773680" y="1449828"/>
                  <a:pt x="2769870" y="1446018"/>
                </a:cubicBezTo>
                <a:cubicBezTo>
                  <a:pt x="2769870" y="1448876"/>
                  <a:pt x="2769870" y="1449828"/>
                  <a:pt x="2777490" y="1457448"/>
                </a:cubicBezTo>
                <a:cubicBezTo>
                  <a:pt x="2767013" y="1448876"/>
                  <a:pt x="2765108" y="1448876"/>
                  <a:pt x="2753678" y="1437446"/>
                </a:cubicBezTo>
                <a:cubicBezTo>
                  <a:pt x="2756535" y="1441256"/>
                  <a:pt x="2757488" y="1443161"/>
                  <a:pt x="2760345" y="1446018"/>
                </a:cubicBezTo>
                <a:cubicBezTo>
                  <a:pt x="2763203" y="1448876"/>
                  <a:pt x="2766060" y="1451733"/>
                  <a:pt x="2771775" y="1456496"/>
                </a:cubicBezTo>
                <a:cubicBezTo>
                  <a:pt x="2755583" y="1445066"/>
                  <a:pt x="2780348" y="1466021"/>
                  <a:pt x="2776538" y="1464116"/>
                </a:cubicBezTo>
                <a:cubicBezTo>
                  <a:pt x="2787015" y="1470783"/>
                  <a:pt x="2796540" y="1475546"/>
                  <a:pt x="2808923" y="1481261"/>
                </a:cubicBezTo>
                <a:cubicBezTo>
                  <a:pt x="2812733" y="1483166"/>
                  <a:pt x="2807018" y="1481261"/>
                  <a:pt x="2800350" y="1478403"/>
                </a:cubicBezTo>
                <a:cubicBezTo>
                  <a:pt x="2793683" y="1475546"/>
                  <a:pt x="2786063" y="1470783"/>
                  <a:pt x="2784158" y="1470783"/>
                </a:cubicBezTo>
                <a:cubicBezTo>
                  <a:pt x="2787968" y="1474593"/>
                  <a:pt x="2804160" y="1482213"/>
                  <a:pt x="2807970" y="1484118"/>
                </a:cubicBezTo>
                <a:cubicBezTo>
                  <a:pt x="2801303" y="1483166"/>
                  <a:pt x="2786063" y="1474593"/>
                  <a:pt x="2786063" y="1475546"/>
                </a:cubicBezTo>
                <a:cubicBezTo>
                  <a:pt x="2798445" y="1484118"/>
                  <a:pt x="2801303" y="1486976"/>
                  <a:pt x="2807018" y="1491738"/>
                </a:cubicBezTo>
                <a:cubicBezTo>
                  <a:pt x="2809875" y="1493643"/>
                  <a:pt x="2813685" y="1496501"/>
                  <a:pt x="2819400" y="1498406"/>
                </a:cubicBezTo>
                <a:cubicBezTo>
                  <a:pt x="2825115" y="1501263"/>
                  <a:pt x="2834640" y="1503168"/>
                  <a:pt x="2847023" y="1504121"/>
                </a:cubicBezTo>
                <a:cubicBezTo>
                  <a:pt x="2848928" y="1505073"/>
                  <a:pt x="2847975" y="1506026"/>
                  <a:pt x="2856548" y="1506978"/>
                </a:cubicBezTo>
                <a:cubicBezTo>
                  <a:pt x="2852738" y="1506026"/>
                  <a:pt x="2846070" y="1506026"/>
                  <a:pt x="2839403" y="1506026"/>
                </a:cubicBezTo>
                <a:cubicBezTo>
                  <a:pt x="2832735" y="1505073"/>
                  <a:pt x="2825115" y="1504121"/>
                  <a:pt x="2822258" y="1503168"/>
                </a:cubicBezTo>
                <a:cubicBezTo>
                  <a:pt x="2822258" y="1504121"/>
                  <a:pt x="2828925" y="1506026"/>
                  <a:pt x="2842260" y="1507931"/>
                </a:cubicBezTo>
                <a:cubicBezTo>
                  <a:pt x="2835593" y="1508883"/>
                  <a:pt x="2823210" y="1505073"/>
                  <a:pt x="2817495" y="1503168"/>
                </a:cubicBezTo>
                <a:cubicBezTo>
                  <a:pt x="2800350" y="1499358"/>
                  <a:pt x="2800350" y="1499358"/>
                  <a:pt x="2796540" y="1499358"/>
                </a:cubicBezTo>
                <a:lnTo>
                  <a:pt x="2784931" y="1492393"/>
                </a:lnTo>
                <a:lnTo>
                  <a:pt x="2790111" y="1494357"/>
                </a:lnTo>
                <a:cubicBezTo>
                  <a:pt x="2787968" y="1493167"/>
                  <a:pt x="2783682" y="1490786"/>
                  <a:pt x="2784158" y="1489833"/>
                </a:cubicBezTo>
                <a:cubicBezTo>
                  <a:pt x="2784158" y="1490786"/>
                  <a:pt x="2771775" y="1483166"/>
                  <a:pt x="2774633" y="1486023"/>
                </a:cubicBezTo>
                <a:lnTo>
                  <a:pt x="2777495" y="1487931"/>
                </a:lnTo>
                <a:lnTo>
                  <a:pt x="2753678" y="1473641"/>
                </a:lnTo>
                <a:cubicBezTo>
                  <a:pt x="2743200" y="1465068"/>
                  <a:pt x="2734628" y="1458401"/>
                  <a:pt x="2728913" y="1453638"/>
                </a:cubicBezTo>
                <a:cubicBezTo>
                  <a:pt x="2727960" y="1453638"/>
                  <a:pt x="2736533" y="1463163"/>
                  <a:pt x="2746058" y="1471736"/>
                </a:cubicBezTo>
                <a:cubicBezTo>
                  <a:pt x="2750820" y="1475546"/>
                  <a:pt x="2750820" y="1474593"/>
                  <a:pt x="2747010" y="1470783"/>
                </a:cubicBezTo>
                <a:cubicBezTo>
                  <a:pt x="2749868" y="1472688"/>
                  <a:pt x="2756535" y="1478403"/>
                  <a:pt x="2761298" y="1482213"/>
                </a:cubicBezTo>
                <a:cubicBezTo>
                  <a:pt x="2766060" y="1486023"/>
                  <a:pt x="2768918" y="1488881"/>
                  <a:pt x="2762250" y="1485071"/>
                </a:cubicBezTo>
                <a:cubicBezTo>
                  <a:pt x="2778443" y="1495548"/>
                  <a:pt x="2779395" y="1496501"/>
                  <a:pt x="2794635" y="1504121"/>
                </a:cubicBezTo>
                <a:cubicBezTo>
                  <a:pt x="2793683" y="1505073"/>
                  <a:pt x="2783205" y="1499358"/>
                  <a:pt x="2766060" y="1488881"/>
                </a:cubicBezTo>
                <a:cubicBezTo>
                  <a:pt x="2791778" y="1505073"/>
                  <a:pt x="2762250" y="1488881"/>
                  <a:pt x="2751773" y="1481261"/>
                </a:cubicBezTo>
                <a:cubicBezTo>
                  <a:pt x="2751773" y="1482213"/>
                  <a:pt x="2755821" y="1485547"/>
                  <a:pt x="2758202" y="1487690"/>
                </a:cubicBezTo>
                <a:lnTo>
                  <a:pt x="2756406" y="1487331"/>
                </a:lnTo>
                <a:lnTo>
                  <a:pt x="2736533" y="1472688"/>
                </a:lnTo>
                <a:cubicBezTo>
                  <a:pt x="2727008" y="1464116"/>
                  <a:pt x="2719388" y="1455543"/>
                  <a:pt x="2709863" y="1444113"/>
                </a:cubicBezTo>
                <a:cubicBezTo>
                  <a:pt x="2713673" y="1449828"/>
                  <a:pt x="2719388" y="1457448"/>
                  <a:pt x="2706053" y="1441256"/>
                </a:cubicBezTo>
                <a:cubicBezTo>
                  <a:pt x="2705100" y="1440303"/>
                  <a:pt x="2699385" y="1435541"/>
                  <a:pt x="2707958" y="1446018"/>
                </a:cubicBezTo>
                <a:cubicBezTo>
                  <a:pt x="2705100" y="1444113"/>
                  <a:pt x="2700338" y="1438398"/>
                  <a:pt x="2695575" y="1430778"/>
                </a:cubicBezTo>
                <a:cubicBezTo>
                  <a:pt x="2697480" y="1435541"/>
                  <a:pt x="2708910" y="1447923"/>
                  <a:pt x="2706053" y="1447923"/>
                </a:cubicBezTo>
                <a:cubicBezTo>
                  <a:pt x="2692718" y="1431731"/>
                  <a:pt x="2687955" y="1423158"/>
                  <a:pt x="2682240" y="1415538"/>
                </a:cubicBezTo>
                <a:cubicBezTo>
                  <a:pt x="2677478" y="1406966"/>
                  <a:pt x="2671763" y="1398393"/>
                  <a:pt x="2660333" y="1383153"/>
                </a:cubicBezTo>
                <a:cubicBezTo>
                  <a:pt x="2660333" y="1381248"/>
                  <a:pt x="2667953" y="1393631"/>
                  <a:pt x="2668905" y="1393631"/>
                </a:cubicBezTo>
                <a:cubicBezTo>
                  <a:pt x="2653665" y="1371723"/>
                  <a:pt x="2642235" y="1358388"/>
                  <a:pt x="2629853" y="1346006"/>
                </a:cubicBezTo>
                <a:cubicBezTo>
                  <a:pt x="2617470" y="1333623"/>
                  <a:pt x="2605088" y="1322193"/>
                  <a:pt x="2586990" y="1313621"/>
                </a:cubicBezTo>
                <a:cubicBezTo>
                  <a:pt x="2589848" y="1313621"/>
                  <a:pt x="2583180" y="1309811"/>
                  <a:pt x="2575560" y="1307906"/>
                </a:cubicBezTo>
                <a:cubicBezTo>
                  <a:pt x="2573655" y="1306953"/>
                  <a:pt x="2571750" y="1306953"/>
                  <a:pt x="2570798" y="1306001"/>
                </a:cubicBezTo>
                <a:cubicBezTo>
                  <a:pt x="2568893" y="1306001"/>
                  <a:pt x="2567940" y="1306001"/>
                  <a:pt x="2566035" y="1305048"/>
                </a:cubicBezTo>
                <a:cubicBezTo>
                  <a:pt x="2563178" y="1305048"/>
                  <a:pt x="2562225" y="1305048"/>
                  <a:pt x="2564130" y="1306001"/>
                </a:cubicBezTo>
                <a:cubicBezTo>
                  <a:pt x="2553653" y="1303143"/>
                  <a:pt x="2545080" y="1303143"/>
                  <a:pt x="2539365" y="1303143"/>
                </a:cubicBezTo>
                <a:cubicBezTo>
                  <a:pt x="2536508" y="1303143"/>
                  <a:pt x="2533650" y="1303143"/>
                  <a:pt x="2531745" y="1303143"/>
                </a:cubicBezTo>
                <a:cubicBezTo>
                  <a:pt x="2529840" y="1303143"/>
                  <a:pt x="2527935" y="1304096"/>
                  <a:pt x="2525078" y="1304096"/>
                </a:cubicBezTo>
                <a:cubicBezTo>
                  <a:pt x="2523173" y="1304096"/>
                  <a:pt x="2521268" y="1305048"/>
                  <a:pt x="2518410" y="1305048"/>
                </a:cubicBezTo>
                <a:cubicBezTo>
                  <a:pt x="2516505" y="1306001"/>
                  <a:pt x="2513648" y="1306001"/>
                  <a:pt x="2510790" y="1306953"/>
                </a:cubicBezTo>
                <a:cubicBezTo>
                  <a:pt x="2505075" y="1308858"/>
                  <a:pt x="2497455" y="1312668"/>
                  <a:pt x="2486978" y="1319336"/>
                </a:cubicBezTo>
                <a:cubicBezTo>
                  <a:pt x="2492693" y="1316478"/>
                  <a:pt x="2501265" y="1311716"/>
                  <a:pt x="2514600" y="1307906"/>
                </a:cubicBezTo>
                <a:cubicBezTo>
                  <a:pt x="2512695" y="1308858"/>
                  <a:pt x="2509838" y="1310763"/>
                  <a:pt x="2506028" y="1311716"/>
                </a:cubicBezTo>
                <a:cubicBezTo>
                  <a:pt x="2502218" y="1313621"/>
                  <a:pt x="2498408" y="1315526"/>
                  <a:pt x="2493645" y="1318383"/>
                </a:cubicBezTo>
                <a:cubicBezTo>
                  <a:pt x="2485073" y="1324098"/>
                  <a:pt x="2474595" y="1331718"/>
                  <a:pt x="2465070" y="1342196"/>
                </a:cubicBezTo>
                <a:cubicBezTo>
                  <a:pt x="2468880" y="1337433"/>
                  <a:pt x="2468880" y="1336481"/>
                  <a:pt x="2467928" y="1338386"/>
                </a:cubicBezTo>
                <a:cubicBezTo>
                  <a:pt x="2466023" y="1340291"/>
                  <a:pt x="2462213" y="1344101"/>
                  <a:pt x="2457450" y="1349816"/>
                </a:cubicBezTo>
                <a:cubicBezTo>
                  <a:pt x="2457450" y="1349816"/>
                  <a:pt x="2460308" y="1346958"/>
                  <a:pt x="2463165" y="1344101"/>
                </a:cubicBezTo>
                <a:cubicBezTo>
                  <a:pt x="2447925" y="1361246"/>
                  <a:pt x="2433638" y="1382201"/>
                  <a:pt x="2417445" y="1406013"/>
                </a:cubicBezTo>
                <a:cubicBezTo>
                  <a:pt x="2400300" y="1429826"/>
                  <a:pt x="2382203" y="1456496"/>
                  <a:pt x="2354580" y="1481261"/>
                </a:cubicBezTo>
                <a:cubicBezTo>
                  <a:pt x="2341245" y="1493643"/>
                  <a:pt x="2325053" y="1505073"/>
                  <a:pt x="2306003" y="1514598"/>
                </a:cubicBezTo>
                <a:cubicBezTo>
                  <a:pt x="2287905" y="1523171"/>
                  <a:pt x="2266950" y="1529838"/>
                  <a:pt x="2246948" y="1531743"/>
                </a:cubicBezTo>
                <a:cubicBezTo>
                  <a:pt x="2226945" y="1533648"/>
                  <a:pt x="2206943" y="1533648"/>
                  <a:pt x="2186940" y="1529838"/>
                </a:cubicBezTo>
                <a:cubicBezTo>
                  <a:pt x="2166938" y="1526028"/>
                  <a:pt x="2145983" y="1517456"/>
                  <a:pt x="2128838" y="1506978"/>
                </a:cubicBezTo>
                <a:cubicBezTo>
                  <a:pt x="2127885" y="1506026"/>
                  <a:pt x="2134553" y="1508883"/>
                  <a:pt x="2134553" y="1508883"/>
                </a:cubicBezTo>
                <a:cubicBezTo>
                  <a:pt x="2119313" y="1500311"/>
                  <a:pt x="2106930" y="1489833"/>
                  <a:pt x="2098358" y="1482213"/>
                </a:cubicBezTo>
                <a:cubicBezTo>
                  <a:pt x="2089785" y="1474593"/>
                  <a:pt x="2084070" y="1467926"/>
                  <a:pt x="2081213" y="1465068"/>
                </a:cubicBezTo>
                <a:cubicBezTo>
                  <a:pt x="2078355" y="1462211"/>
                  <a:pt x="2078355" y="1463163"/>
                  <a:pt x="2083118" y="1467926"/>
                </a:cubicBezTo>
                <a:cubicBezTo>
                  <a:pt x="2087880" y="1472688"/>
                  <a:pt x="2096453" y="1483166"/>
                  <a:pt x="2114550" y="1496501"/>
                </a:cubicBezTo>
                <a:cubicBezTo>
                  <a:pt x="2113598" y="1496501"/>
                  <a:pt x="2100263" y="1486976"/>
                  <a:pt x="2087880" y="1474593"/>
                </a:cubicBezTo>
                <a:cubicBezTo>
                  <a:pt x="2075498" y="1462211"/>
                  <a:pt x="2064068" y="1447923"/>
                  <a:pt x="2057400" y="1440303"/>
                </a:cubicBezTo>
                <a:cubicBezTo>
                  <a:pt x="2068830" y="1453638"/>
                  <a:pt x="2057400" y="1438398"/>
                  <a:pt x="2052638" y="1430778"/>
                </a:cubicBezTo>
                <a:cubicBezTo>
                  <a:pt x="2043113" y="1421253"/>
                  <a:pt x="2030730" y="1401251"/>
                  <a:pt x="2014538" y="1379343"/>
                </a:cubicBezTo>
                <a:cubicBezTo>
                  <a:pt x="2019300" y="1384106"/>
                  <a:pt x="2024063" y="1392678"/>
                  <a:pt x="2030730" y="1400298"/>
                </a:cubicBezTo>
                <a:cubicBezTo>
                  <a:pt x="2026920" y="1392678"/>
                  <a:pt x="2010728" y="1371723"/>
                  <a:pt x="2005965" y="1365056"/>
                </a:cubicBezTo>
                <a:cubicBezTo>
                  <a:pt x="2005965" y="1366008"/>
                  <a:pt x="2009775" y="1371723"/>
                  <a:pt x="2012633" y="1375533"/>
                </a:cubicBezTo>
                <a:cubicBezTo>
                  <a:pt x="2011680" y="1375533"/>
                  <a:pt x="2002155" y="1361246"/>
                  <a:pt x="1997393" y="1356483"/>
                </a:cubicBezTo>
                <a:cubicBezTo>
                  <a:pt x="1998345" y="1356483"/>
                  <a:pt x="2000250" y="1359341"/>
                  <a:pt x="2000250" y="1359341"/>
                </a:cubicBezTo>
                <a:cubicBezTo>
                  <a:pt x="1986915" y="1342196"/>
                  <a:pt x="1976438" y="1332671"/>
                  <a:pt x="1966913" y="1325051"/>
                </a:cubicBezTo>
                <a:cubicBezTo>
                  <a:pt x="1957388" y="1317431"/>
                  <a:pt x="1947863" y="1312668"/>
                  <a:pt x="1934528" y="1307906"/>
                </a:cubicBezTo>
                <a:cubicBezTo>
                  <a:pt x="1929765" y="1306953"/>
                  <a:pt x="1935480" y="1308858"/>
                  <a:pt x="1934528" y="1308858"/>
                </a:cubicBezTo>
                <a:lnTo>
                  <a:pt x="1924338" y="1306675"/>
                </a:lnTo>
                <a:lnTo>
                  <a:pt x="1929765" y="1306953"/>
                </a:lnTo>
                <a:lnTo>
                  <a:pt x="1923324" y="1306458"/>
                </a:lnTo>
                <a:lnTo>
                  <a:pt x="1921193" y="1306001"/>
                </a:lnTo>
                <a:cubicBezTo>
                  <a:pt x="1917383" y="1306001"/>
                  <a:pt x="1913573" y="1306001"/>
                  <a:pt x="1905000" y="1305048"/>
                </a:cubicBezTo>
                <a:lnTo>
                  <a:pt x="1923324" y="1306458"/>
                </a:lnTo>
                <a:lnTo>
                  <a:pt x="1924338" y="1306675"/>
                </a:lnTo>
                <a:lnTo>
                  <a:pt x="1892618" y="1305048"/>
                </a:lnTo>
                <a:lnTo>
                  <a:pt x="1884996" y="1307668"/>
                </a:lnTo>
                <a:lnTo>
                  <a:pt x="1886903" y="1306953"/>
                </a:lnTo>
                <a:cubicBezTo>
                  <a:pt x="1884045" y="1307906"/>
                  <a:pt x="1878330" y="1308858"/>
                  <a:pt x="1873568" y="1310763"/>
                </a:cubicBezTo>
                <a:cubicBezTo>
                  <a:pt x="1868805" y="1312668"/>
                  <a:pt x="1864043" y="1314573"/>
                  <a:pt x="1862138" y="1315526"/>
                </a:cubicBezTo>
                <a:lnTo>
                  <a:pt x="1884996" y="1307668"/>
                </a:lnTo>
                <a:lnTo>
                  <a:pt x="1864043" y="1315526"/>
                </a:lnTo>
                <a:cubicBezTo>
                  <a:pt x="1855470" y="1320288"/>
                  <a:pt x="1845945" y="1326956"/>
                  <a:pt x="1839278" y="1333623"/>
                </a:cubicBezTo>
                <a:cubicBezTo>
                  <a:pt x="1844040" y="1327908"/>
                  <a:pt x="1841183" y="1330766"/>
                  <a:pt x="1835468" y="1335528"/>
                </a:cubicBezTo>
                <a:cubicBezTo>
                  <a:pt x="1830705" y="1340291"/>
                  <a:pt x="1824038" y="1348863"/>
                  <a:pt x="1823085" y="1348863"/>
                </a:cubicBezTo>
                <a:cubicBezTo>
                  <a:pt x="1817370" y="1355531"/>
                  <a:pt x="1826895" y="1346006"/>
                  <a:pt x="1821180" y="1352673"/>
                </a:cubicBezTo>
                <a:cubicBezTo>
                  <a:pt x="1810703" y="1365056"/>
                  <a:pt x="1803083" y="1375533"/>
                  <a:pt x="1795463" y="1387916"/>
                </a:cubicBezTo>
                <a:cubicBezTo>
                  <a:pt x="1787843" y="1399346"/>
                  <a:pt x="1779270" y="1411728"/>
                  <a:pt x="1767840" y="1426968"/>
                </a:cubicBezTo>
                <a:cubicBezTo>
                  <a:pt x="1773555" y="1417443"/>
                  <a:pt x="1780223" y="1408871"/>
                  <a:pt x="1785938" y="1400298"/>
                </a:cubicBezTo>
                <a:cubicBezTo>
                  <a:pt x="1778318" y="1409823"/>
                  <a:pt x="1773555" y="1417443"/>
                  <a:pt x="1766888" y="1427921"/>
                </a:cubicBezTo>
                <a:lnTo>
                  <a:pt x="1758526" y="1438374"/>
                </a:lnTo>
                <a:lnTo>
                  <a:pt x="1771650" y="1420301"/>
                </a:lnTo>
                <a:cubicBezTo>
                  <a:pt x="1757363" y="1438398"/>
                  <a:pt x="1746885" y="1452686"/>
                  <a:pt x="1738313" y="1463163"/>
                </a:cubicBezTo>
                <a:lnTo>
                  <a:pt x="1752010" y="1446519"/>
                </a:lnTo>
                <a:lnTo>
                  <a:pt x="1737342" y="1464854"/>
                </a:lnTo>
                <a:lnTo>
                  <a:pt x="1708923" y="1492641"/>
                </a:lnTo>
                <a:lnTo>
                  <a:pt x="1676616" y="1512256"/>
                </a:lnTo>
                <a:lnTo>
                  <a:pt x="1657720" y="1522754"/>
                </a:lnTo>
                <a:lnTo>
                  <a:pt x="1610768" y="1532867"/>
                </a:lnTo>
                <a:lnTo>
                  <a:pt x="1587495" y="1534491"/>
                </a:lnTo>
                <a:lnTo>
                  <a:pt x="1544766" y="1530288"/>
                </a:lnTo>
                <a:lnTo>
                  <a:pt x="1525557" y="1523299"/>
                </a:lnTo>
                <a:lnTo>
                  <a:pt x="1513519" y="1517920"/>
                </a:lnTo>
                <a:lnTo>
                  <a:pt x="1484388" y="1501868"/>
                </a:lnTo>
                <a:lnTo>
                  <a:pt x="1465580" y="1487611"/>
                </a:lnTo>
                <a:lnTo>
                  <a:pt x="1446467" y="1470185"/>
                </a:lnTo>
                <a:lnTo>
                  <a:pt x="1392932" y="1405178"/>
                </a:lnTo>
                <a:lnTo>
                  <a:pt x="1369577" y="1370414"/>
                </a:lnTo>
                <a:cubicBezTo>
                  <a:pt x="1360885" y="1358388"/>
                  <a:pt x="1352074" y="1347435"/>
                  <a:pt x="1343025" y="1338386"/>
                </a:cubicBezTo>
                <a:cubicBezTo>
                  <a:pt x="1323975" y="1319336"/>
                  <a:pt x="1305878" y="1309811"/>
                  <a:pt x="1283018" y="1307906"/>
                </a:cubicBezTo>
                <a:cubicBezTo>
                  <a:pt x="1271588" y="1306953"/>
                  <a:pt x="1259205" y="1307906"/>
                  <a:pt x="1248728" y="1310763"/>
                </a:cubicBezTo>
                <a:cubicBezTo>
                  <a:pt x="1238250" y="1313621"/>
                  <a:pt x="1228725" y="1318383"/>
                  <a:pt x="1218248" y="1326003"/>
                </a:cubicBezTo>
                <a:lnTo>
                  <a:pt x="1205228" y="1338917"/>
                </a:lnTo>
                <a:lnTo>
                  <a:pt x="1200150" y="1343148"/>
                </a:lnTo>
                <a:lnTo>
                  <a:pt x="1195612" y="1348454"/>
                </a:lnTo>
                <a:lnTo>
                  <a:pt x="1189197" y="1354816"/>
                </a:lnTo>
                <a:cubicBezTo>
                  <a:pt x="1179672" y="1366484"/>
                  <a:pt x="1170147" y="1379819"/>
                  <a:pt x="1160145" y="1393631"/>
                </a:cubicBezTo>
                <a:cubicBezTo>
                  <a:pt x="1163003" y="1390773"/>
                  <a:pt x="1166813" y="1385058"/>
                  <a:pt x="1173480" y="1376486"/>
                </a:cubicBezTo>
                <a:cubicBezTo>
                  <a:pt x="1159193" y="1398393"/>
                  <a:pt x="1142048" y="1422206"/>
                  <a:pt x="1122045" y="1446971"/>
                </a:cubicBezTo>
                <a:cubicBezTo>
                  <a:pt x="1117283" y="1451733"/>
                  <a:pt x="1112520" y="1457448"/>
                  <a:pt x="1119188" y="1451733"/>
                </a:cubicBezTo>
                <a:lnTo>
                  <a:pt x="1073066" y="1495510"/>
                </a:lnTo>
                <a:lnTo>
                  <a:pt x="1052156" y="1511026"/>
                </a:lnTo>
                <a:cubicBezTo>
                  <a:pt x="1039416" y="1518408"/>
                  <a:pt x="1025367" y="1524599"/>
                  <a:pt x="1010603" y="1528886"/>
                </a:cubicBezTo>
                <a:cubicBezTo>
                  <a:pt x="996315" y="1532696"/>
                  <a:pt x="981075" y="1535553"/>
                  <a:pt x="965835" y="1536506"/>
                </a:cubicBezTo>
                <a:lnTo>
                  <a:pt x="954405" y="1536506"/>
                </a:lnTo>
                <a:lnTo>
                  <a:pt x="942975" y="1536506"/>
                </a:lnTo>
                <a:cubicBezTo>
                  <a:pt x="935355" y="1536506"/>
                  <a:pt x="927735" y="1535553"/>
                  <a:pt x="920115" y="1533648"/>
                </a:cubicBezTo>
                <a:cubicBezTo>
                  <a:pt x="889635" y="1528886"/>
                  <a:pt x="859155" y="1514598"/>
                  <a:pt x="836295" y="1496501"/>
                </a:cubicBezTo>
                <a:cubicBezTo>
                  <a:pt x="812483" y="1478403"/>
                  <a:pt x="795338" y="1457448"/>
                  <a:pt x="780098" y="1437446"/>
                </a:cubicBezTo>
                <a:cubicBezTo>
                  <a:pt x="764858" y="1417443"/>
                  <a:pt x="752475" y="1398393"/>
                  <a:pt x="740093" y="1381248"/>
                </a:cubicBezTo>
                <a:cubicBezTo>
                  <a:pt x="727710" y="1364103"/>
                  <a:pt x="716280" y="1349816"/>
                  <a:pt x="704850" y="1337433"/>
                </a:cubicBezTo>
                <a:cubicBezTo>
                  <a:pt x="692944" y="1326003"/>
                  <a:pt x="681991" y="1318383"/>
                  <a:pt x="670799" y="1313501"/>
                </a:cubicBezTo>
                <a:lnTo>
                  <a:pt x="640128" y="1307018"/>
                </a:lnTo>
                <a:lnTo>
                  <a:pt x="641033" y="1306953"/>
                </a:lnTo>
                <a:cubicBezTo>
                  <a:pt x="639128" y="1306953"/>
                  <a:pt x="635318" y="1306001"/>
                  <a:pt x="635318" y="1306001"/>
                </a:cubicBezTo>
                <a:lnTo>
                  <a:pt x="640128" y="1307018"/>
                </a:lnTo>
                <a:lnTo>
                  <a:pt x="614363" y="1308858"/>
                </a:lnTo>
                <a:cubicBezTo>
                  <a:pt x="605790" y="1310763"/>
                  <a:pt x="596265" y="1313621"/>
                  <a:pt x="587693" y="1319336"/>
                </a:cubicBezTo>
                <a:cubicBezTo>
                  <a:pt x="569595" y="1329813"/>
                  <a:pt x="549593" y="1352673"/>
                  <a:pt x="529590" y="1380296"/>
                </a:cubicBezTo>
                <a:cubicBezTo>
                  <a:pt x="509588" y="1407918"/>
                  <a:pt x="488633" y="1439351"/>
                  <a:pt x="461010" y="1466973"/>
                </a:cubicBezTo>
                <a:cubicBezTo>
                  <a:pt x="447675" y="1481261"/>
                  <a:pt x="431483" y="1493643"/>
                  <a:pt x="415290" y="1504121"/>
                </a:cubicBezTo>
                <a:cubicBezTo>
                  <a:pt x="399098" y="1514598"/>
                  <a:pt x="381000" y="1521266"/>
                  <a:pt x="364808" y="1525076"/>
                </a:cubicBezTo>
                <a:cubicBezTo>
                  <a:pt x="356235" y="1526981"/>
                  <a:pt x="350520" y="1528886"/>
                  <a:pt x="345758" y="1529838"/>
                </a:cubicBezTo>
                <a:cubicBezTo>
                  <a:pt x="340995" y="1530791"/>
                  <a:pt x="336233" y="1531743"/>
                  <a:pt x="329565" y="1531743"/>
                </a:cubicBezTo>
                <a:cubicBezTo>
                  <a:pt x="328613" y="1532696"/>
                  <a:pt x="330518" y="1532696"/>
                  <a:pt x="335280" y="1532696"/>
                </a:cubicBezTo>
                <a:cubicBezTo>
                  <a:pt x="321945" y="1534601"/>
                  <a:pt x="313373" y="1531743"/>
                  <a:pt x="288608" y="1529838"/>
                </a:cubicBezTo>
                <a:cubicBezTo>
                  <a:pt x="286703" y="1528886"/>
                  <a:pt x="288608" y="1529838"/>
                  <a:pt x="292418" y="1529838"/>
                </a:cubicBezTo>
                <a:cubicBezTo>
                  <a:pt x="294323" y="1529838"/>
                  <a:pt x="297180" y="1529838"/>
                  <a:pt x="300038" y="1530791"/>
                </a:cubicBezTo>
                <a:cubicBezTo>
                  <a:pt x="302895" y="1530791"/>
                  <a:pt x="305753" y="1530791"/>
                  <a:pt x="309563" y="1530791"/>
                </a:cubicBezTo>
                <a:cubicBezTo>
                  <a:pt x="316230" y="1530791"/>
                  <a:pt x="323850" y="1530791"/>
                  <a:pt x="330518" y="1530791"/>
                </a:cubicBezTo>
                <a:cubicBezTo>
                  <a:pt x="337185" y="1530791"/>
                  <a:pt x="343853" y="1529838"/>
                  <a:pt x="347663" y="1528886"/>
                </a:cubicBezTo>
                <a:cubicBezTo>
                  <a:pt x="326708" y="1530791"/>
                  <a:pt x="306705" y="1530791"/>
                  <a:pt x="284798" y="1526981"/>
                </a:cubicBezTo>
                <a:cubicBezTo>
                  <a:pt x="262890" y="1523171"/>
                  <a:pt x="241935" y="1514598"/>
                  <a:pt x="222885" y="1502216"/>
                </a:cubicBezTo>
                <a:cubicBezTo>
                  <a:pt x="203835" y="1490786"/>
                  <a:pt x="187643" y="1475546"/>
                  <a:pt x="174308" y="1461258"/>
                </a:cubicBezTo>
                <a:cubicBezTo>
                  <a:pt x="160973" y="1446018"/>
                  <a:pt x="149543" y="1431731"/>
                  <a:pt x="138113" y="1416491"/>
                </a:cubicBezTo>
                <a:cubicBezTo>
                  <a:pt x="146685" y="1426968"/>
                  <a:pt x="141923" y="1420301"/>
                  <a:pt x="134303" y="1408871"/>
                </a:cubicBezTo>
                <a:cubicBezTo>
                  <a:pt x="126683" y="1398393"/>
                  <a:pt x="116205" y="1383153"/>
                  <a:pt x="110490" y="1374581"/>
                </a:cubicBezTo>
                <a:cubicBezTo>
                  <a:pt x="109538" y="1372676"/>
                  <a:pt x="114300" y="1379343"/>
                  <a:pt x="120968" y="1388868"/>
                </a:cubicBezTo>
                <a:cubicBezTo>
                  <a:pt x="127635" y="1397441"/>
                  <a:pt x="135255" y="1408871"/>
                  <a:pt x="137160" y="1410776"/>
                </a:cubicBezTo>
                <a:cubicBezTo>
                  <a:pt x="133350" y="1404108"/>
                  <a:pt x="121920" y="1386963"/>
                  <a:pt x="111443" y="1371723"/>
                </a:cubicBezTo>
                <a:cubicBezTo>
                  <a:pt x="100013" y="1356483"/>
                  <a:pt x="89535" y="1343148"/>
                  <a:pt x="83820" y="1339338"/>
                </a:cubicBezTo>
                <a:cubicBezTo>
                  <a:pt x="83820" y="1339338"/>
                  <a:pt x="80963" y="1335528"/>
                  <a:pt x="79058" y="1333623"/>
                </a:cubicBezTo>
                <a:cubicBezTo>
                  <a:pt x="79058" y="1332671"/>
                  <a:pt x="88583" y="1343148"/>
                  <a:pt x="92393" y="1347911"/>
                </a:cubicBezTo>
                <a:cubicBezTo>
                  <a:pt x="93345" y="1347911"/>
                  <a:pt x="83820" y="1337433"/>
                  <a:pt x="80010" y="1333623"/>
                </a:cubicBezTo>
                <a:cubicBezTo>
                  <a:pt x="94298" y="1346958"/>
                  <a:pt x="75248" y="1324098"/>
                  <a:pt x="62865" y="1315526"/>
                </a:cubicBezTo>
                <a:cubicBezTo>
                  <a:pt x="60960" y="1314573"/>
                  <a:pt x="68580" y="1319336"/>
                  <a:pt x="74295" y="1324098"/>
                </a:cubicBezTo>
                <a:cubicBezTo>
                  <a:pt x="80010" y="1328861"/>
                  <a:pt x="83820" y="1331718"/>
                  <a:pt x="75248" y="1322193"/>
                </a:cubicBezTo>
                <a:cubicBezTo>
                  <a:pt x="83820" y="1328861"/>
                  <a:pt x="92393" y="1337433"/>
                  <a:pt x="96203" y="1339338"/>
                </a:cubicBezTo>
                <a:cubicBezTo>
                  <a:pt x="94298" y="1334576"/>
                  <a:pt x="83820" y="1322193"/>
                  <a:pt x="89535" y="1324098"/>
                </a:cubicBezTo>
                <a:cubicBezTo>
                  <a:pt x="83820" y="1317431"/>
                  <a:pt x="65723" y="1302191"/>
                  <a:pt x="50483" y="1295523"/>
                </a:cubicBezTo>
                <a:cubicBezTo>
                  <a:pt x="53340" y="1296476"/>
                  <a:pt x="61913" y="1300286"/>
                  <a:pt x="66675" y="1304096"/>
                </a:cubicBezTo>
                <a:cubicBezTo>
                  <a:pt x="63818" y="1300286"/>
                  <a:pt x="57150" y="1296476"/>
                  <a:pt x="54293" y="1293618"/>
                </a:cubicBezTo>
                <a:cubicBezTo>
                  <a:pt x="50483" y="1291713"/>
                  <a:pt x="49530" y="1289808"/>
                  <a:pt x="56198" y="1291713"/>
                </a:cubicBezTo>
                <a:lnTo>
                  <a:pt x="49751" y="1288029"/>
                </a:lnTo>
                <a:lnTo>
                  <a:pt x="66675" y="1295523"/>
                </a:lnTo>
                <a:cubicBezTo>
                  <a:pt x="64770" y="1292666"/>
                  <a:pt x="53340" y="1284093"/>
                  <a:pt x="36195" y="1279331"/>
                </a:cubicBezTo>
                <a:cubicBezTo>
                  <a:pt x="30480" y="1277426"/>
                  <a:pt x="34290" y="1278378"/>
                  <a:pt x="40958" y="1280283"/>
                </a:cubicBezTo>
                <a:cubicBezTo>
                  <a:pt x="47625" y="1282188"/>
                  <a:pt x="55245" y="1285998"/>
                  <a:pt x="58103" y="1287903"/>
                </a:cubicBezTo>
                <a:cubicBezTo>
                  <a:pt x="56198" y="1285998"/>
                  <a:pt x="50483" y="1283141"/>
                  <a:pt x="44768" y="1281236"/>
                </a:cubicBezTo>
                <a:cubicBezTo>
                  <a:pt x="39053" y="1279331"/>
                  <a:pt x="32385" y="1277426"/>
                  <a:pt x="29528" y="1276473"/>
                </a:cubicBezTo>
                <a:cubicBezTo>
                  <a:pt x="31433" y="1275521"/>
                  <a:pt x="48578" y="1281236"/>
                  <a:pt x="55245" y="1285046"/>
                </a:cubicBezTo>
                <a:cubicBezTo>
                  <a:pt x="60960" y="1286951"/>
                  <a:pt x="74295" y="1292666"/>
                  <a:pt x="56198" y="1283141"/>
                </a:cubicBezTo>
                <a:cubicBezTo>
                  <a:pt x="57150" y="1282188"/>
                  <a:pt x="67628" y="1288856"/>
                  <a:pt x="67628" y="1287903"/>
                </a:cubicBezTo>
                <a:cubicBezTo>
                  <a:pt x="63818" y="1285522"/>
                  <a:pt x="62628" y="1284629"/>
                  <a:pt x="62643" y="1284450"/>
                </a:cubicBezTo>
                <a:lnTo>
                  <a:pt x="64399" y="1285102"/>
                </a:lnTo>
                <a:lnTo>
                  <a:pt x="71438" y="1288856"/>
                </a:lnTo>
                <a:cubicBezTo>
                  <a:pt x="75248" y="1289808"/>
                  <a:pt x="70485" y="1285998"/>
                  <a:pt x="62865" y="1281236"/>
                </a:cubicBezTo>
                <a:cubicBezTo>
                  <a:pt x="59055" y="1279331"/>
                  <a:pt x="54293" y="1277426"/>
                  <a:pt x="50483" y="1275521"/>
                </a:cubicBezTo>
                <a:cubicBezTo>
                  <a:pt x="45720" y="1273616"/>
                  <a:pt x="41910" y="1272663"/>
                  <a:pt x="39053" y="1270758"/>
                </a:cubicBezTo>
                <a:cubicBezTo>
                  <a:pt x="40958" y="1270758"/>
                  <a:pt x="46673" y="1272663"/>
                  <a:pt x="52388" y="1275521"/>
                </a:cubicBezTo>
                <a:cubicBezTo>
                  <a:pt x="55245" y="1277426"/>
                  <a:pt x="59055" y="1278378"/>
                  <a:pt x="61913" y="1280283"/>
                </a:cubicBezTo>
                <a:cubicBezTo>
                  <a:pt x="64770" y="1282188"/>
                  <a:pt x="67628" y="1283141"/>
                  <a:pt x="69533" y="1285046"/>
                </a:cubicBezTo>
                <a:cubicBezTo>
                  <a:pt x="82868" y="1293618"/>
                  <a:pt x="69533" y="1283141"/>
                  <a:pt x="81915" y="1289808"/>
                </a:cubicBezTo>
                <a:cubicBezTo>
                  <a:pt x="80010" y="1287903"/>
                  <a:pt x="76200" y="1285998"/>
                  <a:pt x="71438" y="1282188"/>
                </a:cubicBezTo>
                <a:cubicBezTo>
                  <a:pt x="75248" y="1284093"/>
                  <a:pt x="78105" y="1285046"/>
                  <a:pt x="82868" y="1287903"/>
                </a:cubicBezTo>
                <a:lnTo>
                  <a:pt x="76012" y="1282761"/>
                </a:lnTo>
                <a:lnTo>
                  <a:pt x="80010" y="1285046"/>
                </a:lnTo>
                <a:lnTo>
                  <a:pt x="63499" y="1274039"/>
                </a:lnTo>
                <a:lnTo>
                  <a:pt x="64700" y="1274599"/>
                </a:lnTo>
                <a:lnTo>
                  <a:pt x="67628" y="1276473"/>
                </a:lnTo>
                <a:lnTo>
                  <a:pt x="67573" y="1276143"/>
                </a:lnTo>
                <a:lnTo>
                  <a:pt x="91440" y="1292666"/>
                </a:lnTo>
                <a:cubicBezTo>
                  <a:pt x="104775" y="1303143"/>
                  <a:pt x="100965" y="1298381"/>
                  <a:pt x="107633" y="1301238"/>
                </a:cubicBezTo>
                <a:cubicBezTo>
                  <a:pt x="103823" y="1296476"/>
                  <a:pt x="96203" y="1289808"/>
                  <a:pt x="87630" y="1283141"/>
                </a:cubicBezTo>
                <a:lnTo>
                  <a:pt x="77899" y="1277152"/>
                </a:lnTo>
                <a:lnTo>
                  <a:pt x="80963" y="1278378"/>
                </a:lnTo>
                <a:cubicBezTo>
                  <a:pt x="89535" y="1282188"/>
                  <a:pt x="94298" y="1282188"/>
                  <a:pt x="84773" y="1273616"/>
                </a:cubicBezTo>
                <a:cubicBezTo>
                  <a:pt x="81915" y="1270758"/>
                  <a:pt x="75248" y="1266948"/>
                  <a:pt x="68580" y="1264091"/>
                </a:cubicBezTo>
                <a:cubicBezTo>
                  <a:pt x="64770" y="1262186"/>
                  <a:pt x="61913" y="1261233"/>
                  <a:pt x="58103" y="1259328"/>
                </a:cubicBezTo>
                <a:cubicBezTo>
                  <a:pt x="55245" y="1258376"/>
                  <a:pt x="52388" y="1257423"/>
                  <a:pt x="49530" y="1256471"/>
                </a:cubicBezTo>
                <a:cubicBezTo>
                  <a:pt x="47625" y="1255518"/>
                  <a:pt x="56198" y="1257423"/>
                  <a:pt x="63818" y="1261233"/>
                </a:cubicBezTo>
                <a:cubicBezTo>
                  <a:pt x="68580" y="1263138"/>
                  <a:pt x="72390" y="1265043"/>
                  <a:pt x="76200" y="1267901"/>
                </a:cubicBezTo>
                <a:cubicBezTo>
                  <a:pt x="80010" y="1269806"/>
                  <a:pt x="82868" y="1271711"/>
                  <a:pt x="84773" y="1272663"/>
                </a:cubicBezTo>
                <a:cubicBezTo>
                  <a:pt x="88583" y="1271711"/>
                  <a:pt x="67628" y="1256471"/>
                  <a:pt x="40958" y="1249803"/>
                </a:cubicBezTo>
                <a:cubicBezTo>
                  <a:pt x="41910" y="1248851"/>
                  <a:pt x="53340" y="1251708"/>
                  <a:pt x="64770" y="1257423"/>
                </a:cubicBezTo>
                <a:cubicBezTo>
                  <a:pt x="64770" y="1256947"/>
                  <a:pt x="62151" y="1255280"/>
                  <a:pt x="57984" y="1253375"/>
                </a:cubicBezTo>
                <a:lnTo>
                  <a:pt x="47381" y="1249762"/>
                </a:lnTo>
                <a:lnTo>
                  <a:pt x="59055" y="1251708"/>
                </a:lnTo>
                <a:cubicBezTo>
                  <a:pt x="77153" y="1258376"/>
                  <a:pt x="90488" y="1265996"/>
                  <a:pt x="90488" y="1264091"/>
                </a:cubicBezTo>
                <a:cubicBezTo>
                  <a:pt x="82868" y="1258376"/>
                  <a:pt x="95250" y="1266948"/>
                  <a:pt x="94298" y="1266948"/>
                </a:cubicBezTo>
                <a:cubicBezTo>
                  <a:pt x="106680" y="1275521"/>
                  <a:pt x="111443" y="1278378"/>
                  <a:pt x="114300" y="1280283"/>
                </a:cubicBezTo>
                <a:cubicBezTo>
                  <a:pt x="117158" y="1282188"/>
                  <a:pt x="119063" y="1282188"/>
                  <a:pt x="124778" y="1286951"/>
                </a:cubicBezTo>
                <a:cubicBezTo>
                  <a:pt x="116205" y="1275521"/>
                  <a:pt x="120968" y="1277426"/>
                  <a:pt x="131445" y="1285998"/>
                </a:cubicBezTo>
                <a:cubicBezTo>
                  <a:pt x="142875" y="1294571"/>
                  <a:pt x="157163" y="1309811"/>
                  <a:pt x="167640" y="1322193"/>
                </a:cubicBezTo>
                <a:cubicBezTo>
                  <a:pt x="162878" y="1313621"/>
                  <a:pt x="147638" y="1292666"/>
                  <a:pt x="134303" y="1278378"/>
                </a:cubicBezTo>
                <a:cubicBezTo>
                  <a:pt x="142875" y="1285998"/>
                  <a:pt x="152400" y="1295523"/>
                  <a:pt x="161925" y="1306953"/>
                </a:cubicBezTo>
                <a:cubicBezTo>
                  <a:pt x="171450" y="1318383"/>
                  <a:pt x="180023" y="1331718"/>
                  <a:pt x="188595" y="1344101"/>
                </a:cubicBezTo>
                <a:cubicBezTo>
                  <a:pt x="205740" y="1368866"/>
                  <a:pt x="221933" y="1391726"/>
                  <a:pt x="234315" y="1403156"/>
                </a:cubicBezTo>
                <a:cubicBezTo>
                  <a:pt x="244793" y="1415538"/>
                  <a:pt x="257175" y="1427921"/>
                  <a:pt x="270510" y="1435541"/>
                </a:cubicBezTo>
                <a:cubicBezTo>
                  <a:pt x="283845" y="1443161"/>
                  <a:pt x="298133" y="1447923"/>
                  <a:pt x="315278" y="1447923"/>
                </a:cubicBezTo>
                <a:cubicBezTo>
                  <a:pt x="331947" y="1448875"/>
                  <a:pt x="346472" y="1445780"/>
                  <a:pt x="359093" y="1440065"/>
                </a:cubicBezTo>
                <a:lnTo>
                  <a:pt x="380974" y="1424137"/>
                </a:lnTo>
                <a:lnTo>
                  <a:pt x="378143" y="1426968"/>
                </a:lnTo>
                <a:cubicBezTo>
                  <a:pt x="381000" y="1426016"/>
                  <a:pt x="383858" y="1422206"/>
                  <a:pt x="386715" y="1420301"/>
                </a:cubicBezTo>
                <a:cubicBezTo>
                  <a:pt x="388620" y="1418396"/>
                  <a:pt x="391478" y="1415538"/>
                  <a:pt x="391478" y="1416491"/>
                </a:cubicBezTo>
                <a:lnTo>
                  <a:pt x="380974" y="1424137"/>
                </a:lnTo>
                <a:lnTo>
                  <a:pt x="410647" y="1394464"/>
                </a:lnTo>
                <a:cubicBezTo>
                  <a:pt x="421482" y="1381248"/>
                  <a:pt x="432435" y="1366009"/>
                  <a:pt x="443865" y="1349816"/>
                </a:cubicBezTo>
                <a:cubicBezTo>
                  <a:pt x="455295" y="1333623"/>
                  <a:pt x="467678" y="1316478"/>
                  <a:pt x="481965" y="1298381"/>
                </a:cubicBezTo>
                <a:lnTo>
                  <a:pt x="509414" y="1272859"/>
                </a:lnTo>
                <a:lnTo>
                  <a:pt x="488924" y="1295832"/>
                </a:lnTo>
                <a:lnTo>
                  <a:pt x="482918" y="1302191"/>
                </a:lnTo>
                <a:lnTo>
                  <a:pt x="480868" y="1304865"/>
                </a:lnTo>
                <a:lnTo>
                  <a:pt x="478155" y="1307906"/>
                </a:lnTo>
                <a:lnTo>
                  <a:pt x="461289" y="1330395"/>
                </a:lnTo>
                <a:lnTo>
                  <a:pt x="455891" y="1337433"/>
                </a:lnTo>
                <a:lnTo>
                  <a:pt x="454225" y="1339814"/>
                </a:lnTo>
                <a:lnTo>
                  <a:pt x="453867" y="1340291"/>
                </a:lnTo>
                <a:cubicBezTo>
                  <a:pt x="447438" y="1349339"/>
                  <a:pt x="442913" y="1356007"/>
                  <a:pt x="441008" y="1358388"/>
                </a:cubicBezTo>
                <a:cubicBezTo>
                  <a:pt x="442199" y="1356959"/>
                  <a:pt x="444104" y="1354280"/>
                  <a:pt x="446619" y="1350679"/>
                </a:cubicBezTo>
                <a:lnTo>
                  <a:pt x="454225" y="1339814"/>
                </a:lnTo>
                <a:lnTo>
                  <a:pt x="461289" y="1330395"/>
                </a:lnTo>
                <a:lnTo>
                  <a:pt x="480868" y="1304865"/>
                </a:lnTo>
                <a:lnTo>
                  <a:pt x="488924" y="1295832"/>
                </a:lnTo>
                <a:lnTo>
                  <a:pt x="514001" y="1269280"/>
                </a:lnTo>
                <a:lnTo>
                  <a:pt x="538163" y="1250756"/>
                </a:lnTo>
                <a:cubicBezTo>
                  <a:pt x="536258" y="1251708"/>
                  <a:pt x="533400" y="1253613"/>
                  <a:pt x="529590" y="1256471"/>
                </a:cubicBezTo>
                <a:cubicBezTo>
                  <a:pt x="525780" y="1259328"/>
                  <a:pt x="521018" y="1263138"/>
                  <a:pt x="515303" y="1267901"/>
                </a:cubicBezTo>
                <a:lnTo>
                  <a:pt x="514001" y="1269280"/>
                </a:lnTo>
                <a:lnTo>
                  <a:pt x="509793" y="1272506"/>
                </a:lnTo>
                <a:lnTo>
                  <a:pt x="536258" y="1247898"/>
                </a:lnTo>
                <a:cubicBezTo>
                  <a:pt x="558165" y="1232658"/>
                  <a:pt x="585788" y="1223133"/>
                  <a:pt x="612458" y="1220276"/>
                </a:cubicBezTo>
                <a:cubicBezTo>
                  <a:pt x="625793" y="1218371"/>
                  <a:pt x="639128" y="1218371"/>
                  <a:pt x="652463" y="1219323"/>
                </a:cubicBezTo>
                <a:cubicBezTo>
                  <a:pt x="659130" y="1220276"/>
                  <a:pt x="665798" y="1221228"/>
                  <a:pt x="672465" y="1222181"/>
                </a:cubicBezTo>
                <a:cubicBezTo>
                  <a:pt x="679133" y="1224086"/>
                  <a:pt x="685800" y="1225038"/>
                  <a:pt x="692468" y="1227896"/>
                </a:cubicBezTo>
                <a:cubicBezTo>
                  <a:pt x="719138" y="1236468"/>
                  <a:pt x="743903" y="1252661"/>
                  <a:pt x="762000" y="1269806"/>
                </a:cubicBezTo>
                <a:lnTo>
                  <a:pt x="801040" y="1315092"/>
                </a:lnTo>
                <a:lnTo>
                  <a:pt x="811530" y="1328861"/>
                </a:lnTo>
                <a:cubicBezTo>
                  <a:pt x="819150" y="1339338"/>
                  <a:pt x="825818" y="1347911"/>
                  <a:pt x="822960" y="1344101"/>
                </a:cubicBezTo>
                <a:cubicBezTo>
                  <a:pt x="837248" y="1364103"/>
                  <a:pt x="858203" y="1395536"/>
                  <a:pt x="879158" y="1415538"/>
                </a:cubicBezTo>
                <a:cubicBezTo>
                  <a:pt x="901065" y="1436493"/>
                  <a:pt x="922973" y="1444113"/>
                  <a:pt x="934403" y="1445066"/>
                </a:cubicBezTo>
                <a:cubicBezTo>
                  <a:pt x="935355" y="1445066"/>
                  <a:pt x="934403" y="1444113"/>
                  <a:pt x="932498" y="1444113"/>
                </a:cubicBezTo>
                <a:cubicBezTo>
                  <a:pt x="930593" y="1444113"/>
                  <a:pt x="927735" y="1443161"/>
                  <a:pt x="925830" y="1442208"/>
                </a:cubicBezTo>
                <a:cubicBezTo>
                  <a:pt x="929640" y="1443161"/>
                  <a:pt x="933450" y="1444113"/>
                  <a:pt x="937260" y="1444113"/>
                </a:cubicBezTo>
                <a:cubicBezTo>
                  <a:pt x="941070" y="1445066"/>
                  <a:pt x="945833" y="1445066"/>
                  <a:pt x="949643" y="1445066"/>
                </a:cubicBezTo>
                <a:cubicBezTo>
                  <a:pt x="953453" y="1445066"/>
                  <a:pt x="958215" y="1445066"/>
                  <a:pt x="962978" y="1445066"/>
                </a:cubicBezTo>
                <a:cubicBezTo>
                  <a:pt x="966788" y="1444113"/>
                  <a:pt x="971550" y="1444113"/>
                  <a:pt x="975360" y="1443161"/>
                </a:cubicBezTo>
                <a:cubicBezTo>
                  <a:pt x="991553" y="1439351"/>
                  <a:pt x="1006793" y="1431731"/>
                  <a:pt x="1022033" y="1417443"/>
                </a:cubicBezTo>
                <a:cubicBezTo>
                  <a:pt x="1037273" y="1404108"/>
                  <a:pt x="1051560" y="1384106"/>
                  <a:pt x="1066800" y="1363151"/>
                </a:cubicBezTo>
                <a:cubicBezTo>
                  <a:pt x="1082040" y="1341243"/>
                  <a:pt x="1097280" y="1317431"/>
                  <a:pt x="1117283" y="1294571"/>
                </a:cubicBezTo>
                <a:cubicBezTo>
                  <a:pt x="1137285" y="1271711"/>
                  <a:pt x="1162050" y="1246946"/>
                  <a:pt x="1195388" y="1233611"/>
                </a:cubicBezTo>
                <a:cubicBezTo>
                  <a:pt x="1211580" y="1226943"/>
                  <a:pt x="1228725" y="1221228"/>
                  <a:pt x="1244918" y="1219323"/>
                </a:cubicBezTo>
                <a:cubicBezTo>
                  <a:pt x="1253490" y="1217418"/>
                  <a:pt x="1261110" y="1218371"/>
                  <a:pt x="1269683" y="1217418"/>
                </a:cubicBezTo>
                <a:close/>
                <a:moveTo>
                  <a:pt x="1666159" y="1216663"/>
                </a:moveTo>
                <a:lnTo>
                  <a:pt x="1660208" y="1220276"/>
                </a:lnTo>
                <a:lnTo>
                  <a:pt x="1658275" y="1220692"/>
                </a:lnTo>
                <a:close/>
                <a:moveTo>
                  <a:pt x="2518412" y="1215513"/>
                </a:moveTo>
                <a:lnTo>
                  <a:pt x="2501265" y="1218371"/>
                </a:lnTo>
                <a:cubicBezTo>
                  <a:pt x="2506980" y="1217419"/>
                  <a:pt x="2513410" y="1216228"/>
                  <a:pt x="2518172" y="1215513"/>
                </a:cubicBezTo>
                <a:close/>
                <a:moveTo>
                  <a:pt x="1870182" y="1215092"/>
                </a:moveTo>
                <a:lnTo>
                  <a:pt x="1844259" y="1221459"/>
                </a:lnTo>
                <a:lnTo>
                  <a:pt x="1853565" y="1217418"/>
                </a:lnTo>
                <a:close/>
                <a:moveTo>
                  <a:pt x="1895475" y="1213608"/>
                </a:moveTo>
                <a:cubicBezTo>
                  <a:pt x="1899285" y="1213608"/>
                  <a:pt x="1905000" y="1212656"/>
                  <a:pt x="1912620" y="1213608"/>
                </a:cubicBezTo>
                <a:cubicBezTo>
                  <a:pt x="1916430" y="1214561"/>
                  <a:pt x="1920240" y="1214561"/>
                  <a:pt x="1924050" y="1214561"/>
                </a:cubicBezTo>
                <a:cubicBezTo>
                  <a:pt x="1927860" y="1215513"/>
                  <a:pt x="1931670" y="1215513"/>
                  <a:pt x="1935480" y="1216466"/>
                </a:cubicBezTo>
                <a:lnTo>
                  <a:pt x="1942607" y="1217689"/>
                </a:lnTo>
                <a:lnTo>
                  <a:pt x="1907620" y="1213846"/>
                </a:lnTo>
                <a:cubicBezTo>
                  <a:pt x="1895237" y="1213846"/>
                  <a:pt x="1884046" y="1215037"/>
                  <a:pt x="1873568" y="1216466"/>
                </a:cubicBezTo>
                <a:lnTo>
                  <a:pt x="1827430" y="1230726"/>
                </a:lnTo>
                <a:lnTo>
                  <a:pt x="1844040" y="1223133"/>
                </a:lnTo>
                <a:cubicBezTo>
                  <a:pt x="1851660" y="1220276"/>
                  <a:pt x="1860233" y="1218371"/>
                  <a:pt x="1868805" y="1216466"/>
                </a:cubicBezTo>
                <a:cubicBezTo>
                  <a:pt x="1877378" y="1215513"/>
                  <a:pt x="1885950" y="1213608"/>
                  <a:pt x="1895475" y="1213608"/>
                </a:cubicBezTo>
                <a:close/>
                <a:moveTo>
                  <a:pt x="2534497" y="1212832"/>
                </a:moveTo>
                <a:lnTo>
                  <a:pt x="2550795" y="1213608"/>
                </a:lnTo>
                <a:cubicBezTo>
                  <a:pt x="2554605" y="1213608"/>
                  <a:pt x="2557463" y="1214561"/>
                  <a:pt x="2561273" y="1214561"/>
                </a:cubicBezTo>
                <a:cubicBezTo>
                  <a:pt x="2565083" y="1215513"/>
                  <a:pt x="2568893" y="1215513"/>
                  <a:pt x="2572703" y="1216466"/>
                </a:cubicBezTo>
                <a:cubicBezTo>
                  <a:pt x="2587943" y="1219323"/>
                  <a:pt x="2606993" y="1224086"/>
                  <a:pt x="2628900" y="1235516"/>
                </a:cubicBezTo>
                <a:cubicBezTo>
                  <a:pt x="2613660" y="1228848"/>
                  <a:pt x="2588895" y="1218371"/>
                  <a:pt x="2557463" y="1216466"/>
                </a:cubicBezTo>
                <a:lnTo>
                  <a:pt x="2509583" y="1219176"/>
                </a:lnTo>
                <a:lnTo>
                  <a:pt x="2525078" y="1215513"/>
                </a:lnTo>
                <a:lnTo>
                  <a:pt x="2518412" y="1215513"/>
                </a:lnTo>
                <a:close/>
                <a:moveTo>
                  <a:pt x="2530793" y="1212656"/>
                </a:moveTo>
                <a:lnTo>
                  <a:pt x="2534570" y="1212820"/>
                </a:lnTo>
                <a:lnTo>
                  <a:pt x="2534497" y="1212832"/>
                </a:lnTo>
                <a:close/>
                <a:moveTo>
                  <a:pt x="1928018" y="1212185"/>
                </a:moveTo>
                <a:lnTo>
                  <a:pt x="1941195" y="1212656"/>
                </a:lnTo>
                <a:cubicBezTo>
                  <a:pt x="1959293" y="1215513"/>
                  <a:pt x="1976438" y="1222181"/>
                  <a:pt x="1992630" y="1229801"/>
                </a:cubicBezTo>
                <a:lnTo>
                  <a:pt x="2003453" y="1237180"/>
                </a:lnTo>
                <a:lnTo>
                  <a:pt x="1948815" y="1215513"/>
                </a:lnTo>
                <a:close/>
                <a:moveTo>
                  <a:pt x="2566988" y="1211703"/>
                </a:moveTo>
                <a:cubicBezTo>
                  <a:pt x="2573655" y="1210751"/>
                  <a:pt x="2592705" y="1215513"/>
                  <a:pt x="2603183" y="1219323"/>
                </a:cubicBezTo>
                <a:cubicBezTo>
                  <a:pt x="2599373" y="1218371"/>
                  <a:pt x="2594610" y="1217418"/>
                  <a:pt x="2589848" y="1216466"/>
                </a:cubicBezTo>
                <a:cubicBezTo>
                  <a:pt x="2585085" y="1215513"/>
                  <a:pt x="2580323" y="1214561"/>
                  <a:pt x="2574608" y="1214561"/>
                </a:cubicBezTo>
                <a:lnTo>
                  <a:pt x="2534570" y="1212820"/>
                </a:lnTo>
                <a:lnTo>
                  <a:pt x="2535555" y="1212656"/>
                </a:lnTo>
                <a:cubicBezTo>
                  <a:pt x="2547938" y="1211703"/>
                  <a:pt x="2561273" y="1212656"/>
                  <a:pt x="2578418" y="1214561"/>
                </a:cubicBezTo>
                <a:cubicBezTo>
                  <a:pt x="2580323" y="1214561"/>
                  <a:pt x="2573655" y="1212656"/>
                  <a:pt x="2566988" y="1211703"/>
                </a:cubicBezTo>
                <a:close/>
                <a:moveTo>
                  <a:pt x="2517458" y="1211703"/>
                </a:moveTo>
                <a:cubicBezTo>
                  <a:pt x="2505075" y="1213608"/>
                  <a:pt x="2492693" y="1216466"/>
                  <a:pt x="2479358" y="1220276"/>
                </a:cubicBezTo>
                <a:cubicBezTo>
                  <a:pt x="2466023" y="1224086"/>
                  <a:pt x="2450783" y="1230753"/>
                  <a:pt x="2436495" y="1240278"/>
                </a:cubicBezTo>
                <a:cubicBezTo>
                  <a:pt x="2441258" y="1236468"/>
                  <a:pt x="2454593" y="1228848"/>
                  <a:pt x="2470785" y="1222181"/>
                </a:cubicBezTo>
                <a:cubicBezTo>
                  <a:pt x="2486025" y="1216466"/>
                  <a:pt x="2505075" y="1212656"/>
                  <a:pt x="2517458" y="1211703"/>
                </a:cubicBezTo>
                <a:close/>
                <a:moveTo>
                  <a:pt x="642938" y="1211703"/>
                </a:moveTo>
                <a:cubicBezTo>
                  <a:pt x="661035" y="1211703"/>
                  <a:pt x="679133" y="1214561"/>
                  <a:pt x="697230" y="1220276"/>
                </a:cubicBezTo>
                <a:cubicBezTo>
                  <a:pt x="733425" y="1231706"/>
                  <a:pt x="762000" y="1254566"/>
                  <a:pt x="782955" y="1276473"/>
                </a:cubicBezTo>
                <a:cubicBezTo>
                  <a:pt x="780098" y="1279331"/>
                  <a:pt x="774383" y="1272663"/>
                  <a:pt x="769620" y="1268853"/>
                </a:cubicBezTo>
                <a:cubicBezTo>
                  <a:pt x="782003" y="1280283"/>
                  <a:pt x="797243" y="1297428"/>
                  <a:pt x="812483" y="1317431"/>
                </a:cubicBezTo>
                <a:cubicBezTo>
                  <a:pt x="827723" y="1337433"/>
                  <a:pt x="842010" y="1359341"/>
                  <a:pt x="857250" y="1379343"/>
                </a:cubicBezTo>
                <a:cubicBezTo>
                  <a:pt x="864870" y="1389345"/>
                  <a:pt x="872729" y="1398870"/>
                  <a:pt x="880706" y="1407085"/>
                </a:cubicBezTo>
                <a:lnTo>
                  <a:pt x="904367" y="1426550"/>
                </a:lnTo>
                <a:lnTo>
                  <a:pt x="890165" y="1417771"/>
                </a:lnTo>
                <a:lnTo>
                  <a:pt x="888761" y="1416483"/>
                </a:lnTo>
                <a:lnTo>
                  <a:pt x="859155" y="1383987"/>
                </a:lnTo>
                <a:cubicBezTo>
                  <a:pt x="849154" y="1371009"/>
                  <a:pt x="839153" y="1356483"/>
                  <a:pt x="828675" y="1341243"/>
                </a:cubicBezTo>
                <a:cubicBezTo>
                  <a:pt x="818198" y="1326003"/>
                  <a:pt x="806768" y="1310763"/>
                  <a:pt x="794385" y="1295523"/>
                </a:cubicBezTo>
                <a:cubicBezTo>
                  <a:pt x="781050" y="1280283"/>
                  <a:pt x="766763" y="1264091"/>
                  <a:pt x="748665" y="1250756"/>
                </a:cubicBezTo>
                <a:cubicBezTo>
                  <a:pt x="730568" y="1237421"/>
                  <a:pt x="707708" y="1225991"/>
                  <a:pt x="684848" y="1220276"/>
                </a:cubicBezTo>
                <a:cubicBezTo>
                  <a:pt x="661035" y="1214561"/>
                  <a:pt x="638175" y="1213608"/>
                  <a:pt x="614363" y="1215513"/>
                </a:cubicBezTo>
                <a:cubicBezTo>
                  <a:pt x="596265" y="1218371"/>
                  <a:pt x="572453" y="1224086"/>
                  <a:pt x="548640" y="1237421"/>
                </a:cubicBezTo>
                <a:cubicBezTo>
                  <a:pt x="536258" y="1244088"/>
                  <a:pt x="525780" y="1252661"/>
                  <a:pt x="515303" y="1261233"/>
                </a:cubicBezTo>
                <a:cubicBezTo>
                  <a:pt x="504825" y="1270758"/>
                  <a:pt x="495300" y="1280283"/>
                  <a:pt x="485775" y="1290761"/>
                </a:cubicBezTo>
                <a:cubicBezTo>
                  <a:pt x="467678" y="1311716"/>
                  <a:pt x="452438" y="1333623"/>
                  <a:pt x="438150" y="1354578"/>
                </a:cubicBezTo>
                <a:lnTo>
                  <a:pt x="425762" y="1370345"/>
                </a:lnTo>
                <a:lnTo>
                  <a:pt x="399345" y="1401564"/>
                </a:lnTo>
                <a:lnTo>
                  <a:pt x="441960" y="1345053"/>
                </a:lnTo>
                <a:cubicBezTo>
                  <a:pt x="457200" y="1323146"/>
                  <a:pt x="474345" y="1298381"/>
                  <a:pt x="497205" y="1274568"/>
                </a:cubicBezTo>
                <a:cubicBezTo>
                  <a:pt x="508635" y="1263138"/>
                  <a:pt x="521970" y="1250756"/>
                  <a:pt x="537210" y="1241231"/>
                </a:cubicBezTo>
                <a:cubicBezTo>
                  <a:pt x="552450" y="1231706"/>
                  <a:pt x="569595" y="1223133"/>
                  <a:pt x="588645" y="1218371"/>
                </a:cubicBezTo>
                <a:cubicBezTo>
                  <a:pt x="606743" y="1212656"/>
                  <a:pt x="624840" y="1211703"/>
                  <a:pt x="642938" y="1211703"/>
                </a:cubicBezTo>
                <a:close/>
                <a:moveTo>
                  <a:pt x="1901190" y="1210751"/>
                </a:moveTo>
                <a:cubicBezTo>
                  <a:pt x="1908810" y="1210751"/>
                  <a:pt x="1917383" y="1211703"/>
                  <a:pt x="1925003" y="1211703"/>
                </a:cubicBezTo>
                <a:lnTo>
                  <a:pt x="1928018" y="1212185"/>
                </a:lnTo>
                <a:lnTo>
                  <a:pt x="1898480" y="1211130"/>
                </a:lnTo>
                <a:close/>
                <a:moveTo>
                  <a:pt x="1887855" y="1210751"/>
                </a:moveTo>
                <a:lnTo>
                  <a:pt x="1898480" y="1211130"/>
                </a:lnTo>
                <a:lnTo>
                  <a:pt x="1870182" y="1215092"/>
                </a:lnTo>
                <a:close/>
                <a:moveTo>
                  <a:pt x="1495425" y="1207894"/>
                </a:moveTo>
                <a:lnTo>
                  <a:pt x="1513519" y="1215978"/>
                </a:lnTo>
                <a:lnTo>
                  <a:pt x="1513766" y="1216114"/>
                </a:lnTo>
                <a:lnTo>
                  <a:pt x="1504818" y="1212858"/>
                </a:lnTo>
                <a:close/>
                <a:moveTo>
                  <a:pt x="1484388" y="1199926"/>
                </a:moveTo>
                <a:lnTo>
                  <a:pt x="1484619" y="1200053"/>
                </a:lnTo>
                <a:lnTo>
                  <a:pt x="1499354" y="1210870"/>
                </a:lnTo>
                <a:lnTo>
                  <a:pt x="1504818" y="1212858"/>
                </a:lnTo>
                <a:lnTo>
                  <a:pt x="1512094" y="1216704"/>
                </a:lnTo>
                <a:cubicBezTo>
                  <a:pt x="1518047" y="1219562"/>
                  <a:pt x="1523048" y="1221705"/>
                  <a:pt x="1523048" y="1221229"/>
                </a:cubicBezTo>
                <a:lnTo>
                  <a:pt x="1513766" y="1216114"/>
                </a:lnTo>
                <a:lnTo>
                  <a:pt x="1514076" y="1216227"/>
                </a:lnTo>
                <a:lnTo>
                  <a:pt x="1540193" y="1227896"/>
                </a:lnTo>
                <a:lnTo>
                  <a:pt x="1548351" y="1228698"/>
                </a:lnTo>
                <a:lnTo>
                  <a:pt x="1548765" y="1228849"/>
                </a:lnTo>
                <a:lnTo>
                  <a:pt x="1553289" y="1229184"/>
                </a:lnTo>
                <a:lnTo>
                  <a:pt x="1578928" y="1231706"/>
                </a:lnTo>
                <a:lnTo>
                  <a:pt x="1570673" y="1231706"/>
                </a:lnTo>
                <a:cubicBezTo>
                  <a:pt x="1564958" y="1231706"/>
                  <a:pt x="1561148" y="1230754"/>
                  <a:pt x="1556385" y="1230754"/>
                </a:cubicBezTo>
                <a:cubicBezTo>
                  <a:pt x="1560195" y="1230754"/>
                  <a:pt x="1565910" y="1231706"/>
                  <a:pt x="1572578" y="1232659"/>
                </a:cubicBezTo>
                <a:cubicBezTo>
                  <a:pt x="1579245" y="1232659"/>
                  <a:pt x="1585913" y="1233611"/>
                  <a:pt x="1592580" y="1233611"/>
                </a:cubicBezTo>
                <a:lnTo>
                  <a:pt x="1594950" y="1233282"/>
                </a:lnTo>
                <a:lnTo>
                  <a:pt x="1598295" y="1233611"/>
                </a:lnTo>
                <a:lnTo>
                  <a:pt x="1608669" y="1231377"/>
                </a:lnTo>
                <a:lnTo>
                  <a:pt x="1626870" y="1228849"/>
                </a:lnTo>
                <a:lnTo>
                  <a:pt x="1617308" y="1229516"/>
                </a:lnTo>
                <a:lnTo>
                  <a:pt x="1628793" y="1227042"/>
                </a:lnTo>
                <a:lnTo>
                  <a:pt x="1653540" y="1222181"/>
                </a:lnTo>
                <a:lnTo>
                  <a:pt x="1654919" y="1221415"/>
                </a:lnTo>
                <a:lnTo>
                  <a:pt x="1658275" y="1220692"/>
                </a:lnTo>
                <a:lnTo>
                  <a:pt x="1651635" y="1224086"/>
                </a:lnTo>
                <a:cubicBezTo>
                  <a:pt x="1625918" y="1233611"/>
                  <a:pt x="1601153" y="1235516"/>
                  <a:pt x="1577340" y="1234564"/>
                </a:cubicBezTo>
                <a:cubicBezTo>
                  <a:pt x="1552575" y="1232659"/>
                  <a:pt x="1527810" y="1226944"/>
                  <a:pt x="1504950" y="1215514"/>
                </a:cubicBezTo>
                <a:close/>
                <a:moveTo>
                  <a:pt x="1467882" y="1187767"/>
                </a:moveTo>
                <a:lnTo>
                  <a:pt x="1482622" y="1198588"/>
                </a:lnTo>
                <a:lnTo>
                  <a:pt x="1484388" y="1199926"/>
                </a:lnTo>
                <a:lnTo>
                  <a:pt x="1476375" y="1195511"/>
                </a:lnTo>
                <a:close/>
                <a:moveTo>
                  <a:pt x="2777488" y="1185033"/>
                </a:moveTo>
                <a:lnTo>
                  <a:pt x="2784932" y="1189499"/>
                </a:lnTo>
                <a:lnTo>
                  <a:pt x="2783205" y="1188844"/>
                </a:lnTo>
                <a:close/>
                <a:moveTo>
                  <a:pt x="2754630" y="1184081"/>
                </a:moveTo>
                <a:lnTo>
                  <a:pt x="2756404" y="1184436"/>
                </a:lnTo>
                <a:lnTo>
                  <a:pt x="2772728" y="1196464"/>
                </a:lnTo>
                <a:cubicBezTo>
                  <a:pt x="2773680" y="1195511"/>
                  <a:pt x="2769870" y="1193606"/>
                  <a:pt x="2766060" y="1191701"/>
                </a:cubicBezTo>
                <a:cubicBezTo>
                  <a:pt x="2762250" y="1189796"/>
                  <a:pt x="2756535" y="1185986"/>
                  <a:pt x="2754630" y="1184081"/>
                </a:cubicBezTo>
                <a:close/>
                <a:moveTo>
                  <a:pt x="1085850" y="1183129"/>
                </a:moveTo>
                <a:cubicBezTo>
                  <a:pt x="1074420" y="1192654"/>
                  <a:pt x="1066800" y="1198369"/>
                  <a:pt x="1062990" y="1202179"/>
                </a:cubicBezTo>
                <a:lnTo>
                  <a:pt x="1073067" y="1192615"/>
                </a:lnTo>
                <a:close/>
                <a:moveTo>
                  <a:pt x="1721049" y="1181224"/>
                </a:moveTo>
                <a:cubicBezTo>
                  <a:pt x="1721168" y="1181224"/>
                  <a:pt x="1719263" y="1183129"/>
                  <a:pt x="1716405" y="1185986"/>
                </a:cubicBezTo>
                <a:cubicBezTo>
                  <a:pt x="1709738" y="1190749"/>
                  <a:pt x="1699260" y="1199321"/>
                  <a:pt x="1694498" y="1202179"/>
                </a:cubicBezTo>
                <a:lnTo>
                  <a:pt x="1666159" y="1216663"/>
                </a:lnTo>
                <a:lnTo>
                  <a:pt x="1695090" y="1199098"/>
                </a:lnTo>
                <a:lnTo>
                  <a:pt x="1704975" y="1193606"/>
                </a:lnTo>
                <a:lnTo>
                  <a:pt x="1706351" y="1192261"/>
                </a:lnTo>
                <a:lnTo>
                  <a:pt x="1713548" y="1187891"/>
                </a:lnTo>
                <a:cubicBezTo>
                  <a:pt x="1718787" y="1183129"/>
                  <a:pt x="1720930" y="1181224"/>
                  <a:pt x="1721049" y="1181224"/>
                </a:cubicBezTo>
                <a:close/>
                <a:moveTo>
                  <a:pt x="1454993" y="1177642"/>
                </a:moveTo>
                <a:lnTo>
                  <a:pt x="1465580" y="1185669"/>
                </a:lnTo>
                <a:lnTo>
                  <a:pt x="1467882" y="1187767"/>
                </a:lnTo>
                <a:lnTo>
                  <a:pt x="1456373" y="1179319"/>
                </a:lnTo>
                <a:close/>
                <a:moveTo>
                  <a:pt x="2767013" y="1176461"/>
                </a:moveTo>
                <a:cubicBezTo>
                  <a:pt x="2771775" y="1180271"/>
                  <a:pt x="2777490" y="1183129"/>
                  <a:pt x="2781300" y="1185034"/>
                </a:cubicBezTo>
                <a:cubicBezTo>
                  <a:pt x="2785110" y="1186939"/>
                  <a:pt x="2788920" y="1187891"/>
                  <a:pt x="2789873" y="1187891"/>
                </a:cubicBezTo>
                <a:cubicBezTo>
                  <a:pt x="2775585" y="1180271"/>
                  <a:pt x="2768918" y="1175509"/>
                  <a:pt x="2767013" y="1176461"/>
                </a:cubicBezTo>
                <a:close/>
                <a:moveTo>
                  <a:pt x="2731101" y="1173261"/>
                </a:moveTo>
                <a:cubicBezTo>
                  <a:pt x="2730699" y="1171699"/>
                  <a:pt x="2744629" y="1183129"/>
                  <a:pt x="2740343" y="1177414"/>
                </a:cubicBezTo>
                <a:cubicBezTo>
                  <a:pt x="2757488" y="1191701"/>
                  <a:pt x="2737485" y="1178366"/>
                  <a:pt x="2737485" y="1180271"/>
                </a:cubicBezTo>
                <a:cubicBezTo>
                  <a:pt x="2732961" y="1175747"/>
                  <a:pt x="2731235" y="1173782"/>
                  <a:pt x="2731101" y="1173261"/>
                </a:cubicBezTo>
                <a:close/>
                <a:moveTo>
                  <a:pt x="2753678" y="1161221"/>
                </a:moveTo>
                <a:cubicBezTo>
                  <a:pt x="2756535" y="1164079"/>
                  <a:pt x="2757488" y="1165984"/>
                  <a:pt x="2756535" y="1165031"/>
                </a:cubicBezTo>
                <a:cubicBezTo>
                  <a:pt x="2763203" y="1169794"/>
                  <a:pt x="2769870" y="1174556"/>
                  <a:pt x="2776538" y="1179319"/>
                </a:cubicBezTo>
                <a:cubicBezTo>
                  <a:pt x="2777490" y="1179319"/>
                  <a:pt x="2771775" y="1175509"/>
                  <a:pt x="2766060" y="1170746"/>
                </a:cubicBezTo>
                <a:cubicBezTo>
                  <a:pt x="2760345" y="1165984"/>
                  <a:pt x="2753678" y="1161221"/>
                  <a:pt x="2753678" y="1161221"/>
                </a:cubicBezTo>
                <a:close/>
                <a:moveTo>
                  <a:pt x="1738259" y="1161063"/>
                </a:moveTo>
                <a:lnTo>
                  <a:pt x="1736408" y="1163126"/>
                </a:lnTo>
                <a:lnTo>
                  <a:pt x="1737342" y="1161959"/>
                </a:lnTo>
                <a:close/>
                <a:moveTo>
                  <a:pt x="1569406" y="1140309"/>
                </a:moveTo>
                <a:lnTo>
                  <a:pt x="1603058" y="1141219"/>
                </a:lnTo>
                <a:cubicBezTo>
                  <a:pt x="1600200" y="1143124"/>
                  <a:pt x="1588770" y="1144076"/>
                  <a:pt x="1576388" y="1142171"/>
                </a:cubicBezTo>
                <a:close/>
                <a:moveTo>
                  <a:pt x="1598318" y="1138525"/>
                </a:moveTo>
                <a:lnTo>
                  <a:pt x="1593533" y="1139314"/>
                </a:lnTo>
                <a:lnTo>
                  <a:pt x="1590129" y="1138807"/>
                </a:lnTo>
                <a:close/>
                <a:moveTo>
                  <a:pt x="1561281" y="1138142"/>
                </a:moveTo>
                <a:lnTo>
                  <a:pt x="1569406" y="1140309"/>
                </a:lnTo>
                <a:lnTo>
                  <a:pt x="1567815" y="1140266"/>
                </a:lnTo>
                <a:close/>
                <a:moveTo>
                  <a:pt x="1607394" y="1137027"/>
                </a:moveTo>
                <a:lnTo>
                  <a:pt x="1603058" y="1138361"/>
                </a:lnTo>
                <a:lnTo>
                  <a:pt x="1598318" y="1138525"/>
                </a:lnTo>
                <a:close/>
                <a:moveTo>
                  <a:pt x="930734" y="1135791"/>
                </a:moveTo>
                <a:lnTo>
                  <a:pt x="960120" y="1139314"/>
                </a:lnTo>
                <a:cubicBezTo>
                  <a:pt x="952500" y="1139314"/>
                  <a:pt x="942975" y="1138361"/>
                  <a:pt x="935355" y="1137409"/>
                </a:cubicBezTo>
                <a:close/>
                <a:moveTo>
                  <a:pt x="1758530" y="1135474"/>
                </a:moveTo>
                <a:lnTo>
                  <a:pt x="1757125" y="1137409"/>
                </a:lnTo>
                <a:lnTo>
                  <a:pt x="1751992" y="1143647"/>
                </a:lnTo>
                <a:close/>
                <a:moveTo>
                  <a:pt x="930286" y="1134735"/>
                </a:moveTo>
                <a:lnTo>
                  <a:pt x="953453" y="1137409"/>
                </a:lnTo>
                <a:cubicBezTo>
                  <a:pt x="950595" y="1138361"/>
                  <a:pt x="942975" y="1138361"/>
                  <a:pt x="936308" y="1136456"/>
                </a:cubicBezTo>
                <a:close/>
                <a:moveTo>
                  <a:pt x="1547813" y="1134551"/>
                </a:moveTo>
                <a:cubicBezTo>
                  <a:pt x="1547813" y="1133598"/>
                  <a:pt x="1549956" y="1134313"/>
                  <a:pt x="1553528" y="1135623"/>
                </a:cubicBezTo>
                <a:lnTo>
                  <a:pt x="1561281" y="1138142"/>
                </a:lnTo>
                <a:close/>
                <a:moveTo>
                  <a:pt x="926925" y="1133775"/>
                </a:moveTo>
                <a:lnTo>
                  <a:pt x="930286" y="1134735"/>
                </a:lnTo>
                <a:lnTo>
                  <a:pt x="928688" y="1134551"/>
                </a:lnTo>
                <a:close/>
                <a:moveTo>
                  <a:pt x="991557" y="1132962"/>
                </a:moveTo>
                <a:lnTo>
                  <a:pt x="985838" y="1135504"/>
                </a:lnTo>
                <a:cubicBezTo>
                  <a:pt x="982980" y="1136456"/>
                  <a:pt x="980123" y="1137409"/>
                  <a:pt x="978218" y="1137409"/>
                </a:cubicBezTo>
                <a:cubicBezTo>
                  <a:pt x="978218" y="1137409"/>
                  <a:pt x="980123" y="1136456"/>
                  <a:pt x="983933" y="1135504"/>
                </a:cubicBezTo>
                <a:close/>
                <a:moveTo>
                  <a:pt x="1550404" y="1132891"/>
                </a:moveTo>
                <a:lnTo>
                  <a:pt x="1590129" y="1138807"/>
                </a:lnTo>
                <a:lnTo>
                  <a:pt x="1575435" y="1139314"/>
                </a:lnTo>
                <a:cubicBezTo>
                  <a:pt x="1566863" y="1139314"/>
                  <a:pt x="1559243" y="1136456"/>
                  <a:pt x="1551623" y="1133599"/>
                </a:cubicBezTo>
                <a:close/>
                <a:moveTo>
                  <a:pt x="1763078" y="1132646"/>
                </a:moveTo>
                <a:cubicBezTo>
                  <a:pt x="1760220" y="1137409"/>
                  <a:pt x="1753553" y="1146934"/>
                  <a:pt x="1744980" y="1156459"/>
                </a:cubicBezTo>
                <a:cubicBezTo>
                  <a:pt x="1746885" y="1154554"/>
                  <a:pt x="1747838" y="1151696"/>
                  <a:pt x="1747838" y="1151696"/>
                </a:cubicBezTo>
                <a:lnTo>
                  <a:pt x="1738259" y="1161063"/>
                </a:lnTo>
                <a:lnTo>
                  <a:pt x="1752958" y="1144672"/>
                </a:lnTo>
                <a:cubicBezTo>
                  <a:pt x="1757601" y="1138837"/>
                  <a:pt x="1761173" y="1134075"/>
                  <a:pt x="1763078" y="1132646"/>
                </a:cubicBezTo>
                <a:close/>
                <a:moveTo>
                  <a:pt x="992505" y="1132646"/>
                </a:moveTo>
                <a:lnTo>
                  <a:pt x="991557" y="1132962"/>
                </a:lnTo>
                <a:lnTo>
                  <a:pt x="992126" y="1132709"/>
                </a:lnTo>
                <a:close/>
                <a:moveTo>
                  <a:pt x="1624953" y="1131624"/>
                </a:moveTo>
                <a:lnTo>
                  <a:pt x="1617346" y="1135385"/>
                </a:lnTo>
                <a:lnTo>
                  <a:pt x="1607394" y="1137027"/>
                </a:lnTo>
                <a:close/>
                <a:moveTo>
                  <a:pt x="366713" y="1130741"/>
                </a:moveTo>
                <a:cubicBezTo>
                  <a:pt x="364808" y="1132646"/>
                  <a:pt x="361950" y="1133599"/>
                  <a:pt x="359093" y="1134551"/>
                </a:cubicBezTo>
                <a:lnTo>
                  <a:pt x="351316" y="1137144"/>
                </a:lnTo>
                <a:close/>
                <a:moveTo>
                  <a:pt x="1544722" y="1129590"/>
                </a:moveTo>
                <a:lnTo>
                  <a:pt x="1550404" y="1132891"/>
                </a:lnTo>
                <a:lnTo>
                  <a:pt x="1548765" y="1132646"/>
                </a:lnTo>
                <a:close/>
                <a:moveTo>
                  <a:pt x="1630709" y="1128779"/>
                </a:moveTo>
                <a:lnTo>
                  <a:pt x="1627823" y="1130741"/>
                </a:lnTo>
                <a:lnTo>
                  <a:pt x="1624953" y="1131624"/>
                </a:lnTo>
                <a:close/>
                <a:moveTo>
                  <a:pt x="905459" y="1124331"/>
                </a:moveTo>
                <a:lnTo>
                  <a:pt x="926925" y="1133775"/>
                </a:lnTo>
                <a:lnTo>
                  <a:pt x="916305" y="1130741"/>
                </a:lnTo>
                <a:lnTo>
                  <a:pt x="930734" y="1135791"/>
                </a:lnTo>
                <a:lnTo>
                  <a:pt x="922378" y="1134790"/>
                </a:lnTo>
                <a:close/>
                <a:moveTo>
                  <a:pt x="904367" y="1123656"/>
                </a:moveTo>
                <a:lnTo>
                  <a:pt x="905459" y="1124331"/>
                </a:lnTo>
                <a:lnTo>
                  <a:pt x="904875" y="1124074"/>
                </a:lnTo>
                <a:close/>
                <a:moveTo>
                  <a:pt x="1649730" y="1119311"/>
                </a:moveTo>
                <a:lnTo>
                  <a:pt x="1648183" y="1121669"/>
                </a:lnTo>
                <a:lnTo>
                  <a:pt x="1644015" y="1125026"/>
                </a:lnTo>
                <a:cubicBezTo>
                  <a:pt x="1640205" y="1127884"/>
                  <a:pt x="1636395" y="1129789"/>
                  <a:pt x="1633538" y="1131694"/>
                </a:cubicBezTo>
                <a:cubicBezTo>
                  <a:pt x="1629728" y="1133599"/>
                  <a:pt x="1626870" y="1135504"/>
                  <a:pt x="1624013" y="1136456"/>
                </a:cubicBezTo>
                <a:cubicBezTo>
                  <a:pt x="1624965" y="1135504"/>
                  <a:pt x="1625918" y="1134551"/>
                  <a:pt x="1628775" y="1133599"/>
                </a:cubicBezTo>
                <a:cubicBezTo>
                  <a:pt x="1627823" y="1133599"/>
                  <a:pt x="1624013" y="1135504"/>
                  <a:pt x="1620203" y="1136456"/>
                </a:cubicBezTo>
                <a:cubicBezTo>
                  <a:pt x="1623060" y="1135504"/>
                  <a:pt x="1628775" y="1132646"/>
                  <a:pt x="1634490" y="1129789"/>
                </a:cubicBezTo>
                <a:cubicBezTo>
                  <a:pt x="1636395" y="1128836"/>
                  <a:pt x="1637348" y="1127884"/>
                  <a:pt x="1639253" y="1126931"/>
                </a:cubicBezTo>
                <a:cubicBezTo>
                  <a:pt x="1640205" y="1125979"/>
                  <a:pt x="1642110" y="1125026"/>
                  <a:pt x="1643063" y="1124074"/>
                </a:cubicBezTo>
                <a:cubicBezTo>
                  <a:pt x="1645920" y="1122169"/>
                  <a:pt x="1647825" y="1120264"/>
                  <a:pt x="1649730" y="1119311"/>
                </a:cubicBezTo>
                <a:close/>
                <a:moveTo>
                  <a:pt x="1646257" y="1118206"/>
                </a:moveTo>
                <a:lnTo>
                  <a:pt x="1638300" y="1125026"/>
                </a:lnTo>
                <a:lnTo>
                  <a:pt x="1630709" y="1128779"/>
                </a:lnTo>
                <a:close/>
                <a:moveTo>
                  <a:pt x="1655445" y="1115501"/>
                </a:moveTo>
                <a:cubicBezTo>
                  <a:pt x="1648778" y="1121693"/>
                  <a:pt x="1647111" y="1123360"/>
                  <a:pt x="1647230" y="1123121"/>
                </a:cubicBezTo>
                <a:lnTo>
                  <a:pt x="1648183" y="1121669"/>
                </a:lnTo>
                <a:lnTo>
                  <a:pt x="1652588" y="1118121"/>
                </a:lnTo>
                <a:cubicBezTo>
                  <a:pt x="1654731" y="1116216"/>
                  <a:pt x="1655922" y="1115025"/>
                  <a:pt x="1655445" y="1115501"/>
                </a:cubicBezTo>
                <a:close/>
                <a:moveTo>
                  <a:pt x="1401128" y="1115501"/>
                </a:moveTo>
                <a:cubicBezTo>
                  <a:pt x="1412558" y="1129789"/>
                  <a:pt x="1424940" y="1146934"/>
                  <a:pt x="1443990" y="1165984"/>
                </a:cubicBezTo>
                <a:lnTo>
                  <a:pt x="1449615" y="1171112"/>
                </a:lnTo>
                <a:lnTo>
                  <a:pt x="1454993" y="1177642"/>
                </a:lnTo>
                <a:lnTo>
                  <a:pt x="1445895" y="1170746"/>
                </a:lnTo>
                <a:cubicBezTo>
                  <a:pt x="1428750" y="1153601"/>
                  <a:pt x="1414463" y="1134551"/>
                  <a:pt x="1401128" y="1115501"/>
                </a:cubicBezTo>
                <a:close/>
                <a:moveTo>
                  <a:pt x="1022033" y="1109786"/>
                </a:moveTo>
                <a:cubicBezTo>
                  <a:pt x="1022033" y="1110739"/>
                  <a:pt x="1018223" y="1115501"/>
                  <a:pt x="1012508" y="1119311"/>
                </a:cubicBezTo>
                <a:cubicBezTo>
                  <a:pt x="1007745" y="1123121"/>
                  <a:pt x="1002030" y="1126931"/>
                  <a:pt x="1000125" y="1127884"/>
                </a:cubicBezTo>
                <a:cubicBezTo>
                  <a:pt x="1009650" y="1123121"/>
                  <a:pt x="1018223" y="1115501"/>
                  <a:pt x="1007745" y="1124074"/>
                </a:cubicBezTo>
                <a:cubicBezTo>
                  <a:pt x="1004888" y="1125979"/>
                  <a:pt x="1000125" y="1128836"/>
                  <a:pt x="994410" y="1131694"/>
                </a:cubicBezTo>
                <a:lnTo>
                  <a:pt x="992126" y="1132709"/>
                </a:lnTo>
                <a:lnTo>
                  <a:pt x="986790" y="1133599"/>
                </a:lnTo>
                <a:cubicBezTo>
                  <a:pt x="984885" y="1134551"/>
                  <a:pt x="982028" y="1135504"/>
                  <a:pt x="979170" y="1135504"/>
                </a:cubicBezTo>
                <a:cubicBezTo>
                  <a:pt x="976313" y="1136456"/>
                  <a:pt x="973455" y="1137409"/>
                  <a:pt x="969645" y="1137409"/>
                </a:cubicBezTo>
                <a:cubicBezTo>
                  <a:pt x="967740" y="1137409"/>
                  <a:pt x="966788" y="1137409"/>
                  <a:pt x="964883" y="1138361"/>
                </a:cubicBezTo>
                <a:cubicBezTo>
                  <a:pt x="962978" y="1138361"/>
                  <a:pt x="962025" y="1138361"/>
                  <a:pt x="960120" y="1138361"/>
                </a:cubicBezTo>
                <a:cubicBezTo>
                  <a:pt x="970598" y="1137409"/>
                  <a:pt x="980123" y="1135504"/>
                  <a:pt x="989648" y="1131694"/>
                </a:cubicBezTo>
                <a:cubicBezTo>
                  <a:pt x="999173" y="1127884"/>
                  <a:pt x="1009650" y="1121216"/>
                  <a:pt x="1022033" y="1109786"/>
                </a:cubicBezTo>
                <a:close/>
                <a:moveTo>
                  <a:pt x="1656159" y="1109719"/>
                </a:moveTo>
                <a:lnTo>
                  <a:pt x="1651635" y="1114549"/>
                </a:lnTo>
                <a:lnTo>
                  <a:pt x="1646257" y="1118206"/>
                </a:lnTo>
                <a:close/>
                <a:moveTo>
                  <a:pt x="1036320" y="1105024"/>
                </a:moveTo>
                <a:cubicBezTo>
                  <a:pt x="1024890" y="1116454"/>
                  <a:pt x="1007745" y="1130741"/>
                  <a:pt x="996315" y="1136456"/>
                </a:cubicBezTo>
                <a:cubicBezTo>
                  <a:pt x="1008698" y="1131694"/>
                  <a:pt x="1024890" y="1118359"/>
                  <a:pt x="1036320" y="1105024"/>
                </a:cubicBezTo>
                <a:close/>
                <a:moveTo>
                  <a:pt x="1509713" y="1103119"/>
                </a:moveTo>
                <a:lnTo>
                  <a:pt x="1544722" y="1129590"/>
                </a:lnTo>
                <a:lnTo>
                  <a:pt x="1530311" y="1121217"/>
                </a:lnTo>
                <a:cubicBezTo>
                  <a:pt x="1523286" y="1115978"/>
                  <a:pt x="1516381" y="1109787"/>
                  <a:pt x="1509713" y="1103119"/>
                </a:cubicBezTo>
                <a:close/>
                <a:moveTo>
                  <a:pt x="395587" y="1102765"/>
                </a:moveTo>
                <a:lnTo>
                  <a:pt x="384810" y="1115501"/>
                </a:lnTo>
                <a:cubicBezTo>
                  <a:pt x="378143" y="1121216"/>
                  <a:pt x="370523" y="1126931"/>
                  <a:pt x="362903" y="1130741"/>
                </a:cubicBezTo>
                <a:cubicBezTo>
                  <a:pt x="355283" y="1134551"/>
                  <a:pt x="347663" y="1137409"/>
                  <a:pt x="338138" y="1139314"/>
                </a:cubicBezTo>
                <a:cubicBezTo>
                  <a:pt x="339090" y="1140266"/>
                  <a:pt x="344805" y="1139314"/>
                  <a:pt x="350520" y="1137409"/>
                </a:cubicBezTo>
                <a:lnTo>
                  <a:pt x="351316" y="1137144"/>
                </a:lnTo>
                <a:lnTo>
                  <a:pt x="345304" y="1139644"/>
                </a:lnTo>
                <a:lnTo>
                  <a:pt x="337817" y="1140987"/>
                </a:lnTo>
                <a:lnTo>
                  <a:pt x="314325" y="1142171"/>
                </a:lnTo>
                <a:cubicBezTo>
                  <a:pt x="304800" y="1141219"/>
                  <a:pt x="296228" y="1139314"/>
                  <a:pt x="288608" y="1136456"/>
                </a:cubicBezTo>
                <a:cubicBezTo>
                  <a:pt x="280988" y="1133599"/>
                  <a:pt x="274320" y="1129789"/>
                  <a:pt x="267653" y="1125979"/>
                </a:cubicBezTo>
                <a:cubicBezTo>
                  <a:pt x="279083" y="1133599"/>
                  <a:pt x="291465" y="1137409"/>
                  <a:pt x="306705" y="1139314"/>
                </a:cubicBezTo>
                <a:cubicBezTo>
                  <a:pt x="314325" y="1140266"/>
                  <a:pt x="321945" y="1140266"/>
                  <a:pt x="330518" y="1139314"/>
                </a:cubicBezTo>
                <a:cubicBezTo>
                  <a:pt x="338138" y="1138361"/>
                  <a:pt x="345758" y="1137409"/>
                  <a:pt x="353378" y="1133599"/>
                </a:cubicBezTo>
                <a:cubicBezTo>
                  <a:pt x="360522" y="1130741"/>
                  <a:pt x="367666" y="1126932"/>
                  <a:pt x="374809" y="1121812"/>
                </a:cubicBezTo>
                <a:close/>
                <a:moveTo>
                  <a:pt x="1664310" y="1101016"/>
                </a:moveTo>
                <a:lnTo>
                  <a:pt x="1658303" y="1107881"/>
                </a:lnTo>
                <a:lnTo>
                  <a:pt x="1656159" y="1109719"/>
                </a:lnTo>
                <a:close/>
                <a:moveTo>
                  <a:pt x="397441" y="1100574"/>
                </a:moveTo>
                <a:lnTo>
                  <a:pt x="396240" y="1102166"/>
                </a:lnTo>
                <a:lnTo>
                  <a:pt x="395587" y="1102765"/>
                </a:lnTo>
                <a:close/>
                <a:moveTo>
                  <a:pt x="2761675" y="1099410"/>
                </a:moveTo>
                <a:lnTo>
                  <a:pt x="2765108" y="1103952"/>
                </a:lnTo>
                <a:cubicBezTo>
                  <a:pt x="2768203" y="1108119"/>
                  <a:pt x="2770347" y="1111215"/>
                  <a:pt x="2770823" y="1112644"/>
                </a:cubicBezTo>
                <a:lnTo>
                  <a:pt x="2762323" y="1101225"/>
                </a:lnTo>
                <a:close/>
                <a:moveTo>
                  <a:pt x="1389698" y="1098356"/>
                </a:moveTo>
                <a:lnTo>
                  <a:pt x="1392932" y="1102283"/>
                </a:lnTo>
                <a:lnTo>
                  <a:pt x="1395413" y="1105976"/>
                </a:lnTo>
                <a:cubicBezTo>
                  <a:pt x="1393508" y="1103119"/>
                  <a:pt x="1389698" y="1098356"/>
                  <a:pt x="1389698" y="1098356"/>
                </a:cubicBezTo>
                <a:close/>
                <a:moveTo>
                  <a:pt x="2141361" y="1090297"/>
                </a:moveTo>
                <a:lnTo>
                  <a:pt x="2169795" y="1118359"/>
                </a:lnTo>
                <a:cubicBezTo>
                  <a:pt x="2167890" y="1116454"/>
                  <a:pt x="2165033" y="1114549"/>
                  <a:pt x="2163128" y="1112644"/>
                </a:cubicBezTo>
                <a:lnTo>
                  <a:pt x="2155508" y="1105976"/>
                </a:lnTo>
                <a:cubicBezTo>
                  <a:pt x="2154079" y="1105024"/>
                  <a:pt x="2150269" y="1100976"/>
                  <a:pt x="2145269" y="1095142"/>
                </a:cubicBezTo>
                <a:close/>
                <a:moveTo>
                  <a:pt x="1678210" y="1085129"/>
                </a:moveTo>
                <a:lnTo>
                  <a:pt x="1674495" y="1090141"/>
                </a:lnTo>
                <a:lnTo>
                  <a:pt x="1664310" y="1101016"/>
                </a:lnTo>
                <a:close/>
                <a:moveTo>
                  <a:pt x="1678727" y="1084433"/>
                </a:moveTo>
                <a:lnTo>
                  <a:pt x="1678305" y="1085021"/>
                </a:lnTo>
                <a:lnTo>
                  <a:pt x="1678210" y="1085129"/>
                </a:lnTo>
                <a:close/>
                <a:moveTo>
                  <a:pt x="2744153" y="1081211"/>
                </a:moveTo>
                <a:cubicBezTo>
                  <a:pt x="2753678" y="1092641"/>
                  <a:pt x="2753678" y="1096451"/>
                  <a:pt x="2759393" y="1101214"/>
                </a:cubicBezTo>
                <a:cubicBezTo>
                  <a:pt x="2755583" y="1096451"/>
                  <a:pt x="2753678" y="1089784"/>
                  <a:pt x="2747963" y="1084069"/>
                </a:cubicBezTo>
                <a:cubicBezTo>
                  <a:pt x="2748915" y="1085974"/>
                  <a:pt x="2750820" y="1087879"/>
                  <a:pt x="2749868" y="1087879"/>
                </a:cubicBezTo>
                <a:cubicBezTo>
                  <a:pt x="2747963" y="1085021"/>
                  <a:pt x="2745105" y="1081211"/>
                  <a:pt x="2744153" y="1081211"/>
                </a:cubicBezTo>
                <a:close/>
                <a:moveTo>
                  <a:pt x="856298" y="1078354"/>
                </a:moveTo>
                <a:cubicBezTo>
                  <a:pt x="862013" y="1084069"/>
                  <a:pt x="869633" y="1093594"/>
                  <a:pt x="876300" y="1102166"/>
                </a:cubicBezTo>
                <a:lnTo>
                  <a:pt x="888756" y="1113583"/>
                </a:lnTo>
                <a:lnTo>
                  <a:pt x="889635" y="1114549"/>
                </a:lnTo>
                <a:lnTo>
                  <a:pt x="890169" y="1114879"/>
                </a:lnTo>
                <a:lnTo>
                  <a:pt x="899160" y="1123121"/>
                </a:lnTo>
                <a:cubicBezTo>
                  <a:pt x="893445" y="1119311"/>
                  <a:pt x="884873" y="1112644"/>
                  <a:pt x="877253" y="1104071"/>
                </a:cubicBezTo>
                <a:cubicBezTo>
                  <a:pt x="869633" y="1095499"/>
                  <a:pt x="861060" y="1085974"/>
                  <a:pt x="856298" y="1078354"/>
                </a:cubicBezTo>
                <a:close/>
                <a:moveTo>
                  <a:pt x="426720" y="1065971"/>
                </a:moveTo>
                <a:cubicBezTo>
                  <a:pt x="424815" y="1069781"/>
                  <a:pt x="415290" y="1082164"/>
                  <a:pt x="407670" y="1091689"/>
                </a:cubicBezTo>
                <a:cubicBezTo>
                  <a:pt x="399098" y="1101214"/>
                  <a:pt x="392430" y="1108834"/>
                  <a:pt x="394335" y="1106929"/>
                </a:cubicBezTo>
                <a:lnTo>
                  <a:pt x="423869" y="1069341"/>
                </a:lnTo>
                <a:close/>
                <a:moveTo>
                  <a:pt x="1075373" y="1045016"/>
                </a:moveTo>
                <a:cubicBezTo>
                  <a:pt x="1067753" y="1057399"/>
                  <a:pt x="1053465" y="1077401"/>
                  <a:pt x="1043940" y="1089784"/>
                </a:cubicBezTo>
                <a:cubicBezTo>
                  <a:pt x="1048703" y="1081211"/>
                  <a:pt x="1066800" y="1057399"/>
                  <a:pt x="1075373" y="1045016"/>
                </a:cubicBezTo>
                <a:close/>
                <a:moveTo>
                  <a:pt x="2105025" y="1043111"/>
                </a:moveTo>
                <a:cubicBezTo>
                  <a:pt x="2104073" y="1040254"/>
                  <a:pt x="2115503" y="1057399"/>
                  <a:pt x="2127885" y="1073591"/>
                </a:cubicBezTo>
                <a:lnTo>
                  <a:pt x="2141361" y="1090297"/>
                </a:lnTo>
                <a:lnTo>
                  <a:pt x="2133481" y="1082521"/>
                </a:lnTo>
                <a:cubicBezTo>
                  <a:pt x="2122647" y="1068828"/>
                  <a:pt x="2113122" y="1054541"/>
                  <a:pt x="2105025" y="1043111"/>
                </a:cubicBezTo>
                <a:close/>
                <a:moveTo>
                  <a:pt x="1343165" y="1041752"/>
                </a:moveTo>
                <a:lnTo>
                  <a:pt x="1351003" y="1048826"/>
                </a:lnTo>
                <a:cubicBezTo>
                  <a:pt x="1359218" y="1058351"/>
                  <a:pt x="1368267" y="1070734"/>
                  <a:pt x="1379220" y="1086926"/>
                </a:cubicBezTo>
                <a:cubicBezTo>
                  <a:pt x="1376363" y="1083116"/>
                  <a:pt x="1366838" y="1070734"/>
                  <a:pt x="1357313" y="1058351"/>
                </a:cubicBezTo>
                <a:close/>
                <a:moveTo>
                  <a:pt x="1211580" y="1030729"/>
                </a:moveTo>
                <a:cubicBezTo>
                  <a:pt x="1203960" y="1036444"/>
                  <a:pt x="1194435" y="1049779"/>
                  <a:pt x="1186815" y="1056446"/>
                </a:cubicBezTo>
                <a:cubicBezTo>
                  <a:pt x="1187292" y="1055494"/>
                  <a:pt x="1189197" y="1053112"/>
                  <a:pt x="1191697" y="1050136"/>
                </a:cubicBezTo>
                <a:lnTo>
                  <a:pt x="1195611" y="1045560"/>
                </a:lnTo>
                <a:lnTo>
                  <a:pt x="1205227" y="1036024"/>
                </a:lnTo>
                <a:close/>
                <a:moveTo>
                  <a:pt x="1327785" y="1027871"/>
                </a:moveTo>
                <a:cubicBezTo>
                  <a:pt x="1332072" y="1030728"/>
                  <a:pt x="1337073" y="1035253"/>
                  <a:pt x="1342192" y="1040611"/>
                </a:cubicBezTo>
                <a:lnTo>
                  <a:pt x="1343165" y="1041752"/>
                </a:lnTo>
                <a:close/>
                <a:moveTo>
                  <a:pt x="2362200" y="1025966"/>
                </a:moveTo>
                <a:lnTo>
                  <a:pt x="2358876" y="1030608"/>
                </a:lnTo>
                <a:lnTo>
                  <a:pt x="2358358" y="1031254"/>
                </a:lnTo>
                <a:lnTo>
                  <a:pt x="2359347" y="1029770"/>
                </a:lnTo>
                <a:close/>
                <a:moveTo>
                  <a:pt x="1963103" y="1023109"/>
                </a:moveTo>
                <a:cubicBezTo>
                  <a:pt x="1972628" y="1028824"/>
                  <a:pt x="1980248" y="1036444"/>
                  <a:pt x="1991678" y="1049779"/>
                </a:cubicBezTo>
                <a:cubicBezTo>
                  <a:pt x="1986915" y="1045016"/>
                  <a:pt x="1972628" y="1028824"/>
                  <a:pt x="1963103" y="1023109"/>
                </a:cubicBezTo>
                <a:close/>
                <a:moveTo>
                  <a:pt x="2361724" y="1021204"/>
                </a:moveTo>
                <a:cubicBezTo>
                  <a:pt x="2360534" y="1022871"/>
                  <a:pt x="2357914" y="1026443"/>
                  <a:pt x="2355533" y="1029776"/>
                </a:cubicBezTo>
                <a:cubicBezTo>
                  <a:pt x="2350770" y="1036444"/>
                  <a:pt x="2346008" y="1044064"/>
                  <a:pt x="2351723" y="1035491"/>
                </a:cubicBezTo>
                <a:cubicBezTo>
                  <a:pt x="2350770" y="1040254"/>
                  <a:pt x="2343150" y="1047874"/>
                  <a:pt x="2336483" y="1058351"/>
                </a:cubicBezTo>
                <a:cubicBezTo>
                  <a:pt x="2340293" y="1051684"/>
                  <a:pt x="2348865" y="1039301"/>
                  <a:pt x="2359343" y="1024061"/>
                </a:cubicBezTo>
                <a:cubicBezTo>
                  <a:pt x="2362677" y="1019775"/>
                  <a:pt x="2362915" y="1019537"/>
                  <a:pt x="2361724" y="1021204"/>
                </a:cubicBezTo>
                <a:close/>
                <a:moveTo>
                  <a:pt x="1098233" y="1021204"/>
                </a:moveTo>
                <a:cubicBezTo>
                  <a:pt x="1086803" y="1035491"/>
                  <a:pt x="1066800" y="1065971"/>
                  <a:pt x="1069658" y="1063114"/>
                </a:cubicBezTo>
                <a:cubicBezTo>
                  <a:pt x="1083945" y="1042159"/>
                  <a:pt x="1090613" y="1033586"/>
                  <a:pt x="1098233" y="1021204"/>
                </a:cubicBezTo>
                <a:close/>
                <a:moveTo>
                  <a:pt x="2714976" y="1019745"/>
                </a:moveTo>
                <a:lnTo>
                  <a:pt x="2729508" y="1038230"/>
                </a:lnTo>
                <a:cubicBezTo>
                  <a:pt x="2734866" y="1045492"/>
                  <a:pt x="2739867" y="1052636"/>
                  <a:pt x="2742248" y="1056446"/>
                </a:cubicBezTo>
                <a:cubicBezTo>
                  <a:pt x="2746058" y="1063114"/>
                  <a:pt x="2742248" y="1058351"/>
                  <a:pt x="2735580" y="1048826"/>
                </a:cubicBezTo>
                <a:lnTo>
                  <a:pt x="2715470" y="1020490"/>
                </a:lnTo>
                <a:close/>
                <a:moveTo>
                  <a:pt x="1726355" y="1019232"/>
                </a:moveTo>
                <a:lnTo>
                  <a:pt x="1697355" y="1059304"/>
                </a:lnTo>
                <a:lnTo>
                  <a:pt x="1678727" y="1084433"/>
                </a:lnTo>
                <a:lnTo>
                  <a:pt x="1719263" y="1027871"/>
                </a:lnTo>
                <a:close/>
                <a:moveTo>
                  <a:pt x="2366963" y="1018346"/>
                </a:moveTo>
                <a:lnTo>
                  <a:pt x="2359347" y="1029770"/>
                </a:lnTo>
                <a:lnTo>
                  <a:pt x="2356485" y="1033586"/>
                </a:lnTo>
                <a:lnTo>
                  <a:pt x="2358358" y="1031254"/>
                </a:lnTo>
                <a:lnTo>
                  <a:pt x="2357597" y="1032395"/>
                </a:lnTo>
                <a:lnTo>
                  <a:pt x="2333958" y="1065412"/>
                </a:lnTo>
                <a:lnTo>
                  <a:pt x="2333983" y="1065376"/>
                </a:lnTo>
                <a:cubicBezTo>
                  <a:pt x="2342198" y="1053589"/>
                  <a:pt x="2352199" y="1039301"/>
                  <a:pt x="2366963" y="1018346"/>
                </a:cubicBezTo>
                <a:close/>
                <a:moveTo>
                  <a:pt x="806065" y="1018026"/>
                </a:moveTo>
                <a:lnTo>
                  <a:pt x="809625" y="1022156"/>
                </a:lnTo>
                <a:cubicBezTo>
                  <a:pt x="820103" y="1036444"/>
                  <a:pt x="816293" y="1032634"/>
                  <a:pt x="810578" y="1024061"/>
                </a:cubicBezTo>
                <a:close/>
                <a:moveTo>
                  <a:pt x="1273493" y="1007869"/>
                </a:moveTo>
                <a:cubicBezTo>
                  <a:pt x="1281113" y="1007869"/>
                  <a:pt x="1287780" y="1008821"/>
                  <a:pt x="1290638" y="1009774"/>
                </a:cubicBezTo>
                <a:cubicBezTo>
                  <a:pt x="1289685" y="1009774"/>
                  <a:pt x="1287780" y="1009774"/>
                  <a:pt x="1284923" y="1009774"/>
                </a:cubicBezTo>
                <a:cubicBezTo>
                  <a:pt x="1283970" y="1009774"/>
                  <a:pt x="1282065" y="1009774"/>
                  <a:pt x="1281113" y="1008821"/>
                </a:cubicBezTo>
                <a:cubicBezTo>
                  <a:pt x="1279208" y="1008821"/>
                  <a:pt x="1278255" y="1008821"/>
                  <a:pt x="1276350" y="1008821"/>
                </a:cubicBezTo>
                <a:cubicBezTo>
                  <a:pt x="1273493" y="1008821"/>
                  <a:pt x="1269683" y="1008821"/>
                  <a:pt x="1266825" y="1008821"/>
                </a:cubicBezTo>
                <a:cubicBezTo>
                  <a:pt x="1263968" y="1008821"/>
                  <a:pt x="1260158" y="1008821"/>
                  <a:pt x="1258253" y="1009774"/>
                </a:cubicBezTo>
                <a:cubicBezTo>
                  <a:pt x="1259205" y="1008821"/>
                  <a:pt x="1265873" y="1007869"/>
                  <a:pt x="1273493" y="1007869"/>
                </a:cubicBezTo>
                <a:close/>
                <a:moveTo>
                  <a:pt x="794385" y="1003106"/>
                </a:moveTo>
                <a:cubicBezTo>
                  <a:pt x="794862" y="1003106"/>
                  <a:pt x="797243" y="1006202"/>
                  <a:pt x="800339" y="1010369"/>
                </a:cubicBezTo>
                <a:lnTo>
                  <a:pt x="806065" y="1018026"/>
                </a:lnTo>
                <a:lnTo>
                  <a:pt x="801035" y="1012191"/>
                </a:lnTo>
                <a:lnTo>
                  <a:pt x="800100" y="1010965"/>
                </a:lnTo>
                <a:cubicBezTo>
                  <a:pt x="796767" y="1006678"/>
                  <a:pt x="794385" y="1003582"/>
                  <a:pt x="794385" y="1003106"/>
                </a:cubicBezTo>
                <a:close/>
                <a:moveTo>
                  <a:pt x="1428561" y="1001616"/>
                </a:moveTo>
                <a:lnTo>
                  <a:pt x="1442085" y="1017394"/>
                </a:lnTo>
                <a:cubicBezTo>
                  <a:pt x="1452563" y="1031681"/>
                  <a:pt x="1462088" y="1045016"/>
                  <a:pt x="1468755" y="1055494"/>
                </a:cubicBezTo>
                <a:close/>
                <a:moveTo>
                  <a:pt x="1424773" y="992740"/>
                </a:moveTo>
                <a:lnTo>
                  <a:pt x="1432560" y="1000249"/>
                </a:lnTo>
                <a:lnTo>
                  <a:pt x="1431608" y="1001201"/>
                </a:lnTo>
                <a:cubicBezTo>
                  <a:pt x="1456373" y="1029776"/>
                  <a:pt x="1479233" y="1068829"/>
                  <a:pt x="1498283" y="1090736"/>
                </a:cubicBezTo>
                <a:cubicBezTo>
                  <a:pt x="1489710" y="1081211"/>
                  <a:pt x="1479233" y="1066924"/>
                  <a:pt x="1466850" y="1049779"/>
                </a:cubicBezTo>
                <a:close/>
                <a:moveTo>
                  <a:pt x="1418122" y="989436"/>
                </a:moveTo>
                <a:lnTo>
                  <a:pt x="1423988" y="995486"/>
                </a:lnTo>
                <a:lnTo>
                  <a:pt x="1428561" y="1001616"/>
                </a:lnTo>
                <a:close/>
                <a:moveTo>
                  <a:pt x="49072" y="984834"/>
                </a:moveTo>
                <a:lnTo>
                  <a:pt x="49530" y="985009"/>
                </a:lnTo>
                <a:lnTo>
                  <a:pt x="49750" y="985135"/>
                </a:lnTo>
                <a:close/>
                <a:moveTo>
                  <a:pt x="42744" y="982032"/>
                </a:moveTo>
                <a:lnTo>
                  <a:pt x="49072" y="984834"/>
                </a:lnTo>
                <a:lnTo>
                  <a:pt x="42029" y="982151"/>
                </a:lnTo>
                <a:cubicBezTo>
                  <a:pt x="40958" y="982151"/>
                  <a:pt x="40482" y="982627"/>
                  <a:pt x="38100" y="982151"/>
                </a:cubicBezTo>
                <a:cubicBezTo>
                  <a:pt x="34290" y="980723"/>
                  <a:pt x="36910" y="980485"/>
                  <a:pt x="42744" y="982032"/>
                </a:cubicBezTo>
                <a:close/>
                <a:moveTo>
                  <a:pt x="2683193" y="981199"/>
                </a:moveTo>
                <a:cubicBezTo>
                  <a:pt x="2685098" y="983104"/>
                  <a:pt x="2687480" y="985723"/>
                  <a:pt x="2689384" y="987985"/>
                </a:cubicBezTo>
                <a:lnTo>
                  <a:pt x="2690367" y="989354"/>
                </a:lnTo>
                <a:close/>
                <a:moveTo>
                  <a:pt x="57150" y="978341"/>
                </a:moveTo>
                <a:cubicBezTo>
                  <a:pt x="68104" y="984056"/>
                  <a:pt x="66914" y="983342"/>
                  <a:pt x="64890" y="982389"/>
                </a:cubicBezTo>
                <a:lnTo>
                  <a:pt x="64402" y="982209"/>
                </a:lnTo>
                <a:close/>
                <a:moveTo>
                  <a:pt x="2684637" y="972269"/>
                </a:moveTo>
                <a:cubicBezTo>
                  <a:pt x="2684711" y="972031"/>
                  <a:pt x="2685634" y="972626"/>
                  <a:pt x="2686408" y="973102"/>
                </a:cubicBezTo>
                <a:lnTo>
                  <a:pt x="2686911" y="973170"/>
                </a:lnTo>
                <a:lnTo>
                  <a:pt x="2693909" y="980960"/>
                </a:lnTo>
                <a:cubicBezTo>
                  <a:pt x="2698671" y="986914"/>
                  <a:pt x="2703672" y="993581"/>
                  <a:pt x="2707958" y="999296"/>
                </a:cubicBezTo>
                <a:cubicBezTo>
                  <a:pt x="2706053" y="998344"/>
                  <a:pt x="2702243" y="992629"/>
                  <a:pt x="2698433" y="987866"/>
                </a:cubicBezTo>
                <a:cubicBezTo>
                  <a:pt x="2693670" y="982151"/>
                  <a:pt x="2689860" y="977389"/>
                  <a:pt x="2687955" y="976436"/>
                </a:cubicBezTo>
                <a:cubicBezTo>
                  <a:pt x="2685336" y="973578"/>
                  <a:pt x="2684562" y="972507"/>
                  <a:pt x="2684637" y="972269"/>
                </a:cubicBezTo>
                <a:close/>
                <a:moveTo>
                  <a:pt x="60008" y="970721"/>
                </a:moveTo>
                <a:cubicBezTo>
                  <a:pt x="57150" y="968816"/>
                  <a:pt x="58103" y="969769"/>
                  <a:pt x="60960" y="970721"/>
                </a:cubicBezTo>
                <a:cubicBezTo>
                  <a:pt x="63342" y="971673"/>
                  <a:pt x="67628" y="974055"/>
                  <a:pt x="71914" y="976793"/>
                </a:cubicBezTo>
                <a:lnTo>
                  <a:pt x="76010" y="979865"/>
                </a:lnTo>
                <a:close/>
                <a:moveTo>
                  <a:pt x="1766775" y="969993"/>
                </a:moveTo>
                <a:lnTo>
                  <a:pt x="1726355" y="1019232"/>
                </a:lnTo>
                <a:lnTo>
                  <a:pt x="1749743" y="986914"/>
                </a:lnTo>
                <a:close/>
                <a:moveTo>
                  <a:pt x="60325" y="969663"/>
                </a:moveTo>
                <a:lnTo>
                  <a:pt x="62865" y="970721"/>
                </a:lnTo>
                <a:lnTo>
                  <a:pt x="63501" y="971144"/>
                </a:lnTo>
                <a:close/>
                <a:moveTo>
                  <a:pt x="509790" y="969614"/>
                </a:moveTo>
                <a:lnTo>
                  <a:pt x="509416" y="969962"/>
                </a:lnTo>
                <a:lnTo>
                  <a:pt x="509588" y="969769"/>
                </a:lnTo>
                <a:close/>
                <a:moveTo>
                  <a:pt x="2681288" y="966911"/>
                </a:moveTo>
                <a:cubicBezTo>
                  <a:pt x="2685098" y="970721"/>
                  <a:pt x="2686765" y="972507"/>
                  <a:pt x="2687286" y="973221"/>
                </a:cubicBezTo>
                <a:lnTo>
                  <a:pt x="2686911" y="973170"/>
                </a:lnTo>
                <a:close/>
                <a:moveTo>
                  <a:pt x="59770" y="965959"/>
                </a:moveTo>
                <a:cubicBezTo>
                  <a:pt x="60246" y="965720"/>
                  <a:pt x="62865" y="966435"/>
                  <a:pt x="66675" y="967864"/>
                </a:cubicBezTo>
                <a:lnTo>
                  <a:pt x="65723" y="969769"/>
                </a:lnTo>
                <a:cubicBezTo>
                  <a:pt x="60961" y="967387"/>
                  <a:pt x="59294" y="966197"/>
                  <a:pt x="59770" y="965959"/>
                </a:cubicBezTo>
                <a:close/>
                <a:moveTo>
                  <a:pt x="2668905" y="964054"/>
                </a:moveTo>
                <a:cubicBezTo>
                  <a:pt x="2671763" y="965959"/>
                  <a:pt x="2679383" y="972626"/>
                  <a:pt x="2686050" y="980246"/>
                </a:cubicBezTo>
                <a:cubicBezTo>
                  <a:pt x="2692718" y="987866"/>
                  <a:pt x="2699385" y="996439"/>
                  <a:pt x="2704148" y="1002154"/>
                </a:cubicBezTo>
                <a:cubicBezTo>
                  <a:pt x="2701290" y="999296"/>
                  <a:pt x="2696528" y="992629"/>
                  <a:pt x="2689860" y="985009"/>
                </a:cubicBezTo>
                <a:cubicBezTo>
                  <a:pt x="2683193" y="978341"/>
                  <a:pt x="2674620" y="969769"/>
                  <a:pt x="2668905" y="964054"/>
                </a:cubicBezTo>
                <a:close/>
                <a:moveTo>
                  <a:pt x="40958" y="962149"/>
                </a:moveTo>
                <a:cubicBezTo>
                  <a:pt x="43815" y="963101"/>
                  <a:pt x="47625" y="964054"/>
                  <a:pt x="52388" y="965959"/>
                </a:cubicBezTo>
                <a:lnTo>
                  <a:pt x="60325" y="969663"/>
                </a:lnTo>
                <a:lnTo>
                  <a:pt x="51435" y="965959"/>
                </a:lnTo>
                <a:cubicBezTo>
                  <a:pt x="47625" y="965006"/>
                  <a:pt x="43815" y="963101"/>
                  <a:pt x="40958" y="962149"/>
                </a:cubicBezTo>
                <a:close/>
                <a:moveTo>
                  <a:pt x="1777006" y="959828"/>
                </a:moveTo>
                <a:lnTo>
                  <a:pt x="1766775" y="969993"/>
                </a:lnTo>
                <a:lnTo>
                  <a:pt x="1771650" y="964054"/>
                </a:lnTo>
                <a:close/>
                <a:moveTo>
                  <a:pt x="1385953" y="955307"/>
                </a:moveTo>
                <a:lnTo>
                  <a:pt x="1394460" y="961196"/>
                </a:lnTo>
                <a:cubicBezTo>
                  <a:pt x="1404938" y="970721"/>
                  <a:pt x="1415415" y="981199"/>
                  <a:pt x="1423988" y="991676"/>
                </a:cubicBezTo>
                <a:lnTo>
                  <a:pt x="1424773" y="992740"/>
                </a:lnTo>
                <a:lnTo>
                  <a:pt x="1402755" y="971508"/>
                </a:lnTo>
                <a:lnTo>
                  <a:pt x="1402080" y="970721"/>
                </a:lnTo>
                <a:lnTo>
                  <a:pt x="1400883" y="969703"/>
                </a:lnTo>
                <a:close/>
                <a:moveTo>
                  <a:pt x="2653395" y="955271"/>
                </a:moveTo>
                <a:lnTo>
                  <a:pt x="2662238" y="962149"/>
                </a:lnTo>
                <a:cubicBezTo>
                  <a:pt x="2666048" y="965959"/>
                  <a:pt x="2669858" y="969769"/>
                  <a:pt x="2673668" y="972626"/>
                </a:cubicBezTo>
                <a:cubicBezTo>
                  <a:pt x="2680335" y="979294"/>
                  <a:pt x="2685098" y="984056"/>
                  <a:pt x="2689860" y="988819"/>
                </a:cubicBezTo>
                <a:lnTo>
                  <a:pt x="2677960" y="977871"/>
                </a:lnTo>
                <a:lnTo>
                  <a:pt x="2667953" y="967864"/>
                </a:lnTo>
                <a:lnTo>
                  <a:pt x="2664189" y="965202"/>
                </a:lnTo>
                <a:lnTo>
                  <a:pt x="2655886" y="957563"/>
                </a:lnTo>
                <a:lnTo>
                  <a:pt x="2658428" y="959291"/>
                </a:lnTo>
                <a:lnTo>
                  <a:pt x="2654138" y="955955"/>
                </a:lnTo>
                <a:close/>
                <a:moveTo>
                  <a:pt x="1796458" y="944482"/>
                </a:moveTo>
                <a:lnTo>
                  <a:pt x="1777006" y="959828"/>
                </a:lnTo>
                <a:lnTo>
                  <a:pt x="1786295" y="950600"/>
                </a:lnTo>
                <a:close/>
                <a:moveTo>
                  <a:pt x="2442858" y="942194"/>
                </a:moveTo>
                <a:lnTo>
                  <a:pt x="2432685" y="950279"/>
                </a:lnTo>
                <a:lnTo>
                  <a:pt x="2432685" y="949885"/>
                </a:lnTo>
                <a:cubicBezTo>
                  <a:pt x="2433638" y="948814"/>
                  <a:pt x="2436019" y="946909"/>
                  <a:pt x="2441258" y="943099"/>
                </a:cubicBezTo>
                <a:close/>
                <a:moveTo>
                  <a:pt x="1365274" y="940990"/>
                </a:moveTo>
                <a:lnTo>
                  <a:pt x="1379220" y="948814"/>
                </a:lnTo>
                <a:lnTo>
                  <a:pt x="1385953" y="955307"/>
                </a:lnTo>
                <a:lnTo>
                  <a:pt x="1375168" y="947840"/>
                </a:lnTo>
                <a:lnTo>
                  <a:pt x="1375053" y="947742"/>
                </a:lnTo>
                <a:lnTo>
                  <a:pt x="1374915" y="947665"/>
                </a:lnTo>
                <a:close/>
                <a:moveTo>
                  <a:pt x="2447316" y="939670"/>
                </a:moveTo>
                <a:lnTo>
                  <a:pt x="2442858" y="942194"/>
                </a:lnTo>
                <a:lnTo>
                  <a:pt x="2444115" y="941194"/>
                </a:lnTo>
                <a:close/>
                <a:moveTo>
                  <a:pt x="1991475" y="936577"/>
                </a:moveTo>
                <a:lnTo>
                  <a:pt x="1993583" y="937384"/>
                </a:lnTo>
                <a:lnTo>
                  <a:pt x="1995971" y="938999"/>
                </a:lnTo>
                <a:lnTo>
                  <a:pt x="1991828" y="936809"/>
                </a:lnTo>
                <a:close/>
                <a:moveTo>
                  <a:pt x="728949" y="936016"/>
                </a:moveTo>
                <a:lnTo>
                  <a:pt x="743903" y="943456"/>
                </a:lnTo>
                <a:cubicBezTo>
                  <a:pt x="758190" y="953338"/>
                  <a:pt x="770573" y="964530"/>
                  <a:pt x="781050" y="975484"/>
                </a:cubicBezTo>
                <a:cubicBezTo>
                  <a:pt x="780098" y="976436"/>
                  <a:pt x="774383" y="969769"/>
                  <a:pt x="769620" y="965959"/>
                </a:cubicBezTo>
                <a:cubicBezTo>
                  <a:pt x="782003" y="977389"/>
                  <a:pt x="797243" y="994534"/>
                  <a:pt x="812483" y="1014536"/>
                </a:cubicBezTo>
                <a:cubicBezTo>
                  <a:pt x="827723" y="1034539"/>
                  <a:pt x="842010" y="1056446"/>
                  <a:pt x="857250" y="1076449"/>
                </a:cubicBezTo>
                <a:cubicBezTo>
                  <a:pt x="864870" y="1086450"/>
                  <a:pt x="872729" y="1095975"/>
                  <a:pt x="880706" y="1104190"/>
                </a:cubicBezTo>
                <a:lnTo>
                  <a:pt x="904367" y="1123656"/>
                </a:lnTo>
                <a:lnTo>
                  <a:pt x="890169" y="1114879"/>
                </a:lnTo>
                <a:lnTo>
                  <a:pt x="888756" y="1113583"/>
                </a:lnTo>
                <a:lnTo>
                  <a:pt x="859155" y="1081092"/>
                </a:lnTo>
                <a:cubicBezTo>
                  <a:pt x="849154" y="1068114"/>
                  <a:pt x="839153" y="1053589"/>
                  <a:pt x="828675" y="1038349"/>
                </a:cubicBezTo>
                <a:cubicBezTo>
                  <a:pt x="818198" y="1023109"/>
                  <a:pt x="806768" y="1007869"/>
                  <a:pt x="794385" y="992629"/>
                </a:cubicBezTo>
                <a:cubicBezTo>
                  <a:pt x="781050" y="977389"/>
                  <a:pt x="766763" y="961196"/>
                  <a:pt x="748665" y="947861"/>
                </a:cubicBezTo>
                <a:close/>
                <a:moveTo>
                  <a:pt x="0" y="935479"/>
                </a:moveTo>
                <a:cubicBezTo>
                  <a:pt x="10478" y="936431"/>
                  <a:pt x="26670" y="937384"/>
                  <a:pt x="40005" y="941194"/>
                </a:cubicBezTo>
                <a:lnTo>
                  <a:pt x="43815" y="942781"/>
                </a:lnTo>
                <a:close/>
                <a:moveTo>
                  <a:pt x="2003453" y="935238"/>
                </a:moveTo>
                <a:lnTo>
                  <a:pt x="2004060" y="935479"/>
                </a:lnTo>
                <a:cubicBezTo>
                  <a:pt x="2019300" y="945004"/>
                  <a:pt x="2030730" y="953576"/>
                  <a:pt x="2034540" y="956434"/>
                </a:cubicBezTo>
                <a:close/>
                <a:moveTo>
                  <a:pt x="1351508" y="933267"/>
                </a:moveTo>
                <a:lnTo>
                  <a:pt x="1357313" y="935479"/>
                </a:lnTo>
                <a:lnTo>
                  <a:pt x="1365274" y="940990"/>
                </a:lnTo>
                <a:close/>
                <a:moveTo>
                  <a:pt x="2461675" y="932832"/>
                </a:moveTo>
                <a:lnTo>
                  <a:pt x="2447316" y="939670"/>
                </a:lnTo>
                <a:lnTo>
                  <a:pt x="2453879" y="935955"/>
                </a:lnTo>
                <a:lnTo>
                  <a:pt x="2455849" y="934941"/>
                </a:lnTo>
                <a:close/>
                <a:moveTo>
                  <a:pt x="1831507" y="932159"/>
                </a:moveTo>
                <a:lnTo>
                  <a:pt x="1829711" y="933245"/>
                </a:lnTo>
                <a:lnTo>
                  <a:pt x="1825943" y="934526"/>
                </a:lnTo>
                <a:lnTo>
                  <a:pt x="1809865" y="945245"/>
                </a:lnTo>
                <a:lnTo>
                  <a:pt x="1794510" y="954529"/>
                </a:lnTo>
                <a:cubicBezTo>
                  <a:pt x="1797368" y="951671"/>
                  <a:pt x="1807845" y="943099"/>
                  <a:pt x="1822133" y="935479"/>
                </a:cubicBezTo>
                <a:close/>
                <a:moveTo>
                  <a:pt x="2462213" y="931669"/>
                </a:moveTo>
                <a:lnTo>
                  <a:pt x="2455849" y="934941"/>
                </a:lnTo>
                <a:lnTo>
                  <a:pt x="2452526" y="936145"/>
                </a:lnTo>
                <a:lnTo>
                  <a:pt x="2453270" y="935733"/>
                </a:lnTo>
                <a:close/>
                <a:moveTo>
                  <a:pt x="1981616" y="931411"/>
                </a:moveTo>
                <a:lnTo>
                  <a:pt x="1986915" y="933574"/>
                </a:lnTo>
                <a:lnTo>
                  <a:pt x="1991475" y="936577"/>
                </a:lnTo>
                <a:lnTo>
                  <a:pt x="1991160" y="936456"/>
                </a:lnTo>
                <a:close/>
                <a:moveTo>
                  <a:pt x="1602047" y="929402"/>
                </a:moveTo>
                <a:lnTo>
                  <a:pt x="1600201" y="929764"/>
                </a:lnTo>
                <a:lnTo>
                  <a:pt x="1599702" y="929727"/>
                </a:lnTo>
                <a:close/>
                <a:moveTo>
                  <a:pt x="1821541" y="929382"/>
                </a:moveTo>
                <a:lnTo>
                  <a:pt x="1818256" y="931359"/>
                </a:lnTo>
                <a:lnTo>
                  <a:pt x="1810703" y="935479"/>
                </a:lnTo>
                <a:lnTo>
                  <a:pt x="1813650" y="934132"/>
                </a:lnTo>
                <a:lnTo>
                  <a:pt x="1796458" y="944482"/>
                </a:lnTo>
                <a:lnTo>
                  <a:pt x="1808322" y="935122"/>
                </a:lnTo>
                <a:close/>
                <a:moveTo>
                  <a:pt x="1586646" y="928760"/>
                </a:moveTo>
                <a:lnTo>
                  <a:pt x="1599702" y="929727"/>
                </a:lnTo>
                <a:lnTo>
                  <a:pt x="1594951" y="930387"/>
                </a:lnTo>
                <a:lnTo>
                  <a:pt x="1578929" y="928811"/>
                </a:lnTo>
                <a:lnTo>
                  <a:pt x="1585913" y="928811"/>
                </a:lnTo>
                <a:close/>
                <a:moveTo>
                  <a:pt x="2467226" y="928021"/>
                </a:moveTo>
                <a:lnTo>
                  <a:pt x="2453270" y="935733"/>
                </a:lnTo>
                <a:lnTo>
                  <a:pt x="2451735" y="936431"/>
                </a:lnTo>
                <a:lnTo>
                  <a:pt x="2452526" y="936145"/>
                </a:lnTo>
                <a:lnTo>
                  <a:pt x="2436495" y="945004"/>
                </a:lnTo>
                <a:cubicBezTo>
                  <a:pt x="2436495" y="945004"/>
                  <a:pt x="2439353" y="944051"/>
                  <a:pt x="2443163" y="941194"/>
                </a:cubicBezTo>
                <a:cubicBezTo>
                  <a:pt x="2446973" y="939289"/>
                  <a:pt x="2451735" y="935479"/>
                  <a:pt x="2457450" y="932621"/>
                </a:cubicBezTo>
                <a:close/>
                <a:moveTo>
                  <a:pt x="1827431" y="927832"/>
                </a:moveTo>
                <a:lnTo>
                  <a:pt x="1813650" y="934132"/>
                </a:lnTo>
                <a:lnTo>
                  <a:pt x="1818256" y="931359"/>
                </a:lnTo>
                <a:lnTo>
                  <a:pt x="1821180" y="929764"/>
                </a:lnTo>
                <a:close/>
                <a:moveTo>
                  <a:pt x="710282" y="926728"/>
                </a:moveTo>
                <a:lnTo>
                  <a:pt x="718543" y="929763"/>
                </a:lnTo>
                <a:lnTo>
                  <a:pt x="728949" y="936016"/>
                </a:lnTo>
                <a:close/>
                <a:moveTo>
                  <a:pt x="1617308" y="926621"/>
                </a:moveTo>
                <a:lnTo>
                  <a:pt x="1608669" y="928482"/>
                </a:lnTo>
                <a:lnTo>
                  <a:pt x="1602047" y="929402"/>
                </a:lnTo>
                <a:lnTo>
                  <a:pt x="1615591" y="926741"/>
                </a:lnTo>
                <a:close/>
                <a:moveTo>
                  <a:pt x="1964286" y="924337"/>
                </a:moveTo>
                <a:lnTo>
                  <a:pt x="1970842" y="925716"/>
                </a:lnTo>
                <a:lnTo>
                  <a:pt x="1981616" y="931411"/>
                </a:lnTo>
                <a:close/>
                <a:moveTo>
                  <a:pt x="2479841" y="923311"/>
                </a:moveTo>
                <a:lnTo>
                  <a:pt x="2473643" y="925001"/>
                </a:lnTo>
                <a:lnTo>
                  <a:pt x="2467226" y="928021"/>
                </a:lnTo>
                <a:lnTo>
                  <a:pt x="2472690" y="925001"/>
                </a:lnTo>
                <a:close/>
                <a:moveTo>
                  <a:pt x="1325162" y="923231"/>
                </a:moveTo>
                <a:lnTo>
                  <a:pt x="1340168" y="926906"/>
                </a:lnTo>
                <a:lnTo>
                  <a:pt x="1351508" y="933267"/>
                </a:lnTo>
                <a:lnTo>
                  <a:pt x="1344533" y="930610"/>
                </a:lnTo>
                <a:lnTo>
                  <a:pt x="1343025" y="929764"/>
                </a:lnTo>
                <a:lnTo>
                  <a:pt x="1337693" y="928005"/>
                </a:lnTo>
                <a:close/>
                <a:moveTo>
                  <a:pt x="2484120" y="922144"/>
                </a:moveTo>
                <a:lnTo>
                  <a:pt x="2483472" y="922453"/>
                </a:lnTo>
                <a:lnTo>
                  <a:pt x="2479841" y="923311"/>
                </a:lnTo>
                <a:close/>
                <a:moveTo>
                  <a:pt x="1948815" y="920239"/>
                </a:moveTo>
                <a:cubicBezTo>
                  <a:pt x="1951197" y="920715"/>
                  <a:pt x="1956674" y="921905"/>
                  <a:pt x="1963579" y="924049"/>
                </a:cubicBezTo>
                <a:lnTo>
                  <a:pt x="1964286" y="924337"/>
                </a:lnTo>
                <a:lnTo>
                  <a:pt x="1953708" y="922113"/>
                </a:lnTo>
                <a:close/>
                <a:moveTo>
                  <a:pt x="1844259" y="919517"/>
                </a:moveTo>
                <a:lnTo>
                  <a:pt x="1821541" y="929382"/>
                </a:lnTo>
                <a:lnTo>
                  <a:pt x="1833563" y="922144"/>
                </a:lnTo>
                <a:close/>
                <a:moveTo>
                  <a:pt x="2550795" y="919286"/>
                </a:moveTo>
                <a:lnTo>
                  <a:pt x="2578418" y="919286"/>
                </a:lnTo>
                <a:cubicBezTo>
                  <a:pt x="2601278" y="923096"/>
                  <a:pt x="2624138" y="932621"/>
                  <a:pt x="2642235" y="945004"/>
                </a:cubicBezTo>
                <a:lnTo>
                  <a:pt x="2653395" y="955271"/>
                </a:lnTo>
                <a:lnTo>
                  <a:pt x="2645093" y="948814"/>
                </a:lnTo>
                <a:cubicBezTo>
                  <a:pt x="2645093" y="948814"/>
                  <a:pt x="2646998" y="950719"/>
                  <a:pt x="2649855" y="952624"/>
                </a:cubicBezTo>
                <a:lnTo>
                  <a:pt x="2654138" y="955955"/>
                </a:lnTo>
                <a:lnTo>
                  <a:pt x="2655886" y="957563"/>
                </a:lnTo>
                <a:lnTo>
                  <a:pt x="2631282" y="940837"/>
                </a:lnTo>
                <a:cubicBezTo>
                  <a:pt x="2621280" y="935003"/>
                  <a:pt x="2610327" y="929764"/>
                  <a:pt x="2598420" y="925954"/>
                </a:cubicBezTo>
                <a:lnTo>
                  <a:pt x="2586662" y="924597"/>
                </a:lnTo>
                <a:lnTo>
                  <a:pt x="2577465" y="921191"/>
                </a:lnTo>
                <a:close/>
                <a:moveTo>
                  <a:pt x="1867853" y="919286"/>
                </a:moveTo>
                <a:lnTo>
                  <a:pt x="1831507" y="932159"/>
                </a:lnTo>
                <a:lnTo>
                  <a:pt x="1835468" y="929764"/>
                </a:lnTo>
                <a:cubicBezTo>
                  <a:pt x="1842135" y="926906"/>
                  <a:pt x="1848803" y="925001"/>
                  <a:pt x="1854518" y="923096"/>
                </a:cubicBezTo>
                <a:cubicBezTo>
                  <a:pt x="1860233" y="921191"/>
                  <a:pt x="1864995" y="920239"/>
                  <a:pt x="1867853" y="919286"/>
                </a:cubicBezTo>
                <a:close/>
                <a:moveTo>
                  <a:pt x="1309299" y="918637"/>
                </a:moveTo>
                <a:lnTo>
                  <a:pt x="1314808" y="919286"/>
                </a:lnTo>
                <a:lnTo>
                  <a:pt x="1325162" y="923231"/>
                </a:lnTo>
                <a:lnTo>
                  <a:pt x="1317646" y="921390"/>
                </a:lnTo>
                <a:close/>
                <a:moveTo>
                  <a:pt x="686045" y="917821"/>
                </a:moveTo>
                <a:lnTo>
                  <a:pt x="695325" y="919286"/>
                </a:lnTo>
                <a:lnTo>
                  <a:pt x="710282" y="926728"/>
                </a:lnTo>
                <a:close/>
                <a:moveTo>
                  <a:pt x="2503261" y="917775"/>
                </a:moveTo>
                <a:lnTo>
                  <a:pt x="2461675" y="932832"/>
                </a:lnTo>
                <a:lnTo>
                  <a:pt x="2483472" y="922453"/>
                </a:lnTo>
                <a:close/>
                <a:moveTo>
                  <a:pt x="1301957" y="917548"/>
                </a:moveTo>
                <a:lnTo>
                  <a:pt x="1308021" y="918215"/>
                </a:lnTo>
                <a:lnTo>
                  <a:pt x="1309299" y="918637"/>
                </a:lnTo>
                <a:lnTo>
                  <a:pt x="1303706" y="917977"/>
                </a:lnTo>
                <a:close/>
                <a:moveTo>
                  <a:pt x="2524125" y="917381"/>
                </a:moveTo>
                <a:lnTo>
                  <a:pt x="2550795" y="919286"/>
                </a:lnTo>
                <a:lnTo>
                  <a:pt x="2540634" y="919286"/>
                </a:lnTo>
                <a:close/>
                <a:moveTo>
                  <a:pt x="682730" y="917297"/>
                </a:moveTo>
                <a:lnTo>
                  <a:pt x="684848" y="917381"/>
                </a:lnTo>
                <a:lnTo>
                  <a:pt x="686045" y="917821"/>
                </a:lnTo>
                <a:close/>
                <a:moveTo>
                  <a:pt x="2509581" y="916282"/>
                </a:moveTo>
                <a:lnTo>
                  <a:pt x="2503261" y="917775"/>
                </a:lnTo>
                <a:lnTo>
                  <a:pt x="2506980" y="916429"/>
                </a:lnTo>
                <a:close/>
                <a:moveTo>
                  <a:pt x="1277167" y="914823"/>
                </a:moveTo>
                <a:lnTo>
                  <a:pt x="1293495" y="915476"/>
                </a:lnTo>
                <a:lnTo>
                  <a:pt x="1301957" y="917548"/>
                </a:lnTo>
                <a:close/>
                <a:moveTo>
                  <a:pt x="1942606" y="914794"/>
                </a:moveTo>
                <a:lnTo>
                  <a:pt x="1948815" y="915476"/>
                </a:lnTo>
                <a:cubicBezTo>
                  <a:pt x="1954054" y="916905"/>
                  <a:pt x="1954292" y="916905"/>
                  <a:pt x="1951435" y="916310"/>
                </a:cubicBezTo>
                <a:close/>
                <a:moveTo>
                  <a:pt x="1274445" y="914524"/>
                </a:moveTo>
                <a:lnTo>
                  <a:pt x="1277167" y="914823"/>
                </a:lnTo>
                <a:lnTo>
                  <a:pt x="1276886" y="914812"/>
                </a:lnTo>
                <a:close/>
                <a:moveTo>
                  <a:pt x="1269683" y="914524"/>
                </a:moveTo>
                <a:lnTo>
                  <a:pt x="1276886" y="914812"/>
                </a:lnTo>
                <a:lnTo>
                  <a:pt x="1303706" y="917977"/>
                </a:lnTo>
                <a:lnTo>
                  <a:pt x="1317646" y="921390"/>
                </a:lnTo>
                <a:lnTo>
                  <a:pt x="1337693" y="928005"/>
                </a:lnTo>
                <a:lnTo>
                  <a:pt x="1344533" y="930610"/>
                </a:lnTo>
                <a:lnTo>
                  <a:pt x="1374915" y="947665"/>
                </a:lnTo>
                <a:lnTo>
                  <a:pt x="1375168" y="947840"/>
                </a:lnTo>
                <a:lnTo>
                  <a:pt x="1400883" y="969703"/>
                </a:lnTo>
                <a:lnTo>
                  <a:pt x="1402755" y="971508"/>
                </a:lnTo>
                <a:lnTo>
                  <a:pt x="1418122" y="989436"/>
                </a:lnTo>
                <a:lnTo>
                  <a:pt x="1393508" y="964054"/>
                </a:lnTo>
                <a:cubicBezTo>
                  <a:pt x="1382078" y="953576"/>
                  <a:pt x="1367790" y="944051"/>
                  <a:pt x="1352550" y="936431"/>
                </a:cubicBezTo>
                <a:cubicBezTo>
                  <a:pt x="1371600" y="946909"/>
                  <a:pt x="1389698" y="961196"/>
                  <a:pt x="1404938" y="976436"/>
                </a:cubicBezTo>
                <a:cubicBezTo>
                  <a:pt x="1420178" y="991676"/>
                  <a:pt x="1433513" y="1008821"/>
                  <a:pt x="1445895" y="1025966"/>
                </a:cubicBezTo>
                <a:cubicBezTo>
                  <a:pt x="1458278" y="1042635"/>
                  <a:pt x="1469708" y="1059542"/>
                  <a:pt x="1481138" y="1075139"/>
                </a:cubicBezTo>
                <a:lnTo>
                  <a:pt x="1486813" y="1081792"/>
                </a:lnTo>
                <a:lnTo>
                  <a:pt x="1496378" y="1094546"/>
                </a:lnTo>
                <a:cubicBezTo>
                  <a:pt x="1503998" y="1104071"/>
                  <a:pt x="1511618" y="1111691"/>
                  <a:pt x="1516380" y="1116454"/>
                </a:cubicBezTo>
                <a:lnTo>
                  <a:pt x="1486813" y="1081792"/>
                </a:lnTo>
                <a:lnTo>
                  <a:pt x="1473518" y="1064066"/>
                </a:lnTo>
                <a:cubicBezTo>
                  <a:pt x="1480185" y="1071686"/>
                  <a:pt x="1486853" y="1080259"/>
                  <a:pt x="1494473" y="1089784"/>
                </a:cubicBezTo>
                <a:cubicBezTo>
                  <a:pt x="1501140" y="1098356"/>
                  <a:pt x="1508760" y="1106929"/>
                  <a:pt x="1515428" y="1113596"/>
                </a:cubicBezTo>
                <a:cubicBezTo>
                  <a:pt x="1530668" y="1127884"/>
                  <a:pt x="1545908" y="1138361"/>
                  <a:pt x="1563053" y="1142171"/>
                </a:cubicBezTo>
                <a:cubicBezTo>
                  <a:pt x="1580198" y="1146934"/>
                  <a:pt x="1601153" y="1145981"/>
                  <a:pt x="1617345" y="1141219"/>
                </a:cubicBezTo>
                <a:cubicBezTo>
                  <a:pt x="1625918" y="1138361"/>
                  <a:pt x="1633538" y="1135504"/>
                  <a:pt x="1641158" y="1130741"/>
                </a:cubicBezTo>
                <a:cubicBezTo>
                  <a:pt x="1648778" y="1125979"/>
                  <a:pt x="1656398" y="1119311"/>
                  <a:pt x="1664018" y="1112644"/>
                </a:cubicBezTo>
                <a:cubicBezTo>
                  <a:pt x="1678305" y="1098356"/>
                  <a:pt x="1692593" y="1079306"/>
                  <a:pt x="1706880" y="1058351"/>
                </a:cubicBezTo>
                <a:cubicBezTo>
                  <a:pt x="1721168" y="1038349"/>
                  <a:pt x="1735455" y="1015489"/>
                  <a:pt x="1754505" y="993581"/>
                </a:cubicBezTo>
                <a:cubicBezTo>
                  <a:pt x="1764030" y="982151"/>
                  <a:pt x="1774508" y="971674"/>
                  <a:pt x="1785938" y="961196"/>
                </a:cubicBezTo>
                <a:lnTo>
                  <a:pt x="1809865" y="945245"/>
                </a:lnTo>
                <a:lnTo>
                  <a:pt x="1829711" y="933245"/>
                </a:lnTo>
                <a:lnTo>
                  <a:pt x="1873568" y="918334"/>
                </a:lnTo>
                <a:cubicBezTo>
                  <a:pt x="1889760" y="915476"/>
                  <a:pt x="1905953" y="914524"/>
                  <a:pt x="1922145" y="915476"/>
                </a:cubicBezTo>
                <a:lnTo>
                  <a:pt x="1953708" y="922113"/>
                </a:lnTo>
                <a:lnTo>
                  <a:pt x="1991160" y="936456"/>
                </a:lnTo>
                <a:lnTo>
                  <a:pt x="1991828" y="936809"/>
                </a:lnTo>
                <a:lnTo>
                  <a:pt x="2025968" y="959291"/>
                </a:lnTo>
                <a:lnTo>
                  <a:pt x="1995971" y="938999"/>
                </a:lnTo>
                <a:lnTo>
                  <a:pt x="2014538" y="948814"/>
                </a:lnTo>
                <a:cubicBezTo>
                  <a:pt x="2028825" y="959291"/>
                  <a:pt x="2041208" y="969769"/>
                  <a:pt x="2051685" y="981199"/>
                </a:cubicBezTo>
                <a:cubicBezTo>
                  <a:pt x="2085023" y="1017394"/>
                  <a:pt x="2106930" y="1055494"/>
                  <a:pt x="2130743" y="1085974"/>
                </a:cubicBezTo>
                <a:cubicBezTo>
                  <a:pt x="2143125" y="1101214"/>
                  <a:pt x="2154555" y="1114549"/>
                  <a:pt x="2166938" y="1123121"/>
                </a:cubicBezTo>
                <a:cubicBezTo>
                  <a:pt x="2179320" y="1131694"/>
                  <a:pt x="2192655" y="1138361"/>
                  <a:pt x="2206943" y="1140266"/>
                </a:cubicBezTo>
                <a:cubicBezTo>
                  <a:pt x="2221230" y="1142171"/>
                  <a:pt x="2238375" y="1142171"/>
                  <a:pt x="2251710" y="1138361"/>
                </a:cubicBezTo>
                <a:cubicBezTo>
                  <a:pt x="2265045" y="1134551"/>
                  <a:pt x="2278380" y="1126931"/>
                  <a:pt x="2290763" y="1116454"/>
                </a:cubicBezTo>
                <a:cubicBezTo>
                  <a:pt x="2303146" y="1105500"/>
                  <a:pt x="2314814" y="1091451"/>
                  <a:pt x="2326482" y="1075853"/>
                </a:cubicBezTo>
                <a:lnTo>
                  <a:pt x="2333958" y="1065412"/>
                </a:lnTo>
                <a:lnTo>
                  <a:pt x="2312044" y="1096935"/>
                </a:lnTo>
                <a:lnTo>
                  <a:pt x="2310872" y="1098265"/>
                </a:lnTo>
                <a:lnTo>
                  <a:pt x="2298145" y="1111215"/>
                </a:lnTo>
                <a:cubicBezTo>
                  <a:pt x="2292906" y="1116454"/>
                  <a:pt x="2287429" y="1121693"/>
                  <a:pt x="2283143" y="1125026"/>
                </a:cubicBezTo>
                <a:cubicBezTo>
                  <a:pt x="2289096" y="1120978"/>
                  <a:pt x="2294990" y="1115680"/>
                  <a:pt x="2300481" y="1110054"/>
                </a:cubicBezTo>
                <a:lnTo>
                  <a:pt x="2310872" y="1098265"/>
                </a:lnTo>
                <a:lnTo>
                  <a:pt x="2311718" y="1097404"/>
                </a:lnTo>
                <a:lnTo>
                  <a:pt x="2312044" y="1096935"/>
                </a:lnTo>
                <a:lnTo>
                  <a:pt x="2315409" y="1093118"/>
                </a:lnTo>
                <a:cubicBezTo>
                  <a:pt x="2324100" y="1082402"/>
                  <a:pt x="2329815" y="1074068"/>
                  <a:pt x="2329815" y="1075496"/>
                </a:cubicBezTo>
                <a:cubicBezTo>
                  <a:pt x="2337435" y="1065019"/>
                  <a:pt x="2338388" y="1062161"/>
                  <a:pt x="2344103" y="1053589"/>
                </a:cubicBezTo>
                <a:cubicBezTo>
                  <a:pt x="2353628" y="1040254"/>
                  <a:pt x="2358390" y="1032634"/>
                  <a:pt x="2360295" y="1029776"/>
                </a:cubicBezTo>
                <a:cubicBezTo>
                  <a:pt x="2362200" y="1026919"/>
                  <a:pt x="2361248" y="1028824"/>
                  <a:pt x="2358390" y="1032634"/>
                </a:cubicBezTo>
                <a:cubicBezTo>
                  <a:pt x="2352675" y="1040254"/>
                  <a:pt x="2340293" y="1057399"/>
                  <a:pt x="2333625" y="1066924"/>
                </a:cubicBezTo>
                <a:cubicBezTo>
                  <a:pt x="2336483" y="1062637"/>
                  <a:pt x="2343388" y="1053113"/>
                  <a:pt x="2350294" y="1043349"/>
                </a:cubicBezTo>
                <a:lnTo>
                  <a:pt x="2357597" y="1032395"/>
                </a:lnTo>
                <a:lnTo>
                  <a:pt x="2358876" y="1030608"/>
                </a:lnTo>
                <a:lnTo>
                  <a:pt x="2406968" y="970721"/>
                </a:lnTo>
                <a:lnTo>
                  <a:pt x="2432685" y="950279"/>
                </a:lnTo>
                <a:lnTo>
                  <a:pt x="2432685" y="951671"/>
                </a:lnTo>
                <a:cubicBezTo>
                  <a:pt x="2455545" y="935479"/>
                  <a:pt x="2481263" y="924049"/>
                  <a:pt x="2506980" y="919286"/>
                </a:cubicBezTo>
                <a:lnTo>
                  <a:pt x="2540634" y="919286"/>
                </a:lnTo>
                <a:lnTo>
                  <a:pt x="2586662" y="924597"/>
                </a:lnTo>
                <a:lnTo>
                  <a:pt x="2628900" y="940241"/>
                </a:lnTo>
                <a:lnTo>
                  <a:pt x="2664189" y="965202"/>
                </a:lnTo>
                <a:lnTo>
                  <a:pt x="2677960" y="977871"/>
                </a:lnTo>
                <a:lnTo>
                  <a:pt x="2692718" y="992629"/>
                </a:lnTo>
                <a:lnTo>
                  <a:pt x="2690367" y="989354"/>
                </a:lnTo>
                <a:lnTo>
                  <a:pt x="2708434" y="1009893"/>
                </a:lnTo>
                <a:lnTo>
                  <a:pt x="2714976" y="1019745"/>
                </a:lnTo>
                <a:lnTo>
                  <a:pt x="2714625" y="1019299"/>
                </a:lnTo>
                <a:lnTo>
                  <a:pt x="2715470" y="1020490"/>
                </a:lnTo>
                <a:lnTo>
                  <a:pt x="2727960" y="1039301"/>
                </a:lnTo>
                <a:cubicBezTo>
                  <a:pt x="2727008" y="1038349"/>
                  <a:pt x="2712720" y="1017394"/>
                  <a:pt x="2703195" y="1005011"/>
                </a:cubicBezTo>
                <a:cubicBezTo>
                  <a:pt x="2708910" y="1013584"/>
                  <a:pt x="2712720" y="1020251"/>
                  <a:pt x="2722245" y="1032634"/>
                </a:cubicBezTo>
                <a:cubicBezTo>
                  <a:pt x="2716530" y="1026919"/>
                  <a:pt x="2724150" y="1038349"/>
                  <a:pt x="2733675" y="1052636"/>
                </a:cubicBezTo>
                <a:cubicBezTo>
                  <a:pt x="2743200" y="1066924"/>
                  <a:pt x="2755583" y="1084069"/>
                  <a:pt x="2761298" y="1090736"/>
                </a:cubicBezTo>
                <a:cubicBezTo>
                  <a:pt x="2763203" y="1090736"/>
                  <a:pt x="2753678" y="1081211"/>
                  <a:pt x="2751773" y="1076449"/>
                </a:cubicBezTo>
                <a:cubicBezTo>
                  <a:pt x="2750820" y="1078354"/>
                  <a:pt x="2742248" y="1063114"/>
                  <a:pt x="2728913" y="1044064"/>
                </a:cubicBezTo>
                <a:cubicBezTo>
                  <a:pt x="2727960" y="1042159"/>
                  <a:pt x="2733675" y="1048826"/>
                  <a:pt x="2737485" y="1054541"/>
                </a:cubicBezTo>
                <a:cubicBezTo>
                  <a:pt x="2737485" y="1054541"/>
                  <a:pt x="2734628" y="1049779"/>
                  <a:pt x="2732723" y="1046921"/>
                </a:cubicBezTo>
                <a:cubicBezTo>
                  <a:pt x="2749868" y="1072639"/>
                  <a:pt x="2765108" y="1092641"/>
                  <a:pt x="2774633" y="1104071"/>
                </a:cubicBezTo>
                <a:cubicBezTo>
                  <a:pt x="2767013" y="1095499"/>
                  <a:pt x="2767013" y="1097404"/>
                  <a:pt x="2765108" y="1096451"/>
                </a:cubicBezTo>
                <a:cubicBezTo>
                  <a:pt x="2772728" y="1106929"/>
                  <a:pt x="2781300" y="1118359"/>
                  <a:pt x="2788920" y="1125979"/>
                </a:cubicBezTo>
                <a:cubicBezTo>
                  <a:pt x="2790825" y="1127884"/>
                  <a:pt x="2792730" y="1129789"/>
                  <a:pt x="2793683" y="1131694"/>
                </a:cubicBezTo>
                <a:cubicBezTo>
                  <a:pt x="2795588" y="1133599"/>
                  <a:pt x="2796540" y="1134551"/>
                  <a:pt x="2797493" y="1135504"/>
                </a:cubicBezTo>
                <a:cubicBezTo>
                  <a:pt x="2799398" y="1138361"/>
                  <a:pt x="2801303" y="1140266"/>
                  <a:pt x="2800350" y="1141219"/>
                </a:cubicBezTo>
                <a:cubicBezTo>
                  <a:pt x="2797493" y="1138361"/>
                  <a:pt x="2794635" y="1136456"/>
                  <a:pt x="2791778" y="1133599"/>
                </a:cubicBezTo>
                <a:cubicBezTo>
                  <a:pt x="2788920" y="1130741"/>
                  <a:pt x="2787015" y="1127884"/>
                  <a:pt x="2784158" y="1125026"/>
                </a:cubicBezTo>
                <a:cubicBezTo>
                  <a:pt x="2778443" y="1118359"/>
                  <a:pt x="2771775" y="1111691"/>
                  <a:pt x="2761298" y="1098356"/>
                </a:cubicBezTo>
                <a:lnTo>
                  <a:pt x="2761675" y="1099410"/>
                </a:lnTo>
                <a:lnTo>
                  <a:pt x="2753678" y="1088831"/>
                </a:lnTo>
                <a:cubicBezTo>
                  <a:pt x="2747010" y="1076449"/>
                  <a:pt x="2737485" y="1064066"/>
                  <a:pt x="2732723" y="1057399"/>
                </a:cubicBezTo>
                <a:cubicBezTo>
                  <a:pt x="2739867" y="1068829"/>
                  <a:pt x="2745344" y="1077640"/>
                  <a:pt x="2751058" y="1086093"/>
                </a:cubicBezTo>
                <a:lnTo>
                  <a:pt x="2762323" y="1101225"/>
                </a:lnTo>
                <a:lnTo>
                  <a:pt x="2764275" y="1106691"/>
                </a:lnTo>
                <a:cubicBezTo>
                  <a:pt x="2767965" y="1112406"/>
                  <a:pt x="2774157" y="1120264"/>
                  <a:pt x="2782253" y="1127884"/>
                </a:cubicBezTo>
                <a:cubicBezTo>
                  <a:pt x="2783205" y="1129789"/>
                  <a:pt x="2767013" y="1112644"/>
                  <a:pt x="2775585" y="1123121"/>
                </a:cubicBezTo>
                <a:cubicBezTo>
                  <a:pt x="2774633" y="1124074"/>
                  <a:pt x="2765108" y="1112644"/>
                  <a:pt x="2762250" y="1108834"/>
                </a:cubicBezTo>
                <a:cubicBezTo>
                  <a:pt x="2772728" y="1119311"/>
                  <a:pt x="2762250" y="1106929"/>
                  <a:pt x="2752725" y="1095499"/>
                </a:cubicBezTo>
                <a:cubicBezTo>
                  <a:pt x="2755583" y="1101214"/>
                  <a:pt x="2756535" y="1105024"/>
                  <a:pt x="2768918" y="1119311"/>
                </a:cubicBezTo>
                <a:cubicBezTo>
                  <a:pt x="2764156" y="1115025"/>
                  <a:pt x="2763679" y="1115263"/>
                  <a:pt x="2763679" y="1115978"/>
                </a:cubicBezTo>
                <a:lnTo>
                  <a:pt x="2762175" y="1115676"/>
                </a:lnTo>
                <a:lnTo>
                  <a:pt x="2762250" y="1115501"/>
                </a:lnTo>
                <a:lnTo>
                  <a:pt x="2759775" y="1113026"/>
                </a:lnTo>
                <a:lnTo>
                  <a:pt x="2753678" y="1103119"/>
                </a:lnTo>
                <a:cubicBezTo>
                  <a:pt x="2751773" y="1100261"/>
                  <a:pt x="2750820" y="1097404"/>
                  <a:pt x="2746058" y="1090736"/>
                </a:cubicBezTo>
                <a:cubicBezTo>
                  <a:pt x="2736533" y="1081211"/>
                  <a:pt x="2759393" y="1110739"/>
                  <a:pt x="2748915" y="1099309"/>
                </a:cubicBezTo>
                <a:cubicBezTo>
                  <a:pt x="2749868" y="1100261"/>
                  <a:pt x="2752725" y="1104071"/>
                  <a:pt x="2755583" y="1108834"/>
                </a:cubicBezTo>
                <a:lnTo>
                  <a:pt x="2759775" y="1113026"/>
                </a:lnTo>
                <a:lnTo>
                  <a:pt x="2761298" y="1115501"/>
                </a:lnTo>
                <a:lnTo>
                  <a:pt x="2762175" y="1115676"/>
                </a:lnTo>
                <a:lnTo>
                  <a:pt x="2761179" y="1118001"/>
                </a:lnTo>
                <a:cubicBezTo>
                  <a:pt x="2763203" y="1121454"/>
                  <a:pt x="2767966" y="1127408"/>
                  <a:pt x="2776538" y="1135504"/>
                </a:cubicBezTo>
                <a:cubicBezTo>
                  <a:pt x="2778443" y="1138361"/>
                  <a:pt x="2767013" y="1132646"/>
                  <a:pt x="2778443" y="1140266"/>
                </a:cubicBezTo>
                <a:cubicBezTo>
                  <a:pt x="2783205" y="1144076"/>
                  <a:pt x="2780348" y="1143124"/>
                  <a:pt x="2776538" y="1140266"/>
                </a:cubicBezTo>
                <a:cubicBezTo>
                  <a:pt x="2772728" y="1137409"/>
                  <a:pt x="2767013" y="1132646"/>
                  <a:pt x="2765108" y="1129789"/>
                </a:cubicBezTo>
                <a:cubicBezTo>
                  <a:pt x="2771775" y="1138361"/>
                  <a:pt x="2772728" y="1143124"/>
                  <a:pt x="2784158" y="1152649"/>
                </a:cubicBezTo>
                <a:cubicBezTo>
                  <a:pt x="2783205" y="1152649"/>
                  <a:pt x="2782253" y="1151696"/>
                  <a:pt x="2779395" y="1150744"/>
                </a:cubicBezTo>
                <a:cubicBezTo>
                  <a:pt x="2777490" y="1148839"/>
                  <a:pt x="2773680" y="1146934"/>
                  <a:pt x="2769870" y="1143124"/>
                </a:cubicBezTo>
                <a:cubicBezTo>
                  <a:pt x="2769870" y="1145981"/>
                  <a:pt x="2769870" y="1146934"/>
                  <a:pt x="2777490" y="1154554"/>
                </a:cubicBezTo>
                <a:cubicBezTo>
                  <a:pt x="2767013" y="1145981"/>
                  <a:pt x="2765108" y="1145981"/>
                  <a:pt x="2753678" y="1134551"/>
                </a:cubicBezTo>
                <a:cubicBezTo>
                  <a:pt x="2756535" y="1138361"/>
                  <a:pt x="2757488" y="1140266"/>
                  <a:pt x="2760345" y="1143124"/>
                </a:cubicBezTo>
                <a:cubicBezTo>
                  <a:pt x="2763203" y="1145981"/>
                  <a:pt x="2766060" y="1148839"/>
                  <a:pt x="2771775" y="1153601"/>
                </a:cubicBezTo>
                <a:cubicBezTo>
                  <a:pt x="2755583" y="1142171"/>
                  <a:pt x="2780348" y="1163126"/>
                  <a:pt x="2776538" y="1161221"/>
                </a:cubicBezTo>
                <a:cubicBezTo>
                  <a:pt x="2787015" y="1167889"/>
                  <a:pt x="2796540" y="1172651"/>
                  <a:pt x="2808923" y="1178366"/>
                </a:cubicBezTo>
                <a:cubicBezTo>
                  <a:pt x="2812733" y="1180271"/>
                  <a:pt x="2807018" y="1178366"/>
                  <a:pt x="2800350" y="1175509"/>
                </a:cubicBezTo>
                <a:cubicBezTo>
                  <a:pt x="2793683" y="1172651"/>
                  <a:pt x="2786063" y="1167889"/>
                  <a:pt x="2784158" y="1167889"/>
                </a:cubicBezTo>
                <a:cubicBezTo>
                  <a:pt x="2787968" y="1171699"/>
                  <a:pt x="2804160" y="1179319"/>
                  <a:pt x="2807970" y="1181224"/>
                </a:cubicBezTo>
                <a:cubicBezTo>
                  <a:pt x="2801303" y="1180271"/>
                  <a:pt x="2786063" y="1171699"/>
                  <a:pt x="2786063" y="1172651"/>
                </a:cubicBezTo>
                <a:cubicBezTo>
                  <a:pt x="2798445" y="1181224"/>
                  <a:pt x="2801303" y="1184081"/>
                  <a:pt x="2807018" y="1188844"/>
                </a:cubicBezTo>
                <a:cubicBezTo>
                  <a:pt x="2809875" y="1190749"/>
                  <a:pt x="2813685" y="1193606"/>
                  <a:pt x="2819400" y="1195511"/>
                </a:cubicBezTo>
                <a:cubicBezTo>
                  <a:pt x="2825115" y="1198369"/>
                  <a:pt x="2834640" y="1200274"/>
                  <a:pt x="2847023" y="1201226"/>
                </a:cubicBezTo>
                <a:cubicBezTo>
                  <a:pt x="2848928" y="1202179"/>
                  <a:pt x="2847975" y="1203131"/>
                  <a:pt x="2856548" y="1204084"/>
                </a:cubicBezTo>
                <a:cubicBezTo>
                  <a:pt x="2852738" y="1203131"/>
                  <a:pt x="2846070" y="1203131"/>
                  <a:pt x="2839403" y="1203131"/>
                </a:cubicBezTo>
                <a:cubicBezTo>
                  <a:pt x="2832735" y="1202179"/>
                  <a:pt x="2825115" y="1201226"/>
                  <a:pt x="2822258" y="1200274"/>
                </a:cubicBezTo>
                <a:cubicBezTo>
                  <a:pt x="2822258" y="1201226"/>
                  <a:pt x="2828925" y="1203131"/>
                  <a:pt x="2842260" y="1205036"/>
                </a:cubicBezTo>
                <a:cubicBezTo>
                  <a:pt x="2835593" y="1205989"/>
                  <a:pt x="2823210" y="1202179"/>
                  <a:pt x="2817495" y="1200274"/>
                </a:cubicBezTo>
                <a:cubicBezTo>
                  <a:pt x="2800350" y="1196464"/>
                  <a:pt x="2800350" y="1196464"/>
                  <a:pt x="2796540" y="1196464"/>
                </a:cubicBezTo>
                <a:lnTo>
                  <a:pt x="2784932" y="1189499"/>
                </a:lnTo>
                <a:lnTo>
                  <a:pt x="2790111" y="1191463"/>
                </a:lnTo>
                <a:cubicBezTo>
                  <a:pt x="2787968" y="1190273"/>
                  <a:pt x="2783682" y="1187891"/>
                  <a:pt x="2784158" y="1186939"/>
                </a:cubicBezTo>
                <a:cubicBezTo>
                  <a:pt x="2784158" y="1187891"/>
                  <a:pt x="2771775" y="1180271"/>
                  <a:pt x="2774633" y="1183129"/>
                </a:cubicBezTo>
                <a:lnTo>
                  <a:pt x="2777488" y="1185033"/>
                </a:lnTo>
                <a:lnTo>
                  <a:pt x="2753678" y="1170746"/>
                </a:lnTo>
                <a:cubicBezTo>
                  <a:pt x="2743200" y="1162174"/>
                  <a:pt x="2734628" y="1155506"/>
                  <a:pt x="2728913" y="1150744"/>
                </a:cubicBezTo>
                <a:cubicBezTo>
                  <a:pt x="2727960" y="1150744"/>
                  <a:pt x="2736533" y="1160269"/>
                  <a:pt x="2746058" y="1168841"/>
                </a:cubicBezTo>
                <a:cubicBezTo>
                  <a:pt x="2750820" y="1172651"/>
                  <a:pt x="2750820" y="1171699"/>
                  <a:pt x="2747010" y="1167889"/>
                </a:cubicBezTo>
                <a:cubicBezTo>
                  <a:pt x="2749868" y="1169794"/>
                  <a:pt x="2756535" y="1175509"/>
                  <a:pt x="2761298" y="1179319"/>
                </a:cubicBezTo>
                <a:cubicBezTo>
                  <a:pt x="2766060" y="1183129"/>
                  <a:pt x="2768918" y="1185986"/>
                  <a:pt x="2762250" y="1182176"/>
                </a:cubicBezTo>
                <a:cubicBezTo>
                  <a:pt x="2778443" y="1192654"/>
                  <a:pt x="2779395" y="1193606"/>
                  <a:pt x="2794635" y="1201226"/>
                </a:cubicBezTo>
                <a:cubicBezTo>
                  <a:pt x="2793683" y="1202179"/>
                  <a:pt x="2783205" y="1196464"/>
                  <a:pt x="2766060" y="1185986"/>
                </a:cubicBezTo>
                <a:cubicBezTo>
                  <a:pt x="2791778" y="1202179"/>
                  <a:pt x="2762250" y="1185986"/>
                  <a:pt x="2751773" y="1178366"/>
                </a:cubicBezTo>
                <a:cubicBezTo>
                  <a:pt x="2751773" y="1179319"/>
                  <a:pt x="2755821" y="1182652"/>
                  <a:pt x="2758202" y="1184795"/>
                </a:cubicBezTo>
                <a:lnTo>
                  <a:pt x="2756404" y="1184436"/>
                </a:lnTo>
                <a:lnTo>
                  <a:pt x="2736533" y="1169794"/>
                </a:lnTo>
                <a:cubicBezTo>
                  <a:pt x="2727008" y="1161221"/>
                  <a:pt x="2719388" y="1152649"/>
                  <a:pt x="2709863" y="1141219"/>
                </a:cubicBezTo>
                <a:cubicBezTo>
                  <a:pt x="2713673" y="1146934"/>
                  <a:pt x="2719388" y="1154554"/>
                  <a:pt x="2706053" y="1138361"/>
                </a:cubicBezTo>
                <a:cubicBezTo>
                  <a:pt x="2705100" y="1137409"/>
                  <a:pt x="2699385" y="1132646"/>
                  <a:pt x="2707958" y="1143124"/>
                </a:cubicBezTo>
                <a:cubicBezTo>
                  <a:pt x="2705100" y="1141219"/>
                  <a:pt x="2700338" y="1135504"/>
                  <a:pt x="2695575" y="1127884"/>
                </a:cubicBezTo>
                <a:cubicBezTo>
                  <a:pt x="2697480" y="1132646"/>
                  <a:pt x="2708910" y="1145029"/>
                  <a:pt x="2706053" y="1145029"/>
                </a:cubicBezTo>
                <a:cubicBezTo>
                  <a:pt x="2692718" y="1128836"/>
                  <a:pt x="2687955" y="1120264"/>
                  <a:pt x="2682240" y="1112644"/>
                </a:cubicBezTo>
                <a:cubicBezTo>
                  <a:pt x="2677478" y="1104071"/>
                  <a:pt x="2671763" y="1095499"/>
                  <a:pt x="2660333" y="1080259"/>
                </a:cubicBezTo>
                <a:cubicBezTo>
                  <a:pt x="2660333" y="1078354"/>
                  <a:pt x="2667953" y="1090736"/>
                  <a:pt x="2668905" y="1090736"/>
                </a:cubicBezTo>
                <a:cubicBezTo>
                  <a:pt x="2653665" y="1068829"/>
                  <a:pt x="2642235" y="1055494"/>
                  <a:pt x="2629853" y="1043111"/>
                </a:cubicBezTo>
                <a:cubicBezTo>
                  <a:pt x="2617470" y="1030729"/>
                  <a:pt x="2605088" y="1019299"/>
                  <a:pt x="2586990" y="1010726"/>
                </a:cubicBezTo>
                <a:cubicBezTo>
                  <a:pt x="2589848" y="1010726"/>
                  <a:pt x="2583180" y="1006916"/>
                  <a:pt x="2575560" y="1005011"/>
                </a:cubicBezTo>
                <a:cubicBezTo>
                  <a:pt x="2573655" y="1004059"/>
                  <a:pt x="2571750" y="1004059"/>
                  <a:pt x="2570798" y="1003106"/>
                </a:cubicBezTo>
                <a:cubicBezTo>
                  <a:pt x="2568893" y="1003106"/>
                  <a:pt x="2567940" y="1003106"/>
                  <a:pt x="2566035" y="1002154"/>
                </a:cubicBezTo>
                <a:cubicBezTo>
                  <a:pt x="2563178" y="1002154"/>
                  <a:pt x="2562225" y="1002154"/>
                  <a:pt x="2564130" y="1003106"/>
                </a:cubicBezTo>
                <a:cubicBezTo>
                  <a:pt x="2553653" y="1000249"/>
                  <a:pt x="2545080" y="1000249"/>
                  <a:pt x="2539365" y="1000249"/>
                </a:cubicBezTo>
                <a:cubicBezTo>
                  <a:pt x="2536508" y="1000249"/>
                  <a:pt x="2533650" y="1000249"/>
                  <a:pt x="2531745" y="1000249"/>
                </a:cubicBezTo>
                <a:cubicBezTo>
                  <a:pt x="2529840" y="1000249"/>
                  <a:pt x="2527935" y="1001201"/>
                  <a:pt x="2525078" y="1001201"/>
                </a:cubicBezTo>
                <a:cubicBezTo>
                  <a:pt x="2523173" y="1001201"/>
                  <a:pt x="2521268" y="1002154"/>
                  <a:pt x="2518410" y="1002154"/>
                </a:cubicBezTo>
                <a:cubicBezTo>
                  <a:pt x="2516505" y="1003106"/>
                  <a:pt x="2513648" y="1003106"/>
                  <a:pt x="2510790" y="1004059"/>
                </a:cubicBezTo>
                <a:cubicBezTo>
                  <a:pt x="2505075" y="1005964"/>
                  <a:pt x="2497455" y="1009774"/>
                  <a:pt x="2486978" y="1016441"/>
                </a:cubicBezTo>
                <a:cubicBezTo>
                  <a:pt x="2492693" y="1013584"/>
                  <a:pt x="2501265" y="1008821"/>
                  <a:pt x="2514600" y="1005011"/>
                </a:cubicBezTo>
                <a:cubicBezTo>
                  <a:pt x="2512695" y="1005964"/>
                  <a:pt x="2509838" y="1007869"/>
                  <a:pt x="2506028" y="1008821"/>
                </a:cubicBezTo>
                <a:cubicBezTo>
                  <a:pt x="2502218" y="1010726"/>
                  <a:pt x="2498408" y="1012631"/>
                  <a:pt x="2493645" y="1015489"/>
                </a:cubicBezTo>
                <a:cubicBezTo>
                  <a:pt x="2485073" y="1021204"/>
                  <a:pt x="2474595" y="1028824"/>
                  <a:pt x="2465070" y="1039301"/>
                </a:cubicBezTo>
                <a:cubicBezTo>
                  <a:pt x="2468880" y="1034539"/>
                  <a:pt x="2468880" y="1033586"/>
                  <a:pt x="2467928" y="1035491"/>
                </a:cubicBezTo>
                <a:cubicBezTo>
                  <a:pt x="2466023" y="1037396"/>
                  <a:pt x="2462213" y="1041206"/>
                  <a:pt x="2457450" y="1046921"/>
                </a:cubicBezTo>
                <a:cubicBezTo>
                  <a:pt x="2457450" y="1046921"/>
                  <a:pt x="2460308" y="1044064"/>
                  <a:pt x="2463165" y="1041206"/>
                </a:cubicBezTo>
                <a:cubicBezTo>
                  <a:pt x="2447925" y="1058351"/>
                  <a:pt x="2433638" y="1079306"/>
                  <a:pt x="2417445" y="1103119"/>
                </a:cubicBezTo>
                <a:cubicBezTo>
                  <a:pt x="2400300" y="1126931"/>
                  <a:pt x="2382203" y="1153601"/>
                  <a:pt x="2354580" y="1178366"/>
                </a:cubicBezTo>
                <a:cubicBezTo>
                  <a:pt x="2341245" y="1190749"/>
                  <a:pt x="2325053" y="1202179"/>
                  <a:pt x="2306003" y="1211704"/>
                </a:cubicBezTo>
                <a:cubicBezTo>
                  <a:pt x="2287905" y="1220276"/>
                  <a:pt x="2266950" y="1226944"/>
                  <a:pt x="2246948" y="1228849"/>
                </a:cubicBezTo>
                <a:cubicBezTo>
                  <a:pt x="2226945" y="1230754"/>
                  <a:pt x="2206943" y="1230754"/>
                  <a:pt x="2186940" y="1226944"/>
                </a:cubicBezTo>
                <a:cubicBezTo>
                  <a:pt x="2166938" y="1223134"/>
                  <a:pt x="2145983" y="1214561"/>
                  <a:pt x="2128838" y="1204084"/>
                </a:cubicBezTo>
                <a:cubicBezTo>
                  <a:pt x="2127885" y="1203131"/>
                  <a:pt x="2134553" y="1205989"/>
                  <a:pt x="2134553" y="1205989"/>
                </a:cubicBezTo>
                <a:cubicBezTo>
                  <a:pt x="2119313" y="1197416"/>
                  <a:pt x="2106930" y="1186939"/>
                  <a:pt x="2098358" y="1179319"/>
                </a:cubicBezTo>
                <a:cubicBezTo>
                  <a:pt x="2089785" y="1171699"/>
                  <a:pt x="2084070" y="1165031"/>
                  <a:pt x="2081213" y="1162174"/>
                </a:cubicBezTo>
                <a:cubicBezTo>
                  <a:pt x="2078355" y="1159316"/>
                  <a:pt x="2078355" y="1160269"/>
                  <a:pt x="2083118" y="1165031"/>
                </a:cubicBezTo>
                <a:cubicBezTo>
                  <a:pt x="2087880" y="1169794"/>
                  <a:pt x="2096453" y="1180271"/>
                  <a:pt x="2114550" y="1193606"/>
                </a:cubicBezTo>
                <a:cubicBezTo>
                  <a:pt x="2113598" y="1193606"/>
                  <a:pt x="2100263" y="1184081"/>
                  <a:pt x="2087880" y="1171699"/>
                </a:cubicBezTo>
                <a:cubicBezTo>
                  <a:pt x="2075498" y="1159316"/>
                  <a:pt x="2064068" y="1145029"/>
                  <a:pt x="2057400" y="1137409"/>
                </a:cubicBezTo>
                <a:cubicBezTo>
                  <a:pt x="2068830" y="1150744"/>
                  <a:pt x="2057400" y="1135504"/>
                  <a:pt x="2052638" y="1127884"/>
                </a:cubicBezTo>
                <a:cubicBezTo>
                  <a:pt x="2043113" y="1118359"/>
                  <a:pt x="2030730" y="1098356"/>
                  <a:pt x="2014538" y="1076449"/>
                </a:cubicBezTo>
                <a:cubicBezTo>
                  <a:pt x="2019300" y="1081211"/>
                  <a:pt x="2024063" y="1089784"/>
                  <a:pt x="2030730" y="1097404"/>
                </a:cubicBezTo>
                <a:cubicBezTo>
                  <a:pt x="2026920" y="1089784"/>
                  <a:pt x="2010728" y="1068829"/>
                  <a:pt x="2005965" y="1062161"/>
                </a:cubicBezTo>
                <a:cubicBezTo>
                  <a:pt x="2005965" y="1063114"/>
                  <a:pt x="2009775" y="1068829"/>
                  <a:pt x="2012633" y="1072639"/>
                </a:cubicBezTo>
                <a:cubicBezTo>
                  <a:pt x="2011680" y="1072639"/>
                  <a:pt x="2002155" y="1058351"/>
                  <a:pt x="1997393" y="1053589"/>
                </a:cubicBezTo>
                <a:cubicBezTo>
                  <a:pt x="1998345" y="1053589"/>
                  <a:pt x="2000250" y="1056446"/>
                  <a:pt x="2000250" y="1056446"/>
                </a:cubicBezTo>
                <a:cubicBezTo>
                  <a:pt x="1986915" y="1039301"/>
                  <a:pt x="1976438" y="1029776"/>
                  <a:pt x="1966913" y="1022156"/>
                </a:cubicBezTo>
                <a:cubicBezTo>
                  <a:pt x="1957388" y="1014536"/>
                  <a:pt x="1947863" y="1009774"/>
                  <a:pt x="1934528" y="1005011"/>
                </a:cubicBezTo>
                <a:cubicBezTo>
                  <a:pt x="1929765" y="1004059"/>
                  <a:pt x="1935480" y="1005964"/>
                  <a:pt x="1934528" y="1005964"/>
                </a:cubicBezTo>
                <a:lnTo>
                  <a:pt x="1924342" y="1003781"/>
                </a:lnTo>
                <a:lnTo>
                  <a:pt x="1929765" y="1004059"/>
                </a:lnTo>
                <a:lnTo>
                  <a:pt x="1923330" y="1003564"/>
                </a:lnTo>
                <a:lnTo>
                  <a:pt x="1921193" y="1003106"/>
                </a:lnTo>
                <a:cubicBezTo>
                  <a:pt x="1917383" y="1003106"/>
                  <a:pt x="1913573" y="1003106"/>
                  <a:pt x="1905000" y="1002154"/>
                </a:cubicBezTo>
                <a:lnTo>
                  <a:pt x="1923330" y="1003564"/>
                </a:lnTo>
                <a:lnTo>
                  <a:pt x="1924342" y="1003781"/>
                </a:lnTo>
                <a:lnTo>
                  <a:pt x="1892618" y="1002154"/>
                </a:lnTo>
                <a:lnTo>
                  <a:pt x="1885001" y="1004772"/>
                </a:lnTo>
                <a:lnTo>
                  <a:pt x="1886903" y="1004059"/>
                </a:lnTo>
                <a:cubicBezTo>
                  <a:pt x="1884045" y="1005011"/>
                  <a:pt x="1878330" y="1005964"/>
                  <a:pt x="1873568" y="1007869"/>
                </a:cubicBezTo>
                <a:cubicBezTo>
                  <a:pt x="1868805" y="1009774"/>
                  <a:pt x="1864043" y="1011679"/>
                  <a:pt x="1862138" y="1012631"/>
                </a:cubicBezTo>
                <a:lnTo>
                  <a:pt x="1885001" y="1004772"/>
                </a:lnTo>
                <a:lnTo>
                  <a:pt x="1864043" y="1012631"/>
                </a:lnTo>
                <a:cubicBezTo>
                  <a:pt x="1855470" y="1017394"/>
                  <a:pt x="1845945" y="1024061"/>
                  <a:pt x="1839278" y="1030729"/>
                </a:cubicBezTo>
                <a:cubicBezTo>
                  <a:pt x="1844040" y="1025014"/>
                  <a:pt x="1841183" y="1027871"/>
                  <a:pt x="1835468" y="1032634"/>
                </a:cubicBezTo>
                <a:cubicBezTo>
                  <a:pt x="1830705" y="1037396"/>
                  <a:pt x="1824038" y="1045969"/>
                  <a:pt x="1823085" y="1045969"/>
                </a:cubicBezTo>
                <a:cubicBezTo>
                  <a:pt x="1817370" y="1052636"/>
                  <a:pt x="1826895" y="1043111"/>
                  <a:pt x="1821180" y="1049779"/>
                </a:cubicBezTo>
                <a:cubicBezTo>
                  <a:pt x="1810703" y="1062161"/>
                  <a:pt x="1803083" y="1072639"/>
                  <a:pt x="1795463" y="1085021"/>
                </a:cubicBezTo>
                <a:cubicBezTo>
                  <a:pt x="1787843" y="1096451"/>
                  <a:pt x="1779270" y="1108834"/>
                  <a:pt x="1767840" y="1124074"/>
                </a:cubicBezTo>
                <a:cubicBezTo>
                  <a:pt x="1773555" y="1114549"/>
                  <a:pt x="1780223" y="1105976"/>
                  <a:pt x="1785938" y="1097404"/>
                </a:cubicBezTo>
                <a:cubicBezTo>
                  <a:pt x="1778318" y="1106929"/>
                  <a:pt x="1773555" y="1114549"/>
                  <a:pt x="1766888" y="1125026"/>
                </a:cubicBezTo>
                <a:lnTo>
                  <a:pt x="1758530" y="1135474"/>
                </a:lnTo>
                <a:lnTo>
                  <a:pt x="1771650" y="1117406"/>
                </a:lnTo>
                <a:cubicBezTo>
                  <a:pt x="1757363" y="1135504"/>
                  <a:pt x="1746885" y="1149791"/>
                  <a:pt x="1738313" y="1160269"/>
                </a:cubicBezTo>
                <a:lnTo>
                  <a:pt x="1751992" y="1143647"/>
                </a:lnTo>
                <a:lnTo>
                  <a:pt x="1737342" y="1161959"/>
                </a:lnTo>
                <a:lnTo>
                  <a:pt x="1706351" y="1192261"/>
                </a:lnTo>
                <a:lnTo>
                  <a:pt x="1695090" y="1199098"/>
                </a:lnTo>
                <a:lnTo>
                  <a:pt x="1654919" y="1221415"/>
                </a:lnTo>
                <a:lnTo>
                  <a:pt x="1628793" y="1227042"/>
                </a:lnTo>
                <a:lnTo>
                  <a:pt x="1615590" y="1229636"/>
                </a:lnTo>
                <a:lnTo>
                  <a:pt x="1586645" y="1231655"/>
                </a:lnTo>
                <a:lnTo>
                  <a:pt x="1553289" y="1229184"/>
                </a:lnTo>
                <a:lnTo>
                  <a:pt x="1548351" y="1228698"/>
                </a:lnTo>
                <a:lnTo>
                  <a:pt x="1514076" y="1216227"/>
                </a:lnTo>
                <a:lnTo>
                  <a:pt x="1513519" y="1215978"/>
                </a:lnTo>
                <a:lnTo>
                  <a:pt x="1484619" y="1200053"/>
                </a:lnTo>
                <a:lnTo>
                  <a:pt x="1482622" y="1198588"/>
                </a:lnTo>
                <a:lnTo>
                  <a:pt x="1465580" y="1185669"/>
                </a:lnTo>
                <a:lnTo>
                  <a:pt x="1449615" y="1171112"/>
                </a:lnTo>
                <a:lnTo>
                  <a:pt x="1392932" y="1102283"/>
                </a:lnTo>
                <a:lnTo>
                  <a:pt x="1369577" y="1067519"/>
                </a:lnTo>
                <a:cubicBezTo>
                  <a:pt x="1360885" y="1055494"/>
                  <a:pt x="1352074" y="1044540"/>
                  <a:pt x="1343025" y="1035491"/>
                </a:cubicBezTo>
                <a:cubicBezTo>
                  <a:pt x="1323975" y="1016441"/>
                  <a:pt x="1305878" y="1006916"/>
                  <a:pt x="1283018" y="1005011"/>
                </a:cubicBezTo>
                <a:cubicBezTo>
                  <a:pt x="1271588" y="1004059"/>
                  <a:pt x="1259205" y="1005011"/>
                  <a:pt x="1248728" y="1007869"/>
                </a:cubicBezTo>
                <a:cubicBezTo>
                  <a:pt x="1238250" y="1010726"/>
                  <a:pt x="1228725" y="1015489"/>
                  <a:pt x="1218248" y="1023109"/>
                </a:cubicBezTo>
                <a:lnTo>
                  <a:pt x="1205227" y="1036024"/>
                </a:lnTo>
                <a:lnTo>
                  <a:pt x="1200150" y="1040254"/>
                </a:lnTo>
                <a:lnTo>
                  <a:pt x="1195611" y="1045560"/>
                </a:lnTo>
                <a:lnTo>
                  <a:pt x="1189197" y="1051922"/>
                </a:lnTo>
                <a:cubicBezTo>
                  <a:pt x="1179672" y="1063590"/>
                  <a:pt x="1170147" y="1076925"/>
                  <a:pt x="1160145" y="1090736"/>
                </a:cubicBezTo>
                <a:cubicBezTo>
                  <a:pt x="1163003" y="1087879"/>
                  <a:pt x="1166813" y="1082164"/>
                  <a:pt x="1173480" y="1073591"/>
                </a:cubicBezTo>
                <a:cubicBezTo>
                  <a:pt x="1159193" y="1095499"/>
                  <a:pt x="1142048" y="1119311"/>
                  <a:pt x="1122045" y="1144076"/>
                </a:cubicBezTo>
                <a:cubicBezTo>
                  <a:pt x="1117283" y="1148839"/>
                  <a:pt x="1112520" y="1154554"/>
                  <a:pt x="1119188" y="1148839"/>
                </a:cubicBezTo>
                <a:lnTo>
                  <a:pt x="1073067" y="1192615"/>
                </a:lnTo>
                <a:lnTo>
                  <a:pt x="1052156" y="1208132"/>
                </a:lnTo>
                <a:cubicBezTo>
                  <a:pt x="1039416" y="1215514"/>
                  <a:pt x="1025367" y="1221705"/>
                  <a:pt x="1010603" y="1225991"/>
                </a:cubicBezTo>
                <a:cubicBezTo>
                  <a:pt x="996315" y="1229801"/>
                  <a:pt x="981075" y="1232659"/>
                  <a:pt x="965835" y="1233611"/>
                </a:cubicBezTo>
                <a:lnTo>
                  <a:pt x="954405" y="1233611"/>
                </a:lnTo>
                <a:lnTo>
                  <a:pt x="942975" y="1233611"/>
                </a:lnTo>
                <a:cubicBezTo>
                  <a:pt x="935355" y="1233611"/>
                  <a:pt x="927735" y="1232659"/>
                  <a:pt x="920115" y="1230754"/>
                </a:cubicBezTo>
                <a:cubicBezTo>
                  <a:pt x="889635" y="1225991"/>
                  <a:pt x="859155" y="1211704"/>
                  <a:pt x="836295" y="1193606"/>
                </a:cubicBezTo>
                <a:cubicBezTo>
                  <a:pt x="812483" y="1175509"/>
                  <a:pt x="795338" y="1154554"/>
                  <a:pt x="780098" y="1134551"/>
                </a:cubicBezTo>
                <a:cubicBezTo>
                  <a:pt x="764858" y="1114549"/>
                  <a:pt x="752475" y="1095499"/>
                  <a:pt x="740093" y="1078354"/>
                </a:cubicBezTo>
                <a:cubicBezTo>
                  <a:pt x="727710" y="1061209"/>
                  <a:pt x="716280" y="1046921"/>
                  <a:pt x="704850" y="1034539"/>
                </a:cubicBezTo>
                <a:cubicBezTo>
                  <a:pt x="692944" y="1023109"/>
                  <a:pt x="681991" y="1015489"/>
                  <a:pt x="670799" y="1010607"/>
                </a:cubicBezTo>
                <a:lnTo>
                  <a:pt x="640131" y="1004123"/>
                </a:lnTo>
                <a:lnTo>
                  <a:pt x="641033" y="1004059"/>
                </a:lnTo>
                <a:cubicBezTo>
                  <a:pt x="639128" y="1004059"/>
                  <a:pt x="635318" y="1003106"/>
                  <a:pt x="635318" y="1003106"/>
                </a:cubicBezTo>
                <a:lnTo>
                  <a:pt x="640131" y="1004123"/>
                </a:lnTo>
                <a:lnTo>
                  <a:pt x="614363" y="1005964"/>
                </a:lnTo>
                <a:cubicBezTo>
                  <a:pt x="605790" y="1007869"/>
                  <a:pt x="596265" y="1010726"/>
                  <a:pt x="587693" y="1016441"/>
                </a:cubicBezTo>
                <a:cubicBezTo>
                  <a:pt x="569595" y="1026919"/>
                  <a:pt x="549593" y="1049779"/>
                  <a:pt x="529590" y="1077401"/>
                </a:cubicBezTo>
                <a:cubicBezTo>
                  <a:pt x="509588" y="1105024"/>
                  <a:pt x="488633" y="1136456"/>
                  <a:pt x="461010" y="1164079"/>
                </a:cubicBezTo>
                <a:cubicBezTo>
                  <a:pt x="447675" y="1178366"/>
                  <a:pt x="431483" y="1190749"/>
                  <a:pt x="415290" y="1201226"/>
                </a:cubicBezTo>
                <a:cubicBezTo>
                  <a:pt x="399098" y="1211704"/>
                  <a:pt x="381000" y="1218371"/>
                  <a:pt x="364808" y="1222181"/>
                </a:cubicBezTo>
                <a:cubicBezTo>
                  <a:pt x="356235" y="1224086"/>
                  <a:pt x="350520" y="1225991"/>
                  <a:pt x="345758" y="1226944"/>
                </a:cubicBezTo>
                <a:cubicBezTo>
                  <a:pt x="340995" y="1227896"/>
                  <a:pt x="336233" y="1228849"/>
                  <a:pt x="329565" y="1228849"/>
                </a:cubicBezTo>
                <a:cubicBezTo>
                  <a:pt x="328613" y="1229801"/>
                  <a:pt x="330518" y="1229801"/>
                  <a:pt x="335280" y="1229801"/>
                </a:cubicBezTo>
                <a:cubicBezTo>
                  <a:pt x="321945" y="1231706"/>
                  <a:pt x="313373" y="1228849"/>
                  <a:pt x="288608" y="1226944"/>
                </a:cubicBezTo>
                <a:cubicBezTo>
                  <a:pt x="286703" y="1225991"/>
                  <a:pt x="288608" y="1226944"/>
                  <a:pt x="292418" y="1226944"/>
                </a:cubicBezTo>
                <a:cubicBezTo>
                  <a:pt x="294323" y="1226944"/>
                  <a:pt x="297180" y="1226944"/>
                  <a:pt x="300038" y="1227896"/>
                </a:cubicBezTo>
                <a:cubicBezTo>
                  <a:pt x="302895" y="1227896"/>
                  <a:pt x="305753" y="1227896"/>
                  <a:pt x="309563" y="1227896"/>
                </a:cubicBezTo>
                <a:cubicBezTo>
                  <a:pt x="316230" y="1227896"/>
                  <a:pt x="323850" y="1227896"/>
                  <a:pt x="330518" y="1227896"/>
                </a:cubicBezTo>
                <a:cubicBezTo>
                  <a:pt x="337185" y="1227896"/>
                  <a:pt x="343853" y="1226944"/>
                  <a:pt x="347663" y="1225991"/>
                </a:cubicBezTo>
                <a:cubicBezTo>
                  <a:pt x="326708" y="1227896"/>
                  <a:pt x="306705" y="1227896"/>
                  <a:pt x="284798" y="1224086"/>
                </a:cubicBezTo>
                <a:cubicBezTo>
                  <a:pt x="262890" y="1220276"/>
                  <a:pt x="241935" y="1211704"/>
                  <a:pt x="222885" y="1199321"/>
                </a:cubicBezTo>
                <a:cubicBezTo>
                  <a:pt x="203835" y="1187891"/>
                  <a:pt x="187643" y="1172651"/>
                  <a:pt x="174308" y="1158364"/>
                </a:cubicBezTo>
                <a:cubicBezTo>
                  <a:pt x="160973" y="1143124"/>
                  <a:pt x="149543" y="1128836"/>
                  <a:pt x="138113" y="1113596"/>
                </a:cubicBezTo>
                <a:cubicBezTo>
                  <a:pt x="146685" y="1124074"/>
                  <a:pt x="141923" y="1117406"/>
                  <a:pt x="134303" y="1105976"/>
                </a:cubicBezTo>
                <a:cubicBezTo>
                  <a:pt x="126683" y="1095499"/>
                  <a:pt x="116205" y="1080259"/>
                  <a:pt x="110490" y="1071686"/>
                </a:cubicBezTo>
                <a:cubicBezTo>
                  <a:pt x="109538" y="1069781"/>
                  <a:pt x="114300" y="1076449"/>
                  <a:pt x="120968" y="1085974"/>
                </a:cubicBezTo>
                <a:cubicBezTo>
                  <a:pt x="127635" y="1094546"/>
                  <a:pt x="135255" y="1105976"/>
                  <a:pt x="137160" y="1107881"/>
                </a:cubicBezTo>
                <a:cubicBezTo>
                  <a:pt x="133350" y="1101214"/>
                  <a:pt x="121920" y="1084069"/>
                  <a:pt x="111443" y="1068829"/>
                </a:cubicBezTo>
                <a:cubicBezTo>
                  <a:pt x="100013" y="1053589"/>
                  <a:pt x="89535" y="1040254"/>
                  <a:pt x="83820" y="1036444"/>
                </a:cubicBezTo>
                <a:cubicBezTo>
                  <a:pt x="83820" y="1036444"/>
                  <a:pt x="80963" y="1032634"/>
                  <a:pt x="79058" y="1030729"/>
                </a:cubicBezTo>
                <a:cubicBezTo>
                  <a:pt x="79058" y="1029776"/>
                  <a:pt x="88583" y="1040254"/>
                  <a:pt x="92393" y="1045016"/>
                </a:cubicBezTo>
                <a:cubicBezTo>
                  <a:pt x="93345" y="1045016"/>
                  <a:pt x="83820" y="1034539"/>
                  <a:pt x="80010" y="1030729"/>
                </a:cubicBezTo>
                <a:cubicBezTo>
                  <a:pt x="94298" y="1044064"/>
                  <a:pt x="75248" y="1021204"/>
                  <a:pt x="62865" y="1012631"/>
                </a:cubicBezTo>
                <a:cubicBezTo>
                  <a:pt x="60960" y="1011679"/>
                  <a:pt x="68580" y="1016441"/>
                  <a:pt x="74295" y="1021204"/>
                </a:cubicBezTo>
                <a:cubicBezTo>
                  <a:pt x="80010" y="1025966"/>
                  <a:pt x="83820" y="1028824"/>
                  <a:pt x="75248" y="1019299"/>
                </a:cubicBezTo>
                <a:cubicBezTo>
                  <a:pt x="83820" y="1025966"/>
                  <a:pt x="92393" y="1034539"/>
                  <a:pt x="96203" y="1036444"/>
                </a:cubicBezTo>
                <a:cubicBezTo>
                  <a:pt x="94298" y="1031681"/>
                  <a:pt x="83820" y="1019299"/>
                  <a:pt x="89535" y="1021204"/>
                </a:cubicBezTo>
                <a:cubicBezTo>
                  <a:pt x="83820" y="1014536"/>
                  <a:pt x="65723" y="999296"/>
                  <a:pt x="50483" y="992629"/>
                </a:cubicBezTo>
                <a:cubicBezTo>
                  <a:pt x="53340" y="993581"/>
                  <a:pt x="61913" y="997391"/>
                  <a:pt x="66675" y="1001201"/>
                </a:cubicBezTo>
                <a:cubicBezTo>
                  <a:pt x="63818" y="997391"/>
                  <a:pt x="57150" y="993581"/>
                  <a:pt x="54293" y="990724"/>
                </a:cubicBezTo>
                <a:cubicBezTo>
                  <a:pt x="50483" y="988819"/>
                  <a:pt x="49530" y="986914"/>
                  <a:pt x="56198" y="988819"/>
                </a:cubicBezTo>
                <a:lnTo>
                  <a:pt x="49750" y="985135"/>
                </a:lnTo>
                <a:lnTo>
                  <a:pt x="66675" y="992629"/>
                </a:lnTo>
                <a:cubicBezTo>
                  <a:pt x="64770" y="989771"/>
                  <a:pt x="53340" y="981199"/>
                  <a:pt x="36195" y="976436"/>
                </a:cubicBezTo>
                <a:cubicBezTo>
                  <a:pt x="30480" y="974531"/>
                  <a:pt x="34290" y="975484"/>
                  <a:pt x="40958" y="977389"/>
                </a:cubicBezTo>
                <a:cubicBezTo>
                  <a:pt x="47625" y="979294"/>
                  <a:pt x="55245" y="983104"/>
                  <a:pt x="58103" y="985009"/>
                </a:cubicBezTo>
                <a:cubicBezTo>
                  <a:pt x="56198" y="983104"/>
                  <a:pt x="50483" y="980246"/>
                  <a:pt x="44768" y="978341"/>
                </a:cubicBezTo>
                <a:cubicBezTo>
                  <a:pt x="39053" y="976436"/>
                  <a:pt x="32385" y="974531"/>
                  <a:pt x="29528" y="973579"/>
                </a:cubicBezTo>
                <a:cubicBezTo>
                  <a:pt x="31433" y="972626"/>
                  <a:pt x="48578" y="978341"/>
                  <a:pt x="55245" y="982151"/>
                </a:cubicBezTo>
                <a:cubicBezTo>
                  <a:pt x="60960" y="984056"/>
                  <a:pt x="74295" y="989771"/>
                  <a:pt x="56198" y="980246"/>
                </a:cubicBezTo>
                <a:cubicBezTo>
                  <a:pt x="57150" y="979294"/>
                  <a:pt x="67628" y="985961"/>
                  <a:pt x="67628" y="985009"/>
                </a:cubicBezTo>
                <a:cubicBezTo>
                  <a:pt x="63818" y="982628"/>
                  <a:pt x="62628" y="981735"/>
                  <a:pt x="62643" y="981556"/>
                </a:cubicBezTo>
                <a:lnTo>
                  <a:pt x="64402" y="982209"/>
                </a:lnTo>
                <a:lnTo>
                  <a:pt x="71438" y="985961"/>
                </a:lnTo>
                <a:cubicBezTo>
                  <a:pt x="75248" y="986914"/>
                  <a:pt x="70485" y="983104"/>
                  <a:pt x="62865" y="978341"/>
                </a:cubicBezTo>
                <a:cubicBezTo>
                  <a:pt x="59055" y="976436"/>
                  <a:pt x="54293" y="974531"/>
                  <a:pt x="50483" y="972626"/>
                </a:cubicBezTo>
                <a:cubicBezTo>
                  <a:pt x="45720" y="970721"/>
                  <a:pt x="41910" y="969769"/>
                  <a:pt x="39053" y="967864"/>
                </a:cubicBezTo>
                <a:cubicBezTo>
                  <a:pt x="40958" y="967864"/>
                  <a:pt x="46673" y="969769"/>
                  <a:pt x="52388" y="972626"/>
                </a:cubicBezTo>
                <a:cubicBezTo>
                  <a:pt x="55245" y="974531"/>
                  <a:pt x="59055" y="975484"/>
                  <a:pt x="61913" y="977389"/>
                </a:cubicBezTo>
                <a:cubicBezTo>
                  <a:pt x="64770" y="979294"/>
                  <a:pt x="67628" y="980246"/>
                  <a:pt x="69533" y="982151"/>
                </a:cubicBezTo>
                <a:cubicBezTo>
                  <a:pt x="82868" y="990724"/>
                  <a:pt x="69533" y="980246"/>
                  <a:pt x="81915" y="986914"/>
                </a:cubicBezTo>
                <a:cubicBezTo>
                  <a:pt x="80010" y="985009"/>
                  <a:pt x="76200" y="983104"/>
                  <a:pt x="71438" y="979294"/>
                </a:cubicBezTo>
                <a:cubicBezTo>
                  <a:pt x="75248" y="981199"/>
                  <a:pt x="78105" y="982151"/>
                  <a:pt x="82868" y="985009"/>
                </a:cubicBezTo>
                <a:lnTo>
                  <a:pt x="76010" y="979865"/>
                </a:lnTo>
                <a:lnTo>
                  <a:pt x="80010" y="982151"/>
                </a:lnTo>
                <a:lnTo>
                  <a:pt x="63501" y="971144"/>
                </a:lnTo>
                <a:lnTo>
                  <a:pt x="66675" y="972626"/>
                </a:lnTo>
                <a:cubicBezTo>
                  <a:pt x="76200" y="978341"/>
                  <a:pt x="85725" y="985009"/>
                  <a:pt x="91440" y="989771"/>
                </a:cubicBezTo>
                <a:cubicBezTo>
                  <a:pt x="104775" y="1000249"/>
                  <a:pt x="100965" y="995486"/>
                  <a:pt x="107633" y="998344"/>
                </a:cubicBezTo>
                <a:cubicBezTo>
                  <a:pt x="103823" y="993581"/>
                  <a:pt x="96203" y="986914"/>
                  <a:pt x="87630" y="980246"/>
                </a:cubicBezTo>
                <a:cubicBezTo>
                  <a:pt x="83820" y="977389"/>
                  <a:pt x="79058" y="974531"/>
                  <a:pt x="75248" y="972626"/>
                </a:cubicBezTo>
                <a:cubicBezTo>
                  <a:pt x="71438" y="970721"/>
                  <a:pt x="68580" y="968816"/>
                  <a:pt x="66675" y="967864"/>
                </a:cubicBezTo>
                <a:cubicBezTo>
                  <a:pt x="66675" y="966911"/>
                  <a:pt x="61913" y="965006"/>
                  <a:pt x="57150" y="963101"/>
                </a:cubicBezTo>
                <a:cubicBezTo>
                  <a:pt x="52388" y="961196"/>
                  <a:pt x="46673" y="959291"/>
                  <a:pt x="45720" y="958339"/>
                </a:cubicBezTo>
                <a:cubicBezTo>
                  <a:pt x="56198" y="962149"/>
                  <a:pt x="70485" y="967864"/>
                  <a:pt x="79058" y="971674"/>
                </a:cubicBezTo>
                <a:cubicBezTo>
                  <a:pt x="87630" y="975484"/>
                  <a:pt x="92393" y="975484"/>
                  <a:pt x="82868" y="966911"/>
                </a:cubicBezTo>
                <a:cubicBezTo>
                  <a:pt x="80010" y="964054"/>
                  <a:pt x="73343" y="960244"/>
                  <a:pt x="66675" y="957386"/>
                </a:cubicBezTo>
                <a:cubicBezTo>
                  <a:pt x="62865" y="955481"/>
                  <a:pt x="60008" y="954529"/>
                  <a:pt x="56198" y="952624"/>
                </a:cubicBezTo>
                <a:cubicBezTo>
                  <a:pt x="53340" y="951671"/>
                  <a:pt x="50483" y="950719"/>
                  <a:pt x="47625" y="949766"/>
                </a:cubicBezTo>
                <a:cubicBezTo>
                  <a:pt x="45720" y="948814"/>
                  <a:pt x="54293" y="950719"/>
                  <a:pt x="61913" y="954529"/>
                </a:cubicBezTo>
                <a:cubicBezTo>
                  <a:pt x="66675" y="956434"/>
                  <a:pt x="70485" y="958339"/>
                  <a:pt x="74295" y="961196"/>
                </a:cubicBezTo>
                <a:cubicBezTo>
                  <a:pt x="78105" y="963101"/>
                  <a:pt x="80963" y="965006"/>
                  <a:pt x="82868" y="965959"/>
                </a:cubicBezTo>
                <a:cubicBezTo>
                  <a:pt x="86678" y="965006"/>
                  <a:pt x="65723" y="949766"/>
                  <a:pt x="39053" y="943099"/>
                </a:cubicBezTo>
                <a:cubicBezTo>
                  <a:pt x="40005" y="942146"/>
                  <a:pt x="51435" y="945004"/>
                  <a:pt x="62865" y="950719"/>
                </a:cubicBezTo>
                <a:lnTo>
                  <a:pt x="43815" y="942781"/>
                </a:lnTo>
                <a:lnTo>
                  <a:pt x="57150" y="945004"/>
                </a:lnTo>
                <a:cubicBezTo>
                  <a:pt x="75248" y="951671"/>
                  <a:pt x="88583" y="959291"/>
                  <a:pt x="88583" y="957386"/>
                </a:cubicBezTo>
                <a:cubicBezTo>
                  <a:pt x="80963" y="951671"/>
                  <a:pt x="93345" y="960244"/>
                  <a:pt x="92393" y="960244"/>
                </a:cubicBezTo>
                <a:cubicBezTo>
                  <a:pt x="104775" y="968816"/>
                  <a:pt x="109538" y="971674"/>
                  <a:pt x="112395" y="973579"/>
                </a:cubicBezTo>
                <a:cubicBezTo>
                  <a:pt x="115253" y="975484"/>
                  <a:pt x="117158" y="975484"/>
                  <a:pt x="122873" y="980246"/>
                </a:cubicBezTo>
                <a:cubicBezTo>
                  <a:pt x="114300" y="968816"/>
                  <a:pt x="119063" y="970721"/>
                  <a:pt x="129540" y="979294"/>
                </a:cubicBezTo>
                <a:cubicBezTo>
                  <a:pt x="142875" y="991676"/>
                  <a:pt x="157163" y="1006916"/>
                  <a:pt x="167640" y="1019299"/>
                </a:cubicBezTo>
                <a:cubicBezTo>
                  <a:pt x="162878" y="1010726"/>
                  <a:pt x="147638" y="989771"/>
                  <a:pt x="134303" y="975484"/>
                </a:cubicBezTo>
                <a:cubicBezTo>
                  <a:pt x="142875" y="983104"/>
                  <a:pt x="152400" y="992629"/>
                  <a:pt x="161925" y="1004059"/>
                </a:cubicBezTo>
                <a:cubicBezTo>
                  <a:pt x="171450" y="1015489"/>
                  <a:pt x="180023" y="1028824"/>
                  <a:pt x="188595" y="1041206"/>
                </a:cubicBezTo>
                <a:cubicBezTo>
                  <a:pt x="205740" y="1065971"/>
                  <a:pt x="221933" y="1088831"/>
                  <a:pt x="234315" y="1100261"/>
                </a:cubicBezTo>
                <a:cubicBezTo>
                  <a:pt x="244793" y="1112644"/>
                  <a:pt x="257175" y="1125026"/>
                  <a:pt x="270510" y="1132646"/>
                </a:cubicBezTo>
                <a:cubicBezTo>
                  <a:pt x="283845" y="1140266"/>
                  <a:pt x="298133" y="1145029"/>
                  <a:pt x="315278" y="1145029"/>
                </a:cubicBezTo>
                <a:lnTo>
                  <a:pt x="337817" y="1140987"/>
                </a:lnTo>
                <a:lnTo>
                  <a:pt x="342662" y="1140742"/>
                </a:lnTo>
                <a:lnTo>
                  <a:pt x="345304" y="1139644"/>
                </a:lnTo>
                <a:lnTo>
                  <a:pt x="359093" y="1137171"/>
                </a:lnTo>
                <a:lnTo>
                  <a:pt x="380977" y="1121241"/>
                </a:lnTo>
                <a:lnTo>
                  <a:pt x="378143" y="1124074"/>
                </a:lnTo>
                <a:cubicBezTo>
                  <a:pt x="381000" y="1123121"/>
                  <a:pt x="383858" y="1119311"/>
                  <a:pt x="386715" y="1117406"/>
                </a:cubicBezTo>
                <a:cubicBezTo>
                  <a:pt x="388620" y="1115501"/>
                  <a:pt x="391478" y="1112644"/>
                  <a:pt x="391478" y="1113596"/>
                </a:cubicBezTo>
                <a:lnTo>
                  <a:pt x="380977" y="1121241"/>
                </a:lnTo>
                <a:lnTo>
                  <a:pt x="410647" y="1091569"/>
                </a:lnTo>
                <a:cubicBezTo>
                  <a:pt x="421482" y="1078354"/>
                  <a:pt x="432435" y="1063114"/>
                  <a:pt x="443865" y="1046921"/>
                </a:cubicBezTo>
                <a:cubicBezTo>
                  <a:pt x="455295" y="1030729"/>
                  <a:pt x="467678" y="1013584"/>
                  <a:pt x="481965" y="995486"/>
                </a:cubicBezTo>
                <a:lnTo>
                  <a:pt x="509416" y="969962"/>
                </a:lnTo>
                <a:lnTo>
                  <a:pt x="488930" y="992931"/>
                </a:lnTo>
                <a:lnTo>
                  <a:pt x="482918" y="999296"/>
                </a:lnTo>
                <a:lnTo>
                  <a:pt x="480868" y="1001970"/>
                </a:lnTo>
                <a:lnTo>
                  <a:pt x="478155" y="1005011"/>
                </a:lnTo>
                <a:lnTo>
                  <a:pt x="461288" y="1027502"/>
                </a:lnTo>
                <a:lnTo>
                  <a:pt x="455891" y="1034539"/>
                </a:lnTo>
                <a:lnTo>
                  <a:pt x="454225" y="1036918"/>
                </a:lnTo>
                <a:lnTo>
                  <a:pt x="453867" y="1037396"/>
                </a:lnTo>
                <a:cubicBezTo>
                  <a:pt x="447438" y="1046445"/>
                  <a:pt x="442913" y="1053113"/>
                  <a:pt x="441008" y="1055494"/>
                </a:cubicBezTo>
                <a:cubicBezTo>
                  <a:pt x="442199" y="1054065"/>
                  <a:pt x="444104" y="1051386"/>
                  <a:pt x="446619" y="1047785"/>
                </a:cubicBezTo>
                <a:lnTo>
                  <a:pt x="454225" y="1036918"/>
                </a:lnTo>
                <a:lnTo>
                  <a:pt x="461288" y="1027502"/>
                </a:lnTo>
                <a:lnTo>
                  <a:pt x="480868" y="1001970"/>
                </a:lnTo>
                <a:lnTo>
                  <a:pt x="488930" y="992931"/>
                </a:lnTo>
                <a:lnTo>
                  <a:pt x="513998" y="966388"/>
                </a:lnTo>
                <a:lnTo>
                  <a:pt x="538163" y="947861"/>
                </a:lnTo>
                <a:cubicBezTo>
                  <a:pt x="536258" y="948814"/>
                  <a:pt x="533400" y="950719"/>
                  <a:pt x="529590" y="953576"/>
                </a:cubicBezTo>
                <a:cubicBezTo>
                  <a:pt x="525780" y="956434"/>
                  <a:pt x="521018" y="960244"/>
                  <a:pt x="515303" y="965006"/>
                </a:cubicBezTo>
                <a:lnTo>
                  <a:pt x="513998" y="966388"/>
                </a:lnTo>
                <a:lnTo>
                  <a:pt x="509790" y="969614"/>
                </a:lnTo>
                <a:lnTo>
                  <a:pt x="536258" y="945004"/>
                </a:lnTo>
                <a:cubicBezTo>
                  <a:pt x="558165" y="929764"/>
                  <a:pt x="585788" y="920239"/>
                  <a:pt x="612458" y="917381"/>
                </a:cubicBezTo>
                <a:cubicBezTo>
                  <a:pt x="625793" y="915476"/>
                  <a:pt x="639128" y="915476"/>
                  <a:pt x="652463" y="916429"/>
                </a:cubicBezTo>
                <a:cubicBezTo>
                  <a:pt x="659130" y="917381"/>
                  <a:pt x="665798" y="918334"/>
                  <a:pt x="672465" y="919286"/>
                </a:cubicBezTo>
                <a:cubicBezTo>
                  <a:pt x="679133" y="921191"/>
                  <a:pt x="685800" y="922144"/>
                  <a:pt x="692468" y="925001"/>
                </a:cubicBezTo>
                <a:cubicBezTo>
                  <a:pt x="719138" y="933574"/>
                  <a:pt x="743903" y="949766"/>
                  <a:pt x="762000" y="966911"/>
                </a:cubicBezTo>
                <a:lnTo>
                  <a:pt x="801035" y="1012191"/>
                </a:lnTo>
                <a:lnTo>
                  <a:pt x="811530" y="1025966"/>
                </a:lnTo>
                <a:cubicBezTo>
                  <a:pt x="819150" y="1036444"/>
                  <a:pt x="825818" y="1045016"/>
                  <a:pt x="822960" y="1041206"/>
                </a:cubicBezTo>
                <a:cubicBezTo>
                  <a:pt x="837248" y="1061209"/>
                  <a:pt x="858203" y="1092641"/>
                  <a:pt x="879158" y="1112644"/>
                </a:cubicBezTo>
                <a:cubicBezTo>
                  <a:pt x="901065" y="1133599"/>
                  <a:pt x="922973" y="1141219"/>
                  <a:pt x="934403" y="1142171"/>
                </a:cubicBezTo>
                <a:cubicBezTo>
                  <a:pt x="935355" y="1142171"/>
                  <a:pt x="934403" y="1141219"/>
                  <a:pt x="932498" y="1141219"/>
                </a:cubicBezTo>
                <a:cubicBezTo>
                  <a:pt x="930593" y="1141219"/>
                  <a:pt x="927735" y="1140266"/>
                  <a:pt x="925830" y="1139314"/>
                </a:cubicBezTo>
                <a:cubicBezTo>
                  <a:pt x="929640" y="1140266"/>
                  <a:pt x="933450" y="1141219"/>
                  <a:pt x="937260" y="1141219"/>
                </a:cubicBezTo>
                <a:cubicBezTo>
                  <a:pt x="941070" y="1142171"/>
                  <a:pt x="945833" y="1142171"/>
                  <a:pt x="949643" y="1142171"/>
                </a:cubicBezTo>
                <a:cubicBezTo>
                  <a:pt x="953453" y="1142171"/>
                  <a:pt x="958215" y="1142171"/>
                  <a:pt x="962978" y="1142171"/>
                </a:cubicBezTo>
                <a:cubicBezTo>
                  <a:pt x="966788" y="1141219"/>
                  <a:pt x="971550" y="1141219"/>
                  <a:pt x="975360" y="1140266"/>
                </a:cubicBezTo>
                <a:cubicBezTo>
                  <a:pt x="991553" y="1136456"/>
                  <a:pt x="1006793" y="1128836"/>
                  <a:pt x="1022033" y="1114549"/>
                </a:cubicBezTo>
                <a:cubicBezTo>
                  <a:pt x="1037273" y="1101214"/>
                  <a:pt x="1051560" y="1081211"/>
                  <a:pt x="1066800" y="1060256"/>
                </a:cubicBezTo>
                <a:cubicBezTo>
                  <a:pt x="1082040" y="1038349"/>
                  <a:pt x="1097280" y="1014536"/>
                  <a:pt x="1117283" y="991676"/>
                </a:cubicBezTo>
                <a:cubicBezTo>
                  <a:pt x="1137285" y="968816"/>
                  <a:pt x="1162050" y="944051"/>
                  <a:pt x="1195388" y="930716"/>
                </a:cubicBezTo>
                <a:cubicBezTo>
                  <a:pt x="1211580" y="924049"/>
                  <a:pt x="1228725" y="918334"/>
                  <a:pt x="1244918" y="916429"/>
                </a:cubicBezTo>
                <a:cubicBezTo>
                  <a:pt x="1253490" y="914524"/>
                  <a:pt x="1261110" y="915476"/>
                  <a:pt x="1269683" y="914524"/>
                </a:cubicBezTo>
                <a:close/>
                <a:moveTo>
                  <a:pt x="1666156" y="913770"/>
                </a:moveTo>
                <a:lnTo>
                  <a:pt x="1660208" y="917381"/>
                </a:lnTo>
                <a:lnTo>
                  <a:pt x="1658277" y="917797"/>
                </a:lnTo>
                <a:close/>
                <a:moveTo>
                  <a:pt x="1870182" y="913150"/>
                </a:moveTo>
                <a:lnTo>
                  <a:pt x="1844259" y="919517"/>
                </a:lnTo>
                <a:lnTo>
                  <a:pt x="1853565" y="915476"/>
                </a:lnTo>
                <a:close/>
                <a:moveTo>
                  <a:pt x="2518172" y="912619"/>
                </a:moveTo>
                <a:lnTo>
                  <a:pt x="2518409" y="912619"/>
                </a:lnTo>
                <a:lnTo>
                  <a:pt x="2501265" y="915476"/>
                </a:lnTo>
                <a:cubicBezTo>
                  <a:pt x="2506980" y="914523"/>
                  <a:pt x="2513410" y="913333"/>
                  <a:pt x="2518172" y="912619"/>
                </a:cubicBezTo>
                <a:close/>
                <a:moveTo>
                  <a:pt x="1895475" y="910714"/>
                </a:moveTo>
                <a:cubicBezTo>
                  <a:pt x="1899285" y="910714"/>
                  <a:pt x="1905000" y="909761"/>
                  <a:pt x="1912620" y="910714"/>
                </a:cubicBezTo>
                <a:cubicBezTo>
                  <a:pt x="1916430" y="911666"/>
                  <a:pt x="1920240" y="911666"/>
                  <a:pt x="1924050" y="911666"/>
                </a:cubicBezTo>
                <a:cubicBezTo>
                  <a:pt x="1927860" y="912619"/>
                  <a:pt x="1931670" y="912619"/>
                  <a:pt x="1935480" y="913571"/>
                </a:cubicBezTo>
                <a:lnTo>
                  <a:pt x="1942606" y="914794"/>
                </a:lnTo>
                <a:lnTo>
                  <a:pt x="1907620" y="910952"/>
                </a:lnTo>
                <a:cubicBezTo>
                  <a:pt x="1895237" y="910952"/>
                  <a:pt x="1884046" y="912143"/>
                  <a:pt x="1873568" y="913571"/>
                </a:cubicBezTo>
                <a:lnTo>
                  <a:pt x="1827431" y="927832"/>
                </a:lnTo>
                <a:lnTo>
                  <a:pt x="1844040" y="920239"/>
                </a:lnTo>
                <a:cubicBezTo>
                  <a:pt x="1851660" y="917381"/>
                  <a:pt x="1860233" y="915476"/>
                  <a:pt x="1868805" y="913571"/>
                </a:cubicBezTo>
                <a:cubicBezTo>
                  <a:pt x="1877378" y="912619"/>
                  <a:pt x="1885950" y="910714"/>
                  <a:pt x="1895475" y="910714"/>
                </a:cubicBezTo>
                <a:close/>
                <a:moveTo>
                  <a:pt x="641033" y="910714"/>
                </a:moveTo>
                <a:lnTo>
                  <a:pt x="682730" y="917297"/>
                </a:lnTo>
                <a:lnTo>
                  <a:pt x="612458" y="914524"/>
                </a:lnTo>
                <a:cubicBezTo>
                  <a:pt x="594360" y="917381"/>
                  <a:pt x="570548" y="923096"/>
                  <a:pt x="546735" y="936431"/>
                </a:cubicBezTo>
                <a:cubicBezTo>
                  <a:pt x="534353" y="943099"/>
                  <a:pt x="523875" y="951671"/>
                  <a:pt x="513398" y="960244"/>
                </a:cubicBezTo>
                <a:cubicBezTo>
                  <a:pt x="502920" y="969769"/>
                  <a:pt x="493395" y="979294"/>
                  <a:pt x="483870" y="989771"/>
                </a:cubicBezTo>
                <a:cubicBezTo>
                  <a:pt x="465773" y="1010726"/>
                  <a:pt x="450533" y="1032634"/>
                  <a:pt x="436245" y="1053589"/>
                </a:cubicBezTo>
                <a:lnTo>
                  <a:pt x="423869" y="1069341"/>
                </a:lnTo>
                <a:lnTo>
                  <a:pt x="397441" y="1100574"/>
                </a:lnTo>
                <a:lnTo>
                  <a:pt x="440055" y="1044064"/>
                </a:lnTo>
                <a:cubicBezTo>
                  <a:pt x="455295" y="1022156"/>
                  <a:pt x="472440" y="997391"/>
                  <a:pt x="495300" y="973579"/>
                </a:cubicBezTo>
                <a:cubicBezTo>
                  <a:pt x="506730" y="962149"/>
                  <a:pt x="520065" y="949766"/>
                  <a:pt x="535305" y="940241"/>
                </a:cubicBezTo>
                <a:cubicBezTo>
                  <a:pt x="550545" y="930716"/>
                  <a:pt x="567690" y="922144"/>
                  <a:pt x="586740" y="917381"/>
                </a:cubicBezTo>
                <a:cubicBezTo>
                  <a:pt x="604838" y="911666"/>
                  <a:pt x="622935" y="910714"/>
                  <a:pt x="641033" y="910714"/>
                </a:cubicBezTo>
                <a:close/>
                <a:moveTo>
                  <a:pt x="1928018" y="910243"/>
                </a:moveTo>
                <a:lnTo>
                  <a:pt x="1941195" y="910714"/>
                </a:lnTo>
                <a:cubicBezTo>
                  <a:pt x="1959293" y="913571"/>
                  <a:pt x="1976438" y="920239"/>
                  <a:pt x="1992630" y="927859"/>
                </a:cubicBezTo>
                <a:lnTo>
                  <a:pt x="2003453" y="935238"/>
                </a:lnTo>
                <a:lnTo>
                  <a:pt x="1948815" y="913571"/>
                </a:lnTo>
                <a:close/>
                <a:moveTo>
                  <a:pt x="2534497" y="909937"/>
                </a:moveTo>
                <a:lnTo>
                  <a:pt x="2550795" y="910714"/>
                </a:lnTo>
                <a:cubicBezTo>
                  <a:pt x="2554605" y="910714"/>
                  <a:pt x="2557463" y="911666"/>
                  <a:pt x="2561273" y="911666"/>
                </a:cubicBezTo>
                <a:cubicBezTo>
                  <a:pt x="2565083" y="912619"/>
                  <a:pt x="2568893" y="912619"/>
                  <a:pt x="2572703" y="913571"/>
                </a:cubicBezTo>
                <a:cubicBezTo>
                  <a:pt x="2587943" y="916429"/>
                  <a:pt x="2606993" y="921191"/>
                  <a:pt x="2628900" y="932621"/>
                </a:cubicBezTo>
                <a:cubicBezTo>
                  <a:pt x="2613660" y="925954"/>
                  <a:pt x="2588895" y="915476"/>
                  <a:pt x="2557463" y="913571"/>
                </a:cubicBezTo>
                <a:lnTo>
                  <a:pt x="2509581" y="916282"/>
                </a:lnTo>
                <a:lnTo>
                  <a:pt x="2525078" y="912619"/>
                </a:lnTo>
                <a:lnTo>
                  <a:pt x="2518409" y="912619"/>
                </a:lnTo>
                <a:close/>
                <a:moveTo>
                  <a:pt x="2530793" y="909761"/>
                </a:moveTo>
                <a:lnTo>
                  <a:pt x="2534570" y="909925"/>
                </a:lnTo>
                <a:lnTo>
                  <a:pt x="2534497" y="909937"/>
                </a:lnTo>
                <a:close/>
                <a:moveTo>
                  <a:pt x="2566988" y="908809"/>
                </a:moveTo>
                <a:cubicBezTo>
                  <a:pt x="2573655" y="907856"/>
                  <a:pt x="2592705" y="912619"/>
                  <a:pt x="2603183" y="916429"/>
                </a:cubicBezTo>
                <a:cubicBezTo>
                  <a:pt x="2599373" y="915476"/>
                  <a:pt x="2594610" y="914524"/>
                  <a:pt x="2589848" y="913571"/>
                </a:cubicBezTo>
                <a:cubicBezTo>
                  <a:pt x="2585085" y="912619"/>
                  <a:pt x="2580323" y="911666"/>
                  <a:pt x="2574608" y="911666"/>
                </a:cubicBezTo>
                <a:lnTo>
                  <a:pt x="2534570" y="909925"/>
                </a:lnTo>
                <a:lnTo>
                  <a:pt x="2535555" y="909761"/>
                </a:lnTo>
                <a:cubicBezTo>
                  <a:pt x="2547938" y="908809"/>
                  <a:pt x="2561273" y="909761"/>
                  <a:pt x="2578418" y="911666"/>
                </a:cubicBezTo>
                <a:cubicBezTo>
                  <a:pt x="2580323" y="911666"/>
                  <a:pt x="2573655" y="909761"/>
                  <a:pt x="2566988" y="908809"/>
                </a:cubicBezTo>
                <a:close/>
                <a:moveTo>
                  <a:pt x="2517458" y="908809"/>
                </a:moveTo>
                <a:cubicBezTo>
                  <a:pt x="2505075" y="910714"/>
                  <a:pt x="2492693" y="913571"/>
                  <a:pt x="2479358" y="917381"/>
                </a:cubicBezTo>
                <a:cubicBezTo>
                  <a:pt x="2466023" y="921191"/>
                  <a:pt x="2450783" y="927859"/>
                  <a:pt x="2436495" y="937384"/>
                </a:cubicBezTo>
                <a:cubicBezTo>
                  <a:pt x="2441258" y="933574"/>
                  <a:pt x="2454593" y="925954"/>
                  <a:pt x="2470785" y="919286"/>
                </a:cubicBezTo>
                <a:cubicBezTo>
                  <a:pt x="2486025" y="913571"/>
                  <a:pt x="2505075" y="909761"/>
                  <a:pt x="2517458" y="908809"/>
                </a:cubicBezTo>
                <a:close/>
                <a:moveTo>
                  <a:pt x="1901190" y="908809"/>
                </a:moveTo>
                <a:cubicBezTo>
                  <a:pt x="1908810" y="908809"/>
                  <a:pt x="1917383" y="909761"/>
                  <a:pt x="1925003" y="909761"/>
                </a:cubicBezTo>
                <a:lnTo>
                  <a:pt x="1928018" y="910243"/>
                </a:lnTo>
                <a:lnTo>
                  <a:pt x="1898480" y="909188"/>
                </a:lnTo>
                <a:close/>
                <a:moveTo>
                  <a:pt x="1887855" y="908809"/>
                </a:moveTo>
                <a:lnTo>
                  <a:pt x="1898480" y="909188"/>
                </a:lnTo>
                <a:lnTo>
                  <a:pt x="1870182" y="913150"/>
                </a:lnTo>
                <a:close/>
                <a:moveTo>
                  <a:pt x="1495426" y="904999"/>
                </a:moveTo>
                <a:lnTo>
                  <a:pt x="1513518" y="913082"/>
                </a:lnTo>
                <a:lnTo>
                  <a:pt x="1513764" y="913218"/>
                </a:lnTo>
                <a:lnTo>
                  <a:pt x="1504818" y="909963"/>
                </a:lnTo>
                <a:close/>
                <a:moveTo>
                  <a:pt x="1484389" y="897031"/>
                </a:moveTo>
                <a:lnTo>
                  <a:pt x="1484619" y="897158"/>
                </a:lnTo>
                <a:lnTo>
                  <a:pt x="1499355" y="907975"/>
                </a:lnTo>
                <a:lnTo>
                  <a:pt x="1504818" y="909963"/>
                </a:lnTo>
                <a:lnTo>
                  <a:pt x="1512095" y="913809"/>
                </a:lnTo>
                <a:cubicBezTo>
                  <a:pt x="1518048" y="916667"/>
                  <a:pt x="1523048" y="918810"/>
                  <a:pt x="1523048" y="918334"/>
                </a:cubicBezTo>
                <a:lnTo>
                  <a:pt x="1513764" y="913218"/>
                </a:lnTo>
                <a:lnTo>
                  <a:pt x="1514075" y="913331"/>
                </a:lnTo>
                <a:lnTo>
                  <a:pt x="1540193" y="925001"/>
                </a:lnTo>
                <a:lnTo>
                  <a:pt x="1548353" y="925804"/>
                </a:lnTo>
                <a:lnTo>
                  <a:pt x="1548766" y="925954"/>
                </a:lnTo>
                <a:lnTo>
                  <a:pt x="1553286" y="926289"/>
                </a:lnTo>
                <a:lnTo>
                  <a:pt x="1578929" y="928811"/>
                </a:lnTo>
                <a:lnTo>
                  <a:pt x="1570673" y="928811"/>
                </a:lnTo>
                <a:cubicBezTo>
                  <a:pt x="1564958" y="928811"/>
                  <a:pt x="1561148" y="927859"/>
                  <a:pt x="1556386" y="927859"/>
                </a:cubicBezTo>
                <a:cubicBezTo>
                  <a:pt x="1560196" y="927859"/>
                  <a:pt x="1565911" y="928811"/>
                  <a:pt x="1572578" y="929764"/>
                </a:cubicBezTo>
                <a:cubicBezTo>
                  <a:pt x="1579246" y="929764"/>
                  <a:pt x="1585913" y="930716"/>
                  <a:pt x="1592581" y="930716"/>
                </a:cubicBezTo>
                <a:lnTo>
                  <a:pt x="1594951" y="930387"/>
                </a:lnTo>
                <a:lnTo>
                  <a:pt x="1598296" y="930716"/>
                </a:lnTo>
                <a:lnTo>
                  <a:pt x="1608669" y="928482"/>
                </a:lnTo>
                <a:lnTo>
                  <a:pt x="1626871" y="925954"/>
                </a:lnTo>
                <a:lnTo>
                  <a:pt x="1617308" y="926621"/>
                </a:lnTo>
                <a:lnTo>
                  <a:pt x="1628789" y="924148"/>
                </a:lnTo>
                <a:lnTo>
                  <a:pt x="1653541" y="919286"/>
                </a:lnTo>
                <a:lnTo>
                  <a:pt x="1654920" y="918520"/>
                </a:lnTo>
                <a:lnTo>
                  <a:pt x="1658277" y="917797"/>
                </a:lnTo>
                <a:lnTo>
                  <a:pt x="1651636" y="921191"/>
                </a:lnTo>
                <a:cubicBezTo>
                  <a:pt x="1625918" y="930716"/>
                  <a:pt x="1601153" y="932621"/>
                  <a:pt x="1577341" y="931669"/>
                </a:cubicBezTo>
                <a:cubicBezTo>
                  <a:pt x="1552576" y="929764"/>
                  <a:pt x="1527811" y="924049"/>
                  <a:pt x="1504951" y="912619"/>
                </a:cubicBezTo>
                <a:close/>
                <a:moveTo>
                  <a:pt x="1467886" y="884875"/>
                </a:moveTo>
                <a:lnTo>
                  <a:pt x="1482638" y="895704"/>
                </a:lnTo>
                <a:lnTo>
                  <a:pt x="1484389" y="897031"/>
                </a:lnTo>
                <a:lnTo>
                  <a:pt x="1476376" y="892616"/>
                </a:lnTo>
                <a:close/>
                <a:moveTo>
                  <a:pt x="2774633" y="881186"/>
                </a:moveTo>
                <a:lnTo>
                  <a:pt x="2777380" y="882072"/>
                </a:lnTo>
                <a:lnTo>
                  <a:pt x="2787320" y="888036"/>
                </a:lnTo>
                <a:lnTo>
                  <a:pt x="2783206" y="886901"/>
                </a:lnTo>
                <a:cubicBezTo>
                  <a:pt x="2778443" y="884044"/>
                  <a:pt x="2780348" y="884996"/>
                  <a:pt x="2774633" y="881186"/>
                </a:cubicBezTo>
                <a:close/>
                <a:moveTo>
                  <a:pt x="2754631" y="881186"/>
                </a:moveTo>
                <a:lnTo>
                  <a:pt x="2756404" y="881541"/>
                </a:lnTo>
                <a:lnTo>
                  <a:pt x="2772728" y="893569"/>
                </a:lnTo>
                <a:cubicBezTo>
                  <a:pt x="2773681" y="892616"/>
                  <a:pt x="2769871" y="890711"/>
                  <a:pt x="2766061" y="888806"/>
                </a:cubicBezTo>
                <a:cubicBezTo>
                  <a:pt x="2762251" y="886901"/>
                  <a:pt x="2756536" y="883091"/>
                  <a:pt x="2754631" y="881186"/>
                </a:cubicBezTo>
                <a:close/>
                <a:moveTo>
                  <a:pt x="1085851" y="880234"/>
                </a:moveTo>
                <a:cubicBezTo>
                  <a:pt x="1074421" y="889759"/>
                  <a:pt x="1066801" y="896426"/>
                  <a:pt x="1062991" y="899284"/>
                </a:cubicBezTo>
                <a:lnTo>
                  <a:pt x="1073067" y="889720"/>
                </a:lnTo>
                <a:close/>
                <a:moveTo>
                  <a:pt x="1721050" y="878329"/>
                </a:moveTo>
                <a:cubicBezTo>
                  <a:pt x="1721169" y="878328"/>
                  <a:pt x="1719264" y="880233"/>
                  <a:pt x="1716406" y="883091"/>
                </a:cubicBezTo>
                <a:cubicBezTo>
                  <a:pt x="1709738" y="887854"/>
                  <a:pt x="1699261" y="896426"/>
                  <a:pt x="1694498" y="899284"/>
                </a:cubicBezTo>
                <a:lnTo>
                  <a:pt x="1666156" y="913770"/>
                </a:lnTo>
                <a:lnTo>
                  <a:pt x="1695079" y="896209"/>
                </a:lnTo>
                <a:lnTo>
                  <a:pt x="1704976" y="890711"/>
                </a:lnTo>
                <a:lnTo>
                  <a:pt x="1706354" y="889364"/>
                </a:lnTo>
                <a:lnTo>
                  <a:pt x="1713548" y="884996"/>
                </a:lnTo>
                <a:cubicBezTo>
                  <a:pt x="1718787" y="880233"/>
                  <a:pt x="1720931" y="878328"/>
                  <a:pt x="1721050" y="878329"/>
                </a:cubicBezTo>
                <a:close/>
                <a:moveTo>
                  <a:pt x="1454991" y="874745"/>
                </a:moveTo>
                <a:lnTo>
                  <a:pt x="1465581" y="882774"/>
                </a:lnTo>
                <a:lnTo>
                  <a:pt x="1467886" y="884875"/>
                </a:lnTo>
                <a:lnTo>
                  <a:pt x="1456373" y="876424"/>
                </a:lnTo>
                <a:close/>
                <a:moveTo>
                  <a:pt x="2767013" y="873566"/>
                </a:moveTo>
                <a:cubicBezTo>
                  <a:pt x="2771776" y="877376"/>
                  <a:pt x="2777491" y="880234"/>
                  <a:pt x="2781301" y="882139"/>
                </a:cubicBezTo>
                <a:cubicBezTo>
                  <a:pt x="2785111" y="884044"/>
                  <a:pt x="2788921" y="884996"/>
                  <a:pt x="2789873" y="884996"/>
                </a:cubicBezTo>
                <a:cubicBezTo>
                  <a:pt x="2775586" y="877376"/>
                  <a:pt x="2768918" y="872614"/>
                  <a:pt x="2767013" y="873566"/>
                </a:cubicBezTo>
                <a:close/>
                <a:moveTo>
                  <a:pt x="2731101" y="870366"/>
                </a:moveTo>
                <a:cubicBezTo>
                  <a:pt x="2730699" y="868804"/>
                  <a:pt x="2744629" y="880234"/>
                  <a:pt x="2740343" y="874519"/>
                </a:cubicBezTo>
                <a:cubicBezTo>
                  <a:pt x="2757488" y="888806"/>
                  <a:pt x="2737486" y="875471"/>
                  <a:pt x="2737486" y="877376"/>
                </a:cubicBezTo>
                <a:cubicBezTo>
                  <a:pt x="2732962" y="872852"/>
                  <a:pt x="2731235" y="870887"/>
                  <a:pt x="2731101" y="870366"/>
                </a:cubicBezTo>
                <a:close/>
                <a:moveTo>
                  <a:pt x="2753678" y="858326"/>
                </a:moveTo>
                <a:cubicBezTo>
                  <a:pt x="2756536" y="861184"/>
                  <a:pt x="2757488" y="863089"/>
                  <a:pt x="2756536" y="862136"/>
                </a:cubicBezTo>
                <a:cubicBezTo>
                  <a:pt x="2763203" y="866899"/>
                  <a:pt x="2769871" y="871661"/>
                  <a:pt x="2776538" y="876424"/>
                </a:cubicBezTo>
                <a:cubicBezTo>
                  <a:pt x="2777491" y="876424"/>
                  <a:pt x="2771776" y="872614"/>
                  <a:pt x="2766061" y="867851"/>
                </a:cubicBezTo>
                <a:cubicBezTo>
                  <a:pt x="2760346" y="863089"/>
                  <a:pt x="2753678" y="858326"/>
                  <a:pt x="2753678" y="858326"/>
                </a:cubicBezTo>
                <a:close/>
                <a:moveTo>
                  <a:pt x="1738257" y="858169"/>
                </a:moveTo>
                <a:lnTo>
                  <a:pt x="1736408" y="860231"/>
                </a:lnTo>
                <a:lnTo>
                  <a:pt x="1737341" y="859065"/>
                </a:lnTo>
                <a:close/>
                <a:moveTo>
                  <a:pt x="1569406" y="837414"/>
                </a:moveTo>
                <a:lnTo>
                  <a:pt x="1603058" y="838324"/>
                </a:lnTo>
                <a:cubicBezTo>
                  <a:pt x="1600201" y="840229"/>
                  <a:pt x="1588771" y="841181"/>
                  <a:pt x="1576388" y="839276"/>
                </a:cubicBezTo>
                <a:close/>
                <a:moveTo>
                  <a:pt x="1598318" y="835630"/>
                </a:moveTo>
                <a:lnTo>
                  <a:pt x="1593533" y="836419"/>
                </a:lnTo>
                <a:lnTo>
                  <a:pt x="1590130" y="835912"/>
                </a:lnTo>
                <a:close/>
                <a:moveTo>
                  <a:pt x="1561285" y="835248"/>
                </a:moveTo>
                <a:lnTo>
                  <a:pt x="1569406" y="837414"/>
                </a:lnTo>
                <a:lnTo>
                  <a:pt x="1567816" y="837371"/>
                </a:lnTo>
                <a:close/>
                <a:moveTo>
                  <a:pt x="1607394" y="834132"/>
                </a:moveTo>
                <a:lnTo>
                  <a:pt x="1603058" y="835466"/>
                </a:lnTo>
                <a:lnTo>
                  <a:pt x="1598318" y="835630"/>
                </a:lnTo>
                <a:close/>
                <a:moveTo>
                  <a:pt x="930735" y="832896"/>
                </a:moveTo>
                <a:lnTo>
                  <a:pt x="960121" y="836419"/>
                </a:lnTo>
                <a:cubicBezTo>
                  <a:pt x="952501" y="836419"/>
                  <a:pt x="942976" y="835466"/>
                  <a:pt x="935356" y="834514"/>
                </a:cubicBezTo>
                <a:close/>
                <a:moveTo>
                  <a:pt x="1758536" y="832572"/>
                </a:moveTo>
                <a:lnTo>
                  <a:pt x="1757125" y="834514"/>
                </a:lnTo>
                <a:lnTo>
                  <a:pt x="1751979" y="840768"/>
                </a:lnTo>
                <a:close/>
                <a:moveTo>
                  <a:pt x="930287" y="831840"/>
                </a:moveTo>
                <a:lnTo>
                  <a:pt x="953453" y="834514"/>
                </a:lnTo>
                <a:cubicBezTo>
                  <a:pt x="950596" y="835466"/>
                  <a:pt x="942976" y="835466"/>
                  <a:pt x="936308" y="833561"/>
                </a:cubicBezTo>
                <a:close/>
                <a:moveTo>
                  <a:pt x="1547813" y="831656"/>
                </a:moveTo>
                <a:cubicBezTo>
                  <a:pt x="1547813" y="830704"/>
                  <a:pt x="1549956" y="831418"/>
                  <a:pt x="1553529" y="832728"/>
                </a:cubicBezTo>
                <a:lnTo>
                  <a:pt x="1561285" y="835248"/>
                </a:lnTo>
                <a:close/>
                <a:moveTo>
                  <a:pt x="991549" y="831023"/>
                </a:moveTo>
                <a:lnTo>
                  <a:pt x="987892" y="832648"/>
                </a:lnTo>
                <a:lnTo>
                  <a:pt x="984746" y="833834"/>
                </a:lnTo>
                <a:lnTo>
                  <a:pt x="978218" y="835466"/>
                </a:lnTo>
                <a:cubicBezTo>
                  <a:pt x="978218" y="835466"/>
                  <a:pt x="980123" y="834514"/>
                  <a:pt x="983933" y="833561"/>
                </a:cubicBezTo>
                <a:close/>
                <a:moveTo>
                  <a:pt x="926924" y="830880"/>
                </a:moveTo>
                <a:lnTo>
                  <a:pt x="930287" y="831840"/>
                </a:lnTo>
                <a:lnTo>
                  <a:pt x="928688" y="831656"/>
                </a:lnTo>
                <a:close/>
                <a:moveTo>
                  <a:pt x="992506" y="830704"/>
                </a:moveTo>
                <a:lnTo>
                  <a:pt x="991549" y="831023"/>
                </a:lnTo>
                <a:lnTo>
                  <a:pt x="992123" y="830768"/>
                </a:lnTo>
                <a:close/>
                <a:moveTo>
                  <a:pt x="1550404" y="829995"/>
                </a:moveTo>
                <a:lnTo>
                  <a:pt x="1590130" y="835912"/>
                </a:lnTo>
                <a:lnTo>
                  <a:pt x="1575436" y="836419"/>
                </a:lnTo>
                <a:cubicBezTo>
                  <a:pt x="1566863" y="836419"/>
                  <a:pt x="1559243" y="833561"/>
                  <a:pt x="1551623" y="830704"/>
                </a:cubicBezTo>
                <a:close/>
                <a:moveTo>
                  <a:pt x="1763078" y="829751"/>
                </a:moveTo>
                <a:cubicBezTo>
                  <a:pt x="1760221" y="834514"/>
                  <a:pt x="1753553" y="844039"/>
                  <a:pt x="1744981" y="853564"/>
                </a:cubicBezTo>
                <a:cubicBezTo>
                  <a:pt x="1746886" y="851659"/>
                  <a:pt x="1747838" y="848801"/>
                  <a:pt x="1747838" y="848801"/>
                </a:cubicBezTo>
                <a:lnTo>
                  <a:pt x="1738257" y="858169"/>
                </a:lnTo>
                <a:lnTo>
                  <a:pt x="1752958" y="841776"/>
                </a:lnTo>
                <a:cubicBezTo>
                  <a:pt x="1757601" y="835943"/>
                  <a:pt x="1761173" y="831180"/>
                  <a:pt x="1763078" y="829751"/>
                </a:cubicBezTo>
                <a:close/>
                <a:moveTo>
                  <a:pt x="1624955" y="828729"/>
                </a:moveTo>
                <a:lnTo>
                  <a:pt x="1617346" y="832490"/>
                </a:lnTo>
                <a:lnTo>
                  <a:pt x="1607394" y="834132"/>
                </a:lnTo>
                <a:close/>
                <a:moveTo>
                  <a:pt x="366713" y="827846"/>
                </a:moveTo>
                <a:cubicBezTo>
                  <a:pt x="364808" y="829751"/>
                  <a:pt x="361951" y="830704"/>
                  <a:pt x="359093" y="831656"/>
                </a:cubicBezTo>
                <a:lnTo>
                  <a:pt x="351315" y="834250"/>
                </a:lnTo>
                <a:close/>
                <a:moveTo>
                  <a:pt x="1544725" y="826696"/>
                </a:moveTo>
                <a:lnTo>
                  <a:pt x="1550404" y="829995"/>
                </a:lnTo>
                <a:lnTo>
                  <a:pt x="1548766" y="829752"/>
                </a:lnTo>
                <a:close/>
                <a:moveTo>
                  <a:pt x="1630707" y="825885"/>
                </a:moveTo>
                <a:lnTo>
                  <a:pt x="1627823" y="827846"/>
                </a:lnTo>
                <a:lnTo>
                  <a:pt x="1624955" y="828729"/>
                </a:lnTo>
                <a:close/>
                <a:moveTo>
                  <a:pt x="905459" y="821435"/>
                </a:moveTo>
                <a:lnTo>
                  <a:pt x="926924" y="830880"/>
                </a:lnTo>
                <a:lnTo>
                  <a:pt x="916306" y="827846"/>
                </a:lnTo>
                <a:lnTo>
                  <a:pt x="930735" y="832896"/>
                </a:lnTo>
                <a:lnTo>
                  <a:pt x="922378" y="831895"/>
                </a:lnTo>
                <a:close/>
                <a:moveTo>
                  <a:pt x="904368" y="820761"/>
                </a:moveTo>
                <a:lnTo>
                  <a:pt x="905459" y="821435"/>
                </a:lnTo>
                <a:lnTo>
                  <a:pt x="904876" y="821179"/>
                </a:lnTo>
                <a:close/>
                <a:moveTo>
                  <a:pt x="1649731" y="816416"/>
                </a:moveTo>
                <a:lnTo>
                  <a:pt x="1648184" y="818774"/>
                </a:lnTo>
                <a:lnTo>
                  <a:pt x="1644016" y="822131"/>
                </a:lnTo>
                <a:cubicBezTo>
                  <a:pt x="1640206" y="824989"/>
                  <a:pt x="1636396" y="826894"/>
                  <a:pt x="1633538" y="828799"/>
                </a:cubicBezTo>
                <a:cubicBezTo>
                  <a:pt x="1629728" y="830704"/>
                  <a:pt x="1626871" y="832609"/>
                  <a:pt x="1624013" y="833561"/>
                </a:cubicBezTo>
                <a:cubicBezTo>
                  <a:pt x="1624966" y="832609"/>
                  <a:pt x="1625918" y="831656"/>
                  <a:pt x="1628776" y="830704"/>
                </a:cubicBezTo>
                <a:cubicBezTo>
                  <a:pt x="1627823" y="830704"/>
                  <a:pt x="1624013" y="832609"/>
                  <a:pt x="1620203" y="833561"/>
                </a:cubicBezTo>
                <a:cubicBezTo>
                  <a:pt x="1623061" y="832609"/>
                  <a:pt x="1628776" y="829751"/>
                  <a:pt x="1634491" y="826894"/>
                </a:cubicBezTo>
                <a:cubicBezTo>
                  <a:pt x="1636396" y="825941"/>
                  <a:pt x="1637348" y="824989"/>
                  <a:pt x="1639253" y="824036"/>
                </a:cubicBezTo>
                <a:cubicBezTo>
                  <a:pt x="1640206" y="823084"/>
                  <a:pt x="1642111" y="822131"/>
                  <a:pt x="1643063" y="821179"/>
                </a:cubicBezTo>
                <a:cubicBezTo>
                  <a:pt x="1645921" y="819274"/>
                  <a:pt x="1647826" y="817369"/>
                  <a:pt x="1649731" y="816416"/>
                </a:cubicBezTo>
                <a:close/>
                <a:moveTo>
                  <a:pt x="1646256" y="815312"/>
                </a:moveTo>
                <a:lnTo>
                  <a:pt x="1638301" y="822131"/>
                </a:lnTo>
                <a:lnTo>
                  <a:pt x="1630707" y="825885"/>
                </a:lnTo>
                <a:close/>
                <a:moveTo>
                  <a:pt x="1655446" y="812606"/>
                </a:moveTo>
                <a:cubicBezTo>
                  <a:pt x="1648779" y="818797"/>
                  <a:pt x="1647112" y="820464"/>
                  <a:pt x="1647231" y="820226"/>
                </a:cubicBezTo>
                <a:lnTo>
                  <a:pt x="1648184" y="818774"/>
                </a:lnTo>
                <a:lnTo>
                  <a:pt x="1652588" y="815226"/>
                </a:lnTo>
                <a:cubicBezTo>
                  <a:pt x="1654732" y="813321"/>
                  <a:pt x="1655922" y="812130"/>
                  <a:pt x="1655446" y="812606"/>
                </a:cubicBezTo>
                <a:close/>
                <a:moveTo>
                  <a:pt x="1401128" y="812606"/>
                </a:moveTo>
                <a:cubicBezTo>
                  <a:pt x="1412558" y="826894"/>
                  <a:pt x="1424941" y="844039"/>
                  <a:pt x="1443991" y="863089"/>
                </a:cubicBezTo>
                <a:lnTo>
                  <a:pt x="1449611" y="868213"/>
                </a:lnTo>
                <a:lnTo>
                  <a:pt x="1454991" y="874745"/>
                </a:lnTo>
                <a:lnTo>
                  <a:pt x="1445896" y="867851"/>
                </a:lnTo>
                <a:cubicBezTo>
                  <a:pt x="1428751" y="850706"/>
                  <a:pt x="1414463" y="831656"/>
                  <a:pt x="1401128" y="812606"/>
                </a:cubicBezTo>
                <a:close/>
                <a:moveTo>
                  <a:pt x="1022033" y="807844"/>
                </a:moveTo>
                <a:cubicBezTo>
                  <a:pt x="1022033" y="808796"/>
                  <a:pt x="1018223" y="813559"/>
                  <a:pt x="1012508" y="817369"/>
                </a:cubicBezTo>
                <a:cubicBezTo>
                  <a:pt x="1007746" y="821179"/>
                  <a:pt x="1002031" y="824989"/>
                  <a:pt x="1000126" y="825941"/>
                </a:cubicBezTo>
                <a:cubicBezTo>
                  <a:pt x="1004889" y="823083"/>
                  <a:pt x="1009413" y="819750"/>
                  <a:pt x="1011437" y="818321"/>
                </a:cubicBezTo>
                <a:lnTo>
                  <a:pt x="1007877" y="821996"/>
                </a:lnTo>
                <a:lnTo>
                  <a:pt x="1007498" y="822273"/>
                </a:lnTo>
                <a:lnTo>
                  <a:pt x="994411" y="829751"/>
                </a:lnTo>
                <a:lnTo>
                  <a:pt x="992123" y="830768"/>
                </a:lnTo>
                <a:lnTo>
                  <a:pt x="986791" y="831656"/>
                </a:lnTo>
                <a:cubicBezTo>
                  <a:pt x="984886" y="832609"/>
                  <a:pt x="982028" y="833561"/>
                  <a:pt x="979171" y="833561"/>
                </a:cubicBezTo>
                <a:cubicBezTo>
                  <a:pt x="976313" y="834514"/>
                  <a:pt x="973456" y="835466"/>
                  <a:pt x="969646" y="835466"/>
                </a:cubicBezTo>
                <a:cubicBezTo>
                  <a:pt x="967741" y="835466"/>
                  <a:pt x="966788" y="835466"/>
                  <a:pt x="964883" y="836419"/>
                </a:cubicBezTo>
                <a:cubicBezTo>
                  <a:pt x="962978" y="836419"/>
                  <a:pt x="962026" y="836419"/>
                  <a:pt x="960121" y="836419"/>
                </a:cubicBezTo>
                <a:cubicBezTo>
                  <a:pt x="970598" y="835466"/>
                  <a:pt x="980123" y="833561"/>
                  <a:pt x="989648" y="829751"/>
                </a:cubicBezTo>
                <a:cubicBezTo>
                  <a:pt x="999173" y="825941"/>
                  <a:pt x="1009651" y="819274"/>
                  <a:pt x="1022033" y="807844"/>
                </a:cubicBezTo>
                <a:close/>
                <a:moveTo>
                  <a:pt x="1656164" y="806820"/>
                </a:moveTo>
                <a:lnTo>
                  <a:pt x="1651636" y="811654"/>
                </a:lnTo>
                <a:lnTo>
                  <a:pt x="1646256" y="815312"/>
                </a:lnTo>
                <a:close/>
                <a:moveTo>
                  <a:pt x="1036321" y="802129"/>
                </a:moveTo>
                <a:cubicBezTo>
                  <a:pt x="1024891" y="813559"/>
                  <a:pt x="1007746" y="827846"/>
                  <a:pt x="996316" y="833561"/>
                </a:cubicBezTo>
                <a:cubicBezTo>
                  <a:pt x="1008698" y="828799"/>
                  <a:pt x="1024891" y="815464"/>
                  <a:pt x="1036321" y="802129"/>
                </a:cubicBezTo>
                <a:close/>
                <a:moveTo>
                  <a:pt x="1509713" y="800224"/>
                </a:moveTo>
                <a:lnTo>
                  <a:pt x="1544725" y="826696"/>
                </a:lnTo>
                <a:lnTo>
                  <a:pt x="1530311" y="818321"/>
                </a:lnTo>
                <a:cubicBezTo>
                  <a:pt x="1523286" y="813083"/>
                  <a:pt x="1516381" y="806891"/>
                  <a:pt x="1509713" y="800224"/>
                </a:cubicBezTo>
                <a:close/>
                <a:moveTo>
                  <a:pt x="395588" y="799870"/>
                </a:moveTo>
                <a:lnTo>
                  <a:pt x="384811" y="812606"/>
                </a:lnTo>
                <a:cubicBezTo>
                  <a:pt x="378143" y="818321"/>
                  <a:pt x="370523" y="824036"/>
                  <a:pt x="362903" y="827846"/>
                </a:cubicBezTo>
                <a:cubicBezTo>
                  <a:pt x="355283" y="831656"/>
                  <a:pt x="347663" y="834514"/>
                  <a:pt x="338138" y="836419"/>
                </a:cubicBezTo>
                <a:cubicBezTo>
                  <a:pt x="339091" y="837371"/>
                  <a:pt x="344806" y="836419"/>
                  <a:pt x="350521" y="834514"/>
                </a:cubicBezTo>
                <a:lnTo>
                  <a:pt x="351315" y="834250"/>
                </a:lnTo>
                <a:lnTo>
                  <a:pt x="345305" y="836749"/>
                </a:lnTo>
                <a:lnTo>
                  <a:pt x="337817" y="838092"/>
                </a:lnTo>
                <a:lnTo>
                  <a:pt x="314326" y="839276"/>
                </a:lnTo>
                <a:cubicBezTo>
                  <a:pt x="304801" y="838324"/>
                  <a:pt x="296228" y="836419"/>
                  <a:pt x="288608" y="833561"/>
                </a:cubicBezTo>
                <a:cubicBezTo>
                  <a:pt x="280988" y="830704"/>
                  <a:pt x="274321" y="826894"/>
                  <a:pt x="267653" y="823084"/>
                </a:cubicBezTo>
                <a:cubicBezTo>
                  <a:pt x="279083" y="830704"/>
                  <a:pt x="291466" y="834514"/>
                  <a:pt x="306706" y="836419"/>
                </a:cubicBezTo>
                <a:cubicBezTo>
                  <a:pt x="314326" y="837371"/>
                  <a:pt x="321946" y="837371"/>
                  <a:pt x="330518" y="836419"/>
                </a:cubicBezTo>
                <a:cubicBezTo>
                  <a:pt x="338138" y="835466"/>
                  <a:pt x="345758" y="834514"/>
                  <a:pt x="353378" y="830704"/>
                </a:cubicBezTo>
                <a:cubicBezTo>
                  <a:pt x="360522" y="827846"/>
                  <a:pt x="367666" y="824036"/>
                  <a:pt x="374810" y="818917"/>
                </a:cubicBezTo>
                <a:close/>
                <a:moveTo>
                  <a:pt x="1664301" y="798132"/>
                </a:moveTo>
                <a:lnTo>
                  <a:pt x="1658303" y="804986"/>
                </a:lnTo>
                <a:lnTo>
                  <a:pt x="1656164" y="806820"/>
                </a:lnTo>
                <a:close/>
                <a:moveTo>
                  <a:pt x="397442" y="797679"/>
                </a:moveTo>
                <a:lnTo>
                  <a:pt x="396241" y="799271"/>
                </a:lnTo>
                <a:lnTo>
                  <a:pt x="395588" y="799870"/>
                </a:lnTo>
                <a:close/>
                <a:moveTo>
                  <a:pt x="2761674" y="796514"/>
                </a:moveTo>
                <a:lnTo>
                  <a:pt x="2765109" y="801057"/>
                </a:lnTo>
                <a:cubicBezTo>
                  <a:pt x="2768204" y="805224"/>
                  <a:pt x="2770347" y="808320"/>
                  <a:pt x="2770823" y="809749"/>
                </a:cubicBezTo>
                <a:lnTo>
                  <a:pt x="2762323" y="798329"/>
                </a:lnTo>
                <a:close/>
                <a:moveTo>
                  <a:pt x="1389698" y="795461"/>
                </a:moveTo>
                <a:lnTo>
                  <a:pt x="1392932" y="799388"/>
                </a:lnTo>
                <a:lnTo>
                  <a:pt x="1395413" y="803081"/>
                </a:lnTo>
                <a:cubicBezTo>
                  <a:pt x="1393508" y="800224"/>
                  <a:pt x="1389698" y="795461"/>
                  <a:pt x="1389698" y="795461"/>
                </a:cubicBezTo>
                <a:close/>
                <a:moveTo>
                  <a:pt x="2141361" y="787402"/>
                </a:moveTo>
                <a:lnTo>
                  <a:pt x="2169796" y="815464"/>
                </a:lnTo>
                <a:cubicBezTo>
                  <a:pt x="2167891" y="813559"/>
                  <a:pt x="2165033" y="811654"/>
                  <a:pt x="2163128" y="809749"/>
                </a:cubicBezTo>
                <a:lnTo>
                  <a:pt x="2155508" y="803081"/>
                </a:lnTo>
                <a:cubicBezTo>
                  <a:pt x="2154080" y="802128"/>
                  <a:pt x="2150270" y="798080"/>
                  <a:pt x="2145269" y="792246"/>
                </a:cubicBezTo>
                <a:close/>
                <a:moveTo>
                  <a:pt x="1678212" y="782234"/>
                </a:moveTo>
                <a:lnTo>
                  <a:pt x="1674496" y="787246"/>
                </a:lnTo>
                <a:lnTo>
                  <a:pt x="1664301" y="798132"/>
                </a:lnTo>
                <a:close/>
                <a:moveTo>
                  <a:pt x="1678727" y="781539"/>
                </a:moveTo>
                <a:lnTo>
                  <a:pt x="1678306" y="782126"/>
                </a:lnTo>
                <a:lnTo>
                  <a:pt x="1678212" y="782234"/>
                </a:lnTo>
                <a:close/>
                <a:moveTo>
                  <a:pt x="2744153" y="778316"/>
                </a:moveTo>
                <a:cubicBezTo>
                  <a:pt x="2753678" y="789746"/>
                  <a:pt x="2753678" y="793556"/>
                  <a:pt x="2759393" y="798319"/>
                </a:cubicBezTo>
                <a:cubicBezTo>
                  <a:pt x="2755583" y="793556"/>
                  <a:pt x="2753678" y="786889"/>
                  <a:pt x="2747963" y="781174"/>
                </a:cubicBezTo>
                <a:cubicBezTo>
                  <a:pt x="2748916" y="783079"/>
                  <a:pt x="2750821" y="784984"/>
                  <a:pt x="2749868" y="784984"/>
                </a:cubicBezTo>
                <a:cubicBezTo>
                  <a:pt x="2747963" y="782126"/>
                  <a:pt x="2745106" y="778316"/>
                  <a:pt x="2744153" y="778316"/>
                </a:cubicBezTo>
                <a:close/>
                <a:moveTo>
                  <a:pt x="856298" y="775459"/>
                </a:moveTo>
                <a:cubicBezTo>
                  <a:pt x="862013" y="781174"/>
                  <a:pt x="869633" y="790699"/>
                  <a:pt x="876301" y="799271"/>
                </a:cubicBezTo>
                <a:lnTo>
                  <a:pt x="888756" y="810688"/>
                </a:lnTo>
                <a:lnTo>
                  <a:pt x="889636" y="811654"/>
                </a:lnTo>
                <a:lnTo>
                  <a:pt x="890170" y="811984"/>
                </a:lnTo>
                <a:lnTo>
                  <a:pt x="899161" y="820226"/>
                </a:lnTo>
                <a:cubicBezTo>
                  <a:pt x="893446" y="816416"/>
                  <a:pt x="884873" y="809749"/>
                  <a:pt x="877253" y="801176"/>
                </a:cubicBezTo>
                <a:cubicBezTo>
                  <a:pt x="869633" y="792604"/>
                  <a:pt x="861061" y="783079"/>
                  <a:pt x="856298" y="775459"/>
                </a:cubicBezTo>
                <a:close/>
                <a:moveTo>
                  <a:pt x="426721" y="763076"/>
                </a:moveTo>
                <a:cubicBezTo>
                  <a:pt x="424816" y="766886"/>
                  <a:pt x="415291" y="779269"/>
                  <a:pt x="407671" y="788794"/>
                </a:cubicBezTo>
                <a:cubicBezTo>
                  <a:pt x="399098" y="798319"/>
                  <a:pt x="392431" y="805939"/>
                  <a:pt x="394336" y="804034"/>
                </a:cubicBezTo>
                <a:lnTo>
                  <a:pt x="423870" y="766446"/>
                </a:lnTo>
                <a:close/>
                <a:moveTo>
                  <a:pt x="1075373" y="742121"/>
                </a:moveTo>
                <a:cubicBezTo>
                  <a:pt x="1067753" y="754504"/>
                  <a:pt x="1053466" y="774506"/>
                  <a:pt x="1043941" y="786889"/>
                </a:cubicBezTo>
                <a:cubicBezTo>
                  <a:pt x="1048703" y="778316"/>
                  <a:pt x="1066801" y="754504"/>
                  <a:pt x="1075373" y="742121"/>
                </a:cubicBezTo>
                <a:close/>
                <a:moveTo>
                  <a:pt x="2105026" y="740216"/>
                </a:moveTo>
                <a:cubicBezTo>
                  <a:pt x="2104073" y="737359"/>
                  <a:pt x="2115503" y="754504"/>
                  <a:pt x="2127886" y="770696"/>
                </a:cubicBezTo>
                <a:lnTo>
                  <a:pt x="2141361" y="787402"/>
                </a:lnTo>
                <a:lnTo>
                  <a:pt x="2133482" y="779626"/>
                </a:lnTo>
                <a:cubicBezTo>
                  <a:pt x="2122647" y="765933"/>
                  <a:pt x="2113122" y="751646"/>
                  <a:pt x="2105026" y="740216"/>
                </a:cubicBezTo>
                <a:close/>
                <a:moveTo>
                  <a:pt x="1343163" y="738855"/>
                </a:moveTo>
                <a:lnTo>
                  <a:pt x="1351003" y="745931"/>
                </a:lnTo>
                <a:cubicBezTo>
                  <a:pt x="1359219" y="755456"/>
                  <a:pt x="1368267" y="767838"/>
                  <a:pt x="1379221" y="784031"/>
                </a:cubicBezTo>
                <a:cubicBezTo>
                  <a:pt x="1376363" y="780221"/>
                  <a:pt x="1366838" y="767839"/>
                  <a:pt x="1357313" y="755456"/>
                </a:cubicBezTo>
                <a:close/>
                <a:moveTo>
                  <a:pt x="1211581" y="727834"/>
                </a:moveTo>
                <a:cubicBezTo>
                  <a:pt x="1203961" y="734501"/>
                  <a:pt x="1194436" y="746884"/>
                  <a:pt x="1186816" y="753551"/>
                </a:cubicBezTo>
                <a:cubicBezTo>
                  <a:pt x="1187292" y="752599"/>
                  <a:pt x="1189197" y="750217"/>
                  <a:pt x="1191698" y="747241"/>
                </a:cubicBezTo>
                <a:lnTo>
                  <a:pt x="1195614" y="742663"/>
                </a:lnTo>
                <a:lnTo>
                  <a:pt x="1205223" y="733133"/>
                </a:lnTo>
                <a:close/>
                <a:moveTo>
                  <a:pt x="1327786" y="724976"/>
                </a:moveTo>
                <a:cubicBezTo>
                  <a:pt x="1332072" y="727833"/>
                  <a:pt x="1337073" y="732358"/>
                  <a:pt x="1342192" y="737716"/>
                </a:cubicBezTo>
                <a:lnTo>
                  <a:pt x="1343163" y="738855"/>
                </a:lnTo>
                <a:close/>
                <a:moveTo>
                  <a:pt x="2362201" y="723071"/>
                </a:moveTo>
                <a:lnTo>
                  <a:pt x="2358877" y="727714"/>
                </a:lnTo>
                <a:lnTo>
                  <a:pt x="2358354" y="728364"/>
                </a:lnTo>
                <a:lnTo>
                  <a:pt x="2359341" y="726884"/>
                </a:lnTo>
                <a:close/>
                <a:moveTo>
                  <a:pt x="1963103" y="721166"/>
                </a:moveTo>
                <a:cubicBezTo>
                  <a:pt x="1972628" y="726881"/>
                  <a:pt x="1986916" y="743074"/>
                  <a:pt x="1991678" y="747836"/>
                </a:cubicBezTo>
                <a:cubicBezTo>
                  <a:pt x="1980248" y="734501"/>
                  <a:pt x="1972628" y="725929"/>
                  <a:pt x="1963103" y="721166"/>
                </a:cubicBezTo>
                <a:close/>
                <a:moveTo>
                  <a:pt x="2361725" y="718309"/>
                </a:moveTo>
                <a:cubicBezTo>
                  <a:pt x="2360534" y="719976"/>
                  <a:pt x="2357915" y="723547"/>
                  <a:pt x="2355533" y="726881"/>
                </a:cubicBezTo>
                <a:cubicBezTo>
                  <a:pt x="2350771" y="733549"/>
                  <a:pt x="2346008" y="741169"/>
                  <a:pt x="2351723" y="732596"/>
                </a:cubicBezTo>
                <a:cubicBezTo>
                  <a:pt x="2350771" y="737359"/>
                  <a:pt x="2343151" y="744979"/>
                  <a:pt x="2336483" y="755456"/>
                </a:cubicBezTo>
                <a:cubicBezTo>
                  <a:pt x="2340293" y="748789"/>
                  <a:pt x="2348866" y="736406"/>
                  <a:pt x="2359343" y="721166"/>
                </a:cubicBezTo>
                <a:cubicBezTo>
                  <a:pt x="2362677" y="716880"/>
                  <a:pt x="2362915" y="716642"/>
                  <a:pt x="2361725" y="718309"/>
                </a:cubicBezTo>
                <a:close/>
                <a:moveTo>
                  <a:pt x="1098233" y="718309"/>
                </a:moveTo>
                <a:cubicBezTo>
                  <a:pt x="1086803" y="733549"/>
                  <a:pt x="1066801" y="763076"/>
                  <a:pt x="1069658" y="760219"/>
                </a:cubicBezTo>
                <a:cubicBezTo>
                  <a:pt x="1083946" y="739264"/>
                  <a:pt x="1090613" y="730691"/>
                  <a:pt x="1098233" y="718309"/>
                </a:cubicBezTo>
                <a:close/>
                <a:moveTo>
                  <a:pt x="2715014" y="716907"/>
                </a:moveTo>
                <a:lnTo>
                  <a:pt x="2729509" y="735692"/>
                </a:lnTo>
                <a:cubicBezTo>
                  <a:pt x="2734867" y="742835"/>
                  <a:pt x="2739867" y="749741"/>
                  <a:pt x="2742248" y="753551"/>
                </a:cubicBezTo>
                <a:cubicBezTo>
                  <a:pt x="2746058" y="760219"/>
                  <a:pt x="2742248" y="755456"/>
                  <a:pt x="2735581" y="745931"/>
                </a:cubicBezTo>
                <a:lnTo>
                  <a:pt x="2715467" y="717588"/>
                </a:lnTo>
                <a:close/>
                <a:moveTo>
                  <a:pt x="1726358" y="716333"/>
                </a:moveTo>
                <a:lnTo>
                  <a:pt x="1697356" y="756409"/>
                </a:lnTo>
                <a:lnTo>
                  <a:pt x="1678727" y="781539"/>
                </a:lnTo>
                <a:lnTo>
                  <a:pt x="1719263" y="724976"/>
                </a:lnTo>
                <a:close/>
                <a:moveTo>
                  <a:pt x="2366963" y="715451"/>
                </a:moveTo>
                <a:lnTo>
                  <a:pt x="2359341" y="726884"/>
                </a:lnTo>
                <a:lnTo>
                  <a:pt x="2356486" y="730691"/>
                </a:lnTo>
                <a:lnTo>
                  <a:pt x="2358354" y="728364"/>
                </a:lnTo>
                <a:lnTo>
                  <a:pt x="2357589" y="729513"/>
                </a:lnTo>
                <a:lnTo>
                  <a:pt x="2333952" y="762525"/>
                </a:lnTo>
                <a:lnTo>
                  <a:pt x="2333983" y="762481"/>
                </a:lnTo>
                <a:cubicBezTo>
                  <a:pt x="2342199" y="750693"/>
                  <a:pt x="2352200" y="736406"/>
                  <a:pt x="2366963" y="715451"/>
                </a:cubicBezTo>
                <a:close/>
                <a:moveTo>
                  <a:pt x="806060" y="715125"/>
                </a:moveTo>
                <a:lnTo>
                  <a:pt x="809626" y="719261"/>
                </a:lnTo>
                <a:cubicBezTo>
                  <a:pt x="820103" y="733549"/>
                  <a:pt x="816293" y="729739"/>
                  <a:pt x="810578" y="721166"/>
                </a:cubicBezTo>
                <a:close/>
                <a:moveTo>
                  <a:pt x="1273493" y="704974"/>
                </a:moveTo>
                <a:cubicBezTo>
                  <a:pt x="1281113" y="704974"/>
                  <a:pt x="1287781" y="705926"/>
                  <a:pt x="1290638" y="706879"/>
                </a:cubicBezTo>
                <a:cubicBezTo>
                  <a:pt x="1289686" y="706879"/>
                  <a:pt x="1287781" y="706879"/>
                  <a:pt x="1284923" y="706879"/>
                </a:cubicBezTo>
                <a:cubicBezTo>
                  <a:pt x="1283971" y="706879"/>
                  <a:pt x="1282066" y="706879"/>
                  <a:pt x="1281113" y="705926"/>
                </a:cubicBezTo>
                <a:cubicBezTo>
                  <a:pt x="1279208" y="705926"/>
                  <a:pt x="1278256" y="705926"/>
                  <a:pt x="1276351" y="705926"/>
                </a:cubicBezTo>
                <a:cubicBezTo>
                  <a:pt x="1273493" y="705926"/>
                  <a:pt x="1269683" y="705926"/>
                  <a:pt x="1266826" y="705926"/>
                </a:cubicBezTo>
                <a:cubicBezTo>
                  <a:pt x="1263968" y="705926"/>
                  <a:pt x="1260158" y="705926"/>
                  <a:pt x="1258253" y="706879"/>
                </a:cubicBezTo>
                <a:cubicBezTo>
                  <a:pt x="1259206" y="705926"/>
                  <a:pt x="1265873" y="704974"/>
                  <a:pt x="1273493" y="704974"/>
                </a:cubicBezTo>
                <a:close/>
                <a:moveTo>
                  <a:pt x="794386" y="700211"/>
                </a:moveTo>
                <a:cubicBezTo>
                  <a:pt x="794862" y="700211"/>
                  <a:pt x="797244" y="703307"/>
                  <a:pt x="800339" y="707474"/>
                </a:cubicBezTo>
                <a:lnTo>
                  <a:pt x="806060" y="715125"/>
                </a:lnTo>
                <a:lnTo>
                  <a:pt x="801036" y="709296"/>
                </a:lnTo>
                <a:lnTo>
                  <a:pt x="800101" y="708070"/>
                </a:lnTo>
                <a:cubicBezTo>
                  <a:pt x="796768" y="703783"/>
                  <a:pt x="794386" y="700688"/>
                  <a:pt x="794386" y="700211"/>
                </a:cubicBezTo>
                <a:close/>
                <a:moveTo>
                  <a:pt x="1428555" y="698713"/>
                </a:moveTo>
                <a:lnTo>
                  <a:pt x="1442086" y="714499"/>
                </a:lnTo>
                <a:cubicBezTo>
                  <a:pt x="1452563" y="728786"/>
                  <a:pt x="1462088" y="742121"/>
                  <a:pt x="1468756" y="752599"/>
                </a:cubicBezTo>
                <a:close/>
                <a:moveTo>
                  <a:pt x="1424771" y="689842"/>
                </a:moveTo>
                <a:lnTo>
                  <a:pt x="1432561" y="697354"/>
                </a:lnTo>
                <a:lnTo>
                  <a:pt x="1431608" y="698306"/>
                </a:lnTo>
                <a:cubicBezTo>
                  <a:pt x="1456373" y="726881"/>
                  <a:pt x="1479233" y="765934"/>
                  <a:pt x="1498283" y="787841"/>
                </a:cubicBezTo>
                <a:cubicBezTo>
                  <a:pt x="1489711" y="778316"/>
                  <a:pt x="1479233" y="764029"/>
                  <a:pt x="1466851" y="746884"/>
                </a:cubicBezTo>
                <a:close/>
                <a:moveTo>
                  <a:pt x="1418130" y="686550"/>
                </a:moveTo>
                <a:lnTo>
                  <a:pt x="1423988" y="692591"/>
                </a:lnTo>
                <a:lnTo>
                  <a:pt x="1428555" y="698713"/>
                </a:lnTo>
                <a:close/>
                <a:moveTo>
                  <a:pt x="50976" y="685749"/>
                </a:moveTo>
                <a:lnTo>
                  <a:pt x="51436" y="685924"/>
                </a:lnTo>
                <a:cubicBezTo>
                  <a:pt x="50483" y="686876"/>
                  <a:pt x="57151" y="688781"/>
                  <a:pt x="56198" y="685924"/>
                </a:cubicBezTo>
                <a:lnTo>
                  <a:pt x="54717" y="687405"/>
                </a:lnTo>
                <a:close/>
                <a:moveTo>
                  <a:pt x="44649" y="682947"/>
                </a:moveTo>
                <a:lnTo>
                  <a:pt x="50976" y="685749"/>
                </a:lnTo>
                <a:lnTo>
                  <a:pt x="43935" y="683066"/>
                </a:lnTo>
                <a:cubicBezTo>
                  <a:pt x="42863" y="683066"/>
                  <a:pt x="42387" y="683543"/>
                  <a:pt x="40006" y="683066"/>
                </a:cubicBezTo>
                <a:cubicBezTo>
                  <a:pt x="36196" y="681638"/>
                  <a:pt x="38815" y="681400"/>
                  <a:pt x="44649" y="682947"/>
                </a:cubicBezTo>
                <a:close/>
                <a:moveTo>
                  <a:pt x="46919" y="681059"/>
                </a:moveTo>
                <a:lnTo>
                  <a:pt x="56060" y="684902"/>
                </a:lnTo>
                <a:lnTo>
                  <a:pt x="59922" y="686833"/>
                </a:lnTo>
                <a:lnTo>
                  <a:pt x="59936" y="686844"/>
                </a:lnTo>
                <a:close/>
                <a:moveTo>
                  <a:pt x="58103" y="679256"/>
                </a:moveTo>
                <a:cubicBezTo>
                  <a:pt x="69057" y="684971"/>
                  <a:pt x="67867" y="684257"/>
                  <a:pt x="65843" y="683304"/>
                </a:cubicBezTo>
                <a:lnTo>
                  <a:pt x="65355" y="683124"/>
                </a:lnTo>
                <a:close/>
                <a:moveTo>
                  <a:pt x="2683193" y="678304"/>
                </a:moveTo>
                <a:cubicBezTo>
                  <a:pt x="2685098" y="680209"/>
                  <a:pt x="2687480" y="682828"/>
                  <a:pt x="2689385" y="685090"/>
                </a:cubicBezTo>
                <a:lnTo>
                  <a:pt x="2690367" y="686459"/>
                </a:lnTo>
                <a:close/>
                <a:moveTo>
                  <a:pt x="39759" y="678048"/>
                </a:moveTo>
                <a:lnTo>
                  <a:pt x="40146" y="678169"/>
                </a:lnTo>
                <a:lnTo>
                  <a:pt x="42863" y="679256"/>
                </a:lnTo>
                <a:lnTo>
                  <a:pt x="46919" y="681059"/>
                </a:lnTo>
                <a:close/>
                <a:moveTo>
                  <a:pt x="61913" y="671636"/>
                </a:moveTo>
                <a:cubicBezTo>
                  <a:pt x="59056" y="669731"/>
                  <a:pt x="60008" y="670684"/>
                  <a:pt x="62866" y="671636"/>
                </a:cubicBezTo>
                <a:cubicBezTo>
                  <a:pt x="65247" y="672588"/>
                  <a:pt x="69534" y="674970"/>
                  <a:pt x="73820" y="677708"/>
                </a:cubicBezTo>
                <a:lnTo>
                  <a:pt x="77913" y="680779"/>
                </a:lnTo>
                <a:close/>
                <a:moveTo>
                  <a:pt x="62227" y="670576"/>
                </a:moveTo>
                <a:lnTo>
                  <a:pt x="64771" y="671636"/>
                </a:lnTo>
                <a:lnTo>
                  <a:pt x="65407" y="672060"/>
                </a:lnTo>
                <a:close/>
                <a:moveTo>
                  <a:pt x="2684637" y="669374"/>
                </a:moveTo>
                <a:cubicBezTo>
                  <a:pt x="2684711" y="669136"/>
                  <a:pt x="2685634" y="669731"/>
                  <a:pt x="2686408" y="670207"/>
                </a:cubicBezTo>
                <a:lnTo>
                  <a:pt x="2686911" y="670276"/>
                </a:lnTo>
                <a:lnTo>
                  <a:pt x="2693909" y="678065"/>
                </a:lnTo>
                <a:cubicBezTo>
                  <a:pt x="2698672" y="684018"/>
                  <a:pt x="2703672" y="690686"/>
                  <a:pt x="2707958" y="696401"/>
                </a:cubicBezTo>
                <a:cubicBezTo>
                  <a:pt x="2706053" y="695449"/>
                  <a:pt x="2702243" y="689734"/>
                  <a:pt x="2698433" y="684971"/>
                </a:cubicBezTo>
                <a:cubicBezTo>
                  <a:pt x="2693671" y="679256"/>
                  <a:pt x="2689861" y="674494"/>
                  <a:pt x="2687956" y="673541"/>
                </a:cubicBezTo>
                <a:cubicBezTo>
                  <a:pt x="2685337" y="670683"/>
                  <a:pt x="2684563" y="669612"/>
                  <a:pt x="2684637" y="669374"/>
                </a:cubicBezTo>
                <a:close/>
                <a:moveTo>
                  <a:pt x="1766779" y="667095"/>
                </a:moveTo>
                <a:lnTo>
                  <a:pt x="1726358" y="716333"/>
                </a:lnTo>
                <a:lnTo>
                  <a:pt x="1749743" y="684019"/>
                </a:lnTo>
                <a:close/>
                <a:moveTo>
                  <a:pt x="509793" y="666717"/>
                </a:moveTo>
                <a:lnTo>
                  <a:pt x="509414" y="667070"/>
                </a:lnTo>
                <a:lnTo>
                  <a:pt x="509588" y="666874"/>
                </a:lnTo>
                <a:close/>
                <a:moveTo>
                  <a:pt x="2681288" y="664016"/>
                </a:moveTo>
                <a:cubicBezTo>
                  <a:pt x="2685098" y="667826"/>
                  <a:pt x="2686765" y="669612"/>
                  <a:pt x="2687286" y="670326"/>
                </a:cubicBezTo>
                <a:lnTo>
                  <a:pt x="2686911" y="670276"/>
                </a:lnTo>
                <a:close/>
                <a:moveTo>
                  <a:pt x="42863" y="663064"/>
                </a:moveTo>
                <a:cubicBezTo>
                  <a:pt x="45721" y="664016"/>
                  <a:pt x="49531" y="664969"/>
                  <a:pt x="54293" y="666874"/>
                </a:cubicBezTo>
                <a:lnTo>
                  <a:pt x="62227" y="670576"/>
                </a:lnTo>
                <a:lnTo>
                  <a:pt x="53341" y="666874"/>
                </a:lnTo>
                <a:cubicBezTo>
                  <a:pt x="49531" y="665921"/>
                  <a:pt x="45721" y="664016"/>
                  <a:pt x="42863" y="663064"/>
                </a:cubicBezTo>
                <a:close/>
                <a:moveTo>
                  <a:pt x="2668906" y="662111"/>
                </a:moveTo>
                <a:cubicBezTo>
                  <a:pt x="2671763" y="664016"/>
                  <a:pt x="2679383" y="670684"/>
                  <a:pt x="2686051" y="678304"/>
                </a:cubicBezTo>
                <a:cubicBezTo>
                  <a:pt x="2692718" y="685924"/>
                  <a:pt x="2699386" y="694496"/>
                  <a:pt x="2704148" y="700211"/>
                </a:cubicBezTo>
                <a:cubicBezTo>
                  <a:pt x="2701291" y="697354"/>
                  <a:pt x="2696528" y="690686"/>
                  <a:pt x="2689861" y="683066"/>
                </a:cubicBezTo>
                <a:cubicBezTo>
                  <a:pt x="2683193" y="675446"/>
                  <a:pt x="2674621" y="666874"/>
                  <a:pt x="2668906" y="662111"/>
                </a:cubicBezTo>
                <a:close/>
                <a:moveTo>
                  <a:pt x="1777004" y="656936"/>
                </a:moveTo>
                <a:lnTo>
                  <a:pt x="1766779" y="667095"/>
                </a:lnTo>
                <a:lnTo>
                  <a:pt x="1771651" y="661159"/>
                </a:lnTo>
                <a:close/>
                <a:moveTo>
                  <a:pt x="1385955" y="652412"/>
                </a:moveTo>
                <a:lnTo>
                  <a:pt x="1394461" y="658301"/>
                </a:lnTo>
                <a:cubicBezTo>
                  <a:pt x="1404938" y="667826"/>
                  <a:pt x="1415416" y="678304"/>
                  <a:pt x="1423988" y="688781"/>
                </a:cubicBezTo>
                <a:lnTo>
                  <a:pt x="1424771" y="689842"/>
                </a:lnTo>
                <a:lnTo>
                  <a:pt x="1402756" y="668613"/>
                </a:lnTo>
                <a:lnTo>
                  <a:pt x="1402081" y="667826"/>
                </a:lnTo>
                <a:lnTo>
                  <a:pt x="1400884" y="666808"/>
                </a:lnTo>
                <a:close/>
                <a:moveTo>
                  <a:pt x="2653401" y="652381"/>
                </a:moveTo>
                <a:lnTo>
                  <a:pt x="2662238" y="659254"/>
                </a:lnTo>
                <a:cubicBezTo>
                  <a:pt x="2666048" y="663064"/>
                  <a:pt x="2669858" y="666874"/>
                  <a:pt x="2673668" y="669731"/>
                </a:cubicBezTo>
                <a:cubicBezTo>
                  <a:pt x="2680336" y="676399"/>
                  <a:pt x="2685098" y="681161"/>
                  <a:pt x="2689861" y="685924"/>
                </a:cubicBezTo>
                <a:lnTo>
                  <a:pt x="2677949" y="674965"/>
                </a:lnTo>
                <a:lnTo>
                  <a:pt x="2667953" y="664969"/>
                </a:lnTo>
                <a:lnTo>
                  <a:pt x="2664193" y="662309"/>
                </a:lnTo>
                <a:lnTo>
                  <a:pt x="2655890" y="654671"/>
                </a:lnTo>
                <a:lnTo>
                  <a:pt x="2658428" y="656396"/>
                </a:lnTo>
                <a:lnTo>
                  <a:pt x="2654142" y="653062"/>
                </a:lnTo>
                <a:close/>
                <a:moveTo>
                  <a:pt x="1796461" y="641585"/>
                </a:moveTo>
                <a:lnTo>
                  <a:pt x="1777004" y="656936"/>
                </a:lnTo>
                <a:lnTo>
                  <a:pt x="1786296" y="647705"/>
                </a:lnTo>
                <a:close/>
                <a:moveTo>
                  <a:pt x="2442729" y="639402"/>
                </a:moveTo>
                <a:lnTo>
                  <a:pt x="2432686" y="647384"/>
                </a:lnTo>
                <a:lnTo>
                  <a:pt x="2432686" y="646990"/>
                </a:lnTo>
                <a:cubicBezTo>
                  <a:pt x="2433639" y="645919"/>
                  <a:pt x="2436020" y="644014"/>
                  <a:pt x="2441258" y="640204"/>
                </a:cubicBezTo>
                <a:close/>
                <a:moveTo>
                  <a:pt x="1365272" y="638094"/>
                </a:moveTo>
                <a:lnTo>
                  <a:pt x="1379221" y="645919"/>
                </a:lnTo>
                <a:lnTo>
                  <a:pt x="1385955" y="652412"/>
                </a:lnTo>
                <a:lnTo>
                  <a:pt x="1375169" y="644945"/>
                </a:lnTo>
                <a:lnTo>
                  <a:pt x="1375054" y="644847"/>
                </a:lnTo>
                <a:lnTo>
                  <a:pt x="1374915" y="644769"/>
                </a:lnTo>
                <a:close/>
                <a:moveTo>
                  <a:pt x="2858" y="636394"/>
                </a:moveTo>
                <a:cubicBezTo>
                  <a:pt x="13336" y="637346"/>
                  <a:pt x="29528" y="638299"/>
                  <a:pt x="43816" y="642109"/>
                </a:cubicBezTo>
                <a:lnTo>
                  <a:pt x="48261" y="643961"/>
                </a:lnTo>
                <a:close/>
                <a:moveTo>
                  <a:pt x="2449113" y="635920"/>
                </a:moveTo>
                <a:lnTo>
                  <a:pt x="2442729" y="639402"/>
                </a:lnTo>
                <a:lnTo>
                  <a:pt x="2444116" y="638299"/>
                </a:lnTo>
                <a:close/>
                <a:moveTo>
                  <a:pt x="1991477" y="633682"/>
                </a:moveTo>
                <a:lnTo>
                  <a:pt x="1993583" y="634489"/>
                </a:lnTo>
                <a:lnTo>
                  <a:pt x="1995969" y="636103"/>
                </a:lnTo>
                <a:lnTo>
                  <a:pt x="1991831" y="633915"/>
                </a:lnTo>
                <a:close/>
                <a:moveTo>
                  <a:pt x="728947" y="633119"/>
                </a:moveTo>
                <a:lnTo>
                  <a:pt x="743904" y="640561"/>
                </a:lnTo>
                <a:cubicBezTo>
                  <a:pt x="758191" y="650443"/>
                  <a:pt x="770574" y="661635"/>
                  <a:pt x="781051" y="672589"/>
                </a:cubicBezTo>
                <a:cubicBezTo>
                  <a:pt x="780098" y="673541"/>
                  <a:pt x="774383" y="666874"/>
                  <a:pt x="769621" y="663064"/>
                </a:cubicBezTo>
                <a:cubicBezTo>
                  <a:pt x="782003" y="674494"/>
                  <a:pt x="797243" y="691639"/>
                  <a:pt x="812483" y="711641"/>
                </a:cubicBezTo>
                <a:cubicBezTo>
                  <a:pt x="827723" y="731644"/>
                  <a:pt x="842011" y="753551"/>
                  <a:pt x="857251" y="773554"/>
                </a:cubicBezTo>
                <a:cubicBezTo>
                  <a:pt x="864871" y="783555"/>
                  <a:pt x="872729" y="793080"/>
                  <a:pt x="880706" y="801295"/>
                </a:cubicBezTo>
                <a:lnTo>
                  <a:pt x="904368" y="820761"/>
                </a:lnTo>
                <a:lnTo>
                  <a:pt x="890170" y="811984"/>
                </a:lnTo>
                <a:lnTo>
                  <a:pt x="888756" y="810688"/>
                </a:lnTo>
                <a:lnTo>
                  <a:pt x="859156" y="778197"/>
                </a:lnTo>
                <a:cubicBezTo>
                  <a:pt x="849155" y="765220"/>
                  <a:pt x="839154" y="750694"/>
                  <a:pt x="828676" y="735454"/>
                </a:cubicBezTo>
                <a:cubicBezTo>
                  <a:pt x="818198" y="720214"/>
                  <a:pt x="806768" y="704974"/>
                  <a:pt x="794386" y="689734"/>
                </a:cubicBezTo>
                <a:cubicBezTo>
                  <a:pt x="781051" y="674494"/>
                  <a:pt x="766763" y="658301"/>
                  <a:pt x="748666" y="644966"/>
                </a:cubicBezTo>
                <a:close/>
                <a:moveTo>
                  <a:pt x="2003454" y="632343"/>
                </a:moveTo>
                <a:lnTo>
                  <a:pt x="2004061" y="632584"/>
                </a:lnTo>
                <a:cubicBezTo>
                  <a:pt x="2019301" y="642109"/>
                  <a:pt x="2030731" y="650681"/>
                  <a:pt x="2034541" y="653539"/>
                </a:cubicBezTo>
                <a:close/>
                <a:moveTo>
                  <a:pt x="1351508" y="630373"/>
                </a:moveTo>
                <a:lnTo>
                  <a:pt x="1357313" y="632584"/>
                </a:lnTo>
                <a:lnTo>
                  <a:pt x="1365272" y="638094"/>
                </a:lnTo>
                <a:close/>
                <a:moveTo>
                  <a:pt x="2461676" y="629937"/>
                </a:moveTo>
                <a:lnTo>
                  <a:pt x="2449113" y="635920"/>
                </a:lnTo>
                <a:lnTo>
                  <a:pt x="2456931" y="631655"/>
                </a:lnTo>
                <a:close/>
                <a:moveTo>
                  <a:pt x="1983342" y="629428"/>
                </a:moveTo>
                <a:lnTo>
                  <a:pt x="1986916" y="630679"/>
                </a:lnTo>
                <a:lnTo>
                  <a:pt x="1991477" y="633682"/>
                </a:lnTo>
                <a:lnTo>
                  <a:pt x="1991161" y="633561"/>
                </a:lnTo>
                <a:close/>
                <a:moveTo>
                  <a:pt x="1831508" y="629264"/>
                </a:moveTo>
                <a:lnTo>
                  <a:pt x="1829712" y="630350"/>
                </a:lnTo>
                <a:lnTo>
                  <a:pt x="1825943" y="631631"/>
                </a:lnTo>
                <a:lnTo>
                  <a:pt x="1809859" y="642354"/>
                </a:lnTo>
                <a:lnTo>
                  <a:pt x="1794511" y="651634"/>
                </a:lnTo>
                <a:cubicBezTo>
                  <a:pt x="1797368" y="648776"/>
                  <a:pt x="1807846" y="640204"/>
                  <a:pt x="1822133" y="632584"/>
                </a:cubicBezTo>
                <a:close/>
                <a:moveTo>
                  <a:pt x="2462213" y="628774"/>
                </a:moveTo>
                <a:lnTo>
                  <a:pt x="2456931" y="631655"/>
                </a:lnTo>
                <a:lnTo>
                  <a:pt x="2452527" y="633250"/>
                </a:lnTo>
                <a:lnTo>
                  <a:pt x="2453272" y="632838"/>
                </a:lnTo>
                <a:close/>
                <a:moveTo>
                  <a:pt x="306076" y="626869"/>
                </a:moveTo>
                <a:lnTo>
                  <a:pt x="311468" y="626869"/>
                </a:lnTo>
                <a:lnTo>
                  <a:pt x="331380" y="626869"/>
                </a:lnTo>
                <a:lnTo>
                  <a:pt x="331947" y="628060"/>
                </a:lnTo>
                <a:cubicBezTo>
                  <a:pt x="333138" y="628774"/>
                  <a:pt x="334805" y="628774"/>
                  <a:pt x="337186" y="628774"/>
                </a:cubicBezTo>
                <a:close/>
                <a:moveTo>
                  <a:pt x="1602047" y="626506"/>
                </a:moveTo>
                <a:lnTo>
                  <a:pt x="1600201" y="626869"/>
                </a:lnTo>
                <a:lnTo>
                  <a:pt x="1599702" y="626832"/>
                </a:lnTo>
                <a:close/>
                <a:moveTo>
                  <a:pt x="1821538" y="626488"/>
                </a:moveTo>
                <a:lnTo>
                  <a:pt x="1818250" y="628468"/>
                </a:lnTo>
                <a:lnTo>
                  <a:pt x="1810703" y="632584"/>
                </a:lnTo>
                <a:lnTo>
                  <a:pt x="1813651" y="631237"/>
                </a:lnTo>
                <a:lnTo>
                  <a:pt x="1796461" y="641585"/>
                </a:lnTo>
                <a:lnTo>
                  <a:pt x="1808323" y="632227"/>
                </a:lnTo>
                <a:close/>
                <a:moveTo>
                  <a:pt x="297978" y="626373"/>
                </a:moveTo>
                <a:lnTo>
                  <a:pt x="306076" y="626869"/>
                </a:lnTo>
                <a:lnTo>
                  <a:pt x="301943" y="626869"/>
                </a:lnTo>
                <a:close/>
                <a:moveTo>
                  <a:pt x="290513" y="625916"/>
                </a:moveTo>
                <a:cubicBezTo>
                  <a:pt x="288608" y="624964"/>
                  <a:pt x="290513" y="625916"/>
                  <a:pt x="294323" y="625916"/>
                </a:cubicBezTo>
                <a:lnTo>
                  <a:pt x="297978" y="626373"/>
                </a:lnTo>
                <a:close/>
                <a:moveTo>
                  <a:pt x="1586646" y="625865"/>
                </a:moveTo>
                <a:lnTo>
                  <a:pt x="1599702" y="626832"/>
                </a:lnTo>
                <a:lnTo>
                  <a:pt x="1594951" y="627492"/>
                </a:lnTo>
                <a:lnTo>
                  <a:pt x="1578929" y="625916"/>
                </a:lnTo>
                <a:lnTo>
                  <a:pt x="1585913" y="625916"/>
                </a:lnTo>
                <a:close/>
                <a:moveTo>
                  <a:pt x="2467230" y="625124"/>
                </a:moveTo>
                <a:lnTo>
                  <a:pt x="2453272" y="632838"/>
                </a:lnTo>
                <a:lnTo>
                  <a:pt x="2451736" y="633536"/>
                </a:lnTo>
                <a:lnTo>
                  <a:pt x="2452527" y="633250"/>
                </a:lnTo>
                <a:lnTo>
                  <a:pt x="2436496" y="642109"/>
                </a:lnTo>
                <a:cubicBezTo>
                  <a:pt x="2436496" y="642109"/>
                  <a:pt x="2439353" y="641156"/>
                  <a:pt x="2443163" y="638299"/>
                </a:cubicBezTo>
                <a:cubicBezTo>
                  <a:pt x="2446973" y="636394"/>
                  <a:pt x="2451736" y="632584"/>
                  <a:pt x="2457451" y="629726"/>
                </a:cubicBezTo>
                <a:close/>
                <a:moveTo>
                  <a:pt x="1827431" y="624937"/>
                </a:moveTo>
                <a:lnTo>
                  <a:pt x="1813651" y="631237"/>
                </a:lnTo>
                <a:lnTo>
                  <a:pt x="1818250" y="628468"/>
                </a:lnTo>
                <a:lnTo>
                  <a:pt x="1821181" y="626869"/>
                </a:lnTo>
                <a:close/>
                <a:moveTo>
                  <a:pt x="330194" y="624377"/>
                </a:moveTo>
                <a:lnTo>
                  <a:pt x="349568" y="624964"/>
                </a:lnTo>
                <a:cubicBezTo>
                  <a:pt x="345758" y="625916"/>
                  <a:pt x="339091" y="626869"/>
                  <a:pt x="332423" y="626869"/>
                </a:cubicBezTo>
                <a:lnTo>
                  <a:pt x="331380" y="626869"/>
                </a:lnTo>
                <a:close/>
                <a:moveTo>
                  <a:pt x="710285" y="623834"/>
                </a:moveTo>
                <a:lnTo>
                  <a:pt x="718543" y="626868"/>
                </a:lnTo>
                <a:lnTo>
                  <a:pt x="728947" y="633119"/>
                </a:lnTo>
                <a:close/>
                <a:moveTo>
                  <a:pt x="1617308" y="623726"/>
                </a:moveTo>
                <a:lnTo>
                  <a:pt x="1608669" y="625587"/>
                </a:lnTo>
                <a:lnTo>
                  <a:pt x="1602047" y="626506"/>
                </a:lnTo>
                <a:lnTo>
                  <a:pt x="1615591" y="623846"/>
                </a:lnTo>
                <a:close/>
                <a:moveTo>
                  <a:pt x="2479840" y="620416"/>
                </a:moveTo>
                <a:lnTo>
                  <a:pt x="2473643" y="622106"/>
                </a:lnTo>
                <a:lnTo>
                  <a:pt x="2467230" y="625124"/>
                </a:lnTo>
                <a:lnTo>
                  <a:pt x="2472691" y="622106"/>
                </a:lnTo>
                <a:close/>
                <a:moveTo>
                  <a:pt x="1325163" y="620336"/>
                </a:moveTo>
                <a:lnTo>
                  <a:pt x="1340168" y="624011"/>
                </a:lnTo>
                <a:lnTo>
                  <a:pt x="1351508" y="630373"/>
                </a:lnTo>
                <a:lnTo>
                  <a:pt x="1344536" y="627716"/>
                </a:lnTo>
                <a:lnTo>
                  <a:pt x="1343026" y="626869"/>
                </a:lnTo>
                <a:lnTo>
                  <a:pt x="1337689" y="625108"/>
                </a:lnTo>
                <a:close/>
                <a:moveTo>
                  <a:pt x="1954864" y="619461"/>
                </a:moveTo>
                <a:lnTo>
                  <a:pt x="1970843" y="622821"/>
                </a:lnTo>
                <a:lnTo>
                  <a:pt x="1983342" y="629428"/>
                </a:lnTo>
                <a:close/>
                <a:moveTo>
                  <a:pt x="2484121" y="619249"/>
                </a:moveTo>
                <a:lnTo>
                  <a:pt x="2483473" y="619558"/>
                </a:lnTo>
                <a:lnTo>
                  <a:pt x="2479840" y="620416"/>
                </a:lnTo>
                <a:close/>
                <a:moveTo>
                  <a:pt x="1948816" y="617344"/>
                </a:moveTo>
                <a:lnTo>
                  <a:pt x="1954864" y="619461"/>
                </a:lnTo>
                <a:lnTo>
                  <a:pt x="1953709" y="619218"/>
                </a:lnTo>
                <a:close/>
                <a:moveTo>
                  <a:pt x="1844261" y="616621"/>
                </a:moveTo>
                <a:lnTo>
                  <a:pt x="1821538" y="626488"/>
                </a:lnTo>
                <a:lnTo>
                  <a:pt x="1833563" y="619249"/>
                </a:lnTo>
                <a:close/>
                <a:moveTo>
                  <a:pt x="2550796" y="616391"/>
                </a:moveTo>
                <a:lnTo>
                  <a:pt x="2578418" y="616391"/>
                </a:lnTo>
                <a:cubicBezTo>
                  <a:pt x="2601278" y="620201"/>
                  <a:pt x="2624138" y="629726"/>
                  <a:pt x="2642236" y="642109"/>
                </a:cubicBezTo>
                <a:lnTo>
                  <a:pt x="2653401" y="652381"/>
                </a:lnTo>
                <a:lnTo>
                  <a:pt x="2645093" y="645919"/>
                </a:lnTo>
                <a:cubicBezTo>
                  <a:pt x="2645093" y="645919"/>
                  <a:pt x="2646998" y="647824"/>
                  <a:pt x="2649856" y="649729"/>
                </a:cubicBezTo>
                <a:lnTo>
                  <a:pt x="2654142" y="653062"/>
                </a:lnTo>
                <a:lnTo>
                  <a:pt x="2655890" y="654671"/>
                </a:lnTo>
                <a:lnTo>
                  <a:pt x="2631282" y="637942"/>
                </a:lnTo>
                <a:cubicBezTo>
                  <a:pt x="2621281" y="632108"/>
                  <a:pt x="2610327" y="626869"/>
                  <a:pt x="2598421" y="623059"/>
                </a:cubicBezTo>
                <a:lnTo>
                  <a:pt x="2586663" y="621702"/>
                </a:lnTo>
                <a:lnTo>
                  <a:pt x="2577466" y="618296"/>
                </a:lnTo>
                <a:close/>
                <a:moveTo>
                  <a:pt x="1867853" y="616391"/>
                </a:moveTo>
                <a:lnTo>
                  <a:pt x="1831508" y="629264"/>
                </a:lnTo>
                <a:lnTo>
                  <a:pt x="1835468" y="626869"/>
                </a:lnTo>
                <a:cubicBezTo>
                  <a:pt x="1842136" y="624011"/>
                  <a:pt x="1848803" y="622106"/>
                  <a:pt x="1854518" y="620201"/>
                </a:cubicBezTo>
                <a:cubicBezTo>
                  <a:pt x="1860233" y="618296"/>
                  <a:pt x="1864996" y="617344"/>
                  <a:pt x="1867853" y="616391"/>
                </a:cubicBezTo>
                <a:close/>
                <a:moveTo>
                  <a:pt x="1309300" y="615742"/>
                </a:moveTo>
                <a:lnTo>
                  <a:pt x="1314808" y="616392"/>
                </a:lnTo>
                <a:lnTo>
                  <a:pt x="1325163" y="620336"/>
                </a:lnTo>
                <a:lnTo>
                  <a:pt x="1317648" y="618496"/>
                </a:lnTo>
                <a:close/>
                <a:moveTo>
                  <a:pt x="686044" y="614926"/>
                </a:moveTo>
                <a:lnTo>
                  <a:pt x="695326" y="616391"/>
                </a:lnTo>
                <a:lnTo>
                  <a:pt x="710285" y="623834"/>
                </a:lnTo>
                <a:close/>
                <a:moveTo>
                  <a:pt x="2503263" y="614880"/>
                </a:moveTo>
                <a:lnTo>
                  <a:pt x="2461676" y="629937"/>
                </a:lnTo>
                <a:lnTo>
                  <a:pt x="2483473" y="619558"/>
                </a:lnTo>
                <a:close/>
                <a:moveTo>
                  <a:pt x="1301957" y="614653"/>
                </a:moveTo>
                <a:lnTo>
                  <a:pt x="1308022" y="615320"/>
                </a:lnTo>
                <a:lnTo>
                  <a:pt x="1309300" y="615742"/>
                </a:lnTo>
                <a:lnTo>
                  <a:pt x="1303707" y="615082"/>
                </a:lnTo>
                <a:close/>
                <a:moveTo>
                  <a:pt x="2524126" y="614486"/>
                </a:moveTo>
                <a:lnTo>
                  <a:pt x="2550796" y="616391"/>
                </a:lnTo>
                <a:lnTo>
                  <a:pt x="2540635" y="616391"/>
                </a:lnTo>
                <a:close/>
                <a:moveTo>
                  <a:pt x="682731" y="614402"/>
                </a:moveTo>
                <a:lnTo>
                  <a:pt x="684848" y="614486"/>
                </a:lnTo>
                <a:lnTo>
                  <a:pt x="686044" y="614926"/>
                </a:lnTo>
                <a:close/>
                <a:moveTo>
                  <a:pt x="2509581" y="613387"/>
                </a:moveTo>
                <a:lnTo>
                  <a:pt x="2503263" y="614880"/>
                </a:lnTo>
                <a:lnTo>
                  <a:pt x="2506981" y="613534"/>
                </a:lnTo>
                <a:close/>
                <a:moveTo>
                  <a:pt x="1277169" y="611928"/>
                </a:moveTo>
                <a:lnTo>
                  <a:pt x="1293496" y="612581"/>
                </a:lnTo>
                <a:lnTo>
                  <a:pt x="1301957" y="614653"/>
                </a:lnTo>
                <a:close/>
                <a:moveTo>
                  <a:pt x="1942606" y="611899"/>
                </a:moveTo>
                <a:lnTo>
                  <a:pt x="1948816" y="612581"/>
                </a:lnTo>
                <a:cubicBezTo>
                  <a:pt x="1954055" y="614010"/>
                  <a:pt x="1954293" y="614010"/>
                  <a:pt x="1951435" y="613415"/>
                </a:cubicBezTo>
                <a:close/>
                <a:moveTo>
                  <a:pt x="1274446" y="611629"/>
                </a:moveTo>
                <a:lnTo>
                  <a:pt x="1277169" y="611928"/>
                </a:lnTo>
                <a:lnTo>
                  <a:pt x="1276887" y="611917"/>
                </a:lnTo>
                <a:close/>
                <a:moveTo>
                  <a:pt x="1269683" y="611629"/>
                </a:moveTo>
                <a:lnTo>
                  <a:pt x="1276887" y="611917"/>
                </a:lnTo>
                <a:lnTo>
                  <a:pt x="1303707" y="615082"/>
                </a:lnTo>
                <a:lnTo>
                  <a:pt x="1317648" y="618496"/>
                </a:lnTo>
                <a:lnTo>
                  <a:pt x="1337689" y="625108"/>
                </a:lnTo>
                <a:lnTo>
                  <a:pt x="1344536" y="627716"/>
                </a:lnTo>
                <a:lnTo>
                  <a:pt x="1374915" y="644769"/>
                </a:lnTo>
                <a:lnTo>
                  <a:pt x="1375169" y="644945"/>
                </a:lnTo>
                <a:lnTo>
                  <a:pt x="1400884" y="666808"/>
                </a:lnTo>
                <a:lnTo>
                  <a:pt x="1402756" y="668613"/>
                </a:lnTo>
                <a:lnTo>
                  <a:pt x="1418130" y="686550"/>
                </a:lnTo>
                <a:lnTo>
                  <a:pt x="1393508" y="661159"/>
                </a:lnTo>
                <a:cubicBezTo>
                  <a:pt x="1382078" y="650681"/>
                  <a:pt x="1367791" y="641156"/>
                  <a:pt x="1352551" y="633536"/>
                </a:cubicBezTo>
                <a:cubicBezTo>
                  <a:pt x="1371601" y="644014"/>
                  <a:pt x="1389698" y="658301"/>
                  <a:pt x="1404938" y="673541"/>
                </a:cubicBezTo>
                <a:cubicBezTo>
                  <a:pt x="1420178" y="688781"/>
                  <a:pt x="1433513" y="705926"/>
                  <a:pt x="1445896" y="723071"/>
                </a:cubicBezTo>
                <a:cubicBezTo>
                  <a:pt x="1458279" y="739740"/>
                  <a:pt x="1469709" y="756647"/>
                  <a:pt x="1481139" y="772244"/>
                </a:cubicBezTo>
                <a:lnTo>
                  <a:pt x="1486806" y="778888"/>
                </a:lnTo>
                <a:lnTo>
                  <a:pt x="1496378" y="791651"/>
                </a:lnTo>
                <a:cubicBezTo>
                  <a:pt x="1503998" y="801176"/>
                  <a:pt x="1511618" y="808796"/>
                  <a:pt x="1516381" y="813559"/>
                </a:cubicBezTo>
                <a:lnTo>
                  <a:pt x="1486806" y="778888"/>
                </a:lnTo>
                <a:lnTo>
                  <a:pt x="1473518" y="761171"/>
                </a:lnTo>
                <a:cubicBezTo>
                  <a:pt x="1480186" y="768791"/>
                  <a:pt x="1486853" y="777364"/>
                  <a:pt x="1494473" y="786889"/>
                </a:cubicBezTo>
                <a:cubicBezTo>
                  <a:pt x="1501141" y="795461"/>
                  <a:pt x="1508761" y="804034"/>
                  <a:pt x="1515428" y="810701"/>
                </a:cubicBezTo>
                <a:cubicBezTo>
                  <a:pt x="1530668" y="824989"/>
                  <a:pt x="1545908" y="835466"/>
                  <a:pt x="1563053" y="839276"/>
                </a:cubicBezTo>
                <a:cubicBezTo>
                  <a:pt x="1580198" y="844039"/>
                  <a:pt x="1601153" y="843086"/>
                  <a:pt x="1617346" y="838324"/>
                </a:cubicBezTo>
                <a:cubicBezTo>
                  <a:pt x="1625918" y="835466"/>
                  <a:pt x="1633538" y="832609"/>
                  <a:pt x="1641158" y="827846"/>
                </a:cubicBezTo>
                <a:cubicBezTo>
                  <a:pt x="1648778" y="823084"/>
                  <a:pt x="1656398" y="816416"/>
                  <a:pt x="1664018" y="809749"/>
                </a:cubicBezTo>
                <a:cubicBezTo>
                  <a:pt x="1678306" y="795461"/>
                  <a:pt x="1692593" y="776411"/>
                  <a:pt x="1706881" y="755456"/>
                </a:cubicBezTo>
                <a:cubicBezTo>
                  <a:pt x="1721168" y="735454"/>
                  <a:pt x="1735456" y="712594"/>
                  <a:pt x="1754506" y="690686"/>
                </a:cubicBezTo>
                <a:cubicBezTo>
                  <a:pt x="1764031" y="679256"/>
                  <a:pt x="1774508" y="668779"/>
                  <a:pt x="1785938" y="658301"/>
                </a:cubicBezTo>
                <a:lnTo>
                  <a:pt x="1809859" y="642354"/>
                </a:lnTo>
                <a:lnTo>
                  <a:pt x="1829712" y="630350"/>
                </a:lnTo>
                <a:lnTo>
                  <a:pt x="1873568" y="615439"/>
                </a:lnTo>
                <a:cubicBezTo>
                  <a:pt x="1889761" y="612581"/>
                  <a:pt x="1905953" y="611629"/>
                  <a:pt x="1922146" y="612581"/>
                </a:cubicBezTo>
                <a:lnTo>
                  <a:pt x="1953709" y="619218"/>
                </a:lnTo>
                <a:lnTo>
                  <a:pt x="1991161" y="633561"/>
                </a:lnTo>
                <a:lnTo>
                  <a:pt x="1991831" y="633915"/>
                </a:lnTo>
                <a:lnTo>
                  <a:pt x="2025968" y="656396"/>
                </a:lnTo>
                <a:lnTo>
                  <a:pt x="1995969" y="636103"/>
                </a:lnTo>
                <a:lnTo>
                  <a:pt x="2014538" y="645919"/>
                </a:lnTo>
                <a:cubicBezTo>
                  <a:pt x="2028826" y="656396"/>
                  <a:pt x="2041208" y="666874"/>
                  <a:pt x="2051686" y="678304"/>
                </a:cubicBezTo>
                <a:cubicBezTo>
                  <a:pt x="2085023" y="714499"/>
                  <a:pt x="2106931" y="752599"/>
                  <a:pt x="2130743" y="783079"/>
                </a:cubicBezTo>
                <a:cubicBezTo>
                  <a:pt x="2143126" y="798319"/>
                  <a:pt x="2154556" y="811654"/>
                  <a:pt x="2166938" y="820226"/>
                </a:cubicBezTo>
                <a:cubicBezTo>
                  <a:pt x="2179321" y="828799"/>
                  <a:pt x="2192656" y="835466"/>
                  <a:pt x="2206943" y="837371"/>
                </a:cubicBezTo>
                <a:cubicBezTo>
                  <a:pt x="2221231" y="839276"/>
                  <a:pt x="2238376" y="839276"/>
                  <a:pt x="2251711" y="835466"/>
                </a:cubicBezTo>
                <a:cubicBezTo>
                  <a:pt x="2265046" y="831656"/>
                  <a:pt x="2278381" y="824036"/>
                  <a:pt x="2290763" y="813559"/>
                </a:cubicBezTo>
                <a:cubicBezTo>
                  <a:pt x="2303146" y="802605"/>
                  <a:pt x="2314814" y="788555"/>
                  <a:pt x="2326482" y="772958"/>
                </a:cubicBezTo>
                <a:lnTo>
                  <a:pt x="2333952" y="762525"/>
                </a:lnTo>
                <a:lnTo>
                  <a:pt x="2312041" y="794044"/>
                </a:lnTo>
                <a:lnTo>
                  <a:pt x="2310879" y="795363"/>
                </a:lnTo>
                <a:lnTo>
                  <a:pt x="2298146" y="808320"/>
                </a:lnTo>
                <a:cubicBezTo>
                  <a:pt x="2292907" y="813559"/>
                  <a:pt x="2287430" y="818797"/>
                  <a:pt x="2283143" y="822131"/>
                </a:cubicBezTo>
                <a:cubicBezTo>
                  <a:pt x="2289096" y="818083"/>
                  <a:pt x="2294990" y="812785"/>
                  <a:pt x="2300482" y="807159"/>
                </a:cubicBezTo>
                <a:lnTo>
                  <a:pt x="2310879" y="795363"/>
                </a:lnTo>
                <a:lnTo>
                  <a:pt x="2311718" y="794509"/>
                </a:lnTo>
                <a:lnTo>
                  <a:pt x="2312041" y="794044"/>
                </a:lnTo>
                <a:lnTo>
                  <a:pt x="2315410" y="790223"/>
                </a:lnTo>
                <a:cubicBezTo>
                  <a:pt x="2324101" y="779507"/>
                  <a:pt x="2329816" y="771173"/>
                  <a:pt x="2329816" y="772601"/>
                </a:cubicBezTo>
                <a:cubicBezTo>
                  <a:pt x="2337436" y="762124"/>
                  <a:pt x="2338388" y="759266"/>
                  <a:pt x="2344103" y="750694"/>
                </a:cubicBezTo>
                <a:cubicBezTo>
                  <a:pt x="2353628" y="737359"/>
                  <a:pt x="2358391" y="729739"/>
                  <a:pt x="2360296" y="726881"/>
                </a:cubicBezTo>
                <a:cubicBezTo>
                  <a:pt x="2362201" y="724024"/>
                  <a:pt x="2361248" y="725929"/>
                  <a:pt x="2358391" y="729739"/>
                </a:cubicBezTo>
                <a:cubicBezTo>
                  <a:pt x="2352676" y="737359"/>
                  <a:pt x="2340293" y="754504"/>
                  <a:pt x="2333626" y="764029"/>
                </a:cubicBezTo>
                <a:cubicBezTo>
                  <a:pt x="2336484" y="759743"/>
                  <a:pt x="2343389" y="750218"/>
                  <a:pt x="2350295" y="740454"/>
                </a:cubicBezTo>
                <a:lnTo>
                  <a:pt x="2357589" y="729513"/>
                </a:lnTo>
                <a:lnTo>
                  <a:pt x="2358877" y="727714"/>
                </a:lnTo>
                <a:lnTo>
                  <a:pt x="2406968" y="667826"/>
                </a:lnTo>
                <a:lnTo>
                  <a:pt x="2432686" y="647384"/>
                </a:lnTo>
                <a:lnTo>
                  <a:pt x="2432686" y="648776"/>
                </a:lnTo>
                <a:cubicBezTo>
                  <a:pt x="2455546" y="632584"/>
                  <a:pt x="2481263" y="621154"/>
                  <a:pt x="2506981" y="616391"/>
                </a:cubicBezTo>
                <a:lnTo>
                  <a:pt x="2540635" y="616391"/>
                </a:lnTo>
                <a:lnTo>
                  <a:pt x="2586663" y="621702"/>
                </a:lnTo>
                <a:lnTo>
                  <a:pt x="2628901" y="637346"/>
                </a:lnTo>
                <a:lnTo>
                  <a:pt x="2664193" y="662309"/>
                </a:lnTo>
                <a:lnTo>
                  <a:pt x="2677949" y="674965"/>
                </a:lnTo>
                <a:lnTo>
                  <a:pt x="2692718" y="689734"/>
                </a:lnTo>
                <a:lnTo>
                  <a:pt x="2690367" y="686459"/>
                </a:lnTo>
                <a:lnTo>
                  <a:pt x="2708435" y="706998"/>
                </a:lnTo>
                <a:lnTo>
                  <a:pt x="2715014" y="716907"/>
                </a:lnTo>
                <a:lnTo>
                  <a:pt x="2714626" y="716404"/>
                </a:lnTo>
                <a:lnTo>
                  <a:pt x="2715467" y="717588"/>
                </a:lnTo>
                <a:lnTo>
                  <a:pt x="2727961" y="736406"/>
                </a:lnTo>
                <a:cubicBezTo>
                  <a:pt x="2727008" y="735454"/>
                  <a:pt x="2712721" y="714499"/>
                  <a:pt x="2703196" y="702116"/>
                </a:cubicBezTo>
                <a:cubicBezTo>
                  <a:pt x="2708911" y="710689"/>
                  <a:pt x="2712721" y="717356"/>
                  <a:pt x="2722246" y="729739"/>
                </a:cubicBezTo>
                <a:cubicBezTo>
                  <a:pt x="2716531" y="724024"/>
                  <a:pt x="2724151" y="735454"/>
                  <a:pt x="2733676" y="749741"/>
                </a:cubicBezTo>
                <a:cubicBezTo>
                  <a:pt x="2743201" y="764029"/>
                  <a:pt x="2755583" y="781174"/>
                  <a:pt x="2761298" y="787841"/>
                </a:cubicBezTo>
                <a:cubicBezTo>
                  <a:pt x="2763203" y="787841"/>
                  <a:pt x="2753678" y="778316"/>
                  <a:pt x="2751773" y="773554"/>
                </a:cubicBezTo>
                <a:cubicBezTo>
                  <a:pt x="2750821" y="775459"/>
                  <a:pt x="2742248" y="760219"/>
                  <a:pt x="2728913" y="741169"/>
                </a:cubicBezTo>
                <a:cubicBezTo>
                  <a:pt x="2727961" y="739264"/>
                  <a:pt x="2733676" y="745931"/>
                  <a:pt x="2737486" y="751646"/>
                </a:cubicBezTo>
                <a:cubicBezTo>
                  <a:pt x="2737486" y="751646"/>
                  <a:pt x="2734628" y="746884"/>
                  <a:pt x="2732723" y="744026"/>
                </a:cubicBezTo>
                <a:cubicBezTo>
                  <a:pt x="2749868" y="769744"/>
                  <a:pt x="2765108" y="789746"/>
                  <a:pt x="2774633" y="801176"/>
                </a:cubicBezTo>
                <a:cubicBezTo>
                  <a:pt x="2767013" y="792604"/>
                  <a:pt x="2767013" y="794509"/>
                  <a:pt x="2765108" y="793556"/>
                </a:cubicBezTo>
                <a:cubicBezTo>
                  <a:pt x="2772728" y="804034"/>
                  <a:pt x="2781301" y="815464"/>
                  <a:pt x="2788921" y="823084"/>
                </a:cubicBezTo>
                <a:cubicBezTo>
                  <a:pt x="2790826" y="824989"/>
                  <a:pt x="2792731" y="826894"/>
                  <a:pt x="2793683" y="828799"/>
                </a:cubicBezTo>
                <a:cubicBezTo>
                  <a:pt x="2795588" y="830704"/>
                  <a:pt x="2796541" y="831656"/>
                  <a:pt x="2797493" y="832609"/>
                </a:cubicBezTo>
                <a:cubicBezTo>
                  <a:pt x="2799398" y="835466"/>
                  <a:pt x="2801303" y="837371"/>
                  <a:pt x="2800351" y="838324"/>
                </a:cubicBezTo>
                <a:cubicBezTo>
                  <a:pt x="2797493" y="835466"/>
                  <a:pt x="2794636" y="833561"/>
                  <a:pt x="2791778" y="830704"/>
                </a:cubicBezTo>
                <a:cubicBezTo>
                  <a:pt x="2788921" y="827846"/>
                  <a:pt x="2787016" y="824989"/>
                  <a:pt x="2784158" y="822131"/>
                </a:cubicBezTo>
                <a:cubicBezTo>
                  <a:pt x="2778443" y="815464"/>
                  <a:pt x="2771776" y="808796"/>
                  <a:pt x="2761298" y="795461"/>
                </a:cubicBezTo>
                <a:lnTo>
                  <a:pt x="2761674" y="796514"/>
                </a:lnTo>
                <a:lnTo>
                  <a:pt x="2753678" y="785936"/>
                </a:lnTo>
                <a:cubicBezTo>
                  <a:pt x="2747011" y="773554"/>
                  <a:pt x="2737486" y="761171"/>
                  <a:pt x="2732723" y="754504"/>
                </a:cubicBezTo>
                <a:cubicBezTo>
                  <a:pt x="2739867" y="765934"/>
                  <a:pt x="2745344" y="774745"/>
                  <a:pt x="2751059" y="783198"/>
                </a:cubicBezTo>
                <a:lnTo>
                  <a:pt x="2762323" y="798329"/>
                </a:lnTo>
                <a:lnTo>
                  <a:pt x="2764275" y="803796"/>
                </a:lnTo>
                <a:cubicBezTo>
                  <a:pt x="2767966" y="809511"/>
                  <a:pt x="2774157" y="817369"/>
                  <a:pt x="2782253" y="824989"/>
                </a:cubicBezTo>
                <a:cubicBezTo>
                  <a:pt x="2783206" y="826894"/>
                  <a:pt x="2767013" y="809749"/>
                  <a:pt x="2775586" y="820226"/>
                </a:cubicBezTo>
                <a:cubicBezTo>
                  <a:pt x="2774633" y="821179"/>
                  <a:pt x="2765108" y="809749"/>
                  <a:pt x="2762251" y="805939"/>
                </a:cubicBezTo>
                <a:cubicBezTo>
                  <a:pt x="2772728" y="816416"/>
                  <a:pt x="2762251" y="804034"/>
                  <a:pt x="2752726" y="792604"/>
                </a:cubicBezTo>
                <a:cubicBezTo>
                  <a:pt x="2755583" y="798319"/>
                  <a:pt x="2756536" y="802129"/>
                  <a:pt x="2768918" y="816416"/>
                </a:cubicBezTo>
                <a:cubicBezTo>
                  <a:pt x="2764156" y="812130"/>
                  <a:pt x="2763680" y="812368"/>
                  <a:pt x="2763680" y="813083"/>
                </a:cubicBezTo>
                <a:lnTo>
                  <a:pt x="2762176" y="812782"/>
                </a:lnTo>
                <a:lnTo>
                  <a:pt x="2762251" y="812606"/>
                </a:lnTo>
                <a:lnTo>
                  <a:pt x="2759774" y="810129"/>
                </a:lnTo>
                <a:lnTo>
                  <a:pt x="2753678" y="800224"/>
                </a:lnTo>
                <a:cubicBezTo>
                  <a:pt x="2751773" y="797366"/>
                  <a:pt x="2750821" y="794509"/>
                  <a:pt x="2746058" y="787841"/>
                </a:cubicBezTo>
                <a:cubicBezTo>
                  <a:pt x="2736533" y="778316"/>
                  <a:pt x="2759393" y="807844"/>
                  <a:pt x="2748916" y="796414"/>
                </a:cubicBezTo>
                <a:cubicBezTo>
                  <a:pt x="2749868" y="797366"/>
                  <a:pt x="2752726" y="801176"/>
                  <a:pt x="2755583" y="805939"/>
                </a:cubicBezTo>
                <a:lnTo>
                  <a:pt x="2759774" y="810129"/>
                </a:lnTo>
                <a:lnTo>
                  <a:pt x="2761298" y="812606"/>
                </a:lnTo>
                <a:lnTo>
                  <a:pt x="2762176" y="812782"/>
                </a:lnTo>
                <a:lnTo>
                  <a:pt x="2761179" y="815106"/>
                </a:lnTo>
                <a:cubicBezTo>
                  <a:pt x="2763203" y="818559"/>
                  <a:pt x="2767966" y="824513"/>
                  <a:pt x="2776538" y="832609"/>
                </a:cubicBezTo>
                <a:cubicBezTo>
                  <a:pt x="2778443" y="835466"/>
                  <a:pt x="2767013" y="829751"/>
                  <a:pt x="2778443" y="837371"/>
                </a:cubicBezTo>
                <a:cubicBezTo>
                  <a:pt x="2783206" y="841181"/>
                  <a:pt x="2780348" y="840229"/>
                  <a:pt x="2776538" y="837371"/>
                </a:cubicBezTo>
                <a:cubicBezTo>
                  <a:pt x="2772728" y="834514"/>
                  <a:pt x="2767013" y="829751"/>
                  <a:pt x="2765108" y="826894"/>
                </a:cubicBezTo>
                <a:cubicBezTo>
                  <a:pt x="2771776" y="835466"/>
                  <a:pt x="2772728" y="840229"/>
                  <a:pt x="2784158" y="849754"/>
                </a:cubicBezTo>
                <a:cubicBezTo>
                  <a:pt x="2783206" y="849754"/>
                  <a:pt x="2782253" y="848801"/>
                  <a:pt x="2779396" y="847849"/>
                </a:cubicBezTo>
                <a:cubicBezTo>
                  <a:pt x="2777491" y="845944"/>
                  <a:pt x="2773681" y="844039"/>
                  <a:pt x="2769871" y="840229"/>
                </a:cubicBezTo>
                <a:cubicBezTo>
                  <a:pt x="2769871" y="843086"/>
                  <a:pt x="2769871" y="844039"/>
                  <a:pt x="2777491" y="851659"/>
                </a:cubicBezTo>
                <a:cubicBezTo>
                  <a:pt x="2767013" y="843086"/>
                  <a:pt x="2765108" y="843086"/>
                  <a:pt x="2753678" y="831656"/>
                </a:cubicBezTo>
                <a:cubicBezTo>
                  <a:pt x="2756536" y="835466"/>
                  <a:pt x="2757488" y="837371"/>
                  <a:pt x="2760346" y="840229"/>
                </a:cubicBezTo>
                <a:cubicBezTo>
                  <a:pt x="2763203" y="843086"/>
                  <a:pt x="2766061" y="845944"/>
                  <a:pt x="2771776" y="850706"/>
                </a:cubicBezTo>
                <a:cubicBezTo>
                  <a:pt x="2755583" y="839276"/>
                  <a:pt x="2780348" y="860231"/>
                  <a:pt x="2776538" y="858326"/>
                </a:cubicBezTo>
                <a:cubicBezTo>
                  <a:pt x="2787016" y="864994"/>
                  <a:pt x="2796541" y="869756"/>
                  <a:pt x="2808923" y="875471"/>
                </a:cubicBezTo>
                <a:cubicBezTo>
                  <a:pt x="2812733" y="877376"/>
                  <a:pt x="2807018" y="875471"/>
                  <a:pt x="2800351" y="872614"/>
                </a:cubicBezTo>
                <a:cubicBezTo>
                  <a:pt x="2793683" y="869756"/>
                  <a:pt x="2786063" y="864994"/>
                  <a:pt x="2784158" y="864994"/>
                </a:cubicBezTo>
                <a:cubicBezTo>
                  <a:pt x="2787968" y="868804"/>
                  <a:pt x="2804161" y="876424"/>
                  <a:pt x="2807971" y="878329"/>
                </a:cubicBezTo>
                <a:cubicBezTo>
                  <a:pt x="2801303" y="877376"/>
                  <a:pt x="2786063" y="868804"/>
                  <a:pt x="2786063" y="869756"/>
                </a:cubicBezTo>
                <a:cubicBezTo>
                  <a:pt x="2798446" y="878329"/>
                  <a:pt x="2801303" y="881186"/>
                  <a:pt x="2807018" y="885949"/>
                </a:cubicBezTo>
                <a:cubicBezTo>
                  <a:pt x="2809876" y="887854"/>
                  <a:pt x="2813686" y="890711"/>
                  <a:pt x="2819401" y="892616"/>
                </a:cubicBezTo>
                <a:cubicBezTo>
                  <a:pt x="2825116" y="895474"/>
                  <a:pt x="2834641" y="897379"/>
                  <a:pt x="2847023" y="898331"/>
                </a:cubicBezTo>
                <a:cubicBezTo>
                  <a:pt x="2848928" y="899284"/>
                  <a:pt x="2847976" y="900236"/>
                  <a:pt x="2856548" y="901189"/>
                </a:cubicBezTo>
                <a:cubicBezTo>
                  <a:pt x="2852738" y="900236"/>
                  <a:pt x="2846071" y="900236"/>
                  <a:pt x="2839403" y="900236"/>
                </a:cubicBezTo>
                <a:cubicBezTo>
                  <a:pt x="2832736" y="899284"/>
                  <a:pt x="2825116" y="898331"/>
                  <a:pt x="2822258" y="897379"/>
                </a:cubicBezTo>
                <a:cubicBezTo>
                  <a:pt x="2822258" y="898331"/>
                  <a:pt x="2828926" y="900236"/>
                  <a:pt x="2842261" y="902141"/>
                </a:cubicBezTo>
                <a:cubicBezTo>
                  <a:pt x="2835593" y="903094"/>
                  <a:pt x="2823211" y="899284"/>
                  <a:pt x="2817496" y="897379"/>
                </a:cubicBezTo>
                <a:cubicBezTo>
                  <a:pt x="2800351" y="893569"/>
                  <a:pt x="2800351" y="893569"/>
                  <a:pt x="2796541" y="893569"/>
                </a:cubicBezTo>
                <a:lnTo>
                  <a:pt x="2787320" y="888036"/>
                </a:lnTo>
                <a:lnTo>
                  <a:pt x="2790112" y="888806"/>
                </a:lnTo>
                <a:cubicBezTo>
                  <a:pt x="2787969" y="887616"/>
                  <a:pt x="2783682" y="885472"/>
                  <a:pt x="2784158" y="884996"/>
                </a:cubicBezTo>
                <a:cubicBezTo>
                  <a:pt x="2784158" y="885472"/>
                  <a:pt x="2781063" y="883806"/>
                  <a:pt x="2778324" y="882377"/>
                </a:cubicBezTo>
                <a:lnTo>
                  <a:pt x="2777380" y="882072"/>
                </a:lnTo>
                <a:lnTo>
                  <a:pt x="2753678" y="867851"/>
                </a:lnTo>
                <a:cubicBezTo>
                  <a:pt x="2743201" y="859279"/>
                  <a:pt x="2734628" y="852611"/>
                  <a:pt x="2728913" y="847849"/>
                </a:cubicBezTo>
                <a:cubicBezTo>
                  <a:pt x="2727961" y="847849"/>
                  <a:pt x="2736533" y="857374"/>
                  <a:pt x="2746058" y="865946"/>
                </a:cubicBezTo>
                <a:cubicBezTo>
                  <a:pt x="2750821" y="869756"/>
                  <a:pt x="2750821" y="868804"/>
                  <a:pt x="2747011" y="864994"/>
                </a:cubicBezTo>
                <a:cubicBezTo>
                  <a:pt x="2749868" y="866899"/>
                  <a:pt x="2756536" y="872614"/>
                  <a:pt x="2761298" y="876424"/>
                </a:cubicBezTo>
                <a:cubicBezTo>
                  <a:pt x="2766061" y="880234"/>
                  <a:pt x="2768918" y="883091"/>
                  <a:pt x="2762251" y="879281"/>
                </a:cubicBezTo>
                <a:cubicBezTo>
                  <a:pt x="2778443" y="889759"/>
                  <a:pt x="2779396" y="890711"/>
                  <a:pt x="2794636" y="898331"/>
                </a:cubicBezTo>
                <a:cubicBezTo>
                  <a:pt x="2793683" y="899284"/>
                  <a:pt x="2783206" y="893569"/>
                  <a:pt x="2766061" y="883091"/>
                </a:cubicBezTo>
                <a:cubicBezTo>
                  <a:pt x="2791778" y="899284"/>
                  <a:pt x="2762251" y="883091"/>
                  <a:pt x="2751773" y="875471"/>
                </a:cubicBezTo>
                <a:cubicBezTo>
                  <a:pt x="2751773" y="876423"/>
                  <a:pt x="2755822" y="879757"/>
                  <a:pt x="2758203" y="881900"/>
                </a:cubicBezTo>
                <a:lnTo>
                  <a:pt x="2756404" y="881541"/>
                </a:lnTo>
                <a:lnTo>
                  <a:pt x="2736533" y="866899"/>
                </a:lnTo>
                <a:cubicBezTo>
                  <a:pt x="2727008" y="858326"/>
                  <a:pt x="2719388" y="849754"/>
                  <a:pt x="2709863" y="838324"/>
                </a:cubicBezTo>
                <a:cubicBezTo>
                  <a:pt x="2713673" y="844039"/>
                  <a:pt x="2719388" y="851659"/>
                  <a:pt x="2706053" y="835466"/>
                </a:cubicBezTo>
                <a:cubicBezTo>
                  <a:pt x="2705101" y="834514"/>
                  <a:pt x="2699386" y="829751"/>
                  <a:pt x="2707958" y="840229"/>
                </a:cubicBezTo>
                <a:cubicBezTo>
                  <a:pt x="2705101" y="838324"/>
                  <a:pt x="2700338" y="832609"/>
                  <a:pt x="2695576" y="824989"/>
                </a:cubicBezTo>
                <a:cubicBezTo>
                  <a:pt x="2697481" y="829751"/>
                  <a:pt x="2708911" y="842134"/>
                  <a:pt x="2706053" y="842134"/>
                </a:cubicBezTo>
                <a:cubicBezTo>
                  <a:pt x="2692718" y="825941"/>
                  <a:pt x="2687956" y="817369"/>
                  <a:pt x="2682241" y="809749"/>
                </a:cubicBezTo>
                <a:cubicBezTo>
                  <a:pt x="2677478" y="801176"/>
                  <a:pt x="2671763" y="792604"/>
                  <a:pt x="2660333" y="777364"/>
                </a:cubicBezTo>
                <a:cubicBezTo>
                  <a:pt x="2660333" y="775459"/>
                  <a:pt x="2667953" y="787841"/>
                  <a:pt x="2668906" y="787841"/>
                </a:cubicBezTo>
                <a:cubicBezTo>
                  <a:pt x="2653666" y="765934"/>
                  <a:pt x="2642236" y="752599"/>
                  <a:pt x="2629853" y="740216"/>
                </a:cubicBezTo>
                <a:cubicBezTo>
                  <a:pt x="2617471" y="727834"/>
                  <a:pt x="2605088" y="716404"/>
                  <a:pt x="2586991" y="707831"/>
                </a:cubicBezTo>
                <a:cubicBezTo>
                  <a:pt x="2589848" y="707831"/>
                  <a:pt x="2583181" y="704021"/>
                  <a:pt x="2575561" y="702116"/>
                </a:cubicBezTo>
                <a:cubicBezTo>
                  <a:pt x="2573656" y="701164"/>
                  <a:pt x="2571751" y="701164"/>
                  <a:pt x="2570798" y="700211"/>
                </a:cubicBezTo>
                <a:cubicBezTo>
                  <a:pt x="2568893" y="700211"/>
                  <a:pt x="2567941" y="700211"/>
                  <a:pt x="2566036" y="699259"/>
                </a:cubicBezTo>
                <a:cubicBezTo>
                  <a:pt x="2563178" y="699259"/>
                  <a:pt x="2562226" y="699259"/>
                  <a:pt x="2564131" y="700211"/>
                </a:cubicBezTo>
                <a:cubicBezTo>
                  <a:pt x="2553653" y="697354"/>
                  <a:pt x="2545081" y="697354"/>
                  <a:pt x="2539366" y="697354"/>
                </a:cubicBezTo>
                <a:cubicBezTo>
                  <a:pt x="2536508" y="697354"/>
                  <a:pt x="2533651" y="697354"/>
                  <a:pt x="2531746" y="697354"/>
                </a:cubicBezTo>
                <a:cubicBezTo>
                  <a:pt x="2529841" y="697354"/>
                  <a:pt x="2527936" y="698306"/>
                  <a:pt x="2525078" y="698306"/>
                </a:cubicBezTo>
                <a:cubicBezTo>
                  <a:pt x="2523173" y="698306"/>
                  <a:pt x="2521268" y="699259"/>
                  <a:pt x="2518411" y="699259"/>
                </a:cubicBezTo>
                <a:cubicBezTo>
                  <a:pt x="2516506" y="700211"/>
                  <a:pt x="2513648" y="700211"/>
                  <a:pt x="2510791" y="701164"/>
                </a:cubicBezTo>
                <a:cubicBezTo>
                  <a:pt x="2505076" y="703069"/>
                  <a:pt x="2497456" y="706879"/>
                  <a:pt x="2486978" y="713546"/>
                </a:cubicBezTo>
                <a:cubicBezTo>
                  <a:pt x="2492693" y="710689"/>
                  <a:pt x="2501266" y="705926"/>
                  <a:pt x="2514601" y="702116"/>
                </a:cubicBezTo>
                <a:cubicBezTo>
                  <a:pt x="2512696" y="703069"/>
                  <a:pt x="2509838" y="704974"/>
                  <a:pt x="2506028" y="705926"/>
                </a:cubicBezTo>
                <a:cubicBezTo>
                  <a:pt x="2502218" y="707831"/>
                  <a:pt x="2498408" y="709736"/>
                  <a:pt x="2493646" y="712594"/>
                </a:cubicBezTo>
                <a:cubicBezTo>
                  <a:pt x="2485073" y="718309"/>
                  <a:pt x="2474596" y="725929"/>
                  <a:pt x="2465071" y="736406"/>
                </a:cubicBezTo>
                <a:cubicBezTo>
                  <a:pt x="2468881" y="731644"/>
                  <a:pt x="2468881" y="730691"/>
                  <a:pt x="2467928" y="732596"/>
                </a:cubicBezTo>
                <a:cubicBezTo>
                  <a:pt x="2466023" y="734501"/>
                  <a:pt x="2462213" y="738311"/>
                  <a:pt x="2457451" y="744026"/>
                </a:cubicBezTo>
                <a:cubicBezTo>
                  <a:pt x="2457451" y="744026"/>
                  <a:pt x="2460308" y="741169"/>
                  <a:pt x="2463166" y="738311"/>
                </a:cubicBezTo>
                <a:cubicBezTo>
                  <a:pt x="2447926" y="755456"/>
                  <a:pt x="2433638" y="776411"/>
                  <a:pt x="2417446" y="800224"/>
                </a:cubicBezTo>
                <a:cubicBezTo>
                  <a:pt x="2400301" y="824036"/>
                  <a:pt x="2382203" y="850706"/>
                  <a:pt x="2354581" y="875471"/>
                </a:cubicBezTo>
                <a:cubicBezTo>
                  <a:pt x="2341246" y="887854"/>
                  <a:pt x="2325053" y="899284"/>
                  <a:pt x="2306003" y="908809"/>
                </a:cubicBezTo>
                <a:cubicBezTo>
                  <a:pt x="2287906" y="917381"/>
                  <a:pt x="2266951" y="924049"/>
                  <a:pt x="2246948" y="925954"/>
                </a:cubicBezTo>
                <a:cubicBezTo>
                  <a:pt x="2226946" y="927859"/>
                  <a:pt x="2206943" y="927859"/>
                  <a:pt x="2186941" y="924049"/>
                </a:cubicBezTo>
                <a:cubicBezTo>
                  <a:pt x="2166938" y="920239"/>
                  <a:pt x="2145983" y="911666"/>
                  <a:pt x="2128838" y="901189"/>
                </a:cubicBezTo>
                <a:cubicBezTo>
                  <a:pt x="2127886" y="900236"/>
                  <a:pt x="2134553" y="903094"/>
                  <a:pt x="2134553" y="903094"/>
                </a:cubicBezTo>
                <a:cubicBezTo>
                  <a:pt x="2119313" y="894521"/>
                  <a:pt x="2106931" y="884044"/>
                  <a:pt x="2098358" y="876424"/>
                </a:cubicBezTo>
                <a:cubicBezTo>
                  <a:pt x="2089786" y="868804"/>
                  <a:pt x="2084071" y="862136"/>
                  <a:pt x="2081213" y="859279"/>
                </a:cubicBezTo>
                <a:cubicBezTo>
                  <a:pt x="2078356" y="856421"/>
                  <a:pt x="2078356" y="857374"/>
                  <a:pt x="2083118" y="862136"/>
                </a:cubicBezTo>
                <a:cubicBezTo>
                  <a:pt x="2087881" y="866899"/>
                  <a:pt x="2096453" y="877376"/>
                  <a:pt x="2114551" y="890711"/>
                </a:cubicBezTo>
                <a:cubicBezTo>
                  <a:pt x="2113598" y="890711"/>
                  <a:pt x="2100263" y="881186"/>
                  <a:pt x="2087881" y="868804"/>
                </a:cubicBezTo>
                <a:cubicBezTo>
                  <a:pt x="2075498" y="856421"/>
                  <a:pt x="2064068" y="842134"/>
                  <a:pt x="2057401" y="834514"/>
                </a:cubicBezTo>
                <a:cubicBezTo>
                  <a:pt x="2068831" y="847849"/>
                  <a:pt x="2057401" y="832609"/>
                  <a:pt x="2052638" y="824989"/>
                </a:cubicBezTo>
                <a:cubicBezTo>
                  <a:pt x="2043113" y="815464"/>
                  <a:pt x="2030731" y="795461"/>
                  <a:pt x="2014538" y="773554"/>
                </a:cubicBezTo>
                <a:cubicBezTo>
                  <a:pt x="2019301" y="778316"/>
                  <a:pt x="2024063" y="786889"/>
                  <a:pt x="2030731" y="794509"/>
                </a:cubicBezTo>
                <a:cubicBezTo>
                  <a:pt x="2026921" y="786889"/>
                  <a:pt x="2010728" y="765934"/>
                  <a:pt x="2005966" y="759266"/>
                </a:cubicBezTo>
                <a:cubicBezTo>
                  <a:pt x="2005966" y="760219"/>
                  <a:pt x="2009776" y="765934"/>
                  <a:pt x="2012633" y="769744"/>
                </a:cubicBezTo>
                <a:cubicBezTo>
                  <a:pt x="2011681" y="769744"/>
                  <a:pt x="2002156" y="755456"/>
                  <a:pt x="1997393" y="750694"/>
                </a:cubicBezTo>
                <a:cubicBezTo>
                  <a:pt x="1998346" y="750694"/>
                  <a:pt x="2000251" y="753551"/>
                  <a:pt x="2000251" y="753551"/>
                </a:cubicBezTo>
                <a:cubicBezTo>
                  <a:pt x="1986916" y="736406"/>
                  <a:pt x="1976438" y="726881"/>
                  <a:pt x="1966913" y="719261"/>
                </a:cubicBezTo>
                <a:cubicBezTo>
                  <a:pt x="1957388" y="711641"/>
                  <a:pt x="1947863" y="706879"/>
                  <a:pt x="1934528" y="702116"/>
                </a:cubicBezTo>
                <a:cubicBezTo>
                  <a:pt x="1929766" y="701164"/>
                  <a:pt x="1935481" y="703069"/>
                  <a:pt x="1934528" y="703069"/>
                </a:cubicBezTo>
                <a:lnTo>
                  <a:pt x="1924342" y="700886"/>
                </a:lnTo>
                <a:lnTo>
                  <a:pt x="1929766" y="701164"/>
                </a:lnTo>
                <a:lnTo>
                  <a:pt x="1923330" y="700669"/>
                </a:lnTo>
                <a:lnTo>
                  <a:pt x="1921193" y="700211"/>
                </a:lnTo>
                <a:cubicBezTo>
                  <a:pt x="1917383" y="700211"/>
                  <a:pt x="1913573" y="700211"/>
                  <a:pt x="1905001" y="699259"/>
                </a:cubicBezTo>
                <a:lnTo>
                  <a:pt x="1923330" y="700669"/>
                </a:lnTo>
                <a:lnTo>
                  <a:pt x="1924342" y="700886"/>
                </a:lnTo>
                <a:lnTo>
                  <a:pt x="1892618" y="699259"/>
                </a:lnTo>
                <a:lnTo>
                  <a:pt x="1885001" y="701877"/>
                </a:lnTo>
                <a:lnTo>
                  <a:pt x="1886903" y="701164"/>
                </a:lnTo>
                <a:cubicBezTo>
                  <a:pt x="1884046" y="702116"/>
                  <a:pt x="1878331" y="703069"/>
                  <a:pt x="1873568" y="704974"/>
                </a:cubicBezTo>
                <a:cubicBezTo>
                  <a:pt x="1868806" y="706879"/>
                  <a:pt x="1864043" y="708784"/>
                  <a:pt x="1862138" y="709736"/>
                </a:cubicBezTo>
                <a:lnTo>
                  <a:pt x="1885001" y="701877"/>
                </a:lnTo>
                <a:lnTo>
                  <a:pt x="1864043" y="709736"/>
                </a:lnTo>
                <a:cubicBezTo>
                  <a:pt x="1855471" y="714499"/>
                  <a:pt x="1845946" y="721166"/>
                  <a:pt x="1839278" y="727834"/>
                </a:cubicBezTo>
                <a:cubicBezTo>
                  <a:pt x="1844041" y="722119"/>
                  <a:pt x="1841183" y="724976"/>
                  <a:pt x="1835468" y="729739"/>
                </a:cubicBezTo>
                <a:cubicBezTo>
                  <a:pt x="1830706" y="734501"/>
                  <a:pt x="1824038" y="743074"/>
                  <a:pt x="1823086" y="743074"/>
                </a:cubicBezTo>
                <a:cubicBezTo>
                  <a:pt x="1817371" y="749741"/>
                  <a:pt x="1826896" y="740216"/>
                  <a:pt x="1821181" y="746884"/>
                </a:cubicBezTo>
                <a:cubicBezTo>
                  <a:pt x="1810703" y="759266"/>
                  <a:pt x="1803083" y="769744"/>
                  <a:pt x="1795463" y="782126"/>
                </a:cubicBezTo>
                <a:cubicBezTo>
                  <a:pt x="1787843" y="793556"/>
                  <a:pt x="1779271" y="805939"/>
                  <a:pt x="1767841" y="821179"/>
                </a:cubicBezTo>
                <a:cubicBezTo>
                  <a:pt x="1773556" y="811654"/>
                  <a:pt x="1780223" y="803081"/>
                  <a:pt x="1785938" y="794509"/>
                </a:cubicBezTo>
                <a:cubicBezTo>
                  <a:pt x="1778318" y="804034"/>
                  <a:pt x="1773556" y="811654"/>
                  <a:pt x="1766888" y="822131"/>
                </a:cubicBezTo>
                <a:lnTo>
                  <a:pt x="1758536" y="832572"/>
                </a:lnTo>
                <a:lnTo>
                  <a:pt x="1771651" y="814511"/>
                </a:lnTo>
                <a:cubicBezTo>
                  <a:pt x="1757363" y="832609"/>
                  <a:pt x="1746886" y="846896"/>
                  <a:pt x="1738313" y="857374"/>
                </a:cubicBezTo>
                <a:lnTo>
                  <a:pt x="1751979" y="840768"/>
                </a:lnTo>
                <a:lnTo>
                  <a:pt x="1737341" y="859065"/>
                </a:lnTo>
                <a:lnTo>
                  <a:pt x="1706354" y="889364"/>
                </a:lnTo>
                <a:lnTo>
                  <a:pt x="1695079" y="896209"/>
                </a:lnTo>
                <a:lnTo>
                  <a:pt x="1654920" y="918520"/>
                </a:lnTo>
                <a:lnTo>
                  <a:pt x="1628789" y="924148"/>
                </a:lnTo>
                <a:lnTo>
                  <a:pt x="1615591" y="926741"/>
                </a:lnTo>
                <a:lnTo>
                  <a:pt x="1586646" y="928760"/>
                </a:lnTo>
                <a:lnTo>
                  <a:pt x="1553286" y="926289"/>
                </a:lnTo>
                <a:lnTo>
                  <a:pt x="1548353" y="925804"/>
                </a:lnTo>
                <a:lnTo>
                  <a:pt x="1514075" y="913331"/>
                </a:lnTo>
                <a:lnTo>
                  <a:pt x="1513518" y="913082"/>
                </a:lnTo>
                <a:lnTo>
                  <a:pt x="1484619" y="897158"/>
                </a:lnTo>
                <a:lnTo>
                  <a:pt x="1482638" y="895704"/>
                </a:lnTo>
                <a:lnTo>
                  <a:pt x="1465581" y="882774"/>
                </a:lnTo>
                <a:lnTo>
                  <a:pt x="1449611" y="868213"/>
                </a:lnTo>
                <a:lnTo>
                  <a:pt x="1392932" y="799388"/>
                </a:lnTo>
                <a:lnTo>
                  <a:pt x="1369577" y="764624"/>
                </a:lnTo>
                <a:cubicBezTo>
                  <a:pt x="1360885" y="752599"/>
                  <a:pt x="1352075" y="741645"/>
                  <a:pt x="1343026" y="732596"/>
                </a:cubicBezTo>
                <a:cubicBezTo>
                  <a:pt x="1323976" y="713546"/>
                  <a:pt x="1305878" y="704021"/>
                  <a:pt x="1283018" y="702116"/>
                </a:cubicBezTo>
                <a:cubicBezTo>
                  <a:pt x="1271588" y="701164"/>
                  <a:pt x="1259206" y="702116"/>
                  <a:pt x="1248728" y="704974"/>
                </a:cubicBezTo>
                <a:cubicBezTo>
                  <a:pt x="1238251" y="707831"/>
                  <a:pt x="1228726" y="712594"/>
                  <a:pt x="1218248" y="720214"/>
                </a:cubicBezTo>
                <a:lnTo>
                  <a:pt x="1205223" y="733133"/>
                </a:lnTo>
                <a:lnTo>
                  <a:pt x="1200151" y="737359"/>
                </a:lnTo>
                <a:lnTo>
                  <a:pt x="1195614" y="742663"/>
                </a:lnTo>
                <a:lnTo>
                  <a:pt x="1189197" y="749027"/>
                </a:lnTo>
                <a:cubicBezTo>
                  <a:pt x="1179672" y="760695"/>
                  <a:pt x="1170147" y="774030"/>
                  <a:pt x="1160146" y="787841"/>
                </a:cubicBezTo>
                <a:cubicBezTo>
                  <a:pt x="1163003" y="784984"/>
                  <a:pt x="1166813" y="779269"/>
                  <a:pt x="1173481" y="770696"/>
                </a:cubicBezTo>
                <a:cubicBezTo>
                  <a:pt x="1159193" y="792604"/>
                  <a:pt x="1142048" y="816416"/>
                  <a:pt x="1122046" y="841181"/>
                </a:cubicBezTo>
                <a:cubicBezTo>
                  <a:pt x="1117283" y="845944"/>
                  <a:pt x="1112521" y="851659"/>
                  <a:pt x="1119188" y="845944"/>
                </a:cubicBezTo>
                <a:lnTo>
                  <a:pt x="1073067" y="889720"/>
                </a:lnTo>
                <a:lnTo>
                  <a:pt x="1052157" y="905237"/>
                </a:lnTo>
                <a:cubicBezTo>
                  <a:pt x="1039417" y="912619"/>
                  <a:pt x="1025367" y="918810"/>
                  <a:pt x="1010603" y="923096"/>
                </a:cubicBezTo>
                <a:cubicBezTo>
                  <a:pt x="996316" y="926906"/>
                  <a:pt x="981076" y="929764"/>
                  <a:pt x="965836" y="930716"/>
                </a:cubicBezTo>
                <a:lnTo>
                  <a:pt x="954406" y="930716"/>
                </a:lnTo>
                <a:lnTo>
                  <a:pt x="942976" y="930716"/>
                </a:lnTo>
                <a:cubicBezTo>
                  <a:pt x="935356" y="930716"/>
                  <a:pt x="927736" y="929764"/>
                  <a:pt x="920116" y="927859"/>
                </a:cubicBezTo>
                <a:cubicBezTo>
                  <a:pt x="889636" y="923096"/>
                  <a:pt x="859156" y="908809"/>
                  <a:pt x="836296" y="890711"/>
                </a:cubicBezTo>
                <a:cubicBezTo>
                  <a:pt x="812483" y="872614"/>
                  <a:pt x="795338" y="851659"/>
                  <a:pt x="780098" y="831656"/>
                </a:cubicBezTo>
                <a:cubicBezTo>
                  <a:pt x="764858" y="811654"/>
                  <a:pt x="752476" y="792604"/>
                  <a:pt x="740093" y="775459"/>
                </a:cubicBezTo>
                <a:cubicBezTo>
                  <a:pt x="727711" y="758314"/>
                  <a:pt x="716281" y="744026"/>
                  <a:pt x="704851" y="731644"/>
                </a:cubicBezTo>
                <a:cubicBezTo>
                  <a:pt x="692945" y="720214"/>
                  <a:pt x="681991" y="712594"/>
                  <a:pt x="670799" y="707712"/>
                </a:cubicBezTo>
                <a:lnTo>
                  <a:pt x="640131" y="701228"/>
                </a:lnTo>
                <a:lnTo>
                  <a:pt x="641033" y="701164"/>
                </a:lnTo>
                <a:cubicBezTo>
                  <a:pt x="639128" y="701164"/>
                  <a:pt x="635318" y="700211"/>
                  <a:pt x="635318" y="700211"/>
                </a:cubicBezTo>
                <a:lnTo>
                  <a:pt x="640131" y="701228"/>
                </a:lnTo>
                <a:lnTo>
                  <a:pt x="614363" y="703069"/>
                </a:lnTo>
                <a:cubicBezTo>
                  <a:pt x="605791" y="704974"/>
                  <a:pt x="596266" y="707831"/>
                  <a:pt x="587693" y="713546"/>
                </a:cubicBezTo>
                <a:cubicBezTo>
                  <a:pt x="569596" y="724024"/>
                  <a:pt x="549593" y="746884"/>
                  <a:pt x="529591" y="774506"/>
                </a:cubicBezTo>
                <a:cubicBezTo>
                  <a:pt x="509588" y="802129"/>
                  <a:pt x="488633" y="833561"/>
                  <a:pt x="461011" y="861184"/>
                </a:cubicBezTo>
                <a:cubicBezTo>
                  <a:pt x="447676" y="875471"/>
                  <a:pt x="431483" y="887854"/>
                  <a:pt x="415291" y="898331"/>
                </a:cubicBezTo>
                <a:cubicBezTo>
                  <a:pt x="399098" y="908809"/>
                  <a:pt x="381001" y="915476"/>
                  <a:pt x="364808" y="919286"/>
                </a:cubicBezTo>
                <a:cubicBezTo>
                  <a:pt x="356236" y="921191"/>
                  <a:pt x="350521" y="923096"/>
                  <a:pt x="345758" y="924049"/>
                </a:cubicBezTo>
                <a:cubicBezTo>
                  <a:pt x="340996" y="925001"/>
                  <a:pt x="336233" y="925954"/>
                  <a:pt x="329566" y="925954"/>
                </a:cubicBezTo>
                <a:cubicBezTo>
                  <a:pt x="328613" y="926906"/>
                  <a:pt x="330518" y="926906"/>
                  <a:pt x="335281" y="926906"/>
                </a:cubicBezTo>
                <a:cubicBezTo>
                  <a:pt x="321946" y="928811"/>
                  <a:pt x="313373" y="925954"/>
                  <a:pt x="288608" y="924049"/>
                </a:cubicBezTo>
                <a:cubicBezTo>
                  <a:pt x="286703" y="923096"/>
                  <a:pt x="288608" y="924049"/>
                  <a:pt x="292418" y="924049"/>
                </a:cubicBezTo>
                <a:cubicBezTo>
                  <a:pt x="294323" y="924049"/>
                  <a:pt x="297181" y="924049"/>
                  <a:pt x="300038" y="925001"/>
                </a:cubicBezTo>
                <a:cubicBezTo>
                  <a:pt x="302896" y="925001"/>
                  <a:pt x="305753" y="925001"/>
                  <a:pt x="309563" y="925001"/>
                </a:cubicBezTo>
                <a:cubicBezTo>
                  <a:pt x="316231" y="925001"/>
                  <a:pt x="323851" y="925001"/>
                  <a:pt x="330518" y="925001"/>
                </a:cubicBezTo>
                <a:cubicBezTo>
                  <a:pt x="337186" y="925001"/>
                  <a:pt x="343853" y="924049"/>
                  <a:pt x="347663" y="923096"/>
                </a:cubicBezTo>
                <a:cubicBezTo>
                  <a:pt x="326708" y="925001"/>
                  <a:pt x="306706" y="925001"/>
                  <a:pt x="284798" y="921191"/>
                </a:cubicBezTo>
                <a:cubicBezTo>
                  <a:pt x="262891" y="917381"/>
                  <a:pt x="241936" y="908809"/>
                  <a:pt x="222886" y="896426"/>
                </a:cubicBezTo>
                <a:cubicBezTo>
                  <a:pt x="203836" y="884996"/>
                  <a:pt x="187643" y="869756"/>
                  <a:pt x="174308" y="855469"/>
                </a:cubicBezTo>
                <a:cubicBezTo>
                  <a:pt x="160973" y="840229"/>
                  <a:pt x="149543" y="825941"/>
                  <a:pt x="138113" y="810701"/>
                </a:cubicBezTo>
                <a:cubicBezTo>
                  <a:pt x="146686" y="821179"/>
                  <a:pt x="141923" y="814511"/>
                  <a:pt x="134303" y="803081"/>
                </a:cubicBezTo>
                <a:cubicBezTo>
                  <a:pt x="126683" y="792604"/>
                  <a:pt x="116206" y="777364"/>
                  <a:pt x="110491" y="768791"/>
                </a:cubicBezTo>
                <a:cubicBezTo>
                  <a:pt x="109538" y="766886"/>
                  <a:pt x="114301" y="773554"/>
                  <a:pt x="120968" y="783079"/>
                </a:cubicBezTo>
                <a:cubicBezTo>
                  <a:pt x="127636" y="791651"/>
                  <a:pt x="135256" y="803081"/>
                  <a:pt x="137161" y="804986"/>
                </a:cubicBezTo>
                <a:cubicBezTo>
                  <a:pt x="133351" y="798319"/>
                  <a:pt x="121921" y="781174"/>
                  <a:pt x="111443" y="765934"/>
                </a:cubicBezTo>
                <a:cubicBezTo>
                  <a:pt x="100013" y="750694"/>
                  <a:pt x="89536" y="737359"/>
                  <a:pt x="83821" y="733549"/>
                </a:cubicBezTo>
                <a:cubicBezTo>
                  <a:pt x="83821" y="733549"/>
                  <a:pt x="80963" y="729739"/>
                  <a:pt x="79058" y="727834"/>
                </a:cubicBezTo>
                <a:cubicBezTo>
                  <a:pt x="79058" y="726881"/>
                  <a:pt x="88583" y="737359"/>
                  <a:pt x="92393" y="742121"/>
                </a:cubicBezTo>
                <a:cubicBezTo>
                  <a:pt x="93346" y="742121"/>
                  <a:pt x="83821" y="731644"/>
                  <a:pt x="80011" y="727834"/>
                </a:cubicBezTo>
                <a:cubicBezTo>
                  <a:pt x="94298" y="741169"/>
                  <a:pt x="75248" y="718309"/>
                  <a:pt x="62866" y="709736"/>
                </a:cubicBezTo>
                <a:cubicBezTo>
                  <a:pt x="60961" y="708784"/>
                  <a:pt x="68581" y="713546"/>
                  <a:pt x="74296" y="718309"/>
                </a:cubicBezTo>
                <a:cubicBezTo>
                  <a:pt x="80011" y="723071"/>
                  <a:pt x="83821" y="725929"/>
                  <a:pt x="75248" y="716404"/>
                </a:cubicBezTo>
                <a:cubicBezTo>
                  <a:pt x="83821" y="723071"/>
                  <a:pt x="92393" y="731644"/>
                  <a:pt x="96203" y="733549"/>
                </a:cubicBezTo>
                <a:cubicBezTo>
                  <a:pt x="94298" y="728786"/>
                  <a:pt x="83821" y="716404"/>
                  <a:pt x="89536" y="718309"/>
                </a:cubicBezTo>
                <a:cubicBezTo>
                  <a:pt x="83821" y="711641"/>
                  <a:pt x="65723" y="696401"/>
                  <a:pt x="50483" y="689734"/>
                </a:cubicBezTo>
                <a:cubicBezTo>
                  <a:pt x="53341" y="690686"/>
                  <a:pt x="61913" y="694496"/>
                  <a:pt x="66676" y="698306"/>
                </a:cubicBezTo>
                <a:cubicBezTo>
                  <a:pt x="63818" y="694496"/>
                  <a:pt x="57151" y="690686"/>
                  <a:pt x="54293" y="687829"/>
                </a:cubicBezTo>
                <a:lnTo>
                  <a:pt x="54717" y="687405"/>
                </a:lnTo>
                <a:lnTo>
                  <a:pt x="68581" y="693544"/>
                </a:lnTo>
                <a:lnTo>
                  <a:pt x="59936" y="686844"/>
                </a:lnTo>
                <a:lnTo>
                  <a:pt x="60008" y="686876"/>
                </a:lnTo>
                <a:lnTo>
                  <a:pt x="59922" y="686833"/>
                </a:lnTo>
                <a:lnTo>
                  <a:pt x="59056" y="686162"/>
                </a:lnTo>
                <a:lnTo>
                  <a:pt x="56060" y="684902"/>
                </a:lnTo>
                <a:lnTo>
                  <a:pt x="46673" y="680209"/>
                </a:lnTo>
                <a:lnTo>
                  <a:pt x="40146" y="678169"/>
                </a:lnTo>
                <a:lnTo>
                  <a:pt x="38101" y="677351"/>
                </a:lnTo>
                <a:lnTo>
                  <a:pt x="39759" y="678048"/>
                </a:lnTo>
                <a:lnTo>
                  <a:pt x="31433" y="675446"/>
                </a:lnTo>
                <a:cubicBezTo>
                  <a:pt x="33338" y="674494"/>
                  <a:pt x="50483" y="680209"/>
                  <a:pt x="57151" y="684019"/>
                </a:cubicBezTo>
                <a:cubicBezTo>
                  <a:pt x="62866" y="685924"/>
                  <a:pt x="76201" y="691639"/>
                  <a:pt x="58103" y="682114"/>
                </a:cubicBezTo>
                <a:cubicBezTo>
                  <a:pt x="58103" y="681161"/>
                  <a:pt x="69533" y="687829"/>
                  <a:pt x="68581" y="685924"/>
                </a:cubicBezTo>
                <a:cubicBezTo>
                  <a:pt x="64771" y="683543"/>
                  <a:pt x="63581" y="682650"/>
                  <a:pt x="63596" y="682471"/>
                </a:cubicBezTo>
                <a:lnTo>
                  <a:pt x="65355" y="683124"/>
                </a:lnTo>
                <a:lnTo>
                  <a:pt x="72391" y="686876"/>
                </a:lnTo>
                <a:cubicBezTo>
                  <a:pt x="76201" y="687829"/>
                  <a:pt x="71438" y="684019"/>
                  <a:pt x="63818" y="679256"/>
                </a:cubicBezTo>
                <a:cubicBezTo>
                  <a:pt x="60008" y="677351"/>
                  <a:pt x="55246" y="675446"/>
                  <a:pt x="51436" y="673541"/>
                </a:cubicBezTo>
                <a:cubicBezTo>
                  <a:pt x="46673" y="671636"/>
                  <a:pt x="42863" y="670684"/>
                  <a:pt x="40006" y="668779"/>
                </a:cubicBezTo>
                <a:cubicBezTo>
                  <a:pt x="41911" y="668779"/>
                  <a:pt x="47626" y="670684"/>
                  <a:pt x="53341" y="673541"/>
                </a:cubicBezTo>
                <a:cubicBezTo>
                  <a:pt x="56198" y="675446"/>
                  <a:pt x="60008" y="676399"/>
                  <a:pt x="62866" y="678304"/>
                </a:cubicBezTo>
                <a:cubicBezTo>
                  <a:pt x="65723" y="680209"/>
                  <a:pt x="68581" y="681161"/>
                  <a:pt x="70486" y="683066"/>
                </a:cubicBezTo>
                <a:cubicBezTo>
                  <a:pt x="83821" y="691639"/>
                  <a:pt x="70486" y="681161"/>
                  <a:pt x="82868" y="687829"/>
                </a:cubicBezTo>
                <a:cubicBezTo>
                  <a:pt x="80963" y="685924"/>
                  <a:pt x="77153" y="684019"/>
                  <a:pt x="72391" y="680209"/>
                </a:cubicBezTo>
                <a:cubicBezTo>
                  <a:pt x="76201" y="681161"/>
                  <a:pt x="79058" y="683066"/>
                  <a:pt x="84773" y="685924"/>
                </a:cubicBezTo>
                <a:lnTo>
                  <a:pt x="77913" y="680779"/>
                </a:lnTo>
                <a:lnTo>
                  <a:pt x="81916" y="683066"/>
                </a:lnTo>
                <a:lnTo>
                  <a:pt x="65407" y="672060"/>
                </a:lnTo>
                <a:lnTo>
                  <a:pt x="68581" y="673541"/>
                </a:lnTo>
                <a:cubicBezTo>
                  <a:pt x="78106" y="679256"/>
                  <a:pt x="87631" y="685924"/>
                  <a:pt x="93346" y="690686"/>
                </a:cubicBezTo>
                <a:cubicBezTo>
                  <a:pt x="106681" y="701164"/>
                  <a:pt x="102871" y="696401"/>
                  <a:pt x="109538" y="699259"/>
                </a:cubicBezTo>
                <a:cubicBezTo>
                  <a:pt x="105728" y="694496"/>
                  <a:pt x="98108" y="687829"/>
                  <a:pt x="89536" y="681161"/>
                </a:cubicBezTo>
                <a:cubicBezTo>
                  <a:pt x="85726" y="678304"/>
                  <a:pt x="80963" y="675446"/>
                  <a:pt x="77153" y="673541"/>
                </a:cubicBezTo>
                <a:cubicBezTo>
                  <a:pt x="73343" y="671636"/>
                  <a:pt x="70486" y="669731"/>
                  <a:pt x="68581" y="668779"/>
                </a:cubicBezTo>
                <a:cubicBezTo>
                  <a:pt x="68581" y="667826"/>
                  <a:pt x="63818" y="665921"/>
                  <a:pt x="59056" y="664016"/>
                </a:cubicBezTo>
                <a:cubicBezTo>
                  <a:pt x="54293" y="662111"/>
                  <a:pt x="48578" y="660206"/>
                  <a:pt x="47626" y="659254"/>
                </a:cubicBezTo>
                <a:cubicBezTo>
                  <a:pt x="58103" y="663064"/>
                  <a:pt x="72391" y="668779"/>
                  <a:pt x="80963" y="672589"/>
                </a:cubicBezTo>
                <a:cubicBezTo>
                  <a:pt x="89536" y="676399"/>
                  <a:pt x="94298" y="676399"/>
                  <a:pt x="84773" y="667826"/>
                </a:cubicBezTo>
                <a:cubicBezTo>
                  <a:pt x="81916" y="664969"/>
                  <a:pt x="75248" y="661159"/>
                  <a:pt x="68581" y="658301"/>
                </a:cubicBezTo>
                <a:cubicBezTo>
                  <a:pt x="64771" y="656396"/>
                  <a:pt x="61913" y="655444"/>
                  <a:pt x="58103" y="653539"/>
                </a:cubicBezTo>
                <a:cubicBezTo>
                  <a:pt x="55246" y="652586"/>
                  <a:pt x="52388" y="651634"/>
                  <a:pt x="49531" y="650681"/>
                </a:cubicBezTo>
                <a:cubicBezTo>
                  <a:pt x="47626" y="649729"/>
                  <a:pt x="56198" y="651634"/>
                  <a:pt x="63818" y="655444"/>
                </a:cubicBezTo>
                <a:cubicBezTo>
                  <a:pt x="69533" y="657349"/>
                  <a:pt x="74296" y="659254"/>
                  <a:pt x="78106" y="662111"/>
                </a:cubicBezTo>
                <a:cubicBezTo>
                  <a:pt x="81916" y="664016"/>
                  <a:pt x="84773" y="665921"/>
                  <a:pt x="86678" y="666874"/>
                </a:cubicBezTo>
                <a:cubicBezTo>
                  <a:pt x="90488" y="665921"/>
                  <a:pt x="69533" y="650681"/>
                  <a:pt x="42863" y="644014"/>
                </a:cubicBezTo>
                <a:cubicBezTo>
                  <a:pt x="43816" y="643061"/>
                  <a:pt x="55246" y="645919"/>
                  <a:pt x="66676" y="651634"/>
                </a:cubicBezTo>
                <a:lnTo>
                  <a:pt x="48261" y="643961"/>
                </a:lnTo>
                <a:lnTo>
                  <a:pt x="60008" y="645919"/>
                </a:lnTo>
                <a:cubicBezTo>
                  <a:pt x="78106" y="652586"/>
                  <a:pt x="91441" y="660206"/>
                  <a:pt x="91441" y="658301"/>
                </a:cubicBezTo>
                <a:cubicBezTo>
                  <a:pt x="83821" y="652586"/>
                  <a:pt x="96203" y="661159"/>
                  <a:pt x="95251" y="661159"/>
                </a:cubicBezTo>
                <a:cubicBezTo>
                  <a:pt x="107633" y="669731"/>
                  <a:pt x="112396" y="672589"/>
                  <a:pt x="115253" y="674494"/>
                </a:cubicBezTo>
                <a:cubicBezTo>
                  <a:pt x="118111" y="676399"/>
                  <a:pt x="120016" y="676399"/>
                  <a:pt x="125731" y="681161"/>
                </a:cubicBezTo>
                <a:cubicBezTo>
                  <a:pt x="117158" y="669731"/>
                  <a:pt x="121921" y="671636"/>
                  <a:pt x="132398" y="680209"/>
                </a:cubicBezTo>
                <a:cubicBezTo>
                  <a:pt x="142876" y="688781"/>
                  <a:pt x="157163" y="704021"/>
                  <a:pt x="167641" y="716404"/>
                </a:cubicBezTo>
                <a:cubicBezTo>
                  <a:pt x="162878" y="707831"/>
                  <a:pt x="147638" y="686876"/>
                  <a:pt x="134303" y="672589"/>
                </a:cubicBezTo>
                <a:cubicBezTo>
                  <a:pt x="142876" y="680209"/>
                  <a:pt x="152401" y="689734"/>
                  <a:pt x="161926" y="701164"/>
                </a:cubicBezTo>
                <a:cubicBezTo>
                  <a:pt x="171451" y="712594"/>
                  <a:pt x="180023" y="725929"/>
                  <a:pt x="188596" y="738311"/>
                </a:cubicBezTo>
                <a:cubicBezTo>
                  <a:pt x="205741" y="763076"/>
                  <a:pt x="221933" y="785936"/>
                  <a:pt x="234316" y="797366"/>
                </a:cubicBezTo>
                <a:cubicBezTo>
                  <a:pt x="244793" y="809749"/>
                  <a:pt x="257176" y="822131"/>
                  <a:pt x="270511" y="829751"/>
                </a:cubicBezTo>
                <a:cubicBezTo>
                  <a:pt x="283846" y="837371"/>
                  <a:pt x="298133" y="842134"/>
                  <a:pt x="315278" y="842134"/>
                </a:cubicBezTo>
                <a:lnTo>
                  <a:pt x="337817" y="838092"/>
                </a:lnTo>
                <a:lnTo>
                  <a:pt x="342663" y="837847"/>
                </a:lnTo>
                <a:lnTo>
                  <a:pt x="345305" y="836749"/>
                </a:lnTo>
                <a:lnTo>
                  <a:pt x="359094" y="834276"/>
                </a:lnTo>
                <a:lnTo>
                  <a:pt x="380976" y="818346"/>
                </a:lnTo>
                <a:lnTo>
                  <a:pt x="378143" y="821179"/>
                </a:lnTo>
                <a:cubicBezTo>
                  <a:pt x="381001" y="820226"/>
                  <a:pt x="383858" y="816416"/>
                  <a:pt x="386716" y="814511"/>
                </a:cubicBezTo>
                <a:cubicBezTo>
                  <a:pt x="388621" y="812606"/>
                  <a:pt x="391478" y="809749"/>
                  <a:pt x="391478" y="810701"/>
                </a:cubicBezTo>
                <a:lnTo>
                  <a:pt x="380976" y="818346"/>
                </a:lnTo>
                <a:lnTo>
                  <a:pt x="410648" y="788675"/>
                </a:lnTo>
                <a:cubicBezTo>
                  <a:pt x="421483" y="775459"/>
                  <a:pt x="432436" y="760219"/>
                  <a:pt x="443866" y="744026"/>
                </a:cubicBezTo>
                <a:cubicBezTo>
                  <a:pt x="455296" y="727834"/>
                  <a:pt x="467678" y="709736"/>
                  <a:pt x="481966" y="692591"/>
                </a:cubicBezTo>
                <a:lnTo>
                  <a:pt x="509414" y="667070"/>
                </a:lnTo>
                <a:lnTo>
                  <a:pt x="488942" y="690023"/>
                </a:lnTo>
                <a:lnTo>
                  <a:pt x="482918" y="696401"/>
                </a:lnTo>
                <a:lnTo>
                  <a:pt x="480862" y="699082"/>
                </a:lnTo>
                <a:lnTo>
                  <a:pt x="478156" y="702116"/>
                </a:lnTo>
                <a:lnTo>
                  <a:pt x="461305" y="724585"/>
                </a:lnTo>
                <a:lnTo>
                  <a:pt x="455891" y="731644"/>
                </a:lnTo>
                <a:lnTo>
                  <a:pt x="454224" y="734026"/>
                </a:lnTo>
                <a:lnTo>
                  <a:pt x="453867" y="734501"/>
                </a:lnTo>
                <a:cubicBezTo>
                  <a:pt x="447438" y="743550"/>
                  <a:pt x="442913" y="750218"/>
                  <a:pt x="441008" y="752599"/>
                </a:cubicBezTo>
                <a:cubicBezTo>
                  <a:pt x="442199" y="751170"/>
                  <a:pt x="444104" y="748491"/>
                  <a:pt x="446619" y="744890"/>
                </a:cubicBezTo>
                <a:lnTo>
                  <a:pt x="454224" y="734026"/>
                </a:lnTo>
                <a:lnTo>
                  <a:pt x="461305" y="724585"/>
                </a:lnTo>
                <a:lnTo>
                  <a:pt x="480862" y="699082"/>
                </a:lnTo>
                <a:lnTo>
                  <a:pt x="488942" y="690023"/>
                </a:lnTo>
                <a:lnTo>
                  <a:pt x="513998" y="663493"/>
                </a:lnTo>
                <a:lnTo>
                  <a:pt x="538163" y="644966"/>
                </a:lnTo>
                <a:cubicBezTo>
                  <a:pt x="536258" y="645919"/>
                  <a:pt x="533401" y="647824"/>
                  <a:pt x="529591" y="650681"/>
                </a:cubicBezTo>
                <a:cubicBezTo>
                  <a:pt x="525781" y="653539"/>
                  <a:pt x="521018" y="657349"/>
                  <a:pt x="515303" y="662111"/>
                </a:cubicBezTo>
                <a:lnTo>
                  <a:pt x="513998" y="663493"/>
                </a:lnTo>
                <a:lnTo>
                  <a:pt x="509793" y="666717"/>
                </a:lnTo>
                <a:lnTo>
                  <a:pt x="536258" y="642109"/>
                </a:lnTo>
                <a:cubicBezTo>
                  <a:pt x="558166" y="626869"/>
                  <a:pt x="585788" y="617344"/>
                  <a:pt x="612458" y="614486"/>
                </a:cubicBezTo>
                <a:cubicBezTo>
                  <a:pt x="625793" y="612581"/>
                  <a:pt x="639128" y="612581"/>
                  <a:pt x="652463" y="613534"/>
                </a:cubicBezTo>
                <a:cubicBezTo>
                  <a:pt x="659131" y="614486"/>
                  <a:pt x="665798" y="615439"/>
                  <a:pt x="672466" y="616391"/>
                </a:cubicBezTo>
                <a:cubicBezTo>
                  <a:pt x="679133" y="618296"/>
                  <a:pt x="685801" y="619249"/>
                  <a:pt x="692468" y="622106"/>
                </a:cubicBezTo>
                <a:cubicBezTo>
                  <a:pt x="719138" y="630679"/>
                  <a:pt x="743903" y="646871"/>
                  <a:pt x="762001" y="664016"/>
                </a:cubicBezTo>
                <a:lnTo>
                  <a:pt x="801036" y="709296"/>
                </a:lnTo>
                <a:lnTo>
                  <a:pt x="811531" y="723071"/>
                </a:lnTo>
                <a:cubicBezTo>
                  <a:pt x="819151" y="733549"/>
                  <a:pt x="825818" y="742121"/>
                  <a:pt x="822961" y="738311"/>
                </a:cubicBezTo>
                <a:cubicBezTo>
                  <a:pt x="837248" y="758314"/>
                  <a:pt x="858203" y="789746"/>
                  <a:pt x="879158" y="809749"/>
                </a:cubicBezTo>
                <a:cubicBezTo>
                  <a:pt x="901066" y="830704"/>
                  <a:pt x="922973" y="838324"/>
                  <a:pt x="934403" y="839276"/>
                </a:cubicBezTo>
                <a:cubicBezTo>
                  <a:pt x="935356" y="839276"/>
                  <a:pt x="934403" y="838324"/>
                  <a:pt x="932498" y="838324"/>
                </a:cubicBezTo>
                <a:cubicBezTo>
                  <a:pt x="930593" y="838324"/>
                  <a:pt x="927736" y="837371"/>
                  <a:pt x="925831" y="836419"/>
                </a:cubicBezTo>
                <a:cubicBezTo>
                  <a:pt x="929641" y="837371"/>
                  <a:pt x="933451" y="838324"/>
                  <a:pt x="937261" y="838324"/>
                </a:cubicBezTo>
                <a:cubicBezTo>
                  <a:pt x="941071" y="839276"/>
                  <a:pt x="945833" y="839276"/>
                  <a:pt x="949643" y="839276"/>
                </a:cubicBezTo>
                <a:cubicBezTo>
                  <a:pt x="953453" y="839276"/>
                  <a:pt x="958216" y="839276"/>
                  <a:pt x="962978" y="839276"/>
                </a:cubicBezTo>
                <a:cubicBezTo>
                  <a:pt x="966788" y="838324"/>
                  <a:pt x="971551" y="838324"/>
                  <a:pt x="975361" y="837371"/>
                </a:cubicBezTo>
                <a:lnTo>
                  <a:pt x="984746" y="833834"/>
                </a:lnTo>
                <a:lnTo>
                  <a:pt x="985838" y="833561"/>
                </a:lnTo>
                <a:lnTo>
                  <a:pt x="987892" y="832648"/>
                </a:lnTo>
                <a:lnTo>
                  <a:pt x="999054" y="828441"/>
                </a:lnTo>
                <a:lnTo>
                  <a:pt x="1007498" y="822273"/>
                </a:lnTo>
                <a:lnTo>
                  <a:pt x="1007746" y="822131"/>
                </a:lnTo>
                <a:lnTo>
                  <a:pt x="1007877" y="821996"/>
                </a:lnTo>
                <a:lnTo>
                  <a:pt x="1022033" y="811654"/>
                </a:lnTo>
                <a:cubicBezTo>
                  <a:pt x="1037273" y="798319"/>
                  <a:pt x="1051561" y="778316"/>
                  <a:pt x="1066801" y="757361"/>
                </a:cubicBezTo>
                <a:cubicBezTo>
                  <a:pt x="1082041" y="735454"/>
                  <a:pt x="1097281" y="711641"/>
                  <a:pt x="1117283" y="688781"/>
                </a:cubicBezTo>
                <a:cubicBezTo>
                  <a:pt x="1137286" y="665921"/>
                  <a:pt x="1162051" y="641156"/>
                  <a:pt x="1195388" y="627821"/>
                </a:cubicBezTo>
                <a:cubicBezTo>
                  <a:pt x="1211581" y="621154"/>
                  <a:pt x="1228726" y="615439"/>
                  <a:pt x="1244918" y="613534"/>
                </a:cubicBezTo>
                <a:cubicBezTo>
                  <a:pt x="1253491" y="611629"/>
                  <a:pt x="1261111" y="612581"/>
                  <a:pt x="1269683" y="611629"/>
                </a:cubicBezTo>
                <a:close/>
                <a:moveTo>
                  <a:pt x="1666156" y="610875"/>
                </a:moveTo>
                <a:lnTo>
                  <a:pt x="1660208" y="614486"/>
                </a:lnTo>
                <a:lnTo>
                  <a:pt x="1658277" y="614902"/>
                </a:lnTo>
                <a:close/>
                <a:moveTo>
                  <a:pt x="1870182" y="610255"/>
                </a:moveTo>
                <a:lnTo>
                  <a:pt x="1844261" y="616621"/>
                </a:lnTo>
                <a:lnTo>
                  <a:pt x="1853566" y="612581"/>
                </a:lnTo>
                <a:close/>
                <a:moveTo>
                  <a:pt x="2518173" y="609724"/>
                </a:moveTo>
                <a:lnTo>
                  <a:pt x="2518410" y="609724"/>
                </a:lnTo>
                <a:lnTo>
                  <a:pt x="2501266" y="612581"/>
                </a:lnTo>
                <a:cubicBezTo>
                  <a:pt x="2506981" y="611628"/>
                  <a:pt x="2513410" y="610438"/>
                  <a:pt x="2518173" y="609724"/>
                </a:cubicBezTo>
                <a:close/>
                <a:moveTo>
                  <a:pt x="1895476" y="607819"/>
                </a:moveTo>
                <a:cubicBezTo>
                  <a:pt x="1899286" y="607819"/>
                  <a:pt x="1905001" y="606866"/>
                  <a:pt x="1912621" y="607819"/>
                </a:cubicBezTo>
                <a:cubicBezTo>
                  <a:pt x="1916431" y="608771"/>
                  <a:pt x="1920241" y="608771"/>
                  <a:pt x="1924051" y="608771"/>
                </a:cubicBezTo>
                <a:cubicBezTo>
                  <a:pt x="1927861" y="609724"/>
                  <a:pt x="1931671" y="609724"/>
                  <a:pt x="1935481" y="610676"/>
                </a:cubicBezTo>
                <a:lnTo>
                  <a:pt x="1942606" y="611899"/>
                </a:lnTo>
                <a:lnTo>
                  <a:pt x="1907620" y="608057"/>
                </a:lnTo>
                <a:cubicBezTo>
                  <a:pt x="1895238" y="608057"/>
                  <a:pt x="1884046" y="609247"/>
                  <a:pt x="1873568" y="610676"/>
                </a:cubicBezTo>
                <a:lnTo>
                  <a:pt x="1827431" y="624937"/>
                </a:lnTo>
                <a:lnTo>
                  <a:pt x="1844041" y="617344"/>
                </a:lnTo>
                <a:cubicBezTo>
                  <a:pt x="1851661" y="614486"/>
                  <a:pt x="1860233" y="612581"/>
                  <a:pt x="1868806" y="610676"/>
                </a:cubicBezTo>
                <a:cubicBezTo>
                  <a:pt x="1877378" y="609724"/>
                  <a:pt x="1885951" y="607819"/>
                  <a:pt x="1895476" y="607819"/>
                </a:cubicBezTo>
                <a:close/>
                <a:moveTo>
                  <a:pt x="641033" y="607819"/>
                </a:moveTo>
                <a:lnTo>
                  <a:pt x="682731" y="614402"/>
                </a:lnTo>
                <a:lnTo>
                  <a:pt x="612458" y="611629"/>
                </a:lnTo>
                <a:cubicBezTo>
                  <a:pt x="594361" y="614486"/>
                  <a:pt x="570548" y="620201"/>
                  <a:pt x="546736" y="633536"/>
                </a:cubicBezTo>
                <a:cubicBezTo>
                  <a:pt x="534353" y="640204"/>
                  <a:pt x="523876" y="648776"/>
                  <a:pt x="513398" y="657349"/>
                </a:cubicBezTo>
                <a:cubicBezTo>
                  <a:pt x="502921" y="666874"/>
                  <a:pt x="493396" y="676399"/>
                  <a:pt x="483871" y="686876"/>
                </a:cubicBezTo>
                <a:cubicBezTo>
                  <a:pt x="465773" y="707831"/>
                  <a:pt x="450533" y="729739"/>
                  <a:pt x="436246" y="750694"/>
                </a:cubicBezTo>
                <a:lnTo>
                  <a:pt x="423870" y="766446"/>
                </a:lnTo>
                <a:lnTo>
                  <a:pt x="397442" y="797679"/>
                </a:lnTo>
                <a:lnTo>
                  <a:pt x="440056" y="741169"/>
                </a:lnTo>
                <a:cubicBezTo>
                  <a:pt x="455296" y="719261"/>
                  <a:pt x="472441" y="694496"/>
                  <a:pt x="495301" y="670684"/>
                </a:cubicBezTo>
                <a:cubicBezTo>
                  <a:pt x="506731" y="659254"/>
                  <a:pt x="520066" y="646871"/>
                  <a:pt x="535306" y="637346"/>
                </a:cubicBezTo>
                <a:cubicBezTo>
                  <a:pt x="550546" y="627821"/>
                  <a:pt x="567691" y="619249"/>
                  <a:pt x="586741" y="614486"/>
                </a:cubicBezTo>
                <a:cubicBezTo>
                  <a:pt x="604838" y="608771"/>
                  <a:pt x="622936" y="607819"/>
                  <a:pt x="641033" y="607819"/>
                </a:cubicBezTo>
                <a:close/>
                <a:moveTo>
                  <a:pt x="1928018" y="607348"/>
                </a:moveTo>
                <a:lnTo>
                  <a:pt x="1941196" y="607819"/>
                </a:lnTo>
                <a:cubicBezTo>
                  <a:pt x="1959293" y="610676"/>
                  <a:pt x="1976438" y="617344"/>
                  <a:pt x="1992631" y="624964"/>
                </a:cubicBezTo>
                <a:lnTo>
                  <a:pt x="2003454" y="632343"/>
                </a:lnTo>
                <a:lnTo>
                  <a:pt x="1948816" y="610676"/>
                </a:lnTo>
                <a:close/>
                <a:moveTo>
                  <a:pt x="2534497" y="607042"/>
                </a:moveTo>
                <a:lnTo>
                  <a:pt x="2550796" y="607819"/>
                </a:lnTo>
                <a:cubicBezTo>
                  <a:pt x="2554606" y="607819"/>
                  <a:pt x="2557463" y="608771"/>
                  <a:pt x="2561273" y="608771"/>
                </a:cubicBezTo>
                <a:cubicBezTo>
                  <a:pt x="2565083" y="609724"/>
                  <a:pt x="2568893" y="609724"/>
                  <a:pt x="2572703" y="610676"/>
                </a:cubicBezTo>
                <a:cubicBezTo>
                  <a:pt x="2587943" y="613534"/>
                  <a:pt x="2606993" y="618296"/>
                  <a:pt x="2628901" y="629726"/>
                </a:cubicBezTo>
                <a:cubicBezTo>
                  <a:pt x="2613661" y="623059"/>
                  <a:pt x="2588896" y="612581"/>
                  <a:pt x="2557463" y="610676"/>
                </a:cubicBezTo>
                <a:lnTo>
                  <a:pt x="2509581" y="613387"/>
                </a:lnTo>
                <a:lnTo>
                  <a:pt x="2525078" y="609724"/>
                </a:lnTo>
                <a:lnTo>
                  <a:pt x="2518410" y="609724"/>
                </a:lnTo>
                <a:close/>
                <a:moveTo>
                  <a:pt x="2530793" y="606866"/>
                </a:moveTo>
                <a:lnTo>
                  <a:pt x="2534571" y="607030"/>
                </a:lnTo>
                <a:lnTo>
                  <a:pt x="2534497" y="607042"/>
                </a:lnTo>
                <a:close/>
                <a:moveTo>
                  <a:pt x="2566988" y="605914"/>
                </a:moveTo>
                <a:cubicBezTo>
                  <a:pt x="2573656" y="604961"/>
                  <a:pt x="2592706" y="609724"/>
                  <a:pt x="2603183" y="613534"/>
                </a:cubicBezTo>
                <a:cubicBezTo>
                  <a:pt x="2599373" y="612581"/>
                  <a:pt x="2594611" y="611629"/>
                  <a:pt x="2589848" y="610676"/>
                </a:cubicBezTo>
                <a:cubicBezTo>
                  <a:pt x="2585086" y="609724"/>
                  <a:pt x="2580323" y="608771"/>
                  <a:pt x="2574608" y="608771"/>
                </a:cubicBezTo>
                <a:lnTo>
                  <a:pt x="2534571" y="607030"/>
                </a:lnTo>
                <a:lnTo>
                  <a:pt x="2535556" y="606866"/>
                </a:lnTo>
                <a:cubicBezTo>
                  <a:pt x="2547938" y="605914"/>
                  <a:pt x="2561273" y="606866"/>
                  <a:pt x="2578418" y="608771"/>
                </a:cubicBezTo>
                <a:cubicBezTo>
                  <a:pt x="2580323" y="608771"/>
                  <a:pt x="2573656" y="606866"/>
                  <a:pt x="2566988" y="605914"/>
                </a:cubicBezTo>
                <a:close/>
                <a:moveTo>
                  <a:pt x="2517458" y="605914"/>
                </a:moveTo>
                <a:cubicBezTo>
                  <a:pt x="2505076" y="607819"/>
                  <a:pt x="2492693" y="610676"/>
                  <a:pt x="2479358" y="614486"/>
                </a:cubicBezTo>
                <a:cubicBezTo>
                  <a:pt x="2466023" y="618296"/>
                  <a:pt x="2450783" y="624964"/>
                  <a:pt x="2436496" y="634489"/>
                </a:cubicBezTo>
                <a:cubicBezTo>
                  <a:pt x="2441258" y="630679"/>
                  <a:pt x="2454593" y="623059"/>
                  <a:pt x="2470786" y="616391"/>
                </a:cubicBezTo>
                <a:cubicBezTo>
                  <a:pt x="2486026" y="610676"/>
                  <a:pt x="2505076" y="606866"/>
                  <a:pt x="2517458" y="605914"/>
                </a:cubicBezTo>
                <a:close/>
                <a:moveTo>
                  <a:pt x="1901191" y="605914"/>
                </a:moveTo>
                <a:cubicBezTo>
                  <a:pt x="1908811" y="605914"/>
                  <a:pt x="1917383" y="606866"/>
                  <a:pt x="1925003" y="606866"/>
                </a:cubicBezTo>
                <a:lnTo>
                  <a:pt x="1928018" y="607348"/>
                </a:lnTo>
                <a:lnTo>
                  <a:pt x="1898481" y="606293"/>
                </a:lnTo>
                <a:close/>
                <a:moveTo>
                  <a:pt x="1887856" y="605914"/>
                </a:moveTo>
                <a:lnTo>
                  <a:pt x="1898481" y="606293"/>
                </a:lnTo>
                <a:lnTo>
                  <a:pt x="1870182" y="610255"/>
                </a:lnTo>
                <a:close/>
                <a:moveTo>
                  <a:pt x="1495426" y="602104"/>
                </a:moveTo>
                <a:lnTo>
                  <a:pt x="1513518" y="610187"/>
                </a:lnTo>
                <a:lnTo>
                  <a:pt x="1513764" y="610323"/>
                </a:lnTo>
                <a:lnTo>
                  <a:pt x="1504818" y="607068"/>
                </a:lnTo>
                <a:close/>
                <a:moveTo>
                  <a:pt x="1484389" y="594136"/>
                </a:moveTo>
                <a:lnTo>
                  <a:pt x="1484619" y="594263"/>
                </a:lnTo>
                <a:lnTo>
                  <a:pt x="1499355" y="605080"/>
                </a:lnTo>
                <a:lnTo>
                  <a:pt x="1504818" y="607068"/>
                </a:lnTo>
                <a:lnTo>
                  <a:pt x="1512095" y="610914"/>
                </a:lnTo>
                <a:cubicBezTo>
                  <a:pt x="1518048" y="613772"/>
                  <a:pt x="1523048" y="615915"/>
                  <a:pt x="1523048" y="615439"/>
                </a:cubicBezTo>
                <a:lnTo>
                  <a:pt x="1513764" y="610323"/>
                </a:lnTo>
                <a:lnTo>
                  <a:pt x="1514075" y="610436"/>
                </a:lnTo>
                <a:lnTo>
                  <a:pt x="1540193" y="622106"/>
                </a:lnTo>
                <a:lnTo>
                  <a:pt x="1548353" y="622909"/>
                </a:lnTo>
                <a:lnTo>
                  <a:pt x="1548766" y="623059"/>
                </a:lnTo>
                <a:lnTo>
                  <a:pt x="1553286" y="623394"/>
                </a:lnTo>
                <a:lnTo>
                  <a:pt x="1578929" y="625916"/>
                </a:lnTo>
                <a:lnTo>
                  <a:pt x="1570673" y="625916"/>
                </a:lnTo>
                <a:cubicBezTo>
                  <a:pt x="1564958" y="625916"/>
                  <a:pt x="1561148" y="624964"/>
                  <a:pt x="1556386" y="624964"/>
                </a:cubicBezTo>
                <a:cubicBezTo>
                  <a:pt x="1560196" y="624964"/>
                  <a:pt x="1565911" y="625916"/>
                  <a:pt x="1572578" y="626869"/>
                </a:cubicBezTo>
                <a:cubicBezTo>
                  <a:pt x="1579246" y="626869"/>
                  <a:pt x="1585913" y="627821"/>
                  <a:pt x="1592581" y="627821"/>
                </a:cubicBezTo>
                <a:lnTo>
                  <a:pt x="1594951" y="627492"/>
                </a:lnTo>
                <a:lnTo>
                  <a:pt x="1598296" y="627821"/>
                </a:lnTo>
                <a:lnTo>
                  <a:pt x="1608669" y="625587"/>
                </a:lnTo>
                <a:lnTo>
                  <a:pt x="1626871" y="623059"/>
                </a:lnTo>
                <a:lnTo>
                  <a:pt x="1617308" y="623726"/>
                </a:lnTo>
                <a:lnTo>
                  <a:pt x="1628789" y="621253"/>
                </a:lnTo>
                <a:lnTo>
                  <a:pt x="1653541" y="616391"/>
                </a:lnTo>
                <a:lnTo>
                  <a:pt x="1654920" y="615625"/>
                </a:lnTo>
                <a:lnTo>
                  <a:pt x="1658277" y="614902"/>
                </a:lnTo>
                <a:lnTo>
                  <a:pt x="1651636" y="618296"/>
                </a:lnTo>
                <a:cubicBezTo>
                  <a:pt x="1625918" y="627821"/>
                  <a:pt x="1601153" y="629726"/>
                  <a:pt x="1577341" y="628774"/>
                </a:cubicBezTo>
                <a:cubicBezTo>
                  <a:pt x="1552576" y="626869"/>
                  <a:pt x="1527811" y="621154"/>
                  <a:pt x="1504951" y="609724"/>
                </a:cubicBezTo>
                <a:close/>
                <a:moveTo>
                  <a:pt x="1467886" y="581980"/>
                </a:moveTo>
                <a:lnTo>
                  <a:pt x="1482638" y="592809"/>
                </a:lnTo>
                <a:lnTo>
                  <a:pt x="1484389" y="594136"/>
                </a:lnTo>
                <a:lnTo>
                  <a:pt x="1476376" y="589721"/>
                </a:lnTo>
                <a:close/>
                <a:moveTo>
                  <a:pt x="2774633" y="578291"/>
                </a:moveTo>
                <a:lnTo>
                  <a:pt x="2777380" y="579177"/>
                </a:lnTo>
                <a:lnTo>
                  <a:pt x="2787320" y="585141"/>
                </a:lnTo>
                <a:lnTo>
                  <a:pt x="2783206" y="584006"/>
                </a:lnTo>
                <a:cubicBezTo>
                  <a:pt x="2778443" y="581149"/>
                  <a:pt x="2780348" y="582101"/>
                  <a:pt x="2774633" y="578291"/>
                </a:cubicBezTo>
                <a:close/>
                <a:moveTo>
                  <a:pt x="2754631" y="578291"/>
                </a:moveTo>
                <a:lnTo>
                  <a:pt x="2756404" y="578646"/>
                </a:lnTo>
                <a:lnTo>
                  <a:pt x="2772728" y="590674"/>
                </a:lnTo>
                <a:cubicBezTo>
                  <a:pt x="2773681" y="589721"/>
                  <a:pt x="2769871" y="587816"/>
                  <a:pt x="2766061" y="585911"/>
                </a:cubicBezTo>
                <a:cubicBezTo>
                  <a:pt x="2762251" y="584006"/>
                  <a:pt x="2756536" y="580196"/>
                  <a:pt x="2754631" y="578291"/>
                </a:cubicBezTo>
                <a:close/>
                <a:moveTo>
                  <a:pt x="1085851" y="577339"/>
                </a:moveTo>
                <a:cubicBezTo>
                  <a:pt x="1074421" y="586864"/>
                  <a:pt x="1066801" y="593531"/>
                  <a:pt x="1062991" y="596389"/>
                </a:cubicBezTo>
                <a:lnTo>
                  <a:pt x="1073067" y="586825"/>
                </a:lnTo>
                <a:close/>
                <a:moveTo>
                  <a:pt x="1721050" y="575434"/>
                </a:moveTo>
                <a:cubicBezTo>
                  <a:pt x="1721169" y="575434"/>
                  <a:pt x="1719264" y="577338"/>
                  <a:pt x="1716406" y="580196"/>
                </a:cubicBezTo>
                <a:cubicBezTo>
                  <a:pt x="1709738" y="584959"/>
                  <a:pt x="1699261" y="593531"/>
                  <a:pt x="1694498" y="596389"/>
                </a:cubicBezTo>
                <a:lnTo>
                  <a:pt x="1666156" y="610875"/>
                </a:lnTo>
                <a:lnTo>
                  <a:pt x="1695079" y="593314"/>
                </a:lnTo>
                <a:lnTo>
                  <a:pt x="1704976" y="587816"/>
                </a:lnTo>
                <a:lnTo>
                  <a:pt x="1706354" y="586469"/>
                </a:lnTo>
                <a:lnTo>
                  <a:pt x="1713548" y="582101"/>
                </a:lnTo>
                <a:cubicBezTo>
                  <a:pt x="1718787" y="577338"/>
                  <a:pt x="1720931" y="575434"/>
                  <a:pt x="1721050" y="575434"/>
                </a:cubicBezTo>
                <a:close/>
                <a:moveTo>
                  <a:pt x="1454991" y="571850"/>
                </a:moveTo>
                <a:lnTo>
                  <a:pt x="1465581" y="579879"/>
                </a:lnTo>
                <a:lnTo>
                  <a:pt x="1467886" y="581980"/>
                </a:lnTo>
                <a:lnTo>
                  <a:pt x="1456373" y="573529"/>
                </a:lnTo>
                <a:close/>
                <a:moveTo>
                  <a:pt x="2767013" y="570671"/>
                </a:moveTo>
                <a:cubicBezTo>
                  <a:pt x="2771776" y="574481"/>
                  <a:pt x="2777491" y="577339"/>
                  <a:pt x="2781301" y="579244"/>
                </a:cubicBezTo>
                <a:cubicBezTo>
                  <a:pt x="2785111" y="581149"/>
                  <a:pt x="2788921" y="582101"/>
                  <a:pt x="2789873" y="582101"/>
                </a:cubicBezTo>
                <a:cubicBezTo>
                  <a:pt x="2775586" y="574481"/>
                  <a:pt x="2768918" y="569719"/>
                  <a:pt x="2767013" y="570671"/>
                </a:cubicBezTo>
                <a:close/>
                <a:moveTo>
                  <a:pt x="2731101" y="567471"/>
                </a:moveTo>
                <a:cubicBezTo>
                  <a:pt x="2730699" y="565909"/>
                  <a:pt x="2744629" y="577339"/>
                  <a:pt x="2740343" y="571624"/>
                </a:cubicBezTo>
                <a:cubicBezTo>
                  <a:pt x="2757488" y="585911"/>
                  <a:pt x="2737486" y="572576"/>
                  <a:pt x="2737486" y="574481"/>
                </a:cubicBezTo>
                <a:cubicBezTo>
                  <a:pt x="2732962" y="569957"/>
                  <a:pt x="2731235" y="567992"/>
                  <a:pt x="2731101" y="567471"/>
                </a:cubicBezTo>
                <a:close/>
                <a:moveTo>
                  <a:pt x="2753678" y="556384"/>
                </a:moveTo>
                <a:cubicBezTo>
                  <a:pt x="2756536" y="558289"/>
                  <a:pt x="2757488" y="560194"/>
                  <a:pt x="2756536" y="560194"/>
                </a:cubicBezTo>
                <a:cubicBezTo>
                  <a:pt x="2763203" y="564956"/>
                  <a:pt x="2769871" y="569719"/>
                  <a:pt x="2776538" y="574481"/>
                </a:cubicBezTo>
                <a:cubicBezTo>
                  <a:pt x="2777491" y="574481"/>
                  <a:pt x="2771776" y="570671"/>
                  <a:pt x="2766061" y="565909"/>
                </a:cubicBezTo>
                <a:cubicBezTo>
                  <a:pt x="2760346" y="561146"/>
                  <a:pt x="2753678" y="556384"/>
                  <a:pt x="2753678" y="556384"/>
                </a:cubicBezTo>
                <a:close/>
                <a:moveTo>
                  <a:pt x="1738257" y="555274"/>
                </a:moveTo>
                <a:lnTo>
                  <a:pt x="1736408" y="557336"/>
                </a:lnTo>
                <a:lnTo>
                  <a:pt x="1737341" y="556170"/>
                </a:lnTo>
                <a:close/>
                <a:moveTo>
                  <a:pt x="1569406" y="534519"/>
                </a:moveTo>
                <a:lnTo>
                  <a:pt x="1603058" y="535429"/>
                </a:lnTo>
                <a:cubicBezTo>
                  <a:pt x="1600201" y="537334"/>
                  <a:pt x="1588771" y="538286"/>
                  <a:pt x="1576388" y="536381"/>
                </a:cubicBezTo>
                <a:close/>
                <a:moveTo>
                  <a:pt x="1598318" y="532735"/>
                </a:moveTo>
                <a:lnTo>
                  <a:pt x="1593533" y="533524"/>
                </a:lnTo>
                <a:lnTo>
                  <a:pt x="1590130" y="533017"/>
                </a:lnTo>
                <a:close/>
                <a:moveTo>
                  <a:pt x="1561285" y="532353"/>
                </a:moveTo>
                <a:lnTo>
                  <a:pt x="1569406" y="534519"/>
                </a:lnTo>
                <a:lnTo>
                  <a:pt x="1567816" y="534476"/>
                </a:lnTo>
                <a:close/>
                <a:moveTo>
                  <a:pt x="1607394" y="531237"/>
                </a:moveTo>
                <a:lnTo>
                  <a:pt x="1603058" y="532571"/>
                </a:lnTo>
                <a:lnTo>
                  <a:pt x="1598318" y="532735"/>
                </a:lnTo>
                <a:close/>
                <a:moveTo>
                  <a:pt x="930734" y="530953"/>
                </a:moveTo>
                <a:lnTo>
                  <a:pt x="960121" y="534476"/>
                </a:lnTo>
                <a:cubicBezTo>
                  <a:pt x="952501" y="534476"/>
                  <a:pt x="942976" y="533524"/>
                  <a:pt x="935356" y="532571"/>
                </a:cubicBezTo>
                <a:close/>
                <a:moveTo>
                  <a:pt x="1758536" y="529677"/>
                </a:moveTo>
                <a:lnTo>
                  <a:pt x="1757125" y="531619"/>
                </a:lnTo>
                <a:lnTo>
                  <a:pt x="1751979" y="537873"/>
                </a:lnTo>
                <a:close/>
                <a:moveTo>
                  <a:pt x="1547813" y="528761"/>
                </a:moveTo>
                <a:cubicBezTo>
                  <a:pt x="1547813" y="527809"/>
                  <a:pt x="1549956" y="528523"/>
                  <a:pt x="1553529" y="529833"/>
                </a:cubicBezTo>
                <a:lnTo>
                  <a:pt x="1561285" y="532353"/>
                </a:lnTo>
                <a:close/>
                <a:moveTo>
                  <a:pt x="991549" y="528128"/>
                </a:moveTo>
                <a:lnTo>
                  <a:pt x="987892" y="529753"/>
                </a:lnTo>
                <a:lnTo>
                  <a:pt x="984746" y="530939"/>
                </a:lnTo>
                <a:lnTo>
                  <a:pt x="978218" y="532571"/>
                </a:lnTo>
                <a:cubicBezTo>
                  <a:pt x="978218" y="532571"/>
                  <a:pt x="980123" y="531619"/>
                  <a:pt x="983933" y="530666"/>
                </a:cubicBezTo>
                <a:close/>
                <a:moveTo>
                  <a:pt x="992506" y="527809"/>
                </a:moveTo>
                <a:lnTo>
                  <a:pt x="991549" y="528128"/>
                </a:lnTo>
                <a:lnTo>
                  <a:pt x="992123" y="527873"/>
                </a:lnTo>
                <a:close/>
                <a:moveTo>
                  <a:pt x="1550404" y="527100"/>
                </a:moveTo>
                <a:lnTo>
                  <a:pt x="1590130" y="533017"/>
                </a:lnTo>
                <a:lnTo>
                  <a:pt x="1575436" y="533524"/>
                </a:lnTo>
                <a:cubicBezTo>
                  <a:pt x="1566863" y="533524"/>
                  <a:pt x="1559243" y="530666"/>
                  <a:pt x="1551623" y="527809"/>
                </a:cubicBezTo>
                <a:close/>
                <a:moveTo>
                  <a:pt x="1763078" y="526856"/>
                </a:moveTo>
                <a:cubicBezTo>
                  <a:pt x="1760221" y="531619"/>
                  <a:pt x="1753553" y="541144"/>
                  <a:pt x="1744981" y="550669"/>
                </a:cubicBezTo>
                <a:cubicBezTo>
                  <a:pt x="1746886" y="548764"/>
                  <a:pt x="1747838" y="545906"/>
                  <a:pt x="1747838" y="545906"/>
                </a:cubicBezTo>
                <a:lnTo>
                  <a:pt x="1738257" y="555274"/>
                </a:lnTo>
                <a:lnTo>
                  <a:pt x="1752958" y="538882"/>
                </a:lnTo>
                <a:cubicBezTo>
                  <a:pt x="1757601" y="533048"/>
                  <a:pt x="1761173" y="528285"/>
                  <a:pt x="1763078" y="526856"/>
                </a:cubicBezTo>
                <a:close/>
                <a:moveTo>
                  <a:pt x="1624955" y="525834"/>
                </a:moveTo>
                <a:lnTo>
                  <a:pt x="1617346" y="529595"/>
                </a:lnTo>
                <a:lnTo>
                  <a:pt x="1607394" y="531237"/>
                </a:lnTo>
                <a:close/>
                <a:moveTo>
                  <a:pt x="368618" y="523999"/>
                </a:moveTo>
                <a:cubicBezTo>
                  <a:pt x="366713" y="525904"/>
                  <a:pt x="363856" y="526856"/>
                  <a:pt x="360998" y="527809"/>
                </a:cubicBezTo>
                <a:lnTo>
                  <a:pt x="353230" y="530398"/>
                </a:lnTo>
                <a:close/>
                <a:moveTo>
                  <a:pt x="1544725" y="523801"/>
                </a:moveTo>
                <a:lnTo>
                  <a:pt x="1550404" y="527100"/>
                </a:lnTo>
                <a:lnTo>
                  <a:pt x="1548766" y="526857"/>
                </a:lnTo>
                <a:close/>
                <a:moveTo>
                  <a:pt x="1630707" y="522990"/>
                </a:moveTo>
                <a:lnTo>
                  <a:pt x="1627823" y="524951"/>
                </a:lnTo>
                <a:lnTo>
                  <a:pt x="1624955" y="525834"/>
                </a:lnTo>
                <a:close/>
                <a:moveTo>
                  <a:pt x="1649731" y="513521"/>
                </a:moveTo>
                <a:lnTo>
                  <a:pt x="1648184" y="515879"/>
                </a:lnTo>
                <a:lnTo>
                  <a:pt x="1644016" y="519236"/>
                </a:lnTo>
                <a:cubicBezTo>
                  <a:pt x="1640206" y="522094"/>
                  <a:pt x="1636396" y="523999"/>
                  <a:pt x="1633538" y="525904"/>
                </a:cubicBezTo>
                <a:cubicBezTo>
                  <a:pt x="1629728" y="527809"/>
                  <a:pt x="1626871" y="529714"/>
                  <a:pt x="1624013" y="530666"/>
                </a:cubicBezTo>
                <a:cubicBezTo>
                  <a:pt x="1624966" y="529714"/>
                  <a:pt x="1625918" y="528761"/>
                  <a:pt x="1628776" y="527809"/>
                </a:cubicBezTo>
                <a:cubicBezTo>
                  <a:pt x="1627823" y="527809"/>
                  <a:pt x="1624013" y="529714"/>
                  <a:pt x="1620203" y="530666"/>
                </a:cubicBezTo>
                <a:cubicBezTo>
                  <a:pt x="1623061" y="529714"/>
                  <a:pt x="1628776" y="526856"/>
                  <a:pt x="1634491" y="523999"/>
                </a:cubicBezTo>
                <a:cubicBezTo>
                  <a:pt x="1636396" y="523046"/>
                  <a:pt x="1637348" y="522094"/>
                  <a:pt x="1639253" y="521141"/>
                </a:cubicBezTo>
                <a:cubicBezTo>
                  <a:pt x="1640206" y="520189"/>
                  <a:pt x="1642111" y="519236"/>
                  <a:pt x="1643063" y="518284"/>
                </a:cubicBezTo>
                <a:cubicBezTo>
                  <a:pt x="1645921" y="516379"/>
                  <a:pt x="1647826" y="514474"/>
                  <a:pt x="1649731" y="513521"/>
                </a:cubicBezTo>
                <a:close/>
                <a:moveTo>
                  <a:pt x="1646257" y="512417"/>
                </a:moveTo>
                <a:lnTo>
                  <a:pt x="1638301" y="519236"/>
                </a:lnTo>
                <a:lnTo>
                  <a:pt x="1630707" y="522990"/>
                </a:lnTo>
                <a:close/>
                <a:moveTo>
                  <a:pt x="892272" y="511340"/>
                </a:moveTo>
                <a:lnTo>
                  <a:pt x="893359" y="512013"/>
                </a:lnTo>
                <a:lnTo>
                  <a:pt x="899161" y="517331"/>
                </a:lnTo>
                <a:close/>
                <a:moveTo>
                  <a:pt x="1655446" y="509711"/>
                </a:moveTo>
                <a:cubicBezTo>
                  <a:pt x="1648779" y="515903"/>
                  <a:pt x="1647112" y="517570"/>
                  <a:pt x="1647231" y="517331"/>
                </a:cubicBezTo>
                <a:lnTo>
                  <a:pt x="1648184" y="515879"/>
                </a:lnTo>
                <a:lnTo>
                  <a:pt x="1652588" y="512331"/>
                </a:lnTo>
                <a:cubicBezTo>
                  <a:pt x="1654732" y="510426"/>
                  <a:pt x="1655922" y="509235"/>
                  <a:pt x="1655446" y="509711"/>
                </a:cubicBezTo>
                <a:close/>
                <a:moveTo>
                  <a:pt x="1401128" y="509711"/>
                </a:moveTo>
                <a:cubicBezTo>
                  <a:pt x="1412558" y="523999"/>
                  <a:pt x="1424941" y="541144"/>
                  <a:pt x="1443991" y="560194"/>
                </a:cubicBezTo>
                <a:lnTo>
                  <a:pt x="1449611" y="565318"/>
                </a:lnTo>
                <a:lnTo>
                  <a:pt x="1454991" y="571850"/>
                </a:lnTo>
                <a:lnTo>
                  <a:pt x="1445896" y="564956"/>
                </a:lnTo>
                <a:cubicBezTo>
                  <a:pt x="1428751" y="547811"/>
                  <a:pt x="1414463" y="528761"/>
                  <a:pt x="1401128" y="509711"/>
                </a:cubicBezTo>
                <a:close/>
                <a:moveTo>
                  <a:pt x="886732" y="506523"/>
                </a:moveTo>
                <a:lnTo>
                  <a:pt x="892272" y="511340"/>
                </a:lnTo>
                <a:lnTo>
                  <a:pt x="889636" y="509711"/>
                </a:lnTo>
                <a:close/>
                <a:moveTo>
                  <a:pt x="1022033" y="504949"/>
                </a:moveTo>
                <a:cubicBezTo>
                  <a:pt x="1022033" y="505901"/>
                  <a:pt x="1018223" y="510664"/>
                  <a:pt x="1012508" y="514474"/>
                </a:cubicBezTo>
                <a:cubicBezTo>
                  <a:pt x="1007746" y="518284"/>
                  <a:pt x="1002031" y="522094"/>
                  <a:pt x="1000126" y="523046"/>
                </a:cubicBezTo>
                <a:cubicBezTo>
                  <a:pt x="1004889" y="520189"/>
                  <a:pt x="1009413" y="516855"/>
                  <a:pt x="1011437" y="515426"/>
                </a:cubicBezTo>
                <a:lnTo>
                  <a:pt x="1007877" y="519101"/>
                </a:lnTo>
                <a:lnTo>
                  <a:pt x="1007498" y="519378"/>
                </a:lnTo>
                <a:lnTo>
                  <a:pt x="994411" y="526856"/>
                </a:lnTo>
                <a:lnTo>
                  <a:pt x="992123" y="527873"/>
                </a:lnTo>
                <a:lnTo>
                  <a:pt x="986791" y="528761"/>
                </a:lnTo>
                <a:cubicBezTo>
                  <a:pt x="984886" y="529714"/>
                  <a:pt x="982028" y="530666"/>
                  <a:pt x="979171" y="530666"/>
                </a:cubicBezTo>
                <a:cubicBezTo>
                  <a:pt x="976313" y="531619"/>
                  <a:pt x="973456" y="532571"/>
                  <a:pt x="969646" y="532571"/>
                </a:cubicBezTo>
                <a:cubicBezTo>
                  <a:pt x="967741" y="532571"/>
                  <a:pt x="966788" y="532571"/>
                  <a:pt x="964883" y="533524"/>
                </a:cubicBezTo>
                <a:cubicBezTo>
                  <a:pt x="962978" y="533524"/>
                  <a:pt x="962026" y="533524"/>
                  <a:pt x="960121" y="533524"/>
                </a:cubicBezTo>
                <a:cubicBezTo>
                  <a:pt x="970598" y="532571"/>
                  <a:pt x="980123" y="530666"/>
                  <a:pt x="989648" y="526856"/>
                </a:cubicBezTo>
                <a:cubicBezTo>
                  <a:pt x="999173" y="523046"/>
                  <a:pt x="1009651" y="516379"/>
                  <a:pt x="1022033" y="504949"/>
                </a:cubicBezTo>
                <a:close/>
                <a:moveTo>
                  <a:pt x="1656164" y="503925"/>
                </a:moveTo>
                <a:lnTo>
                  <a:pt x="1651636" y="508759"/>
                </a:lnTo>
                <a:lnTo>
                  <a:pt x="1646257" y="512417"/>
                </a:lnTo>
                <a:close/>
                <a:moveTo>
                  <a:pt x="1036321" y="499234"/>
                </a:moveTo>
                <a:cubicBezTo>
                  <a:pt x="1024891" y="510664"/>
                  <a:pt x="1007746" y="524951"/>
                  <a:pt x="996316" y="530666"/>
                </a:cubicBezTo>
                <a:cubicBezTo>
                  <a:pt x="1008698" y="525904"/>
                  <a:pt x="1024891" y="512569"/>
                  <a:pt x="1036321" y="499234"/>
                </a:cubicBezTo>
                <a:close/>
                <a:moveTo>
                  <a:pt x="1509713" y="497329"/>
                </a:moveTo>
                <a:lnTo>
                  <a:pt x="1544725" y="523801"/>
                </a:lnTo>
                <a:lnTo>
                  <a:pt x="1530311" y="515427"/>
                </a:lnTo>
                <a:cubicBezTo>
                  <a:pt x="1523286" y="510188"/>
                  <a:pt x="1516381" y="503997"/>
                  <a:pt x="1509713" y="497329"/>
                </a:cubicBezTo>
                <a:close/>
                <a:moveTo>
                  <a:pt x="397493" y="496023"/>
                </a:moveTo>
                <a:lnTo>
                  <a:pt x="386716" y="508759"/>
                </a:lnTo>
                <a:cubicBezTo>
                  <a:pt x="380048" y="514474"/>
                  <a:pt x="372428" y="520189"/>
                  <a:pt x="364808" y="523999"/>
                </a:cubicBezTo>
                <a:cubicBezTo>
                  <a:pt x="357188" y="527809"/>
                  <a:pt x="349568" y="530666"/>
                  <a:pt x="340043" y="532571"/>
                </a:cubicBezTo>
                <a:cubicBezTo>
                  <a:pt x="340996" y="533524"/>
                  <a:pt x="346711" y="532571"/>
                  <a:pt x="352426" y="530666"/>
                </a:cubicBezTo>
                <a:lnTo>
                  <a:pt x="353230" y="530398"/>
                </a:lnTo>
                <a:lnTo>
                  <a:pt x="344629" y="533975"/>
                </a:lnTo>
                <a:lnTo>
                  <a:pt x="344456" y="534006"/>
                </a:lnTo>
                <a:lnTo>
                  <a:pt x="316231" y="535429"/>
                </a:lnTo>
                <a:cubicBezTo>
                  <a:pt x="306706" y="534476"/>
                  <a:pt x="298133" y="532571"/>
                  <a:pt x="290513" y="529714"/>
                </a:cubicBezTo>
                <a:cubicBezTo>
                  <a:pt x="282893" y="526856"/>
                  <a:pt x="276226" y="523046"/>
                  <a:pt x="269558" y="519236"/>
                </a:cubicBezTo>
                <a:cubicBezTo>
                  <a:pt x="280988" y="526856"/>
                  <a:pt x="293371" y="530666"/>
                  <a:pt x="308611" y="532571"/>
                </a:cubicBezTo>
                <a:cubicBezTo>
                  <a:pt x="316231" y="533524"/>
                  <a:pt x="323851" y="533524"/>
                  <a:pt x="332423" y="532571"/>
                </a:cubicBezTo>
                <a:cubicBezTo>
                  <a:pt x="340043" y="531619"/>
                  <a:pt x="347663" y="530666"/>
                  <a:pt x="355283" y="526856"/>
                </a:cubicBezTo>
                <a:cubicBezTo>
                  <a:pt x="362427" y="523999"/>
                  <a:pt x="369571" y="520189"/>
                  <a:pt x="376715" y="515069"/>
                </a:cubicBezTo>
                <a:close/>
                <a:moveTo>
                  <a:pt x="1664301" y="495237"/>
                </a:moveTo>
                <a:lnTo>
                  <a:pt x="1658303" y="502091"/>
                </a:lnTo>
                <a:lnTo>
                  <a:pt x="1656164" y="503925"/>
                </a:lnTo>
                <a:close/>
                <a:moveTo>
                  <a:pt x="399347" y="493832"/>
                </a:moveTo>
                <a:lnTo>
                  <a:pt x="398146" y="495424"/>
                </a:lnTo>
                <a:lnTo>
                  <a:pt x="397493" y="496023"/>
                </a:lnTo>
                <a:close/>
                <a:moveTo>
                  <a:pt x="2761674" y="493619"/>
                </a:moveTo>
                <a:lnTo>
                  <a:pt x="2765109" y="498162"/>
                </a:lnTo>
                <a:cubicBezTo>
                  <a:pt x="2768204" y="502329"/>
                  <a:pt x="2770347" y="505425"/>
                  <a:pt x="2770823" y="506854"/>
                </a:cubicBezTo>
                <a:lnTo>
                  <a:pt x="2762323" y="495434"/>
                </a:lnTo>
                <a:close/>
                <a:moveTo>
                  <a:pt x="1389698" y="492566"/>
                </a:moveTo>
                <a:lnTo>
                  <a:pt x="1392932" y="496493"/>
                </a:lnTo>
                <a:lnTo>
                  <a:pt x="1395413" y="500186"/>
                </a:lnTo>
                <a:cubicBezTo>
                  <a:pt x="1393508" y="497329"/>
                  <a:pt x="1389698" y="492566"/>
                  <a:pt x="1389698" y="492566"/>
                </a:cubicBezTo>
                <a:close/>
                <a:moveTo>
                  <a:pt x="2141361" y="484507"/>
                </a:moveTo>
                <a:lnTo>
                  <a:pt x="2169796" y="512569"/>
                </a:lnTo>
                <a:cubicBezTo>
                  <a:pt x="2167891" y="511616"/>
                  <a:pt x="2165033" y="508759"/>
                  <a:pt x="2163128" y="506854"/>
                </a:cubicBezTo>
                <a:lnTo>
                  <a:pt x="2155508" y="500186"/>
                </a:lnTo>
                <a:cubicBezTo>
                  <a:pt x="2154080" y="499234"/>
                  <a:pt x="2150270" y="495186"/>
                  <a:pt x="2145269" y="489351"/>
                </a:cubicBezTo>
                <a:close/>
                <a:moveTo>
                  <a:pt x="1678212" y="479339"/>
                </a:moveTo>
                <a:lnTo>
                  <a:pt x="1674496" y="484351"/>
                </a:lnTo>
                <a:lnTo>
                  <a:pt x="1664301" y="495237"/>
                </a:lnTo>
                <a:close/>
                <a:moveTo>
                  <a:pt x="1678726" y="478645"/>
                </a:moveTo>
                <a:lnTo>
                  <a:pt x="1678306" y="479231"/>
                </a:lnTo>
                <a:lnTo>
                  <a:pt x="1678212" y="479339"/>
                </a:lnTo>
                <a:close/>
                <a:moveTo>
                  <a:pt x="860569" y="477805"/>
                </a:moveTo>
                <a:lnTo>
                  <a:pt x="862265" y="479666"/>
                </a:lnTo>
                <a:lnTo>
                  <a:pt x="876301" y="496376"/>
                </a:lnTo>
                <a:lnTo>
                  <a:pt x="883496" y="502971"/>
                </a:lnTo>
                <a:lnTo>
                  <a:pt x="886732" y="506523"/>
                </a:lnTo>
                <a:lnTo>
                  <a:pt x="877253" y="498281"/>
                </a:lnTo>
                <a:close/>
                <a:moveTo>
                  <a:pt x="2744153" y="475421"/>
                </a:moveTo>
                <a:cubicBezTo>
                  <a:pt x="2753678" y="486851"/>
                  <a:pt x="2753678" y="490661"/>
                  <a:pt x="2759393" y="495424"/>
                </a:cubicBezTo>
                <a:cubicBezTo>
                  <a:pt x="2755583" y="490661"/>
                  <a:pt x="2753678" y="483994"/>
                  <a:pt x="2747963" y="478279"/>
                </a:cubicBezTo>
                <a:cubicBezTo>
                  <a:pt x="2748916" y="481136"/>
                  <a:pt x="2750821" y="483041"/>
                  <a:pt x="2749868" y="482089"/>
                </a:cubicBezTo>
                <a:cubicBezTo>
                  <a:pt x="2747963" y="479231"/>
                  <a:pt x="2745106" y="475421"/>
                  <a:pt x="2744153" y="475421"/>
                </a:cubicBezTo>
                <a:close/>
                <a:moveTo>
                  <a:pt x="858111" y="474788"/>
                </a:moveTo>
                <a:lnTo>
                  <a:pt x="860569" y="477805"/>
                </a:lnTo>
                <a:lnTo>
                  <a:pt x="859156" y="476255"/>
                </a:lnTo>
                <a:close/>
                <a:moveTo>
                  <a:pt x="856298" y="472564"/>
                </a:moveTo>
                <a:lnTo>
                  <a:pt x="857796" y="474347"/>
                </a:lnTo>
                <a:lnTo>
                  <a:pt x="858111" y="474788"/>
                </a:lnTo>
                <a:close/>
                <a:moveTo>
                  <a:pt x="428626" y="459229"/>
                </a:moveTo>
                <a:cubicBezTo>
                  <a:pt x="426721" y="463039"/>
                  <a:pt x="417196" y="475421"/>
                  <a:pt x="409576" y="484946"/>
                </a:cubicBezTo>
                <a:cubicBezTo>
                  <a:pt x="401003" y="494471"/>
                  <a:pt x="394336" y="502091"/>
                  <a:pt x="396241" y="500186"/>
                </a:cubicBezTo>
                <a:lnTo>
                  <a:pt x="425763" y="462613"/>
                </a:lnTo>
                <a:close/>
                <a:moveTo>
                  <a:pt x="1075373" y="439226"/>
                </a:moveTo>
                <a:cubicBezTo>
                  <a:pt x="1067753" y="451609"/>
                  <a:pt x="1053466" y="471611"/>
                  <a:pt x="1043941" y="483994"/>
                </a:cubicBezTo>
                <a:cubicBezTo>
                  <a:pt x="1048703" y="475421"/>
                  <a:pt x="1066801" y="451609"/>
                  <a:pt x="1075373" y="439226"/>
                </a:cubicBezTo>
                <a:close/>
                <a:moveTo>
                  <a:pt x="2105026" y="437321"/>
                </a:moveTo>
                <a:cubicBezTo>
                  <a:pt x="2104073" y="434464"/>
                  <a:pt x="2115503" y="451609"/>
                  <a:pt x="2127886" y="467801"/>
                </a:cubicBezTo>
                <a:lnTo>
                  <a:pt x="2141361" y="484507"/>
                </a:lnTo>
                <a:lnTo>
                  <a:pt x="2133482" y="476731"/>
                </a:lnTo>
                <a:cubicBezTo>
                  <a:pt x="2122647" y="463039"/>
                  <a:pt x="2113122" y="448751"/>
                  <a:pt x="2105026" y="437321"/>
                </a:cubicBezTo>
                <a:close/>
                <a:moveTo>
                  <a:pt x="1343163" y="435960"/>
                </a:moveTo>
                <a:lnTo>
                  <a:pt x="1351003" y="443036"/>
                </a:lnTo>
                <a:cubicBezTo>
                  <a:pt x="1359219" y="452561"/>
                  <a:pt x="1368267" y="464944"/>
                  <a:pt x="1379221" y="481136"/>
                </a:cubicBezTo>
                <a:cubicBezTo>
                  <a:pt x="1376363" y="477326"/>
                  <a:pt x="1366838" y="464944"/>
                  <a:pt x="1357313" y="452561"/>
                </a:cubicBezTo>
                <a:close/>
                <a:moveTo>
                  <a:pt x="1211581" y="424939"/>
                </a:moveTo>
                <a:cubicBezTo>
                  <a:pt x="1203961" y="431606"/>
                  <a:pt x="1194436" y="443989"/>
                  <a:pt x="1186816" y="450656"/>
                </a:cubicBezTo>
                <a:cubicBezTo>
                  <a:pt x="1187292" y="449704"/>
                  <a:pt x="1189197" y="447323"/>
                  <a:pt x="1191698" y="444346"/>
                </a:cubicBezTo>
                <a:lnTo>
                  <a:pt x="1195614" y="439768"/>
                </a:lnTo>
                <a:lnTo>
                  <a:pt x="1205223" y="430238"/>
                </a:lnTo>
                <a:close/>
                <a:moveTo>
                  <a:pt x="1327786" y="422081"/>
                </a:moveTo>
                <a:cubicBezTo>
                  <a:pt x="1332072" y="424939"/>
                  <a:pt x="1337073" y="429463"/>
                  <a:pt x="1342192" y="434821"/>
                </a:cubicBezTo>
                <a:lnTo>
                  <a:pt x="1343163" y="435960"/>
                </a:lnTo>
                <a:close/>
                <a:moveTo>
                  <a:pt x="2362201" y="420176"/>
                </a:moveTo>
                <a:lnTo>
                  <a:pt x="2358877" y="424819"/>
                </a:lnTo>
                <a:lnTo>
                  <a:pt x="2358354" y="425470"/>
                </a:lnTo>
                <a:lnTo>
                  <a:pt x="2359341" y="423990"/>
                </a:lnTo>
                <a:close/>
                <a:moveTo>
                  <a:pt x="1963103" y="418271"/>
                </a:moveTo>
                <a:cubicBezTo>
                  <a:pt x="1972628" y="423986"/>
                  <a:pt x="1986916" y="440179"/>
                  <a:pt x="1991678" y="444941"/>
                </a:cubicBezTo>
                <a:cubicBezTo>
                  <a:pt x="1980248" y="431606"/>
                  <a:pt x="1972628" y="423034"/>
                  <a:pt x="1963103" y="418271"/>
                </a:cubicBezTo>
                <a:close/>
                <a:moveTo>
                  <a:pt x="2361725" y="415414"/>
                </a:moveTo>
                <a:cubicBezTo>
                  <a:pt x="2360534" y="417081"/>
                  <a:pt x="2357915" y="420653"/>
                  <a:pt x="2355533" y="423986"/>
                </a:cubicBezTo>
                <a:cubicBezTo>
                  <a:pt x="2350771" y="430654"/>
                  <a:pt x="2346008" y="438274"/>
                  <a:pt x="2351723" y="429701"/>
                </a:cubicBezTo>
                <a:cubicBezTo>
                  <a:pt x="2350771" y="435416"/>
                  <a:pt x="2343151" y="442084"/>
                  <a:pt x="2336483" y="452561"/>
                </a:cubicBezTo>
                <a:cubicBezTo>
                  <a:pt x="2340293" y="445894"/>
                  <a:pt x="2348866" y="433511"/>
                  <a:pt x="2359343" y="418271"/>
                </a:cubicBezTo>
                <a:cubicBezTo>
                  <a:pt x="2362677" y="413985"/>
                  <a:pt x="2362915" y="413747"/>
                  <a:pt x="2361725" y="415414"/>
                </a:cubicBezTo>
                <a:close/>
                <a:moveTo>
                  <a:pt x="1098233" y="415414"/>
                </a:moveTo>
                <a:cubicBezTo>
                  <a:pt x="1086803" y="430654"/>
                  <a:pt x="1066801" y="460181"/>
                  <a:pt x="1069658" y="457324"/>
                </a:cubicBezTo>
                <a:cubicBezTo>
                  <a:pt x="1083946" y="436369"/>
                  <a:pt x="1090613" y="427796"/>
                  <a:pt x="1098233" y="415414"/>
                </a:cubicBezTo>
                <a:close/>
                <a:moveTo>
                  <a:pt x="2715014" y="414012"/>
                </a:moveTo>
                <a:lnTo>
                  <a:pt x="2729509" y="432797"/>
                </a:lnTo>
                <a:cubicBezTo>
                  <a:pt x="2734867" y="439941"/>
                  <a:pt x="2739867" y="446846"/>
                  <a:pt x="2742248" y="450656"/>
                </a:cubicBezTo>
                <a:cubicBezTo>
                  <a:pt x="2746058" y="457324"/>
                  <a:pt x="2742248" y="452561"/>
                  <a:pt x="2735581" y="443036"/>
                </a:cubicBezTo>
                <a:lnTo>
                  <a:pt x="2715467" y="414694"/>
                </a:lnTo>
                <a:close/>
                <a:moveTo>
                  <a:pt x="1726358" y="413439"/>
                </a:moveTo>
                <a:lnTo>
                  <a:pt x="1697356" y="453514"/>
                </a:lnTo>
                <a:lnTo>
                  <a:pt x="1678726" y="478645"/>
                </a:lnTo>
                <a:lnTo>
                  <a:pt x="1719263" y="422081"/>
                </a:lnTo>
                <a:close/>
                <a:moveTo>
                  <a:pt x="2366963" y="412556"/>
                </a:moveTo>
                <a:lnTo>
                  <a:pt x="2359341" y="423990"/>
                </a:lnTo>
                <a:lnTo>
                  <a:pt x="2356486" y="427796"/>
                </a:lnTo>
                <a:lnTo>
                  <a:pt x="2358354" y="425470"/>
                </a:lnTo>
                <a:lnTo>
                  <a:pt x="2357589" y="426618"/>
                </a:lnTo>
                <a:lnTo>
                  <a:pt x="2333952" y="459631"/>
                </a:lnTo>
                <a:lnTo>
                  <a:pt x="2333983" y="459586"/>
                </a:lnTo>
                <a:cubicBezTo>
                  <a:pt x="2342199" y="447799"/>
                  <a:pt x="2352200" y="433511"/>
                  <a:pt x="2366963" y="412556"/>
                </a:cubicBezTo>
                <a:close/>
                <a:moveTo>
                  <a:pt x="806060" y="412230"/>
                </a:moveTo>
                <a:lnTo>
                  <a:pt x="809626" y="416366"/>
                </a:lnTo>
                <a:cubicBezTo>
                  <a:pt x="820103" y="430654"/>
                  <a:pt x="816293" y="426844"/>
                  <a:pt x="810578" y="418271"/>
                </a:cubicBezTo>
                <a:close/>
                <a:moveTo>
                  <a:pt x="1273493" y="403031"/>
                </a:moveTo>
                <a:cubicBezTo>
                  <a:pt x="1281113" y="402079"/>
                  <a:pt x="1287781" y="403984"/>
                  <a:pt x="1290638" y="404936"/>
                </a:cubicBezTo>
                <a:cubicBezTo>
                  <a:pt x="1289686" y="404936"/>
                  <a:pt x="1287781" y="404936"/>
                  <a:pt x="1284923" y="404936"/>
                </a:cubicBezTo>
                <a:cubicBezTo>
                  <a:pt x="1283971" y="404936"/>
                  <a:pt x="1282066" y="404936"/>
                  <a:pt x="1281113" y="403984"/>
                </a:cubicBezTo>
                <a:cubicBezTo>
                  <a:pt x="1279208" y="403984"/>
                  <a:pt x="1278256" y="403984"/>
                  <a:pt x="1276351" y="403984"/>
                </a:cubicBezTo>
                <a:cubicBezTo>
                  <a:pt x="1273493" y="403984"/>
                  <a:pt x="1269683" y="403984"/>
                  <a:pt x="1266826" y="403984"/>
                </a:cubicBezTo>
                <a:cubicBezTo>
                  <a:pt x="1263968" y="403984"/>
                  <a:pt x="1260158" y="403984"/>
                  <a:pt x="1258253" y="404936"/>
                </a:cubicBezTo>
                <a:cubicBezTo>
                  <a:pt x="1259206" y="403984"/>
                  <a:pt x="1265873" y="403031"/>
                  <a:pt x="1273493" y="403031"/>
                </a:cubicBezTo>
                <a:close/>
                <a:moveTo>
                  <a:pt x="794386" y="397316"/>
                </a:moveTo>
                <a:cubicBezTo>
                  <a:pt x="794862" y="397316"/>
                  <a:pt x="797244" y="400412"/>
                  <a:pt x="800339" y="404579"/>
                </a:cubicBezTo>
                <a:lnTo>
                  <a:pt x="806060" y="412230"/>
                </a:lnTo>
                <a:lnTo>
                  <a:pt x="801036" y="406401"/>
                </a:lnTo>
                <a:lnTo>
                  <a:pt x="800101" y="405175"/>
                </a:lnTo>
                <a:cubicBezTo>
                  <a:pt x="796768" y="400889"/>
                  <a:pt x="794386" y="397793"/>
                  <a:pt x="794386" y="397316"/>
                </a:cubicBezTo>
                <a:close/>
                <a:moveTo>
                  <a:pt x="1428555" y="395818"/>
                </a:moveTo>
                <a:lnTo>
                  <a:pt x="1442086" y="411604"/>
                </a:lnTo>
                <a:cubicBezTo>
                  <a:pt x="1452563" y="425891"/>
                  <a:pt x="1462088" y="439226"/>
                  <a:pt x="1468756" y="449704"/>
                </a:cubicBezTo>
                <a:close/>
                <a:moveTo>
                  <a:pt x="1424771" y="386947"/>
                </a:moveTo>
                <a:lnTo>
                  <a:pt x="1432561" y="394459"/>
                </a:lnTo>
                <a:lnTo>
                  <a:pt x="1431608" y="395411"/>
                </a:lnTo>
                <a:cubicBezTo>
                  <a:pt x="1456373" y="423986"/>
                  <a:pt x="1479233" y="463039"/>
                  <a:pt x="1498283" y="484946"/>
                </a:cubicBezTo>
                <a:cubicBezTo>
                  <a:pt x="1489711" y="475421"/>
                  <a:pt x="1479233" y="461134"/>
                  <a:pt x="1466851" y="443989"/>
                </a:cubicBezTo>
                <a:close/>
                <a:moveTo>
                  <a:pt x="1418130" y="383655"/>
                </a:moveTo>
                <a:lnTo>
                  <a:pt x="1423988" y="389696"/>
                </a:lnTo>
                <a:lnTo>
                  <a:pt x="1428555" y="395818"/>
                </a:lnTo>
                <a:close/>
                <a:moveTo>
                  <a:pt x="50976" y="382854"/>
                </a:moveTo>
                <a:lnTo>
                  <a:pt x="51436" y="383029"/>
                </a:lnTo>
                <a:lnTo>
                  <a:pt x="51657" y="383156"/>
                </a:lnTo>
                <a:close/>
                <a:moveTo>
                  <a:pt x="44649" y="380053"/>
                </a:moveTo>
                <a:lnTo>
                  <a:pt x="50976" y="382854"/>
                </a:lnTo>
                <a:lnTo>
                  <a:pt x="43935" y="380172"/>
                </a:lnTo>
                <a:cubicBezTo>
                  <a:pt x="42863" y="380172"/>
                  <a:pt x="42387" y="380648"/>
                  <a:pt x="40006" y="380171"/>
                </a:cubicBezTo>
                <a:cubicBezTo>
                  <a:pt x="36196" y="378743"/>
                  <a:pt x="38815" y="378505"/>
                  <a:pt x="44649" y="380053"/>
                </a:cubicBezTo>
                <a:close/>
                <a:moveTo>
                  <a:pt x="59056" y="376361"/>
                </a:moveTo>
                <a:cubicBezTo>
                  <a:pt x="70010" y="382076"/>
                  <a:pt x="68819" y="381362"/>
                  <a:pt x="66795" y="380410"/>
                </a:cubicBezTo>
                <a:lnTo>
                  <a:pt x="66309" y="380229"/>
                </a:lnTo>
                <a:close/>
                <a:moveTo>
                  <a:pt x="2683193" y="375409"/>
                </a:moveTo>
                <a:cubicBezTo>
                  <a:pt x="2685098" y="377314"/>
                  <a:pt x="2687480" y="379933"/>
                  <a:pt x="2689385" y="382196"/>
                </a:cubicBezTo>
                <a:lnTo>
                  <a:pt x="2690367" y="383564"/>
                </a:lnTo>
                <a:close/>
                <a:moveTo>
                  <a:pt x="61913" y="368741"/>
                </a:moveTo>
                <a:cubicBezTo>
                  <a:pt x="59056" y="366836"/>
                  <a:pt x="60008" y="367789"/>
                  <a:pt x="62866" y="368741"/>
                </a:cubicBezTo>
                <a:cubicBezTo>
                  <a:pt x="65247" y="369694"/>
                  <a:pt x="69534" y="372075"/>
                  <a:pt x="73820" y="374813"/>
                </a:cubicBezTo>
                <a:lnTo>
                  <a:pt x="77913" y="377884"/>
                </a:lnTo>
                <a:close/>
                <a:moveTo>
                  <a:pt x="62227" y="367681"/>
                </a:moveTo>
                <a:lnTo>
                  <a:pt x="64771" y="368741"/>
                </a:lnTo>
                <a:lnTo>
                  <a:pt x="65407" y="369165"/>
                </a:lnTo>
                <a:close/>
                <a:moveTo>
                  <a:pt x="1766779" y="364200"/>
                </a:moveTo>
                <a:lnTo>
                  <a:pt x="1726358" y="413439"/>
                </a:lnTo>
                <a:lnTo>
                  <a:pt x="1749743" y="381124"/>
                </a:lnTo>
                <a:close/>
                <a:moveTo>
                  <a:pt x="509793" y="363822"/>
                </a:moveTo>
                <a:lnTo>
                  <a:pt x="509414" y="364175"/>
                </a:lnTo>
                <a:lnTo>
                  <a:pt x="509588" y="363979"/>
                </a:lnTo>
                <a:close/>
                <a:moveTo>
                  <a:pt x="2681288" y="361121"/>
                </a:moveTo>
                <a:cubicBezTo>
                  <a:pt x="2687956" y="366836"/>
                  <a:pt x="2699386" y="382076"/>
                  <a:pt x="2707958" y="393506"/>
                </a:cubicBezTo>
                <a:cubicBezTo>
                  <a:pt x="2706053" y="392554"/>
                  <a:pt x="2702243" y="386839"/>
                  <a:pt x="2698433" y="382076"/>
                </a:cubicBezTo>
                <a:cubicBezTo>
                  <a:pt x="2693671" y="376361"/>
                  <a:pt x="2689861" y="371599"/>
                  <a:pt x="2687956" y="370646"/>
                </a:cubicBezTo>
                <a:cubicBezTo>
                  <a:pt x="2677478" y="359216"/>
                  <a:pt x="2696528" y="377314"/>
                  <a:pt x="2681288" y="361121"/>
                </a:cubicBezTo>
                <a:close/>
                <a:moveTo>
                  <a:pt x="42863" y="360169"/>
                </a:moveTo>
                <a:cubicBezTo>
                  <a:pt x="45721" y="361121"/>
                  <a:pt x="49531" y="362074"/>
                  <a:pt x="54293" y="363979"/>
                </a:cubicBezTo>
                <a:lnTo>
                  <a:pt x="62227" y="367681"/>
                </a:lnTo>
                <a:lnTo>
                  <a:pt x="53341" y="363979"/>
                </a:lnTo>
                <a:cubicBezTo>
                  <a:pt x="49531" y="363026"/>
                  <a:pt x="45721" y="361121"/>
                  <a:pt x="42863" y="360169"/>
                </a:cubicBezTo>
                <a:close/>
                <a:moveTo>
                  <a:pt x="2668906" y="359216"/>
                </a:moveTo>
                <a:cubicBezTo>
                  <a:pt x="2671763" y="361121"/>
                  <a:pt x="2679383" y="367789"/>
                  <a:pt x="2686051" y="375409"/>
                </a:cubicBezTo>
                <a:cubicBezTo>
                  <a:pt x="2692718" y="383029"/>
                  <a:pt x="2699386" y="391601"/>
                  <a:pt x="2704148" y="397316"/>
                </a:cubicBezTo>
                <a:cubicBezTo>
                  <a:pt x="2701291" y="394459"/>
                  <a:pt x="2696528" y="387791"/>
                  <a:pt x="2689861" y="380171"/>
                </a:cubicBezTo>
                <a:cubicBezTo>
                  <a:pt x="2683193" y="372551"/>
                  <a:pt x="2674621" y="363979"/>
                  <a:pt x="2668906" y="359216"/>
                </a:cubicBezTo>
                <a:close/>
                <a:moveTo>
                  <a:pt x="1777004" y="354041"/>
                </a:moveTo>
                <a:lnTo>
                  <a:pt x="1766779" y="364200"/>
                </a:lnTo>
                <a:lnTo>
                  <a:pt x="1771651" y="358264"/>
                </a:lnTo>
                <a:close/>
                <a:moveTo>
                  <a:pt x="1385955" y="349518"/>
                </a:moveTo>
                <a:lnTo>
                  <a:pt x="1394461" y="355406"/>
                </a:lnTo>
                <a:cubicBezTo>
                  <a:pt x="1404938" y="364931"/>
                  <a:pt x="1415416" y="375409"/>
                  <a:pt x="1423988" y="385886"/>
                </a:cubicBezTo>
                <a:lnTo>
                  <a:pt x="1424771" y="386947"/>
                </a:lnTo>
                <a:lnTo>
                  <a:pt x="1402756" y="365718"/>
                </a:lnTo>
                <a:lnTo>
                  <a:pt x="1402081" y="364931"/>
                </a:lnTo>
                <a:lnTo>
                  <a:pt x="1400884" y="363914"/>
                </a:lnTo>
                <a:close/>
                <a:moveTo>
                  <a:pt x="2653401" y="349486"/>
                </a:moveTo>
                <a:lnTo>
                  <a:pt x="2662238" y="356359"/>
                </a:lnTo>
                <a:cubicBezTo>
                  <a:pt x="2666048" y="360169"/>
                  <a:pt x="2669858" y="363979"/>
                  <a:pt x="2673668" y="366836"/>
                </a:cubicBezTo>
                <a:cubicBezTo>
                  <a:pt x="2680336" y="373504"/>
                  <a:pt x="2685098" y="378266"/>
                  <a:pt x="2689861" y="383029"/>
                </a:cubicBezTo>
                <a:lnTo>
                  <a:pt x="2677949" y="372070"/>
                </a:lnTo>
                <a:lnTo>
                  <a:pt x="2667953" y="362074"/>
                </a:lnTo>
                <a:lnTo>
                  <a:pt x="2664193" y="359415"/>
                </a:lnTo>
                <a:lnTo>
                  <a:pt x="2655890" y="351776"/>
                </a:lnTo>
                <a:lnTo>
                  <a:pt x="2658428" y="353501"/>
                </a:lnTo>
                <a:lnTo>
                  <a:pt x="2654142" y="350168"/>
                </a:lnTo>
                <a:close/>
                <a:moveTo>
                  <a:pt x="1796461" y="338690"/>
                </a:moveTo>
                <a:lnTo>
                  <a:pt x="1777004" y="354041"/>
                </a:lnTo>
                <a:lnTo>
                  <a:pt x="1786296" y="344810"/>
                </a:lnTo>
                <a:close/>
                <a:moveTo>
                  <a:pt x="2442728" y="336507"/>
                </a:moveTo>
                <a:lnTo>
                  <a:pt x="2432686" y="344490"/>
                </a:lnTo>
                <a:lnTo>
                  <a:pt x="2432686" y="344096"/>
                </a:lnTo>
                <a:cubicBezTo>
                  <a:pt x="2433639" y="343024"/>
                  <a:pt x="2436020" y="341119"/>
                  <a:pt x="2441258" y="337309"/>
                </a:cubicBezTo>
                <a:close/>
                <a:moveTo>
                  <a:pt x="1365272" y="335199"/>
                </a:moveTo>
                <a:lnTo>
                  <a:pt x="1379221" y="343024"/>
                </a:lnTo>
                <a:lnTo>
                  <a:pt x="1385955" y="349518"/>
                </a:lnTo>
                <a:lnTo>
                  <a:pt x="1375169" y="342051"/>
                </a:lnTo>
                <a:lnTo>
                  <a:pt x="1375054" y="341953"/>
                </a:lnTo>
                <a:lnTo>
                  <a:pt x="1374915" y="341875"/>
                </a:lnTo>
                <a:close/>
                <a:moveTo>
                  <a:pt x="2858" y="333499"/>
                </a:moveTo>
                <a:cubicBezTo>
                  <a:pt x="13336" y="334451"/>
                  <a:pt x="29528" y="335404"/>
                  <a:pt x="41911" y="339214"/>
                </a:cubicBezTo>
                <a:lnTo>
                  <a:pt x="45086" y="340537"/>
                </a:lnTo>
                <a:close/>
                <a:moveTo>
                  <a:pt x="2449113" y="333025"/>
                </a:moveTo>
                <a:lnTo>
                  <a:pt x="2442728" y="336507"/>
                </a:lnTo>
                <a:lnTo>
                  <a:pt x="2444116" y="335404"/>
                </a:lnTo>
                <a:close/>
                <a:moveTo>
                  <a:pt x="1991477" y="330788"/>
                </a:moveTo>
                <a:lnTo>
                  <a:pt x="1993583" y="331594"/>
                </a:lnTo>
                <a:lnTo>
                  <a:pt x="1995969" y="333208"/>
                </a:lnTo>
                <a:lnTo>
                  <a:pt x="1991831" y="331020"/>
                </a:lnTo>
                <a:close/>
                <a:moveTo>
                  <a:pt x="2003454" y="329449"/>
                </a:moveTo>
                <a:lnTo>
                  <a:pt x="2004061" y="329689"/>
                </a:lnTo>
                <a:cubicBezTo>
                  <a:pt x="2019301" y="339214"/>
                  <a:pt x="2030731" y="347786"/>
                  <a:pt x="2034541" y="350644"/>
                </a:cubicBezTo>
                <a:close/>
                <a:moveTo>
                  <a:pt x="1351508" y="327478"/>
                </a:moveTo>
                <a:lnTo>
                  <a:pt x="1357313" y="329689"/>
                </a:lnTo>
                <a:lnTo>
                  <a:pt x="1365272" y="335199"/>
                </a:lnTo>
                <a:close/>
                <a:moveTo>
                  <a:pt x="2461676" y="327042"/>
                </a:moveTo>
                <a:lnTo>
                  <a:pt x="2449113" y="333025"/>
                </a:lnTo>
                <a:lnTo>
                  <a:pt x="2456931" y="328760"/>
                </a:lnTo>
                <a:close/>
                <a:moveTo>
                  <a:pt x="1983342" y="326533"/>
                </a:moveTo>
                <a:lnTo>
                  <a:pt x="1986916" y="327784"/>
                </a:lnTo>
                <a:lnTo>
                  <a:pt x="1991477" y="330788"/>
                </a:lnTo>
                <a:lnTo>
                  <a:pt x="1991161" y="330667"/>
                </a:lnTo>
                <a:close/>
                <a:moveTo>
                  <a:pt x="1831508" y="326369"/>
                </a:moveTo>
                <a:lnTo>
                  <a:pt x="1829712" y="327455"/>
                </a:lnTo>
                <a:lnTo>
                  <a:pt x="1825943" y="328736"/>
                </a:lnTo>
                <a:lnTo>
                  <a:pt x="1809859" y="339459"/>
                </a:lnTo>
                <a:lnTo>
                  <a:pt x="1794511" y="348739"/>
                </a:lnTo>
                <a:cubicBezTo>
                  <a:pt x="1797368" y="345881"/>
                  <a:pt x="1807846" y="337309"/>
                  <a:pt x="1822133" y="329689"/>
                </a:cubicBezTo>
                <a:close/>
                <a:moveTo>
                  <a:pt x="2462213" y="325879"/>
                </a:moveTo>
                <a:lnTo>
                  <a:pt x="2456931" y="328760"/>
                </a:lnTo>
                <a:lnTo>
                  <a:pt x="2452527" y="330355"/>
                </a:lnTo>
                <a:lnTo>
                  <a:pt x="2453272" y="329943"/>
                </a:lnTo>
                <a:close/>
                <a:moveTo>
                  <a:pt x="1602047" y="323612"/>
                </a:moveTo>
                <a:lnTo>
                  <a:pt x="1600201" y="323974"/>
                </a:lnTo>
                <a:lnTo>
                  <a:pt x="1599702" y="323937"/>
                </a:lnTo>
                <a:close/>
                <a:moveTo>
                  <a:pt x="1821538" y="323593"/>
                </a:moveTo>
                <a:lnTo>
                  <a:pt x="1796461" y="338690"/>
                </a:lnTo>
                <a:lnTo>
                  <a:pt x="1808323" y="329332"/>
                </a:lnTo>
                <a:close/>
                <a:moveTo>
                  <a:pt x="1827430" y="322995"/>
                </a:moveTo>
                <a:lnTo>
                  <a:pt x="1810703" y="330641"/>
                </a:lnTo>
                <a:cubicBezTo>
                  <a:pt x="1813561" y="329689"/>
                  <a:pt x="1818323" y="326831"/>
                  <a:pt x="1821181" y="324926"/>
                </a:cubicBezTo>
                <a:close/>
                <a:moveTo>
                  <a:pt x="1586646" y="322970"/>
                </a:moveTo>
                <a:lnTo>
                  <a:pt x="1599702" y="323937"/>
                </a:lnTo>
                <a:lnTo>
                  <a:pt x="1594951" y="324597"/>
                </a:lnTo>
                <a:lnTo>
                  <a:pt x="1578929" y="323021"/>
                </a:lnTo>
                <a:lnTo>
                  <a:pt x="1585913" y="323021"/>
                </a:lnTo>
                <a:close/>
                <a:moveTo>
                  <a:pt x="2467230" y="322229"/>
                </a:moveTo>
                <a:lnTo>
                  <a:pt x="2453272" y="329943"/>
                </a:lnTo>
                <a:lnTo>
                  <a:pt x="2451736" y="330641"/>
                </a:lnTo>
                <a:lnTo>
                  <a:pt x="2452527" y="330355"/>
                </a:lnTo>
                <a:lnTo>
                  <a:pt x="2436496" y="339214"/>
                </a:lnTo>
                <a:cubicBezTo>
                  <a:pt x="2436496" y="339214"/>
                  <a:pt x="2439353" y="338261"/>
                  <a:pt x="2443163" y="335404"/>
                </a:cubicBezTo>
                <a:cubicBezTo>
                  <a:pt x="2446973" y="333499"/>
                  <a:pt x="2451736" y="329689"/>
                  <a:pt x="2457451" y="326831"/>
                </a:cubicBezTo>
                <a:close/>
                <a:moveTo>
                  <a:pt x="1617308" y="320831"/>
                </a:moveTo>
                <a:lnTo>
                  <a:pt x="1608669" y="322692"/>
                </a:lnTo>
                <a:lnTo>
                  <a:pt x="1602047" y="323612"/>
                </a:lnTo>
                <a:lnTo>
                  <a:pt x="1615591" y="320951"/>
                </a:lnTo>
                <a:close/>
                <a:moveTo>
                  <a:pt x="330382" y="320300"/>
                </a:moveTo>
                <a:lnTo>
                  <a:pt x="335281" y="321116"/>
                </a:lnTo>
                <a:lnTo>
                  <a:pt x="328180" y="320682"/>
                </a:lnTo>
                <a:close/>
                <a:moveTo>
                  <a:pt x="334552" y="319578"/>
                </a:moveTo>
                <a:lnTo>
                  <a:pt x="330382" y="320300"/>
                </a:lnTo>
                <a:lnTo>
                  <a:pt x="329566" y="320164"/>
                </a:lnTo>
                <a:close/>
                <a:moveTo>
                  <a:pt x="2479840" y="317522"/>
                </a:moveTo>
                <a:lnTo>
                  <a:pt x="2473643" y="319211"/>
                </a:lnTo>
                <a:lnTo>
                  <a:pt x="2467230" y="322229"/>
                </a:lnTo>
                <a:lnTo>
                  <a:pt x="2472691" y="319211"/>
                </a:lnTo>
                <a:close/>
                <a:moveTo>
                  <a:pt x="1325163" y="317442"/>
                </a:moveTo>
                <a:lnTo>
                  <a:pt x="1340168" y="321116"/>
                </a:lnTo>
                <a:lnTo>
                  <a:pt x="1351508" y="327478"/>
                </a:lnTo>
                <a:lnTo>
                  <a:pt x="1344536" y="324822"/>
                </a:lnTo>
                <a:lnTo>
                  <a:pt x="1343026" y="323974"/>
                </a:lnTo>
                <a:lnTo>
                  <a:pt x="1337690" y="322213"/>
                </a:lnTo>
                <a:close/>
                <a:moveTo>
                  <a:pt x="1954864" y="316566"/>
                </a:moveTo>
                <a:lnTo>
                  <a:pt x="1970843" y="319926"/>
                </a:lnTo>
                <a:lnTo>
                  <a:pt x="1983342" y="326533"/>
                </a:lnTo>
                <a:close/>
                <a:moveTo>
                  <a:pt x="2484121" y="316354"/>
                </a:moveTo>
                <a:lnTo>
                  <a:pt x="2483473" y="316663"/>
                </a:lnTo>
                <a:lnTo>
                  <a:pt x="2479840" y="317522"/>
                </a:lnTo>
                <a:close/>
                <a:moveTo>
                  <a:pt x="1948816" y="314449"/>
                </a:moveTo>
                <a:lnTo>
                  <a:pt x="1954864" y="316566"/>
                </a:lnTo>
                <a:lnTo>
                  <a:pt x="1953709" y="316323"/>
                </a:lnTo>
                <a:close/>
                <a:moveTo>
                  <a:pt x="1844261" y="313727"/>
                </a:moveTo>
                <a:lnTo>
                  <a:pt x="1821538" y="323593"/>
                </a:lnTo>
                <a:lnTo>
                  <a:pt x="1833563" y="316354"/>
                </a:lnTo>
                <a:close/>
                <a:moveTo>
                  <a:pt x="2550796" y="313496"/>
                </a:moveTo>
                <a:lnTo>
                  <a:pt x="2578418" y="313496"/>
                </a:lnTo>
                <a:cubicBezTo>
                  <a:pt x="2601278" y="317306"/>
                  <a:pt x="2624138" y="326831"/>
                  <a:pt x="2642236" y="339214"/>
                </a:cubicBezTo>
                <a:lnTo>
                  <a:pt x="2653401" y="349486"/>
                </a:lnTo>
                <a:lnTo>
                  <a:pt x="2645093" y="343024"/>
                </a:lnTo>
                <a:cubicBezTo>
                  <a:pt x="2645093" y="343024"/>
                  <a:pt x="2646998" y="344929"/>
                  <a:pt x="2649856" y="346834"/>
                </a:cubicBezTo>
                <a:lnTo>
                  <a:pt x="2654142" y="350168"/>
                </a:lnTo>
                <a:lnTo>
                  <a:pt x="2655890" y="351776"/>
                </a:lnTo>
                <a:lnTo>
                  <a:pt x="2631282" y="335047"/>
                </a:lnTo>
                <a:cubicBezTo>
                  <a:pt x="2621281" y="329213"/>
                  <a:pt x="2610327" y="323974"/>
                  <a:pt x="2598421" y="320164"/>
                </a:cubicBezTo>
                <a:lnTo>
                  <a:pt x="2586663" y="318807"/>
                </a:lnTo>
                <a:lnTo>
                  <a:pt x="2577466" y="315401"/>
                </a:lnTo>
                <a:close/>
                <a:moveTo>
                  <a:pt x="1867853" y="313496"/>
                </a:moveTo>
                <a:lnTo>
                  <a:pt x="1831508" y="326369"/>
                </a:lnTo>
                <a:lnTo>
                  <a:pt x="1835468" y="323974"/>
                </a:lnTo>
                <a:cubicBezTo>
                  <a:pt x="1842136" y="321116"/>
                  <a:pt x="1848803" y="319211"/>
                  <a:pt x="1854518" y="317306"/>
                </a:cubicBezTo>
                <a:cubicBezTo>
                  <a:pt x="1860233" y="315401"/>
                  <a:pt x="1864996" y="314449"/>
                  <a:pt x="1867853" y="313496"/>
                </a:cubicBezTo>
                <a:close/>
                <a:moveTo>
                  <a:pt x="1309300" y="312847"/>
                </a:moveTo>
                <a:lnTo>
                  <a:pt x="1314808" y="313497"/>
                </a:lnTo>
                <a:lnTo>
                  <a:pt x="1325163" y="317442"/>
                </a:lnTo>
                <a:lnTo>
                  <a:pt x="1317648" y="315601"/>
                </a:lnTo>
                <a:close/>
                <a:moveTo>
                  <a:pt x="2503263" y="311985"/>
                </a:moveTo>
                <a:lnTo>
                  <a:pt x="2461676" y="327042"/>
                </a:lnTo>
                <a:lnTo>
                  <a:pt x="2483473" y="316663"/>
                </a:lnTo>
                <a:close/>
                <a:moveTo>
                  <a:pt x="1301957" y="311758"/>
                </a:moveTo>
                <a:lnTo>
                  <a:pt x="1308022" y="312425"/>
                </a:lnTo>
                <a:lnTo>
                  <a:pt x="1309300" y="312847"/>
                </a:lnTo>
                <a:lnTo>
                  <a:pt x="1303707" y="312187"/>
                </a:lnTo>
                <a:close/>
                <a:moveTo>
                  <a:pt x="2524126" y="311591"/>
                </a:moveTo>
                <a:lnTo>
                  <a:pt x="2550796" y="313496"/>
                </a:lnTo>
                <a:lnTo>
                  <a:pt x="2540635" y="313496"/>
                </a:lnTo>
                <a:close/>
                <a:moveTo>
                  <a:pt x="2509581" y="310492"/>
                </a:moveTo>
                <a:lnTo>
                  <a:pt x="2503263" y="311985"/>
                </a:lnTo>
                <a:lnTo>
                  <a:pt x="2506981" y="310639"/>
                </a:lnTo>
                <a:close/>
                <a:moveTo>
                  <a:pt x="1942607" y="309957"/>
                </a:moveTo>
                <a:lnTo>
                  <a:pt x="1948816" y="310639"/>
                </a:lnTo>
                <a:cubicBezTo>
                  <a:pt x="1954055" y="312068"/>
                  <a:pt x="1954293" y="312068"/>
                  <a:pt x="1951435" y="311473"/>
                </a:cubicBezTo>
                <a:close/>
                <a:moveTo>
                  <a:pt x="1277169" y="309034"/>
                </a:moveTo>
                <a:lnTo>
                  <a:pt x="1293496" y="309686"/>
                </a:lnTo>
                <a:lnTo>
                  <a:pt x="1301957" y="311758"/>
                </a:lnTo>
                <a:close/>
                <a:moveTo>
                  <a:pt x="1274446" y="308734"/>
                </a:moveTo>
                <a:lnTo>
                  <a:pt x="1277169" y="309034"/>
                </a:lnTo>
                <a:lnTo>
                  <a:pt x="1276887" y="309022"/>
                </a:lnTo>
                <a:close/>
                <a:moveTo>
                  <a:pt x="1269683" y="308734"/>
                </a:moveTo>
                <a:lnTo>
                  <a:pt x="1276887" y="309022"/>
                </a:lnTo>
                <a:lnTo>
                  <a:pt x="1303707" y="312187"/>
                </a:lnTo>
                <a:lnTo>
                  <a:pt x="1317648" y="315601"/>
                </a:lnTo>
                <a:lnTo>
                  <a:pt x="1337690" y="322213"/>
                </a:lnTo>
                <a:lnTo>
                  <a:pt x="1344536" y="324822"/>
                </a:lnTo>
                <a:lnTo>
                  <a:pt x="1374915" y="341875"/>
                </a:lnTo>
                <a:lnTo>
                  <a:pt x="1375169" y="342051"/>
                </a:lnTo>
                <a:lnTo>
                  <a:pt x="1400884" y="363914"/>
                </a:lnTo>
                <a:lnTo>
                  <a:pt x="1402756" y="365718"/>
                </a:lnTo>
                <a:lnTo>
                  <a:pt x="1418130" y="383655"/>
                </a:lnTo>
                <a:lnTo>
                  <a:pt x="1393508" y="358264"/>
                </a:lnTo>
                <a:cubicBezTo>
                  <a:pt x="1382078" y="347786"/>
                  <a:pt x="1367791" y="338261"/>
                  <a:pt x="1352551" y="330641"/>
                </a:cubicBezTo>
                <a:cubicBezTo>
                  <a:pt x="1371601" y="341119"/>
                  <a:pt x="1389698" y="355406"/>
                  <a:pt x="1404938" y="370646"/>
                </a:cubicBezTo>
                <a:cubicBezTo>
                  <a:pt x="1420178" y="385886"/>
                  <a:pt x="1433513" y="403031"/>
                  <a:pt x="1445896" y="420176"/>
                </a:cubicBezTo>
                <a:cubicBezTo>
                  <a:pt x="1458279" y="436845"/>
                  <a:pt x="1469709" y="453752"/>
                  <a:pt x="1481139" y="469349"/>
                </a:cubicBezTo>
                <a:lnTo>
                  <a:pt x="1486806" y="475993"/>
                </a:lnTo>
                <a:lnTo>
                  <a:pt x="1496378" y="488756"/>
                </a:lnTo>
                <a:cubicBezTo>
                  <a:pt x="1503998" y="498281"/>
                  <a:pt x="1511618" y="505901"/>
                  <a:pt x="1516381" y="510664"/>
                </a:cubicBezTo>
                <a:lnTo>
                  <a:pt x="1486806" y="475993"/>
                </a:lnTo>
                <a:lnTo>
                  <a:pt x="1473518" y="458276"/>
                </a:lnTo>
                <a:cubicBezTo>
                  <a:pt x="1480186" y="465896"/>
                  <a:pt x="1486853" y="474469"/>
                  <a:pt x="1494473" y="483994"/>
                </a:cubicBezTo>
                <a:cubicBezTo>
                  <a:pt x="1501141" y="492566"/>
                  <a:pt x="1508761" y="501139"/>
                  <a:pt x="1515428" y="507806"/>
                </a:cubicBezTo>
                <a:cubicBezTo>
                  <a:pt x="1530668" y="522094"/>
                  <a:pt x="1545908" y="532571"/>
                  <a:pt x="1563053" y="536381"/>
                </a:cubicBezTo>
                <a:cubicBezTo>
                  <a:pt x="1580198" y="541144"/>
                  <a:pt x="1601153" y="540191"/>
                  <a:pt x="1617346" y="535429"/>
                </a:cubicBezTo>
                <a:cubicBezTo>
                  <a:pt x="1625918" y="532571"/>
                  <a:pt x="1633538" y="529714"/>
                  <a:pt x="1641158" y="524951"/>
                </a:cubicBezTo>
                <a:cubicBezTo>
                  <a:pt x="1648778" y="520189"/>
                  <a:pt x="1656398" y="513521"/>
                  <a:pt x="1664018" y="506854"/>
                </a:cubicBezTo>
                <a:cubicBezTo>
                  <a:pt x="1678306" y="492566"/>
                  <a:pt x="1692593" y="473516"/>
                  <a:pt x="1706881" y="452561"/>
                </a:cubicBezTo>
                <a:cubicBezTo>
                  <a:pt x="1721168" y="432559"/>
                  <a:pt x="1735456" y="409699"/>
                  <a:pt x="1754506" y="387791"/>
                </a:cubicBezTo>
                <a:cubicBezTo>
                  <a:pt x="1764031" y="376361"/>
                  <a:pt x="1774508" y="365884"/>
                  <a:pt x="1785938" y="355406"/>
                </a:cubicBezTo>
                <a:lnTo>
                  <a:pt x="1809859" y="339459"/>
                </a:lnTo>
                <a:lnTo>
                  <a:pt x="1829712" y="327455"/>
                </a:lnTo>
                <a:lnTo>
                  <a:pt x="1873568" y="312544"/>
                </a:lnTo>
                <a:cubicBezTo>
                  <a:pt x="1889761" y="309686"/>
                  <a:pt x="1905953" y="308734"/>
                  <a:pt x="1922146" y="309686"/>
                </a:cubicBezTo>
                <a:lnTo>
                  <a:pt x="1953709" y="316323"/>
                </a:lnTo>
                <a:lnTo>
                  <a:pt x="1991161" y="330667"/>
                </a:lnTo>
                <a:lnTo>
                  <a:pt x="1991831" y="331020"/>
                </a:lnTo>
                <a:lnTo>
                  <a:pt x="2025968" y="353501"/>
                </a:lnTo>
                <a:lnTo>
                  <a:pt x="1995969" y="333208"/>
                </a:lnTo>
                <a:lnTo>
                  <a:pt x="2014538" y="343024"/>
                </a:lnTo>
                <a:cubicBezTo>
                  <a:pt x="2028826" y="353501"/>
                  <a:pt x="2041208" y="363979"/>
                  <a:pt x="2051686" y="375409"/>
                </a:cubicBezTo>
                <a:cubicBezTo>
                  <a:pt x="2085023" y="411604"/>
                  <a:pt x="2106931" y="449704"/>
                  <a:pt x="2130743" y="480184"/>
                </a:cubicBezTo>
                <a:cubicBezTo>
                  <a:pt x="2143126" y="495424"/>
                  <a:pt x="2154556" y="508759"/>
                  <a:pt x="2166938" y="517331"/>
                </a:cubicBezTo>
                <a:cubicBezTo>
                  <a:pt x="2179321" y="525904"/>
                  <a:pt x="2192656" y="532571"/>
                  <a:pt x="2206943" y="534476"/>
                </a:cubicBezTo>
                <a:cubicBezTo>
                  <a:pt x="2221231" y="536381"/>
                  <a:pt x="2238376" y="536381"/>
                  <a:pt x="2251711" y="532571"/>
                </a:cubicBezTo>
                <a:cubicBezTo>
                  <a:pt x="2265046" y="528761"/>
                  <a:pt x="2278381" y="521141"/>
                  <a:pt x="2290763" y="510664"/>
                </a:cubicBezTo>
                <a:cubicBezTo>
                  <a:pt x="2303146" y="499710"/>
                  <a:pt x="2314814" y="485661"/>
                  <a:pt x="2326482" y="470063"/>
                </a:cubicBezTo>
                <a:lnTo>
                  <a:pt x="2333952" y="459631"/>
                </a:lnTo>
                <a:lnTo>
                  <a:pt x="2312041" y="491149"/>
                </a:lnTo>
                <a:lnTo>
                  <a:pt x="2310879" y="492468"/>
                </a:lnTo>
                <a:lnTo>
                  <a:pt x="2298146" y="505425"/>
                </a:lnTo>
                <a:cubicBezTo>
                  <a:pt x="2292907" y="510664"/>
                  <a:pt x="2287430" y="515902"/>
                  <a:pt x="2283143" y="519236"/>
                </a:cubicBezTo>
                <a:cubicBezTo>
                  <a:pt x="2289096" y="515188"/>
                  <a:pt x="2294990" y="509890"/>
                  <a:pt x="2300482" y="504264"/>
                </a:cubicBezTo>
                <a:lnTo>
                  <a:pt x="2310879" y="492468"/>
                </a:lnTo>
                <a:lnTo>
                  <a:pt x="2311718" y="491614"/>
                </a:lnTo>
                <a:lnTo>
                  <a:pt x="2312041" y="491149"/>
                </a:lnTo>
                <a:lnTo>
                  <a:pt x="2315410" y="487328"/>
                </a:lnTo>
                <a:cubicBezTo>
                  <a:pt x="2324101" y="476612"/>
                  <a:pt x="2329816" y="468278"/>
                  <a:pt x="2329816" y="469706"/>
                </a:cubicBezTo>
                <a:cubicBezTo>
                  <a:pt x="2337436" y="459229"/>
                  <a:pt x="2338388" y="456371"/>
                  <a:pt x="2344103" y="447799"/>
                </a:cubicBezTo>
                <a:cubicBezTo>
                  <a:pt x="2353628" y="434464"/>
                  <a:pt x="2358391" y="426844"/>
                  <a:pt x="2360296" y="423986"/>
                </a:cubicBezTo>
                <a:cubicBezTo>
                  <a:pt x="2362201" y="421129"/>
                  <a:pt x="2361248" y="423034"/>
                  <a:pt x="2358391" y="426844"/>
                </a:cubicBezTo>
                <a:cubicBezTo>
                  <a:pt x="2352676" y="434464"/>
                  <a:pt x="2340293" y="451609"/>
                  <a:pt x="2333626" y="461134"/>
                </a:cubicBezTo>
                <a:cubicBezTo>
                  <a:pt x="2336484" y="456848"/>
                  <a:pt x="2343389" y="447323"/>
                  <a:pt x="2350295" y="437560"/>
                </a:cubicBezTo>
                <a:lnTo>
                  <a:pt x="2357589" y="426618"/>
                </a:lnTo>
                <a:lnTo>
                  <a:pt x="2358877" y="424819"/>
                </a:lnTo>
                <a:lnTo>
                  <a:pt x="2406968" y="364931"/>
                </a:lnTo>
                <a:lnTo>
                  <a:pt x="2432686" y="344490"/>
                </a:lnTo>
                <a:lnTo>
                  <a:pt x="2432686" y="345881"/>
                </a:lnTo>
                <a:cubicBezTo>
                  <a:pt x="2455546" y="329689"/>
                  <a:pt x="2481263" y="318259"/>
                  <a:pt x="2506981" y="313496"/>
                </a:cubicBezTo>
                <a:lnTo>
                  <a:pt x="2540635" y="313496"/>
                </a:lnTo>
                <a:lnTo>
                  <a:pt x="2586663" y="318807"/>
                </a:lnTo>
                <a:lnTo>
                  <a:pt x="2628901" y="334451"/>
                </a:lnTo>
                <a:lnTo>
                  <a:pt x="2664193" y="359415"/>
                </a:lnTo>
                <a:lnTo>
                  <a:pt x="2677949" y="372070"/>
                </a:lnTo>
                <a:lnTo>
                  <a:pt x="2692718" y="386839"/>
                </a:lnTo>
                <a:lnTo>
                  <a:pt x="2690367" y="383564"/>
                </a:lnTo>
                <a:lnTo>
                  <a:pt x="2708435" y="404103"/>
                </a:lnTo>
                <a:lnTo>
                  <a:pt x="2715014" y="414012"/>
                </a:lnTo>
                <a:lnTo>
                  <a:pt x="2714626" y="413509"/>
                </a:lnTo>
                <a:lnTo>
                  <a:pt x="2715467" y="414694"/>
                </a:lnTo>
                <a:lnTo>
                  <a:pt x="2727961" y="433511"/>
                </a:lnTo>
                <a:cubicBezTo>
                  <a:pt x="2727008" y="432559"/>
                  <a:pt x="2712721" y="411604"/>
                  <a:pt x="2703196" y="399221"/>
                </a:cubicBezTo>
                <a:cubicBezTo>
                  <a:pt x="2708911" y="407794"/>
                  <a:pt x="2712721" y="414461"/>
                  <a:pt x="2722246" y="426844"/>
                </a:cubicBezTo>
                <a:cubicBezTo>
                  <a:pt x="2716531" y="421129"/>
                  <a:pt x="2724151" y="432559"/>
                  <a:pt x="2733676" y="446846"/>
                </a:cubicBezTo>
                <a:cubicBezTo>
                  <a:pt x="2743201" y="461134"/>
                  <a:pt x="2755583" y="478279"/>
                  <a:pt x="2761298" y="484946"/>
                </a:cubicBezTo>
                <a:cubicBezTo>
                  <a:pt x="2763203" y="484946"/>
                  <a:pt x="2753678" y="475421"/>
                  <a:pt x="2751773" y="470659"/>
                </a:cubicBezTo>
                <a:cubicBezTo>
                  <a:pt x="2750821" y="472564"/>
                  <a:pt x="2742248" y="457324"/>
                  <a:pt x="2728913" y="438274"/>
                </a:cubicBezTo>
                <a:cubicBezTo>
                  <a:pt x="2727961" y="436369"/>
                  <a:pt x="2733676" y="443036"/>
                  <a:pt x="2737486" y="448751"/>
                </a:cubicBezTo>
                <a:cubicBezTo>
                  <a:pt x="2737486" y="448751"/>
                  <a:pt x="2734628" y="443989"/>
                  <a:pt x="2732723" y="441131"/>
                </a:cubicBezTo>
                <a:cubicBezTo>
                  <a:pt x="2749868" y="466849"/>
                  <a:pt x="2765108" y="486851"/>
                  <a:pt x="2774633" y="498281"/>
                </a:cubicBezTo>
                <a:cubicBezTo>
                  <a:pt x="2767013" y="489709"/>
                  <a:pt x="2767013" y="491614"/>
                  <a:pt x="2765108" y="490661"/>
                </a:cubicBezTo>
                <a:cubicBezTo>
                  <a:pt x="2772728" y="501139"/>
                  <a:pt x="2781301" y="512569"/>
                  <a:pt x="2788921" y="520189"/>
                </a:cubicBezTo>
                <a:cubicBezTo>
                  <a:pt x="2790826" y="522094"/>
                  <a:pt x="2792731" y="523999"/>
                  <a:pt x="2793683" y="525904"/>
                </a:cubicBezTo>
                <a:cubicBezTo>
                  <a:pt x="2795588" y="527809"/>
                  <a:pt x="2796541" y="528761"/>
                  <a:pt x="2797493" y="529714"/>
                </a:cubicBezTo>
                <a:cubicBezTo>
                  <a:pt x="2799398" y="532571"/>
                  <a:pt x="2801303" y="534476"/>
                  <a:pt x="2800351" y="535429"/>
                </a:cubicBezTo>
                <a:cubicBezTo>
                  <a:pt x="2797493" y="532571"/>
                  <a:pt x="2794636" y="530666"/>
                  <a:pt x="2791778" y="527809"/>
                </a:cubicBezTo>
                <a:cubicBezTo>
                  <a:pt x="2788921" y="524951"/>
                  <a:pt x="2787016" y="522094"/>
                  <a:pt x="2784158" y="519236"/>
                </a:cubicBezTo>
                <a:cubicBezTo>
                  <a:pt x="2778443" y="512569"/>
                  <a:pt x="2771776" y="505901"/>
                  <a:pt x="2761298" y="492566"/>
                </a:cubicBezTo>
                <a:lnTo>
                  <a:pt x="2761674" y="493619"/>
                </a:lnTo>
                <a:lnTo>
                  <a:pt x="2753678" y="483041"/>
                </a:lnTo>
                <a:cubicBezTo>
                  <a:pt x="2747011" y="471611"/>
                  <a:pt x="2737486" y="458276"/>
                  <a:pt x="2732723" y="451609"/>
                </a:cubicBezTo>
                <a:cubicBezTo>
                  <a:pt x="2739867" y="463039"/>
                  <a:pt x="2745344" y="471849"/>
                  <a:pt x="2751059" y="480303"/>
                </a:cubicBezTo>
                <a:lnTo>
                  <a:pt x="2762323" y="495434"/>
                </a:lnTo>
                <a:lnTo>
                  <a:pt x="2764275" y="500901"/>
                </a:lnTo>
                <a:cubicBezTo>
                  <a:pt x="2767966" y="506616"/>
                  <a:pt x="2774157" y="514474"/>
                  <a:pt x="2782253" y="522094"/>
                </a:cubicBezTo>
                <a:cubicBezTo>
                  <a:pt x="2783206" y="523999"/>
                  <a:pt x="2767013" y="506854"/>
                  <a:pt x="2775586" y="517331"/>
                </a:cubicBezTo>
                <a:cubicBezTo>
                  <a:pt x="2774633" y="518284"/>
                  <a:pt x="2765108" y="506854"/>
                  <a:pt x="2762251" y="503044"/>
                </a:cubicBezTo>
                <a:cubicBezTo>
                  <a:pt x="2772728" y="513521"/>
                  <a:pt x="2762251" y="501139"/>
                  <a:pt x="2752726" y="489709"/>
                </a:cubicBezTo>
                <a:cubicBezTo>
                  <a:pt x="2755583" y="495424"/>
                  <a:pt x="2756536" y="499234"/>
                  <a:pt x="2768918" y="513521"/>
                </a:cubicBezTo>
                <a:cubicBezTo>
                  <a:pt x="2764156" y="509235"/>
                  <a:pt x="2763680" y="509473"/>
                  <a:pt x="2763680" y="510188"/>
                </a:cubicBezTo>
                <a:lnTo>
                  <a:pt x="2762176" y="509887"/>
                </a:lnTo>
                <a:lnTo>
                  <a:pt x="2762251" y="509711"/>
                </a:lnTo>
                <a:lnTo>
                  <a:pt x="2759774" y="507234"/>
                </a:lnTo>
                <a:lnTo>
                  <a:pt x="2753678" y="497329"/>
                </a:lnTo>
                <a:cubicBezTo>
                  <a:pt x="2751773" y="494471"/>
                  <a:pt x="2750821" y="491614"/>
                  <a:pt x="2746058" y="484946"/>
                </a:cubicBezTo>
                <a:cubicBezTo>
                  <a:pt x="2736533" y="475421"/>
                  <a:pt x="2759393" y="504949"/>
                  <a:pt x="2748916" y="493519"/>
                </a:cubicBezTo>
                <a:cubicBezTo>
                  <a:pt x="2749868" y="494471"/>
                  <a:pt x="2752726" y="498281"/>
                  <a:pt x="2755583" y="503044"/>
                </a:cubicBezTo>
                <a:lnTo>
                  <a:pt x="2759774" y="507234"/>
                </a:lnTo>
                <a:lnTo>
                  <a:pt x="2761298" y="509711"/>
                </a:lnTo>
                <a:lnTo>
                  <a:pt x="2762176" y="509887"/>
                </a:lnTo>
                <a:lnTo>
                  <a:pt x="2761179" y="512211"/>
                </a:lnTo>
                <a:cubicBezTo>
                  <a:pt x="2763203" y="515664"/>
                  <a:pt x="2767966" y="521617"/>
                  <a:pt x="2776538" y="529714"/>
                </a:cubicBezTo>
                <a:cubicBezTo>
                  <a:pt x="2778443" y="532571"/>
                  <a:pt x="2767013" y="526856"/>
                  <a:pt x="2778443" y="534476"/>
                </a:cubicBezTo>
                <a:cubicBezTo>
                  <a:pt x="2783206" y="538286"/>
                  <a:pt x="2780348" y="537334"/>
                  <a:pt x="2776538" y="534476"/>
                </a:cubicBezTo>
                <a:cubicBezTo>
                  <a:pt x="2772728" y="531619"/>
                  <a:pt x="2767013" y="526856"/>
                  <a:pt x="2765108" y="523999"/>
                </a:cubicBezTo>
                <a:cubicBezTo>
                  <a:pt x="2771776" y="532571"/>
                  <a:pt x="2772728" y="537334"/>
                  <a:pt x="2784158" y="546859"/>
                </a:cubicBezTo>
                <a:cubicBezTo>
                  <a:pt x="2783206" y="546859"/>
                  <a:pt x="2782253" y="545906"/>
                  <a:pt x="2779396" y="544954"/>
                </a:cubicBezTo>
                <a:cubicBezTo>
                  <a:pt x="2777491" y="543049"/>
                  <a:pt x="2773681" y="541144"/>
                  <a:pt x="2769871" y="537334"/>
                </a:cubicBezTo>
                <a:cubicBezTo>
                  <a:pt x="2769871" y="540191"/>
                  <a:pt x="2769871" y="541144"/>
                  <a:pt x="2777491" y="548764"/>
                </a:cubicBezTo>
                <a:cubicBezTo>
                  <a:pt x="2767013" y="540191"/>
                  <a:pt x="2765108" y="540191"/>
                  <a:pt x="2753678" y="528761"/>
                </a:cubicBezTo>
                <a:cubicBezTo>
                  <a:pt x="2756536" y="532571"/>
                  <a:pt x="2757488" y="534476"/>
                  <a:pt x="2760346" y="537334"/>
                </a:cubicBezTo>
                <a:cubicBezTo>
                  <a:pt x="2763203" y="540191"/>
                  <a:pt x="2766061" y="543049"/>
                  <a:pt x="2771776" y="547811"/>
                </a:cubicBezTo>
                <a:cubicBezTo>
                  <a:pt x="2755583" y="536381"/>
                  <a:pt x="2780348" y="557336"/>
                  <a:pt x="2776538" y="555431"/>
                </a:cubicBezTo>
                <a:cubicBezTo>
                  <a:pt x="2787016" y="562099"/>
                  <a:pt x="2796541" y="566861"/>
                  <a:pt x="2808923" y="572576"/>
                </a:cubicBezTo>
                <a:cubicBezTo>
                  <a:pt x="2812733" y="574481"/>
                  <a:pt x="2807018" y="572576"/>
                  <a:pt x="2800351" y="569719"/>
                </a:cubicBezTo>
                <a:cubicBezTo>
                  <a:pt x="2793683" y="566861"/>
                  <a:pt x="2786063" y="562099"/>
                  <a:pt x="2784158" y="562099"/>
                </a:cubicBezTo>
                <a:cubicBezTo>
                  <a:pt x="2787968" y="565909"/>
                  <a:pt x="2804161" y="573529"/>
                  <a:pt x="2807971" y="575434"/>
                </a:cubicBezTo>
                <a:cubicBezTo>
                  <a:pt x="2801303" y="574481"/>
                  <a:pt x="2786063" y="565909"/>
                  <a:pt x="2786063" y="566861"/>
                </a:cubicBezTo>
                <a:cubicBezTo>
                  <a:pt x="2798446" y="575434"/>
                  <a:pt x="2801303" y="578291"/>
                  <a:pt x="2807018" y="583054"/>
                </a:cubicBezTo>
                <a:cubicBezTo>
                  <a:pt x="2809876" y="584959"/>
                  <a:pt x="2813686" y="587816"/>
                  <a:pt x="2819401" y="589721"/>
                </a:cubicBezTo>
                <a:cubicBezTo>
                  <a:pt x="2825116" y="592579"/>
                  <a:pt x="2834641" y="594484"/>
                  <a:pt x="2847023" y="595436"/>
                </a:cubicBezTo>
                <a:cubicBezTo>
                  <a:pt x="2848928" y="596389"/>
                  <a:pt x="2847976" y="597341"/>
                  <a:pt x="2856548" y="598294"/>
                </a:cubicBezTo>
                <a:cubicBezTo>
                  <a:pt x="2852738" y="597341"/>
                  <a:pt x="2846071" y="597341"/>
                  <a:pt x="2839403" y="597341"/>
                </a:cubicBezTo>
                <a:cubicBezTo>
                  <a:pt x="2832736" y="596389"/>
                  <a:pt x="2825116" y="595436"/>
                  <a:pt x="2822258" y="594484"/>
                </a:cubicBezTo>
                <a:cubicBezTo>
                  <a:pt x="2822258" y="595436"/>
                  <a:pt x="2828926" y="597341"/>
                  <a:pt x="2842261" y="599246"/>
                </a:cubicBezTo>
                <a:cubicBezTo>
                  <a:pt x="2835593" y="600199"/>
                  <a:pt x="2823211" y="596389"/>
                  <a:pt x="2817496" y="594484"/>
                </a:cubicBezTo>
                <a:cubicBezTo>
                  <a:pt x="2800351" y="590674"/>
                  <a:pt x="2800351" y="590674"/>
                  <a:pt x="2796541" y="590674"/>
                </a:cubicBezTo>
                <a:lnTo>
                  <a:pt x="2787320" y="585141"/>
                </a:lnTo>
                <a:lnTo>
                  <a:pt x="2790112" y="585911"/>
                </a:lnTo>
                <a:cubicBezTo>
                  <a:pt x="2787969" y="584721"/>
                  <a:pt x="2783682" y="582577"/>
                  <a:pt x="2784158" y="582101"/>
                </a:cubicBezTo>
                <a:cubicBezTo>
                  <a:pt x="2784158" y="582577"/>
                  <a:pt x="2781063" y="580911"/>
                  <a:pt x="2778324" y="579482"/>
                </a:cubicBezTo>
                <a:lnTo>
                  <a:pt x="2777380" y="579177"/>
                </a:lnTo>
                <a:lnTo>
                  <a:pt x="2753678" y="564956"/>
                </a:lnTo>
                <a:cubicBezTo>
                  <a:pt x="2743201" y="556384"/>
                  <a:pt x="2734628" y="549716"/>
                  <a:pt x="2728913" y="544954"/>
                </a:cubicBezTo>
                <a:cubicBezTo>
                  <a:pt x="2727961" y="544954"/>
                  <a:pt x="2736533" y="554479"/>
                  <a:pt x="2746058" y="563051"/>
                </a:cubicBezTo>
                <a:cubicBezTo>
                  <a:pt x="2750821" y="566861"/>
                  <a:pt x="2750821" y="565909"/>
                  <a:pt x="2747011" y="562099"/>
                </a:cubicBezTo>
                <a:cubicBezTo>
                  <a:pt x="2749868" y="564004"/>
                  <a:pt x="2756536" y="569719"/>
                  <a:pt x="2761298" y="573529"/>
                </a:cubicBezTo>
                <a:cubicBezTo>
                  <a:pt x="2766061" y="577339"/>
                  <a:pt x="2768918" y="580196"/>
                  <a:pt x="2762251" y="576386"/>
                </a:cubicBezTo>
                <a:cubicBezTo>
                  <a:pt x="2778443" y="586864"/>
                  <a:pt x="2779396" y="587816"/>
                  <a:pt x="2794636" y="595436"/>
                </a:cubicBezTo>
                <a:cubicBezTo>
                  <a:pt x="2793683" y="596389"/>
                  <a:pt x="2783206" y="590674"/>
                  <a:pt x="2766061" y="580196"/>
                </a:cubicBezTo>
                <a:cubicBezTo>
                  <a:pt x="2791778" y="596389"/>
                  <a:pt x="2762251" y="580196"/>
                  <a:pt x="2751773" y="572576"/>
                </a:cubicBezTo>
                <a:cubicBezTo>
                  <a:pt x="2751773" y="573529"/>
                  <a:pt x="2755822" y="576862"/>
                  <a:pt x="2758203" y="579005"/>
                </a:cubicBezTo>
                <a:lnTo>
                  <a:pt x="2756404" y="578646"/>
                </a:lnTo>
                <a:lnTo>
                  <a:pt x="2736533" y="564004"/>
                </a:lnTo>
                <a:cubicBezTo>
                  <a:pt x="2727008" y="555431"/>
                  <a:pt x="2719388" y="546859"/>
                  <a:pt x="2709863" y="535429"/>
                </a:cubicBezTo>
                <a:cubicBezTo>
                  <a:pt x="2713673" y="541144"/>
                  <a:pt x="2719388" y="548764"/>
                  <a:pt x="2706053" y="532571"/>
                </a:cubicBezTo>
                <a:cubicBezTo>
                  <a:pt x="2705101" y="531619"/>
                  <a:pt x="2699386" y="526856"/>
                  <a:pt x="2707958" y="537334"/>
                </a:cubicBezTo>
                <a:cubicBezTo>
                  <a:pt x="2705101" y="535429"/>
                  <a:pt x="2700338" y="529714"/>
                  <a:pt x="2695576" y="522094"/>
                </a:cubicBezTo>
                <a:cubicBezTo>
                  <a:pt x="2697481" y="526856"/>
                  <a:pt x="2708911" y="539239"/>
                  <a:pt x="2706053" y="539239"/>
                </a:cubicBezTo>
                <a:cubicBezTo>
                  <a:pt x="2692718" y="523046"/>
                  <a:pt x="2687956" y="514474"/>
                  <a:pt x="2682241" y="506854"/>
                </a:cubicBezTo>
                <a:cubicBezTo>
                  <a:pt x="2677478" y="498281"/>
                  <a:pt x="2671763" y="489709"/>
                  <a:pt x="2660333" y="474469"/>
                </a:cubicBezTo>
                <a:cubicBezTo>
                  <a:pt x="2660333" y="472564"/>
                  <a:pt x="2667953" y="484946"/>
                  <a:pt x="2668906" y="484946"/>
                </a:cubicBezTo>
                <a:cubicBezTo>
                  <a:pt x="2653666" y="463039"/>
                  <a:pt x="2642236" y="449704"/>
                  <a:pt x="2629853" y="437321"/>
                </a:cubicBezTo>
                <a:cubicBezTo>
                  <a:pt x="2617471" y="424939"/>
                  <a:pt x="2605088" y="413509"/>
                  <a:pt x="2586991" y="404936"/>
                </a:cubicBezTo>
                <a:cubicBezTo>
                  <a:pt x="2589848" y="404936"/>
                  <a:pt x="2583181" y="401126"/>
                  <a:pt x="2575561" y="399221"/>
                </a:cubicBezTo>
                <a:cubicBezTo>
                  <a:pt x="2573656" y="398269"/>
                  <a:pt x="2571751" y="398269"/>
                  <a:pt x="2570798" y="397316"/>
                </a:cubicBezTo>
                <a:cubicBezTo>
                  <a:pt x="2568893" y="397316"/>
                  <a:pt x="2567941" y="397316"/>
                  <a:pt x="2566036" y="396364"/>
                </a:cubicBezTo>
                <a:cubicBezTo>
                  <a:pt x="2563178" y="396364"/>
                  <a:pt x="2562226" y="396364"/>
                  <a:pt x="2564131" y="397316"/>
                </a:cubicBezTo>
                <a:cubicBezTo>
                  <a:pt x="2553653" y="394459"/>
                  <a:pt x="2545081" y="394459"/>
                  <a:pt x="2539366" y="394459"/>
                </a:cubicBezTo>
                <a:cubicBezTo>
                  <a:pt x="2536508" y="394459"/>
                  <a:pt x="2533651" y="394459"/>
                  <a:pt x="2531746" y="394459"/>
                </a:cubicBezTo>
                <a:cubicBezTo>
                  <a:pt x="2529841" y="394459"/>
                  <a:pt x="2527936" y="395411"/>
                  <a:pt x="2525078" y="395411"/>
                </a:cubicBezTo>
                <a:cubicBezTo>
                  <a:pt x="2523173" y="395411"/>
                  <a:pt x="2521268" y="396364"/>
                  <a:pt x="2518411" y="396364"/>
                </a:cubicBezTo>
                <a:cubicBezTo>
                  <a:pt x="2516506" y="397316"/>
                  <a:pt x="2513648" y="397316"/>
                  <a:pt x="2510791" y="398269"/>
                </a:cubicBezTo>
                <a:cubicBezTo>
                  <a:pt x="2505076" y="400174"/>
                  <a:pt x="2497456" y="403984"/>
                  <a:pt x="2486978" y="410651"/>
                </a:cubicBezTo>
                <a:cubicBezTo>
                  <a:pt x="2492693" y="407794"/>
                  <a:pt x="2501266" y="403031"/>
                  <a:pt x="2514601" y="399221"/>
                </a:cubicBezTo>
                <a:cubicBezTo>
                  <a:pt x="2512696" y="400174"/>
                  <a:pt x="2509838" y="402079"/>
                  <a:pt x="2506028" y="403031"/>
                </a:cubicBezTo>
                <a:cubicBezTo>
                  <a:pt x="2502218" y="404936"/>
                  <a:pt x="2498408" y="406841"/>
                  <a:pt x="2493646" y="409699"/>
                </a:cubicBezTo>
                <a:cubicBezTo>
                  <a:pt x="2485073" y="415414"/>
                  <a:pt x="2474596" y="423034"/>
                  <a:pt x="2465071" y="433511"/>
                </a:cubicBezTo>
                <a:cubicBezTo>
                  <a:pt x="2468881" y="428749"/>
                  <a:pt x="2468881" y="427796"/>
                  <a:pt x="2467928" y="429701"/>
                </a:cubicBezTo>
                <a:cubicBezTo>
                  <a:pt x="2466023" y="431606"/>
                  <a:pt x="2462213" y="435416"/>
                  <a:pt x="2457451" y="441131"/>
                </a:cubicBezTo>
                <a:cubicBezTo>
                  <a:pt x="2457451" y="441131"/>
                  <a:pt x="2460308" y="438274"/>
                  <a:pt x="2463166" y="435416"/>
                </a:cubicBezTo>
                <a:cubicBezTo>
                  <a:pt x="2447926" y="452561"/>
                  <a:pt x="2433638" y="473516"/>
                  <a:pt x="2417446" y="497329"/>
                </a:cubicBezTo>
                <a:cubicBezTo>
                  <a:pt x="2400301" y="521141"/>
                  <a:pt x="2382203" y="547811"/>
                  <a:pt x="2354581" y="572576"/>
                </a:cubicBezTo>
                <a:cubicBezTo>
                  <a:pt x="2341246" y="584959"/>
                  <a:pt x="2325053" y="596389"/>
                  <a:pt x="2306003" y="605914"/>
                </a:cubicBezTo>
                <a:cubicBezTo>
                  <a:pt x="2287906" y="614486"/>
                  <a:pt x="2266951" y="621154"/>
                  <a:pt x="2246948" y="623059"/>
                </a:cubicBezTo>
                <a:cubicBezTo>
                  <a:pt x="2226946" y="624964"/>
                  <a:pt x="2206943" y="624964"/>
                  <a:pt x="2186941" y="621154"/>
                </a:cubicBezTo>
                <a:cubicBezTo>
                  <a:pt x="2166938" y="617344"/>
                  <a:pt x="2145983" y="608771"/>
                  <a:pt x="2128838" y="598294"/>
                </a:cubicBezTo>
                <a:cubicBezTo>
                  <a:pt x="2127886" y="597341"/>
                  <a:pt x="2134553" y="600199"/>
                  <a:pt x="2134553" y="600199"/>
                </a:cubicBezTo>
                <a:cubicBezTo>
                  <a:pt x="2119313" y="591626"/>
                  <a:pt x="2106931" y="581149"/>
                  <a:pt x="2098358" y="573529"/>
                </a:cubicBezTo>
                <a:cubicBezTo>
                  <a:pt x="2089786" y="565909"/>
                  <a:pt x="2084071" y="559241"/>
                  <a:pt x="2081213" y="556384"/>
                </a:cubicBezTo>
                <a:cubicBezTo>
                  <a:pt x="2078356" y="553526"/>
                  <a:pt x="2078356" y="554479"/>
                  <a:pt x="2083118" y="559241"/>
                </a:cubicBezTo>
                <a:cubicBezTo>
                  <a:pt x="2087881" y="564004"/>
                  <a:pt x="2096453" y="574481"/>
                  <a:pt x="2114551" y="587816"/>
                </a:cubicBezTo>
                <a:cubicBezTo>
                  <a:pt x="2113598" y="587816"/>
                  <a:pt x="2100263" y="578291"/>
                  <a:pt x="2087881" y="565909"/>
                </a:cubicBezTo>
                <a:cubicBezTo>
                  <a:pt x="2075498" y="553526"/>
                  <a:pt x="2064068" y="539239"/>
                  <a:pt x="2057401" y="531619"/>
                </a:cubicBezTo>
                <a:cubicBezTo>
                  <a:pt x="2068831" y="544954"/>
                  <a:pt x="2057401" y="529714"/>
                  <a:pt x="2052638" y="522094"/>
                </a:cubicBezTo>
                <a:cubicBezTo>
                  <a:pt x="2043113" y="512569"/>
                  <a:pt x="2030731" y="492566"/>
                  <a:pt x="2014538" y="470659"/>
                </a:cubicBezTo>
                <a:cubicBezTo>
                  <a:pt x="2019301" y="475421"/>
                  <a:pt x="2024063" y="483994"/>
                  <a:pt x="2030731" y="491614"/>
                </a:cubicBezTo>
                <a:cubicBezTo>
                  <a:pt x="2026921" y="483994"/>
                  <a:pt x="2010728" y="463039"/>
                  <a:pt x="2005966" y="456371"/>
                </a:cubicBezTo>
                <a:cubicBezTo>
                  <a:pt x="2005966" y="457324"/>
                  <a:pt x="2009776" y="463039"/>
                  <a:pt x="2012633" y="466849"/>
                </a:cubicBezTo>
                <a:cubicBezTo>
                  <a:pt x="2011681" y="466849"/>
                  <a:pt x="2002156" y="452561"/>
                  <a:pt x="1997393" y="447799"/>
                </a:cubicBezTo>
                <a:cubicBezTo>
                  <a:pt x="1998346" y="447799"/>
                  <a:pt x="2000251" y="450656"/>
                  <a:pt x="2000251" y="450656"/>
                </a:cubicBezTo>
                <a:cubicBezTo>
                  <a:pt x="1986916" y="433511"/>
                  <a:pt x="1976438" y="423986"/>
                  <a:pt x="1966913" y="416366"/>
                </a:cubicBezTo>
                <a:cubicBezTo>
                  <a:pt x="1957388" y="408746"/>
                  <a:pt x="1947863" y="403984"/>
                  <a:pt x="1934528" y="399221"/>
                </a:cubicBezTo>
                <a:cubicBezTo>
                  <a:pt x="1929766" y="398269"/>
                  <a:pt x="1935481" y="400174"/>
                  <a:pt x="1934528" y="400174"/>
                </a:cubicBezTo>
                <a:lnTo>
                  <a:pt x="1924342" y="397991"/>
                </a:lnTo>
                <a:lnTo>
                  <a:pt x="1929766" y="398269"/>
                </a:lnTo>
                <a:lnTo>
                  <a:pt x="1923330" y="397774"/>
                </a:lnTo>
                <a:lnTo>
                  <a:pt x="1921193" y="397316"/>
                </a:lnTo>
                <a:cubicBezTo>
                  <a:pt x="1917383" y="397316"/>
                  <a:pt x="1913573" y="397316"/>
                  <a:pt x="1905001" y="396364"/>
                </a:cubicBezTo>
                <a:lnTo>
                  <a:pt x="1923330" y="397774"/>
                </a:lnTo>
                <a:lnTo>
                  <a:pt x="1924342" y="397991"/>
                </a:lnTo>
                <a:lnTo>
                  <a:pt x="1892618" y="396364"/>
                </a:lnTo>
                <a:lnTo>
                  <a:pt x="1885001" y="398983"/>
                </a:lnTo>
                <a:lnTo>
                  <a:pt x="1886903" y="398269"/>
                </a:lnTo>
                <a:cubicBezTo>
                  <a:pt x="1884046" y="399221"/>
                  <a:pt x="1878331" y="400174"/>
                  <a:pt x="1873568" y="402079"/>
                </a:cubicBezTo>
                <a:cubicBezTo>
                  <a:pt x="1868806" y="403984"/>
                  <a:pt x="1864043" y="405889"/>
                  <a:pt x="1862138" y="406841"/>
                </a:cubicBezTo>
                <a:lnTo>
                  <a:pt x="1885001" y="398983"/>
                </a:lnTo>
                <a:lnTo>
                  <a:pt x="1864043" y="406841"/>
                </a:lnTo>
                <a:cubicBezTo>
                  <a:pt x="1855471" y="411604"/>
                  <a:pt x="1845946" y="418271"/>
                  <a:pt x="1839278" y="424939"/>
                </a:cubicBezTo>
                <a:cubicBezTo>
                  <a:pt x="1844041" y="419224"/>
                  <a:pt x="1841183" y="422081"/>
                  <a:pt x="1835468" y="426844"/>
                </a:cubicBezTo>
                <a:cubicBezTo>
                  <a:pt x="1830706" y="431606"/>
                  <a:pt x="1824038" y="440179"/>
                  <a:pt x="1823086" y="440179"/>
                </a:cubicBezTo>
                <a:cubicBezTo>
                  <a:pt x="1817371" y="446846"/>
                  <a:pt x="1826896" y="437321"/>
                  <a:pt x="1821181" y="443989"/>
                </a:cubicBezTo>
                <a:cubicBezTo>
                  <a:pt x="1810703" y="456371"/>
                  <a:pt x="1803083" y="466849"/>
                  <a:pt x="1795463" y="479231"/>
                </a:cubicBezTo>
                <a:cubicBezTo>
                  <a:pt x="1787843" y="490661"/>
                  <a:pt x="1779271" y="503044"/>
                  <a:pt x="1767841" y="518284"/>
                </a:cubicBezTo>
                <a:cubicBezTo>
                  <a:pt x="1773556" y="508759"/>
                  <a:pt x="1780223" y="500186"/>
                  <a:pt x="1785938" y="491614"/>
                </a:cubicBezTo>
                <a:cubicBezTo>
                  <a:pt x="1778318" y="501139"/>
                  <a:pt x="1773556" y="508759"/>
                  <a:pt x="1766888" y="519236"/>
                </a:cubicBezTo>
                <a:lnTo>
                  <a:pt x="1758536" y="529677"/>
                </a:lnTo>
                <a:lnTo>
                  <a:pt x="1771651" y="511616"/>
                </a:lnTo>
                <a:cubicBezTo>
                  <a:pt x="1757363" y="529714"/>
                  <a:pt x="1746886" y="544001"/>
                  <a:pt x="1738313" y="554479"/>
                </a:cubicBezTo>
                <a:lnTo>
                  <a:pt x="1751979" y="537873"/>
                </a:lnTo>
                <a:lnTo>
                  <a:pt x="1737341" y="556170"/>
                </a:lnTo>
                <a:lnTo>
                  <a:pt x="1706354" y="586469"/>
                </a:lnTo>
                <a:lnTo>
                  <a:pt x="1695079" y="593314"/>
                </a:lnTo>
                <a:lnTo>
                  <a:pt x="1654920" y="615625"/>
                </a:lnTo>
                <a:lnTo>
                  <a:pt x="1628789" y="621253"/>
                </a:lnTo>
                <a:lnTo>
                  <a:pt x="1615591" y="623846"/>
                </a:lnTo>
                <a:lnTo>
                  <a:pt x="1586646" y="625865"/>
                </a:lnTo>
                <a:lnTo>
                  <a:pt x="1553286" y="623394"/>
                </a:lnTo>
                <a:lnTo>
                  <a:pt x="1548353" y="622909"/>
                </a:lnTo>
                <a:lnTo>
                  <a:pt x="1514075" y="610436"/>
                </a:lnTo>
                <a:lnTo>
                  <a:pt x="1513518" y="610187"/>
                </a:lnTo>
                <a:lnTo>
                  <a:pt x="1484619" y="594263"/>
                </a:lnTo>
                <a:lnTo>
                  <a:pt x="1482638" y="592809"/>
                </a:lnTo>
                <a:lnTo>
                  <a:pt x="1465581" y="579879"/>
                </a:lnTo>
                <a:lnTo>
                  <a:pt x="1449611" y="565318"/>
                </a:lnTo>
                <a:lnTo>
                  <a:pt x="1392932" y="496493"/>
                </a:lnTo>
                <a:lnTo>
                  <a:pt x="1369577" y="461729"/>
                </a:lnTo>
                <a:cubicBezTo>
                  <a:pt x="1360885" y="449704"/>
                  <a:pt x="1352075" y="438750"/>
                  <a:pt x="1343026" y="429701"/>
                </a:cubicBezTo>
                <a:cubicBezTo>
                  <a:pt x="1323976" y="410651"/>
                  <a:pt x="1305878" y="401126"/>
                  <a:pt x="1283018" y="399221"/>
                </a:cubicBezTo>
                <a:cubicBezTo>
                  <a:pt x="1271588" y="398269"/>
                  <a:pt x="1259206" y="399221"/>
                  <a:pt x="1248728" y="402079"/>
                </a:cubicBezTo>
                <a:cubicBezTo>
                  <a:pt x="1238251" y="404936"/>
                  <a:pt x="1228726" y="409699"/>
                  <a:pt x="1218248" y="417319"/>
                </a:cubicBezTo>
                <a:lnTo>
                  <a:pt x="1205223" y="430238"/>
                </a:lnTo>
                <a:lnTo>
                  <a:pt x="1200151" y="434464"/>
                </a:lnTo>
                <a:lnTo>
                  <a:pt x="1195614" y="439768"/>
                </a:lnTo>
                <a:lnTo>
                  <a:pt x="1189197" y="446132"/>
                </a:lnTo>
                <a:cubicBezTo>
                  <a:pt x="1179672" y="457800"/>
                  <a:pt x="1170147" y="471135"/>
                  <a:pt x="1160146" y="484946"/>
                </a:cubicBezTo>
                <a:cubicBezTo>
                  <a:pt x="1163003" y="482089"/>
                  <a:pt x="1166813" y="476374"/>
                  <a:pt x="1173481" y="467801"/>
                </a:cubicBezTo>
                <a:cubicBezTo>
                  <a:pt x="1159193" y="489709"/>
                  <a:pt x="1142048" y="513521"/>
                  <a:pt x="1122046" y="538286"/>
                </a:cubicBezTo>
                <a:cubicBezTo>
                  <a:pt x="1117283" y="543049"/>
                  <a:pt x="1112521" y="548764"/>
                  <a:pt x="1119188" y="543049"/>
                </a:cubicBezTo>
                <a:lnTo>
                  <a:pt x="1073067" y="586825"/>
                </a:lnTo>
                <a:lnTo>
                  <a:pt x="1052157" y="602342"/>
                </a:lnTo>
                <a:cubicBezTo>
                  <a:pt x="1039417" y="609724"/>
                  <a:pt x="1025367" y="615915"/>
                  <a:pt x="1010603" y="620201"/>
                </a:cubicBezTo>
                <a:cubicBezTo>
                  <a:pt x="996316" y="624011"/>
                  <a:pt x="981076" y="626869"/>
                  <a:pt x="965836" y="627821"/>
                </a:cubicBezTo>
                <a:lnTo>
                  <a:pt x="954406" y="627821"/>
                </a:lnTo>
                <a:lnTo>
                  <a:pt x="942976" y="627821"/>
                </a:lnTo>
                <a:cubicBezTo>
                  <a:pt x="935356" y="627821"/>
                  <a:pt x="927736" y="626869"/>
                  <a:pt x="920116" y="624964"/>
                </a:cubicBezTo>
                <a:cubicBezTo>
                  <a:pt x="889636" y="620201"/>
                  <a:pt x="859156" y="605914"/>
                  <a:pt x="836296" y="587816"/>
                </a:cubicBezTo>
                <a:cubicBezTo>
                  <a:pt x="812483" y="569719"/>
                  <a:pt x="795338" y="548764"/>
                  <a:pt x="780098" y="528761"/>
                </a:cubicBezTo>
                <a:cubicBezTo>
                  <a:pt x="764858" y="508759"/>
                  <a:pt x="752476" y="489709"/>
                  <a:pt x="740093" y="472564"/>
                </a:cubicBezTo>
                <a:cubicBezTo>
                  <a:pt x="727711" y="455419"/>
                  <a:pt x="716281" y="441131"/>
                  <a:pt x="704851" y="428749"/>
                </a:cubicBezTo>
                <a:cubicBezTo>
                  <a:pt x="692945" y="417319"/>
                  <a:pt x="681991" y="409699"/>
                  <a:pt x="670799" y="404818"/>
                </a:cubicBezTo>
                <a:lnTo>
                  <a:pt x="640131" y="398334"/>
                </a:lnTo>
                <a:lnTo>
                  <a:pt x="641033" y="398269"/>
                </a:lnTo>
                <a:cubicBezTo>
                  <a:pt x="639128" y="398269"/>
                  <a:pt x="635318" y="397316"/>
                  <a:pt x="635318" y="397316"/>
                </a:cubicBezTo>
                <a:lnTo>
                  <a:pt x="640131" y="398334"/>
                </a:lnTo>
                <a:lnTo>
                  <a:pt x="614363" y="400174"/>
                </a:lnTo>
                <a:cubicBezTo>
                  <a:pt x="605791" y="402079"/>
                  <a:pt x="596266" y="404936"/>
                  <a:pt x="587693" y="410651"/>
                </a:cubicBezTo>
                <a:cubicBezTo>
                  <a:pt x="569596" y="421129"/>
                  <a:pt x="549593" y="443989"/>
                  <a:pt x="529591" y="471611"/>
                </a:cubicBezTo>
                <a:cubicBezTo>
                  <a:pt x="509588" y="499234"/>
                  <a:pt x="488633" y="530666"/>
                  <a:pt x="461011" y="558289"/>
                </a:cubicBezTo>
                <a:cubicBezTo>
                  <a:pt x="447676" y="572576"/>
                  <a:pt x="431483" y="584959"/>
                  <a:pt x="415291" y="595436"/>
                </a:cubicBezTo>
                <a:cubicBezTo>
                  <a:pt x="399098" y="605914"/>
                  <a:pt x="381001" y="612581"/>
                  <a:pt x="364808" y="616391"/>
                </a:cubicBezTo>
                <a:cubicBezTo>
                  <a:pt x="356236" y="618296"/>
                  <a:pt x="350521" y="620201"/>
                  <a:pt x="345758" y="621154"/>
                </a:cubicBezTo>
                <a:cubicBezTo>
                  <a:pt x="340996" y="622106"/>
                  <a:pt x="336233" y="623059"/>
                  <a:pt x="329566" y="623059"/>
                </a:cubicBezTo>
                <a:lnTo>
                  <a:pt x="330194" y="624377"/>
                </a:lnTo>
                <a:lnTo>
                  <a:pt x="286703" y="623059"/>
                </a:lnTo>
                <a:cubicBezTo>
                  <a:pt x="264796" y="619249"/>
                  <a:pt x="243841" y="610676"/>
                  <a:pt x="224791" y="598294"/>
                </a:cubicBezTo>
                <a:cubicBezTo>
                  <a:pt x="205741" y="586864"/>
                  <a:pt x="189548" y="571624"/>
                  <a:pt x="176213" y="557336"/>
                </a:cubicBezTo>
                <a:cubicBezTo>
                  <a:pt x="162878" y="542096"/>
                  <a:pt x="151448" y="527809"/>
                  <a:pt x="140018" y="512569"/>
                </a:cubicBezTo>
                <a:cubicBezTo>
                  <a:pt x="148591" y="523046"/>
                  <a:pt x="143828" y="516379"/>
                  <a:pt x="136208" y="504949"/>
                </a:cubicBezTo>
                <a:cubicBezTo>
                  <a:pt x="128588" y="494471"/>
                  <a:pt x="118111" y="479231"/>
                  <a:pt x="112396" y="470659"/>
                </a:cubicBezTo>
                <a:cubicBezTo>
                  <a:pt x="111443" y="468754"/>
                  <a:pt x="116206" y="475421"/>
                  <a:pt x="122873" y="484946"/>
                </a:cubicBezTo>
                <a:cubicBezTo>
                  <a:pt x="129541" y="493519"/>
                  <a:pt x="137161" y="504949"/>
                  <a:pt x="139066" y="506854"/>
                </a:cubicBezTo>
                <a:cubicBezTo>
                  <a:pt x="135256" y="500186"/>
                  <a:pt x="123826" y="483041"/>
                  <a:pt x="113348" y="467801"/>
                </a:cubicBezTo>
                <a:cubicBezTo>
                  <a:pt x="101918" y="452561"/>
                  <a:pt x="91441" y="439226"/>
                  <a:pt x="85726" y="435416"/>
                </a:cubicBezTo>
                <a:cubicBezTo>
                  <a:pt x="85726" y="435416"/>
                  <a:pt x="82868" y="431606"/>
                  <a:pt x="80963" y="429701"/>
                </a:cubicBezTo>
                <a:cubicBezTo>
                  <a:pt x="80963" y="428749"/>
                  <a:pt x="90488" y="439226"/>
                  <a:pt x="94298" y="443989"/>
                </a:cubicBezTo>
                <a:cubicBezTo>
                  <a:pt x="95251" y="443989"/>
                  <a:pt x="85726" y="433511"/>
                  <a:pt x="81916" y="429701"/>
                </a:cubicBezTo>
                <a:cubicBezTo>
                  <a:pt x="96203" y="443036"/>
                  <a:pt x="77153" y="420176"/>
                  <a:pt x="64771" y="411604"/>
                </a:cubicBezTo>
                <a:cubicBezTo>
                  <a:pt x="62866" y="409699"/>
                  <a:pt x="70486" y="414461"/>
                  <a:pt x="76201" y="419224"/>
                </a:cubicBezTo>
                <a:cubicBezTo>
                  <a:pt x="81916" y="423986"/>
                  <a:pt x="85726" y="426844"/>
                  <a:pt x="77153" y="417319"/>
                </a:cubicBezTo>
                <a:cubicBezTo>
                  <a:pt x="85726" y="423986"/>
                  <a:pt x="94298" y="432559"/>
                  <a:pt x="98108" y="434464"/>
                </a:cubicBezTo>
                <a:cubicBezTo>
                  <a:pt x="96203" y="429701"/>
                  <a:pt x="85726" y="417319"/>
                  <a:pt x="91441" y="419224"/>
                </a:cubicBezTo>
                <a:cubicBezTo>
                  <a:pt x="85726" y="412556"/>
                  <a:pt x="67628" y="397316"/>
                  <a:pt x="52388" y="390649"/>
                </a:cubicBezTo>
                <a:cubicBezTo>
                  <a:pt x="55246" y="391601"/>
                  <a:pt x="63818" y="395411"/>
                  <a:pt x="68581" y="399221"/>
                </a:cubicBezTo>
                <a:cubicBezTo>
                  <a:pt x="65723" y="395411"/>
                  <a:pt x="59056" y="391601"/>
                  <a:pt x="56198" y="388744"/>
                </a:cubicBezTo>
                <a:cubicBezTo>
                  <a:pt x="52388" y="386839"/>
                  <a:pt x="51436" y="384934"/>
                  <a:pt x="58103" y="386839"/>
                </a:cubicBezTo>
                <a:lnTo>
                  <a:pt x="51657" y="383156"/>
                </a:lnTo>
                <a:lnTo>
                  <a:pt x="68581" y="390649"/>
                </a:lnTo>
                <a:cubicBezTo>
                  <a:pt x="66676" y="387791"/>
                  <a:pt x="55246" y="379219"/>
                  <a:pt x="38101" y="374456"/>
                </a:cubicBezTo>
                <a:cubicBezTo>
                  <a:pt x="32386" y="372551"/>
                  <a:pt x="36196" y="373504"/>
                  <a:pt x="42863" y="375409"/>
                </a:cubicBezTo>
                <a:cubicBezTo>
                  <a:pt x="49531" y="377314"/>
                  <a:pt x="57151" y="381124"/>
                  <a:pt x="60008" y="383029"/>
                </a:cubicBezTo>
                <a:cubicBezTo>
                  <a:pt x="58103" y="381124"/>
                  <a:pt x="52388" y="378266"/>
                  <a:pt x="46673" y="376361"/>
                </a:cubicBezTo>
                <a:cubicBezTo>
                  <a:pt x="40958" y="374456"/>
                  <a:pt x="34291" y="372551"/>
                  <a:pt x="31433" y="371599"/>
                </a:cubicBezTo>
                <a:cubicBezTo>
                  <a:pt x="33338" y="370646"/>
                  <a:pt x="50483" y="376361"/>
                  <a:pt x="57151" y="380171"/>
                </a:cubicBezTo>
                <a:cubicBezTo>
                  <a:pt x="62866" y="382076"/>
                  <a:pt x="76201" y="387791"/>
                  <a:pt x="58103" y="378266"/>
                </a:cubicBezTo>
                <a:cubicBezTo>
                  <a:pt x="59056" y="377314"/>
                  <a:pt x="69533" y="383981"/>
                  <a:pt x="69533" y="383029"/>
                </a:cubicBezTo>
                <a:cubicBezTo>
                  <a:pt x="65723" y="380648"/>
                  <a:pt x="64533" y="379755"/>
                  <a:pt x="64548" y="379576"/>
                </a:cubicBezTo>
                <a:lnTo>
                  <a:pt x="66309" y="380229"/>
                </a:lnTo>
                <a:lnTo>
                  <a:pt x="73343" y="383981"/>
                </a:lnTo>
                <a:cubicBezTo>
                  <a:pt x="77153" y="384934"/>
                  <a:pt x="72391" y="381124"/>
                  <a:pt x="64771" y="376361"/>
                </a:cubicBezTo>
                <a:cubicBezTo>
                  <a:pt x="60961" y="374456"/>
                  <a:pt x="56198" y="372551"/>
                  <a:pt x="52388" y="370646"/>
                </a:cubicBezTo>
                <a:cubicBezTo>
                  <a:pt x="47626" y="368741"/>
                  <a:pt x="43816" y="367789"/>
                  <a:pt x="40958" y="365884"/>
                </a:cubicBezTo>
                <a:cubicBezTo>
                  <a:pt x="42863" y="365884"/>
                  <a:pt x="48578" y="367789"/>
                  <a:pt x="54293" y="370646"/>
                </a:cubicBezTo>
                <a:cubicBezTo>
                  <a:pt x="57151" y="372551"/>
                  <a:pt x="60961" y="373504"/>
                  <a:pt x="63818" y="375409"/>
                </a:cubicBezTo>
                <a:cubicBezTo>
                  <a:pt x="66676" y="377314"/>
                  <a:pt x="69533" y="378266"/>
                  <a:pt x="71438" y="380171"/>
                </a:cubicBezTo>
                <a:cubicBezTo>
                  <a:pt x="84773" y="388744"/>
                  <a:pt x="71438" y="378266"/>
                  <a:pt x="83821" y="384934"/>
                </a:cubicBezTo>
                <a:cubicBezTo>
                  <a:pt x="81916" y="383029"/>
                  <a:pt x="78106" y="381124"/>
                  <a:pt x="73343" y="377314"/>
                </a:cubicBezTo>
                <a:cubicBezTo>
                  <a:pt x="77153" y="379219"/>
                  <a:pt x="80011" y="380171"/>
                  <a:pt x="84773" y="383029"/>
                </a:cubicBezTo>
                <a:lnTo>
                  <a:pt x="77913" y="377884"/>
                </a:lnTo>
                <a:lnTo>
                  <a:pt x="81916" y="380171"/>
                </a:lnTo>
                <a:lnTo>
                  <a:pt x="65407" y="369165"/>
                </a:lnTo>
                <a:lnTo>
                  <a:pt x="68581" y="370646"/>
                </a:lnTo>
                <a:cubicBezTo>
                  <a:pt x="78106" y="376361"/>
                  <a:pt x="87631" y="383029"/>
                  <a:pt x="93346" y="387791"/>
                </a:cubicBezTo>
                <a:cubicBezTo>
                  <a:pt x="106681" y="398269"/>
                  <a:pt x="102871" y="393506"/>
                  <a:pt x="109538" y="396364"/>
                </a:cubicBezTo>
                <a:cubicBezTo>
                  <a:pt x="105728" y="391601"/>
                  <a:pt x="98108" y="384934"/>
                  <a:pt x="89536" y="378266"/>
                </a:cubicBezTo>
                <a:cubicBezTo>
                  <a:pt x="85726" y="375409"/>
                  <a:pt x="80963" y="372551"/>
                  <a:pt x="77153" y="370646"/>
                </a:cubicBezTo>
                <a:cubicBezTo>
                  <a:pt x="73343" y="368741"/>
                  <a:pt x="70486" y="366836"/>
                  <a:pt x="68581" y="365884"/>
                </a:cubicBezTo>
                <a:cubicBezTo>
                  <a:pt x="68581" y="364931"/>
                  <a:pt x="63818" y="363026"/>
                  <a:pt x="59056" y="361121"/>
                </a:cubicBezTo>
                <a:cubicBezTo>
                  <a:pt x="54293" y="359216"/>
                  <a:pt x="48578" y="357311"/>
                  <a:pt x="47626" y="356359"/>
                </a:cubicBezTo>
                <a:cubicBezTo>
                  <a:pt x="58103" y="360169"/>
                  <a:pt x="72391" y="365884"/>
                  <a:pt x="80963" y="369694"/>
                </a:cubicBezTo>
                <a:cubicBezTo>
                  <a:pt x="89536" y="373504"/>
                  <a:pt x="94298" y="373504"/>
                  <a:pt x="84773" y="364931"/>
                </a:cubicBezTo>
                <a:cubicBezTo>
                  <a:pt x="81916" y="362074"/>
                  <a:pt x="75248" y="358264"/>
                  <a:pt x="68581" y="355406"/>
                </a:cubicBezTo>
                <a:cubicBezTo>
                  <a:pt x="64771" y="353501"/>
                  <a:pt x="61913" y="352549"/>
                  <a:pt x="58103" y="350644"/>
                </a:cubicBezTo>
                <a:cubicBezTo>
                  <a:pt x="55246" y="349691"/>
                  <a:pt x="52388" y="348739"/>
                  <a:pt x="49531" y="347786"/>
                </a:cubicBezTo>
                <a:cubicBezTo>
                  <a:pt x="47626" y="346834"/>
                  <a:pt x="56198" y="348739"/>
                  <a:pt x="63818" y="352549"/>
                </a:cubicBezTo>
                <a:cubicBezTo>
                  <a:pt x="68581" y="354454"/>
                  <a:pt x="72391" y="356359"/>
                  <a:pt x="76201" y="359216"/>
                </a:cubicBezTo>
                <a:cubicBezTo>
                  <a:pt x="80011" y="361121"/>
                  <a:pt x="82868" y="363026"/>
                  <a:pt x="84773" y="363979"/>
                </a:cubicBezTo>
                <a:cubicBezTo>
                  <a:pt x="88583" y="363026"/>
                  <a:pt x="67628" y="347786"/>
                  <a:pt x="40958" y="341119"/>
                </a:cubicBezTo>
                <a:cubicBezTo>
                  <a:pt x="41911" y="340166"/>
                  <a:pt x="53341" y="343024"/>
                  <a:pt x="64771" y="348739"/>
                </a:cubicBezTo>
                <a:lnTo>
                  <a:pt x="45086" y="340537"/>
                </a:lnTo>
                <a:lnTo>
                  <a:pt x="60008" y="343024"/>
                </a:lnTo>
                <a:cubicBezTo>
                  <a:pt x="78106" y="349691"/>
                  <a:pt x="91441" y="357311"/>
                  <a:pt x="91441" y="355406"/>
                </a:cubicBezTo>
                <a:cubicBezTo>
                  <a:pt x="83821" y="349691"/>
                  <a:pt x="96203" y="358264"/>
                  <a:pt x="95251" y="358264"/>
                </a:cubicBezTo>
                <a:cubicBezTo>
                  <a:pt x="107633" y="366836"/>
                  <a:pt x="112396" y="369694"/>
                  <a:pt x="115253" y="371599"/>
                </a:cubicBezTo>
                <a:cubicBezTo>
                  <a:pt x="118111" y="373504"/>
                  <a:pt x="120016" y="373504"/>
                  <a:pt x="125731" y="378266"/>
                </a:cubicBezTo>
                <a:cubicBezTo>
                  <a:pt x="117158" y="366836"/>
                  <a:pt x="121921" y="368741"/>
                  <a:pt x="132398" y="377314"/>
                </a:cubicBezTo>
                <a:cubicBezTo>
                  <a:pt x="142876" y="385886"/>
                  <a:pt x="157163" y="401126"/>
                  <a:pt x="167641" y="413509"/>
                </a:cubicBezTo>
                <a:cubicBezTo>
                  <a:pt x="162878" y="404936"/>
                  <a:pt x="147638" y="383981"/>
                  <a:pt x="134303" y="369694"/>
                </a:cubicBezTo>
                <a:cubicBezTo>
                  <a:pt x="142876" y="377314"/>
                  <a:pt x="152401" y="386839"/>
                  <a:pt x="161926" y="398269"/>
                </a:cubicBezTo>
                <a:cubicBezTo>
                  <a:pt x="171451" y="409699"/>
                  <a:pt x="180023" y="423034"/>
                  <a:pt x="188596" y="435416"/>
                </a:cubicBezTo>
                <a:cubicBezTo>
                  <a:pt x="205741" y="460181"/>
                  <a:pt x="221933" y="483041"/>
                  <a:pt x="234316" y="494471"/>
                </a:cubicBezTo>
                <a:cubicBezTo>
                  <a:pt x="244793" y="506854"/>
                  <a:pt x="257176" y="519236"/>
                  <a:pt x="270511" y="526856"/>
                </a:cubicBezTo>
                <a:cubicBezTo>
                  <a:pt x="283846" y="534476"/>
                  <a:pt x="298133" y="539239"/>
                  <a:pt x="315278" y="539239"/>
                </a:cubicBezTo>
                <a:lnTo>
                  <a:pt x="344456" y="534006"/>
                </a:lnTo>
                <a:lnTo>
                  <a:pt x="344568" y="534000"/>
                </a:lnTo>
                <a:lnTo>
                  <a:pt x="344629" y="533975"/>
                </a:lnTo>
                <a:lnTo>
                  <a:pt x="359094" y="531381"/>
                </a:lnTo>
                <a:lnTo>
                  <a:pt x="380976" y="515451"/>
                </a:lnTo>
                <a:lnTo>
                  <a:pt x="378143" y="518284"/>
                </a:lnTo>
                <a:cubicBezTo>
                  <a:pt x="381001" y="517331"/>
                  <a:pt x="383858" y="513521"/>
                  <a:pt x="386716" y="511616"/>
                </a:cubicBezTo>
                <a:cubicBezTo>
                  <a:pt x="388621" y="509711"/>
                  <a:pt x="391478" y="506854"/>
                  <a:pt x="391478" y="507806"/>
                </a:cubicBezTo>
                <a:lnTo>
                  <a:pt x="380976" y="515451"/>
                </a:lnTo>
                <a:lnTo>
                  <a:pt x="410648" y="485780"/>
                </a:lnTo>
                <a:cubicBezTo>
                  <a:pt x="421483" y="472563"/>
                  <a:pt x="432436" y="457324"/>
                  <a:pt x="443866" y="441131"/>
                </a:cubicBezTo>
                <a:cubicBezTo>
                  <a:pt x="455296" y="424939"/>
                  <a:pt x="467678" y="406841"/>
                  <a:pt x="481966" y="389696"/>
                </a:cubicBezTo>
                <a:lnTo>
                  <a:pt x="509414" y="364175"/>
                </a:lnTo>
                <a:lnTo>
                  <a:pt x="488942" y="387129"/>
                </a:lnTo>
                <a:lnTo>
                  <a:pt x="482918" y="393506"/>
                </a:lnTo>
                <a:lnTo>
                  <a:pt x="480862" y="396187"/>
                </a:lnTo>
                <a:lnTo>
                  <a:pt x="478156" y="399221"/>
                </a:lnTo>
                <a:lnTo>
                  <a:pt x="466932" y="414352"/>
                </a:lnTo>
                <a:lnTo>
                  <a:pt x="455891" y="428749"/>
                </a:lnTo>
                <a:lnTo>
                  <a:pt x="447265" y="441072"/>
                </a:lnTo>
                <a:lnTo>
                  <a:pt x="441008" y="449704"/>
                </a:lnTo>
                <a:cubicBezTo>
                  <a:pt x="442199" y="448276"/>
                  <a:pt x="444104" y="445597"/>
                  <a:pt x="446619" y="441995"/>
                </a:cubicBezTo>
                <a:lnTo>
                  <a:pt x="447265" y="441072"/>
                </a:lnTo>
                <a:lnTo>
                  <a:pt x="453867" y="431964"/>
                </a:lnTo>
                <a:lnTo>
                  <a:pt x="466932" y="414352"/>
                </a:lnTo>
                <a:lnTo>
                  <a:pt x="480862" y="396187"/>
                </a:lnTo>
                <a:lnTo>
                  <a:pt x="488942" y="387129"/>
                </a:lnTo>
                <a:lnTo>
                  <a:pt x="513998" y="360599"/>
                </a:lnTo>
                <a:lnTo>
                  <a:pt x="538163" y="342071"/>
                </a:lnTo>
                <a:cubicBezTo>
                  <a:pt x="536258" y="343024"/>
                  <a:pt x="533401" y="344929"/>
                  <a:pt x="529591" y="347786"/>
                </a:cubicBezTo>
                <a:cubicBezTo>
                  <a:pt x="525781" y="350644"/>
                  <a:pt x="521018" y="354454"/>
                  <a:pt x="515303" y="359216"/>
                </a:cubicBezTo>
                <a:lnTo>
                  <a:pt x="513998" y="360599"/>
                </a:lnTo>
                <a:lnTo>
                  <a:pt x="509793" y="363822"/>
                </a:lnTo>
                <a:lnTo>
                  <a:pt x="536258" y="339214"/>
                </a:lnTo>
                <a:cubicBezTo>
                  <a:pt x="558166" y="323974"/>
                  <a:pt x="585788" y="314449"/>
                  <a:pt x="612458" y="311591"/>
                </a:cubicBezTo>
                <a:cubicBezTo>
                  <a:pt x="625793" y="309686"/>
                  <a:pt x="639128" y="309686"/>
                  <a:pt x="652463" y="310639"/>
                </a:cubicBezTo>
                <a:cubicBezTo>
                  <a:pt x="659131" y="311591"/>
                  <a:pt x="665798" y="312544"/>
                  <a:pt x="672466" y="313496"/>
                </a:cubicBezTo>
                <a:cubicBezTo>
                  <a:pt x="679133" y="315401"/>
                  <a:pt x="685801" y="316354"/>
                  <a:pt x="692468" y="319211"/>
                </a:cubicBezTo>
                <a:cubicBezTo>
                  <a:pt x="719138" y="327784"/>
                  <a:pt x="743903" y="343976"/>
                  <a:pt x="762001" y="361121"/>
                </a:cubicBezTo>
                <a:lnTo>
                  <a:pt x="801036" y="406401"/>
                </a:lnTo>
                <a:lnTo>
                  <a:pt x="811531" y="420176"/>
                </a:lnTo>
                <a:cubicBezTo>
                  <a:pt x="819151" y="430654"/>
                  <a:pt x="825818" y="439226"/>
                  <a:pt x="822961" y="435416"/>
                </a:cubicBezTo>
                <a:cubicBezTo>
                  <a:pt x="837248" y="455419"/>
                  <a:pt x="858203" y="486851"/>
                  <a:pt x="879158" y="506854"/>
                </a:cubicBezTo>
                <a:cubicBezTo>
                  <a:pt x="901066" y="527809"/>
                  <a:pt x="922973" y="535429"/>
                  <a:pt x="934403" y="536381"/>
                </a:cubicBezTo>
                <a:cubicBezTo>
                  <a:pt x="935356" y="536381"/>
                  <a:pt x="934403" y="535429"/>
                  <a:pt x="932498" y="535429"/>
                </a:cubicBezTo>
                <a:cubicBezTo>
                  <a:pt x="930593" y="535429"/>
                  <a:pt x="927736" y="534476"/>
                  <a:pt x="925831" y="533524"/>
                </a:cubicBezTo>
                <a:cubicBezTo>
                  <a:pt x="929641" y="534476"/>
                  <a:pt x="933451" y="535429"/>
                  <a:pt x="937261" y="535429"/>
                </a:cubicBezTo>
                <a:cubicBezTo>
                  <a:pt x="941071" y="536381"/>
                  <a:pt x="945833" y="536381"/>
                  <a:pt x="949643" y="536381"/>
                </a:cubicBezTo>
                <a:cubicBezTo>
                  <a:pt x="953453" y="536381"/>
                  <a:pt x="958216" y="536381"/>
                  <a:pt x="962978" y="536381"/>
                </a:cubicBezTo>
                <a:cubicBezTo>
                  <a:pt x="966788" y="535429"/>
                  <a:pt x="971551" y="535429"/>
                  <a:pt x="975361" y="534476"/>
                </a:cubicBezTo>
                <a:lnTo>
                  <a:pt x="984746" y="530939"/>
                </a:lnTo>
                <a:lnTo>
                  <a:pt x="985838" y="530666"/>
                </a:lnTo>
                <a:lnTo>
                  <a:pt x="987892" y="529753"/>
                </a:lnTo>
                <a:lnTo>
                  <a:pt x="999054" y="525546"/>
                </a:lnTo>
                <a:lnTo>
                  <a:pt x="1007498" y="519378"/>
                </a:lnTo>
                <a:lnTo>
                  <a:pt x="1007746" y="519236"/>
                </a:lnTo>
                <a:lnTo>
                  <a:pt x="1007877" y="519101"/>
                </a:lnTo>
                <a:lnTo>
                  <a:pt x="1022033" y="508759"/>
                </a:lnTo>
                <a:cubicBezTo>
                  <a:pt x="1037273" y="495424"/>
                  <a:pt x="1051561" y="475421"/>
                  <a:pt x="1066801" y="454466"/>
                </a:cubicBezTo>
                <a:cubicBezTo>
                  <a:pt x="1082041" y="432559"/>
                  <a:pt x="1097281" y="408746"/>
                  <a:pt x="1117283" y="385886"/>
                </a:cubicBezTo>
                <a:cubicBezTo>
                  <a:pt x="1137286" y="363026"/>
                  <a:pt x="1162051" y="338261"/>
                  <a:pt x="1195388" y="324926"/>
                </a:cubicBezTo>
                <a:cubicBezTo>
                  <a:pt x="1211581" y="318259"/>
                  <a:pt x="1228726" y="312544"/>
                  <a:pt x="1244918" y="310639"/>
                </a:cubicBezTo>
                <a:cubicBezTo>
                  <a:pt x="1253491" y="308734"/>
                  <a:pt x="1261111" y="309686"/>
                  <a:pt x="1269683" y="308734"/>
                </a:cubicBezTo>
                <a:close/>
                <a:moveTo>
                  <a:pt x="1666156" y="307980"/>
                </a:moveTo>
                <a:lnTo>
                  <a:pt x="1660208" y="311591"/>
                </a:lnTo>
                <a:lnTo>
                  <a:pt x="1658277" y="312007"/>
                </a:lnTo>
                <a:close/>
                <a:moveTo>
                  <a:pt x="1870182" y="307360"/>
                </a:moveTo>
                <a:lnTo>
                  <a:pt x="1844261" y="313727"/>
                </a:lnTo>
                <a:lnTo>
                  <a:pt x="1853566" y="309686"/>
                </a:lnTo>
                <a:close/>
                <a:moveTo>
                  <a:pt x="2518173" y="306829"/>
                </a:moveTo>
                <a:lnTo>
                  <a:pt x="2518410" y="306829"/>
                </a:lnTo>
                <a:lnTo>
                  <a:pt x="2501266" y="309686"/>
                </a:lnTo>
                <a:cubicBezTo>
                  <a:pt x="2506981" y="308734"/>
                  <a:pt x="2513410" y="307543"/>
                  <a:pt x="2518173" y="306829"/>
                </a:cubicBezTo>
                <a:close/>
                <a:moveTo>
                  <a:pt x="1895476" y="305876"/>
                </a:moveTo>
                <a:cubicBezTo>
                  <a:pt x="1899286" y="305876"/>
                  <a:pt x="1905001" y="304924"/>
                  <a:pt x="1912621" y="305876"/>
                </a:cubicBezTo>
                <a:cubicBezTo>
                  <a:pt x="1916431" y="306829"/>
                  <a:pt x="1920241" y="306829"/>
                  <a:pt x="1924051" y="306829"/>
                </a:cubicBezTo>
                <a:cubicBezTo>
                  <a:pt x="1927861" y="307781"/>
                  <a:pt x="1931671" y="307781"/>
                  <a:pt x="1935481" y="308734"/>
                </a:cubicBezTo>
                <a:lnTo>
                  <a:pt x="1942607" y="309957"/>
                </a:lnTo>
                <a:lnTo>
                  <a:pt x="1907620" y="306115"/>
                </a:lnTo>
                <a:cubicBezTo>
                  <a:pt x="1895238" y="306115"/>
                  <a:pt x="1884046" y="307305"/>
                  <a:pt x="1873568" y="308734"/>
                </a:cubicBezTo>
                <a:lnTo>
                  <a:pt x="1827430" y="322995"/>
                </a:lnTo>
                <a:lnTo>
                  <a:pt x="1844041" y="315401"/>
                </a:lnTo>
                <a:cubicBezTo>
                  <a:pt x="1851661" y="312544"/>
                  <a:pt x="1860233" y="310639"/>
                  <a:pt x="1868806" y="308734"/>
                </a:cubicBezTo>
                <a:cubicBezTo>
                  <a:pt x="1877378" y="307781"/>
                  <a:pt x="1885951" y="305876"/>
                  <a:pt x="1895476" y="305876"/>
                </a:cubicBezTo>
                <a:close/>
                <a:moveTo>
                  <a:pt x="1928018" y="304454"/>
                </a:moveTo>
                <a:lnTo>
                  <a:pt x="1941196" y="304924"/>
                </a:lnTo>
                <a:cubicBezTo>
                  <a:pt x="1959293" y="307781"/>
                  <a:pt x="1976438" y="314449"/>
                  <a:pt x="1992631" y="322069"/>
                </a:cubicBezTo>
                <a:lnTo>
                  <a:pt x="2003454" y="329449"/>
                </a:lnTo>
                <a:lnTo>
                  <a:pt x="1948816" y="307781"/>
                </a:lnTo>
                <a:close/>
                <a:moveTo>
                  <a:pt x="2534497" y="304148"/>
                </a:moveTo>
                <a:lnTo>
                  <a:pt x="2550796" y="304924"/>
                </a:lnTo>
                <a:cubicBezTo>
                  <a:pt x="2554606" y="304924"/>
                  <a:pt x="2557463" y="305876"/>
                  <a:pt x="2561273" y="305876"/>
                </a:cubicBezTo>
                <a:cubicBezTo>
                  <a:pt x="2565083" y="306829"/>
                  <a:pt x="2568893" y="306829"/>
                  <a:pt x="2572703" y="307781"/>
                </a:cubicBezTo>
                <a:cubicBezTo>
                  <a:pt x="2587943" y="310639"/>
                  <a:pt x="2606993" y="315401"/>
                  <a:pt x="2628901" y="326831"/>
                </a:cubicBezTo>
                <a:cubicBezTo>
                  <a:pt x="2613661" y="320164"/>
                  <a:pt x="2588896" y="309686"/>
                  <a:pt x="2557463" y="307781"/>
                </a:cubicBezTo>
                <a:lnTo>
                  <a:pt x="2509581" y="310492"/>
                </a:lnTo>
                <a:lnTo>
                  <a:pt x="2525078" y="306829"/>
                </a:lnTo>
                <a:lnTo>
                  <a:pt x="2518410" y="306829"/>
                </a:lnTo>
                <a:close/>
                <a:moveTo>
                  <a:pt x="2530793" y="303971"/>
                </a:moveTo>
                <a:lnTo>
                  <a:pt x="2534571" y="304136"/>
                </a:lnTo>
                <a:lnTo>
                  <a:pt x="2534497" y="304148"/>
                </a:lnTo>
                <a:close/>
                <a:moveTo>
                  <a:pt x="642938" y="303971"/>
                </a:moveTo>
                <a:cubicBezTo>
                  <a:pt x="661036" y="303971"/>
                  <a:pt x="679133" y="306829"/>
                  <a:pt x="697231" y="312544"/>
                </a:cubicBezTo>
                <a:cubicBezTo>
                  <a:pt x="733426" y="323974"/>
                  <a:pt x="762001" y="346834"/>
                  <a:pt x="782956" y="368741"/>
                </a:cubicBezTo>
                <a:cubicBezTo>
                  <a:pt x="780098" y="370646"/>
                  <a:pt x="774383" y="363979"/>
                  <a:pt x="769621" y="360169"/>
                </a:cubicBezTo>
                <a:cubicBezTo>
                  <a:pt x="782003" y="371599"/>
                  <a:pt x="797243" y="388744"/>
                  <a:pt x="812483" y="408746"/>
                </a:cubicBezTo>
                <a:cubicBezTo>
                  <a:pt x="827723" y="428749"/>
                  <a:pt x="842011" y="450656"/>
                  <a:pt x="857251" y="470659"/>
                </a:cubicBezTo>
                <a:cubicBezTo>
                  <a:pt x="872491" y="490661"/>
                  <a:pt x="888683" y="508759"/>
                  <a:pt x="904876" y="518284"/>
                </a:cubicBezTo>
                <a:cubicBezTo>
                  <a:pt x="912496" y="523046"/>
                  <a:pt x="921068" y="526856"/>
                  <a:pt x="928688" y="528761"/>
                </a:cubicBezTo>
                <a:cubicBezTo>
                  <a:pt x="937261" y="530666"/>
                  <a:pt x="945833" y="531619"/>
                  <a:pt x="953453" y="531619"/>
                </a:cubicBezTo>
                <a:cubicBezTo>
                  <a:pt x="950596" y="533524"/>
                  <a:pt x="942976" y="533524"/>
                  <a:pt x="936308" y="531619"/>
                </a:cubicBezTo>
                <a:cubicBezTo>
                  <a:pt x="928688" y="529714"/>
                  <a:pt x="921068" y="527809"/>
                  <a:pt x="916306" y="525904"/>
                </a:cubicBezTo>
                <a:lnTo>
                  <a:pt x="930734" y="530953"/>
                </a:lnTo>
                <a:lnTo>
                  <a:pt x="922378" y="529952"/>
                </a:lnTo>
                <a:lnTo>
                  <a:pt x="893359" y="512013"/>
                </a:lnTo>
                <a:lnTo>
                  <a:pt x="883496" y="502971"/>
                </a:lnTo>
                <a:lnTo>
                  <a:pt x="862265" y="479666"/>
                </a:lnTo>
                <a:lnTo>
                  <a:pt x="857796" y="474347"/>
                </a:lnTo>
                <a:lnTo>
                  <a:pt x="828676" y="433511"/>
                </a:lnTo>
                <a:cubicBezTo>
                  <a:pt x="818198" y="418271"/>
                  <a:pt x="806768" y="403031"/>
                  <a:pt x="794386" y="387791"/>
                </a:cubicBezTo>
                <a:cubicBezTo>
                  <a:pt x="781051" y="372551"/>
                  <a:pt x="766763" y="356359"/>
                  <a:pt x="748666" y="343024"/>
                </a:cubicBezTo>
                <a:cubicBezTo>
                  <a:pt x="730568" y="329689"/>
                  <a:pt x="707708" y="318259"/>
                  <a:pt x="684848" y="312544"/>
                </a:cubicBezTo>
                <a:cubicBezTo>
                  <a:pt x="661036" y="306829"/>
                  <a:pt x="638176" y="305876"/>
                  <a:pt x="614363" y="307781"/>
                </a:cubicBezTo>
                <a:cubicBezTo>
                  <a:pt x="596266" y="310639"/>
                  <a:pt x="572453" y="316354"/>
                  <a:pt x="548641" y="329689"/>
                </a:cubicBezTo>
                <a:cubicBezTo>
                  <a:pt x="536258" y="336356"/>
                  <a:pt x="525781" y="344929"/>
                  <a:pt x="515303" y="353501"/>
                </a:cubicBezTo>
                <a:cubicBezTo>
                  <a:pt x="504826" y="363026"/>
                  <a:pt x="495301" y="372551"/>
                  <a:pt x="485776" y="383029"/>
                </a:cubicBezTo>
                <a:cubicBezTo>
                  <a:pt x="467678" y="403984"/>
                  <a:pt x="452438" y="425891"/>
                  <a:pt x="438151" y="446846"/>
                </a:cubicBezTo>
                <a:lnTo>
                  <a:pt x="425763" y="462613"/>
                </a:lnTo>
                <a:lnTo>
                  <a:pt x="399347" y="493832"/>
                </a:lnTo>
                <a:lnTo>
                  <a:pt x="441961" y="437321"/>
                </a:lnTo>
                <a:cubicBezTo>
                  <a:pt x="457201" y="415414"/>
                  <a:pt x="474346" y="390649"/>
                  <a:pt x="497206" y="366836"/>
                </a:cubicBezTo>
                <a:cubicBezTo>
                  <a:pt x="508636" y="355406"/>
                  <a:pt x="521971" y="343024"/>
                  <a:pt x="537211" y="333499"/>
                </a:cubicBezTo>
                <a:cubicBezTo>
                  <a:pt x="552451" y="323974"/>
                  <a:pt x="569596" y="315401"/>
                  <a:pt x="588646" y="310639"/>
                </a:cubicBezTo>
                <a:cubicBezTo>
                  <a:pt x="606743" y="304924"/>
                  <a:pt x="624841" y="303971"/>
                  <a:pt x="642938" y="303971"/>
                </a:cubicBezTo>
                <a:close/>
                <a:moveTo>
                  <a:pt x="2566988" y="303019"/>
                </a:moveTo>
                <a:cubicBezTo>
                  <a:pt x="2573656" y="302066"/>
                  <a:pt x="2592706" y="306829"/>
                  <a:pt x="2603183" y="310639"/>
                </a:cubicBezTo>
                <a:cubicBezTo>
                  <a:pt x="2599373" y="309686"/>
                  <a:pt x="2594611" y="308734"/>
                  <a:pt x="2589848" y="307781"/>
                </a:cubicBezTo>
                <a:cubicBezTo>
                  <a:pt x="2585086" y="306829"/>
                  <a:pt x="2580323" y="305876"/>
                  <a:pt x="2574608" y="305876"/>
                </a:cubicBezTo>
                <a:lnTo>
                  <a:pt x="2534571" y="304136"/>
                </a:lnTo>
                <a:lnTo>
                  <a:pt x="2535556" y="303971"/>
                </a:lnTo>
                <a:cubicBezTo>
                  <a:pt x="2547938" y="303019"/>
                  <a:pt x="2561273" y="303971"/>
                  <a:pt x="2578418" y="305876"/>
                </a:cubicBezTo>
                <a:cubicBezTo>
                  <a:pt x="2580323" y="305876"/>
                  <a:pt x="2573656" y="303971"/>
                  <a:pt x="2566988" y="303019"/>
                </a:cubicBezTo>
                <a:close/>
                <a:moveTo>
                  <a:pt x="2517458" y="303019"/>
                </a:moveTo>
                <a:cubicBezTo>
                  <a:pt x="2505076" y="304924"/>
                  <a:pt x="2492693" y="307781"/>
                  <a:pt x="2479358" y="311591"/>
                </a:cubicBezTo>
                <a:cubicBezTo>
                  <a:pt x="2466023" y="315401"/>
                  <a:pt x="2450783" y="322069"/>
                  <a:pt x="2436496" y="331594"/>
                </a:cubicBezTo>
                <a:cubicBezTo>
                  <a:pt x="2441258" y="327784"/>
                  <a:pt x="2454593" y="320164"/>
                  <a:pt x="2470786" y="313496"/>
                </a:cubicBezTo>
                <a:cubicBezTo>
                  <a:pt x="2486026" y="307781"/>
                  <a:pt x="2505076" y="303971"/>
                  <a:pt x="2517458" y="303019"/>
                </a:cubicBezTo>
                <a:close/>
                <a:moveTo>
                  <a:pt x="1901191" y="303019"/>
                </a:moveTo>
                <a:cubicBezTo>
                  <a:pt x="1908811" y="303019"/>
                  <a:pt x="1917383" y="303971"/>
                  <a:pt x="1925003" y="303971"/>
                </a:cubicBezTo>
                <a:lnTo>
                  <a:pt x="1928018" y="304454"/>
                </a:lnTo>
                <a:lnTo>
                  <a:pt x="1898481" y="303399"/>
                </a:lnTo>
                <a:close/>
                <a:moveTo>
                  <a:pt x="1887856" y="303019"/>
                </a:moveTo>
                <a:lnTo>
                  <a:pt x="1898481" y="303399"/>
                </a:lnTo>
                <a:lnTo>
                  <a:pt x="1870182" y="307360"/>
                </a:lnTo>
                <a:close/>
                <a:moveTo>
                  <a:pt x="1495426" y="299209"/>
                </a:moveTo>
                <a:lnTo>
                  <a:pt x="1513517" y="307292"/>
                </a:lnTo>
                <a:lnTo>
                  <a:pt x="1513764" y="307429"/>
                </a:lnTo>
                <a:lnTo>
                  <a:pt x="1504818" y="304173"/>
                </a:lnTo>
                <a:close/>
                <a:moveTo>
                  <a:pt x="1484389" y="291242"/>
                </a:moveTo>
                <a:lnTo>
                  <a:pt x="1484619" y="291368"/>
                </a:lnTo>
                <a:lnTo>
                  <a:pt x="1499355" y="302186"/>
                </a:lnTo>
                <a:lnTo>
                  <a:pt x="1504818" y="304173"/>
                </a:lnTo>
                <a:lnTo>
                  <a:pt x="1512095" y="308020"/>
                </a:lnTo>
                <a:cubicBezTo>
                  <a:pt x="1518048" y="310877"/>
                  <a:pt x="1523048" y="313020"/>
                  <a:pt x="1523048" y="312544"/>
                </a:cubicBezTo>
                <a:lnTo>
                  <a:pt x="1513764" y="307429"/>
                </a:lnTo>
                <a:lnTo>
                  <a:pt x="1514075" y="307541"/>
                </a:lnTo>
                <a:lnTo>
                  <a:pt x="1540193" y="319211"/>
                </a:lnTo>
                <a:lnTo>
                  <a:pt x="1548353" y="320014"/>
                </a:lnTo>
                <a:lnTo>
                  <a:pt x="1548766" y="320164"/>
                </a:lnTo>
                <a:lnTo>
                  <a:pt x="1553286" y="320499"/>
                </a:lnTo>
                <a:lnTo>
                  <a:pt x="1578929" y="323021"/>
                </a:lnTo>
                <a:lnTo>
                  <a:pt x="1570673" y="323021"/>
                </a:lnTo>
                <a:cubicBezTo>
                  <a:pt x="1564958" y="323021"/>
                  <a:pt x="1561148" y="323021"/>
                  <a:pt x="1556386" y="322069"/>
                </a:cubicBezTo>
                <a:cubicBezTo>
                  <a:pt x="1560196" y="322069"/>
                  <a:pt x="1565911" y="323021"/>
                  <a:pt x="1572578" y="323974"/>
                </a:cubicBezTo>
                <a:cubicBezTo>
                  <a:pt x="1579246" y="323974"/>
                  <a:pt x="1585913" y="324926"/>
                  <a:pt x="1592581" y="324926"/>
                </a:cubicBezTo>
                <a:lnTo>
                  <a:pt x="1594951" y="324597"/>
                </a:lnTo>
                <a:lnTo>
                  <a:pt x="1598296" y="324926"/>
                </a:lnTo>
                <a:lnTo>
                  <a:pt x="1608669" y="322692"/>
                </a:lnTo>
                <a:lnTo>
                  <a:pt x="1626871" y="320164"/>
                </a:lnTo>
                <a:lnTo>
                  <a:pt x="1617308" y="320831"/>
                </a:lnTo>
                <a:lnTo>
                  <a:pt x="1628789" y="318359"/>
                </a:lnTo>
                <a:lnTo>
                  <a:pt x="1653541" y="313496"/>
                </a:lnTo>
                <a:lnTo>
                  <a:pt x="1654920" y="312730"/>
                </a:lnTo>
                <a:lnTo>
                  <a:pt x="1658277" y="312007"/>
                </a:lnTo>
                <a:lnTo>
                  <a:pt x="1651636" y="315401"/>
                </a:lnTo>
                <a:cubicBezTo>
                  <a:pt x="1625918" y="324926"/>
                  <a:pt x="1601153" y="326831"/>
                  <a:pt x="1577341" y="325879"/>
                </a:cubicBezTo>
                <a:cubicBezTo>
                  <a:pt x="1552576" y="323974"/>
                  <a:pt x="1527811" y="318259"/>
                  <a:pt x="1504951" y="306829"/>
                </a:cubicBezTo>
                <a:close/>
                <a:moveTo>
                  <a:pt x="1467886" y="279085"/>
                </a:moveTo>
                <a:lnTo>
                  <a:pt x="1482638" y="289914"/>
                </a:lnTo>
                <a:lnTo>
                  <a:pt x="1484389" y="291242"/>
                </a:lnTo>
                <a:lnTo>
                  <a:pt x="1476376" y="286826"/>
                </a:lnTo>
                <a:close/>
                <a:moveTo>
                  <a:pt x="2774633" y="275396"/>
                </a:moveTo>
                <a:lnTo>
                  <a:pt x="2777380" y="276283"/>
                </a:lnTo>
                <a:lnTo>
                  <a:pt x="2787320" y="282246"/>
                </a:lnTo>
                <a:lnTo>
                  <a:pt x="2783206" y="281111"/>
                </a:lnTo>
                <a:cubicBezTo>
                  <a:pt x="2778443" y="278254"/>
                  <a:pt x="2780348" y="279206"/>
                  <a:pt x="2774633" y="275396"/>
                </a:cubicBezTo>
                <a:close/>
                <a:moveTo>
                  <a:pt x="2754631" y="275396"/>
                </a:moveTo>
                <a:lnTo>
                  <a:pt x="2756404" y="275751"/>
                </a:lnTo>
                <a:lnTo>
                  <a:pt x="2772728" y="287779"/>
                </a:lnTo>
                <a:cubicBezTo>
                  <a:pt x="2773681" y="286826"/>
                  <a:pt x="2769871" y="284921"/>
                  <a:pt x="2766061" y="283016"/>
                </a:cubicBezTo>
                <a:cubicBezTo>
                  <a:pt x="2762251" y="281111"/>
                  <a:pt x="2756536" y="277301"/>
                  <a:pt x="2754631" y="275396"/>
                </a:cubicBezTo>
                <a:close/>
                <a:moveTo>
                  <a:pt x="1085851" y="274444"/>
                </a:moveTo>
                <a:cubicBezTo>
                  <a:pt x="1074421" y="283969"/>
                  <a:pt x="1066801" y="289684"/>
                  <a:pt x="1062991" y="293494"/>
                </a:cubicBezTo>
                <a:lnTo>
                  <a:pt x="1073067" y="283930"/>
                </a:lnTo>
                <a:close/>
                <a:moveTo>
                  <a:pt x="1721050" y="272539"/>
                </a:moveTo>
                <a:cubicBezTo>
                  <a:pt x="1721169" y="272539"/>
                  <a:pt x="1719264" y="274444"/>
                  <a:pt x="1716406" y="277301"/>
                </a:cubicBezTo>
                <a:cubicBezTo>
                  <a:pt x="1709738" y="282064"/>
                  <a:pt x="1699261" y="290636"/>
                  <a:pt x="1694498" y="293494"/>
                </a:cubicBezTo>
                <a:lnTo>
                  <a:pt x="1666156" y="307980"/>
                </a:lnTo>
                <a:lnTo>
                  <a:pt x="1695079" y="290420"/>
                </a:lnTo>
                <a:lnTo>
                  <a:pt x="1704976" y="284921"/>
                </a:lnTo>
                <a:lnTo>
                  <a:pt x="1706354" y="283574"/>
                </a:lnTo>
                <a:lnTo>
                  <a:pt x="1713548" y="279206"/>
                </a:lnTo>
                <a:cubicBezTo>
                  <a:pt x="1718787" y="274444"/>
                  <a:pt x="1720931" y="272539"/>
                  <a:pt x="1721050" y="272539"/>
                </a:cubicBezTo>
                <a:close/>
                <a:moveTo>
                  <a:pt x="1454991" y="268956"/>
                </a:moveTo>
                <a:lnTo>
                  <a:pt x="1465581" y="276984"/>
                </a:lnTo>
                <a:lnTo>
                  <a:pt x="1467886" y="279085"/>
                </a:lnTo>
                <a:lnTo>
                  <a:pt x="1456373" y="270634"/>
                </a:lnTo>
                <a:close/>
                <a:moveTo>
                  <a:pt x="2767013" y="267776"/>
                </a:moveTo>
                <a:cubicBezTo>
                  <a:pt x="2771776" y="271586"/>
                  <a:pt x="2777491" y="274444"/>
                  <a:pt x="2781301" y="276349"/>
                </a:cubicBezTo>
                <a:cubicBezTo>
                  <a:pt x="2785111" y="278254"/>
                  <a:pt x="2788921" y="279206"/>
                  <a:pt x="2789873" y="279206"/>
                </a:cubicBezTo>
                <a:cubicBezTo>
                  <a:pt x="2775586" y="271586"/>
                  <a:pt x="2768918" y="266824"/>
                  <a:pt x="2767013" y="267776"/>
                </a:cubicBezTo>
                <a:close/>
                <a:moveTo>
                  <a:pt x="2731101" y="264577"/>
                </a:moveTo>
                <a:cubicBezTo>
                  <a:pt x="2730699" y="263014"/>
                  <a:pt x="2744629" y="274444"/>
                  <a:pt x="2740343" y="268729"/>
                </a:cubicBezTo>
                <a:cubicBezTo>
                  <a:pt x="2757488" y="283016"/>
                  <a:pt x="2737486" y="269681"/>
                  <a:pt x="2737486" y="271586"/>
                </a:cubicBezTo>
                <a:cubicBezTo>
                  <a:pt x="2732962" y="267062"/>
                  <a:pt x="2731235" y="265098"/>
                  <a:pt x="2731101" y="264577"/>
                </a:cubicBezTo>
                <a:close/>
                <a:moveTo>
                  <a:pt x="2753678" y="253489"/>
                </a:moveTo>
                <a:cubicBezTo>
                  <a:pt x="2756536" y="255394"/>
                  <a:pt x="2757488" y="257299"/>
                  <a:pt x="2756536" y="257299"/>
                </a:cubicBezTo>
                <a:cubicBezTo>
                  <a:pt x="2763203" y="262061"/>
                  <a:pt x="2769871" y="266824"/>
                  <a:pt x="2776538" y="271586"/>
                </a:cubicBezTo>
                <a:cubicBezTo>
                  <a:pt x="2777491" y="271586"/>
                  <a:pt x="2771776" y="267776"/>
                  <a:pt x="2766061" y="263014"/>
                </a:cubicBezTo>
                <a:cubicBezTo>
                  <a:pt x="2760346" y="258251"/>
                  <a:pt x="2753678" y="253489"/>
                  <a:pt x="2753678" y="253489"/>
                </a:cubicBezTo>
                <a:close/>
                <a:moveTo>
                  <a:pt x="1738257" y="252379"/>
                </a:moveTo>
                <a:lnTo>
                  <a:pt x="1736408" y="254441"/>
                </a:lnTo>
                <a:lnTo>
                  <a:pt x="1737341" y="253276"/>
                </a:lnTo>
                <a:close/>
                <a:moveTo>
                  <a:pt x="1569406" y="231624"/>
                </a:moveTo>
                <a:lnTo>
                  <a:pt x="1603058" y="232534"/>
                </a:lnTo>
                <a:cubicBezTo>
                  <a:pt x="1600201" y="234439"/>
                  <a:pt x="1588771" y="235391"/>
                  <a:pt x="1576388" y="233486"/>
                </a:cubicBezTo>
                <a:close/>
                <a:moveTo>
                  <a:pt x="1598318" y="229840"/>
                </a:moveTo>
                <a:lnTo>
                  <a:pt x="1593533" y="230629"/>
                </a:lnTo>
                <a:lnTo>
                  <a:pt x="1590130" y="230122"/>
                </a:lnTo>
                <a:close/>
                <a:moveTo>
                  <a:pt x="1561285" y="229459"/>
                </a:moveTo>
                <a:lnTo>
                  <a:pt x="1569406" y="231624"/>
                </a:lnTo>
                <a:lnTo>
                  <a:pt x="1567816" y="231581"/>
                </a:lnTo>
                <a:close/>
                <a:moveTo>
                  <a:pt x="1607394" y="228342"/>
                </a:moveTo>
                <a:lnTo>
                  <a:pt x="1603058" y="229676"/>
                </a:lnTo>
                <a:lnTo>
                  <a:pt x="1598318" y="229840"/>
                </a:lnTo>
                <a:close/>
                <a:moveTo>
                  <a:pt x="930735" y="227107"/>
                </a:moveTo>
                <a:lnTo>
                  <a:pt x="960121" y="230629"/>
                </a:lnTo>
                <a:cubicBezTo>
                  <a:pt x="952501" y="230629"/>
                  <a:pt x="942976" y="229676"/>
                  <a:pt x="935356" y="228724"/>
                </a:cubicBezTo>
                <a:close/>
                <a:moveTo>
                  <a:pt x="930287" y="226051"/>
                </a:moveTo>
                <a:lnTo>
                  <a:pt x="953453" y="228724"/>
                </a:lnTo>
                <a:cubicBezTo>
                  <a:pt x="950596" y="229676"/>
                  <a:pt x="942976" y="229676"/>
                  <a:pt x="936308" y="227771"/>
                </a:cubicBezTo>
                <a:close/>
                <a:moveTo>
                  <a:pt x="1547813" y="225866"/>
                </a:moveTo>
                <a:cubicBezTo>
                  <a:pt x="1547813" y="224914"/>
                  <a:pt x="1549956" y="225628"/>
                  <a:pt x="1553529" y="226938"/>
                </a:cubicBezTo>
                <a:lnTo>
                  <a:pt x="1561285" y="229459"/>
                </a:lnTo>
                <a:close/>
                <a:moveTo>
                  <a:pt x="991549" y="225233"/>
                </a:moveTo>
                <a:lnTo>
                  <a:pt x="987892" y="226859"/>
                </a:lnTo>
                <a:lnTo>
                  <a:pt x="984746" y="228044"/>
                </a:lnTo>
                <a:lnTo>
                  <a:pt x="978218" y="229676"/>
                </a:lnTo>
                <a:cubicBezTo>
                  <a:pt x="978218" y="229676"/>
                  <a:pt x="980123" y="228724"/>
                  <a:pt x="983933" y="227771"/>
                </a:cubicBezTo>
                <a:close/>
                <a:moveTo>
                  <a:pt x="926924" y="225090"/>
                </a:moveTo>
                <a:lnTo>
                  <a:pt x="930287" y="226051"/>
                </a:lnTo>
                <a:lnTo>
                  <a:pt x="928688" y="225866"/>
                </a:lnTo>
                <a:close/>
                <a:moveTo>
                  <a:pt x="992506" y="224914"/>
                </a:moveTo>
                <a:lnTo>
                  <a:pt x="991549" y="225233"/>
                </a:lnTo>
                <a:lnTo>
                  <a:pt x="992123" y="224978"/>
                </a:lnTo>
                <a:close/>
                <a:moveTo>
                  <a:pt x="1550404" y="224206"/>
                </a:moveTo>
                <a:lnTo>
                  <a:pt x="1590130" y="230122"/>
                </a:lnTo>
                <a:lnTo>
                  <a:pt x="1575436" y="230629"/>
                </a:lnTo>
                <a:cubicBezTo>
                  <a:pt x="1566863" y="230629"/>
                  <a:pt x="1559243" y="227771"/>
                  <a:pt x="1551623" y="224914"/>
                </a:cubicBezTo>
                <a:close/>
                <a:moveTo>
                  <a:pt x="1760663" y="224122"/>
                </a:moveTo>
                <a:lnTo>
                  <a:pt x="1757125" y="229081"/>
                </a:lnTo>
                <a:lnTo>
                  <a:pt x="1747155" y="241008"/>
                </a:lnTo>
                <a:close/>
                <a:moveTo>
                  <a:pt x="1763078" y="223961"/>
                </a:moveTo>
                <a:cubicBezTo>
                  <a:pt x="1760221" y="228724"/>
                  <a:pt x="1753553" y="238249"/>
                  <a:pt x="1744981" y="247774"/>
                </a:cubicBezTo>
                <a:cubicBezTo>
                  <a:pt x="1746886" y="245869"/>
                  <a:pt x="1747838" y="243011"/>
                  <a:pt x="1747838" y="243011"/>
                </a:cubicBezTo>
                <a:lnTo>
                  <a:pt x="1738257" y="252379"/>
                </a:lnTo>
                <a:lnTo>
                  <a:pt x="1752958" y="235987"/>
                </a:lnTo>
                <a:cubicBezTo>
                  <a:pt x="1757601" y="230153"/>
                  <a:pt x="1761173" y="225390"/>
                  <a:pt x="1763078" y="223961"/>
                </a:cubicBezTo>
                <a:close/>
                <a:moveTo>
                  <a:pt x="1624955" y="222939"/>
                </a:moveTo>
                <a:lnTo>
                  <a:pt x="1617346" y="226700"/>
                </a:lnTo>
                <a:lnTo>
                  <a:pt x="1607394" y="228342"/>
                </a:lnTo>
                <a:close/>
                <a:moveTo>
                  <a:pt x="366713" y="222056"/>
                </a:moveTo>
                <a:cubicBezTo>
                  <a:pt x="364808" y="223961"/>
                  <a:pt x="361951" y="224914"/>
                  <a:pt x="359093" y="225866"/>
                </a:cubicBezTo>
                <a:lnTo>
                  <a:pt x="351314" y="228460"/>
                </a:lnTo>
                <a:close/>
                <a:moveTo>
                  <a:pt x="1544725" y="220906"/>
                </a:moveTo>
                <a:lnTo>
                  <a:pt x="1550404" y="224206"/>
                </a:lnTo>
                <a:lnTo>
                  <a:pt x="1548766" y="223962"/>
                </a:lnTo>
                <a:close/>
                <a:moveTo>
                  <a:pt x="1630707" y="220095"/>
                </a:moveTo>
                <a:lnTo>
                  <a:pt x="1627823" y="222056"/>
                </a:lnTo>
                <a:lnTo>
                  <a:pt x="1624955" y="222939"/>
                </a:lnTo>
                <a:close/>
                <a:moveTo>
                  <a:pt x="905459" y="215646"/>
                </a:moveTo>
                <a:lnTo>
                  <a:pt x="926924" y="225090"/>
                </a:lnTo>
                <a:lnTo>
                  <a:pt x="916306" y="222056"/>
                </a:lnTo>
                <a:lnTo>
                  <a:pt x="930735" y="227107"/>
                </a:lnTo>
                <a:lnTo>
                  <a:pt x="922378" y="226105"/>
                </a:lnTo>
                <a:close/>
                <a:moveTo>
                  <a:pt x="904368" y="214971"/>
                </a:moveTo>
                <a:lnTo>
                  <a:pt x="905459" y="215646"/>
                </a:lnTo>
                <a:lnTo>
                  <a:pt x="904876" y="215389"/>
                </a:lnTo>
                <a:close/>
                <a:moveTo>
                  <a:pt x="1649731" y="210626"/>
                </a:moveTo>
                <a:lnTo>
                  <a:pt x="1648184" y="212984"/>
                </a:lnTo>
                <a:lnTo>
                  <a:pt x="1644016" y="216341"/>
                </a:lnTo>
                <a:cubicBezTo>
                  <a:pt x="1640206" y="219199"/>
                  <a:pt x="1636396" y="221104"/>
                  <a:pt x="1633538" y="223009"/>
                </a:cubicBezTo>
                <a:cubicBezTo>
                  <a:pt x="1629728" y="224914"/>
                  <a:pt x="1626871" y="226819"/>
                  <a:pt x="1624013" y="227771"/>
                </a:cubicBezTo>
                <a:cubicBezTo>
                  <a:pt x="1624966" y="226819"/>
                  <a:pt x="1625918" y="225866"/>
                  <a:pt x="1628776" y="224914"/>
                </a:cubicBezTo>
                <a:cubicBezTo>
                  <a:pt x="1627823" y="224914"/>
                  <a:pt x="1624013" y="226819"/>
                  <a:pt x="1620203" y="227771"/>
                </a:cubicBezTo>
                <a:cubicBezTo>
                  <a:pt x="1623061" y="226819"/>
                  <a:pt x="1628776" y="223961"/>
                  <a:pt x="1634491" y="221104"/>
                </a:cubicBezTo>
                <a:cubicBezTo>
                  <a:pt x="1636396" y="220151"/>
                  <a:pt x="1637348" y="219199"/>
                  <a:pt x="1639253" y="218246"/>
                </a:cubicBezTo>
                <a:cubicBezTo>
                  <a:pt x="1640206" y="217294"/>
                  <a:pt x="1642111" y="216341"/>
                  <a:pt x="1643063" y="215389"/>
                </a:cubicBezTo>
                <a:cubicBezTo>
                  <a:pt x="1645921" y="214436"/>
                  <a:pt x="1647826" y="212531"/>
                  <a:pt x="1649731" y="210626"/>
                </a:cubicBezTo>
                <a:close/>
                <a:moveTo>
                  <a:pt x="1646257" y="209522"/>
                </a:moveTo>
                <a:lnTo>
                  <a:pt x="1638301" y="216341"/>
                </a:lnTo>
                <a:lnTo>
                  <a:pt x="1630707" y="220095"/>
                </a:lnTo>
                <a:close/>
                <a:moveTo>
                  <a:pt x="1655446" y="206816"/>
                </a:moveTo>
                <a:cubicBezTo>
                  <a:pt x="1648779" y="213008"/>
                  <a:pt x="1647112" y="214675"/>
                  <a:pt x="1647231" y="214437"/>
                </a:cubicBezTo>
                <a:lnTo>
                  <a:pt x="1648184" y="212984"/>
                </a:lnTo>
                <a:lnTo>
                  <a:pt x="1652588" y="209436"/>
                </a:lnTo>
                <a:cubicBezTo>
                  <a:pt x="1654732" y="207531"/>
                  <a:pt x="1655922" y="206340"/>
                  <a:pt x="1655446" y="206816"/>
                </a:cubicBezTo>
                <a:close/>
                <a:moveTo>
                  <a:pt x="1401128" y="206816"/>
                </a:moveTo>
                <a:cubicBezTo>
                  <a:pt x="1412558" y="221104"/>
                  <a:pt x="1424941" y="238249"/>
                  <a:pt x="1443991" y="257299"/>
                </a:cubicBezTo>
                <a:lnTo>
                  <a:pt x="1449611" y="262423"/>
                </a:lnTo>
                <a:lnTo>
                  <a:pt x="1454991" y="268956"/>
                </a:lnTo>
                <a:lnTo>
                  <a:pt x="1445896" y="262061"/>
                </a:lnTo>
                <a:cubicBezTo>
                  <a:pt x="1428751" y="244916"/>
                  <a:pt x="1414463" y="225866"/>
                  <a:pt x="1401128" y="206816"/>
                </a:cubicBezTo>
                <a:close/>
                <a:moveTo>
                  <a:pt x="1022033" y="202054"/>
                </a:moveTo>
                <a:cubicBezTo>
                  <a:pt x="1022033" y="203006"/>
                  <a:pt x="1018223" y="207769"/>
                  <a:pt x="1012508" y="211579"/>
                </a:cubicBezTo>
                <a:cubicBezTo>
                  <a:pt x="1007746" y="215389"/>
                  <a:pt x="1002031" y="219199"/>
                  <a:pt x="1000126" y="220151"/>
                </a:cubicBezTo>
                <a:cubicBezTo>
                  <a:pt x="1004889" y="217294"/>
                  <a:pt x="1009413" y="214198"/>
                  <a:pt x="1011437" y="212889"/>
                </a:cubicBezTo>
                <a:lnTo>
                  <a:pt x="1007939" y="216161"/>
                </a:lnTo>
                <a:lnTo>
                  <a:pt x="1007498" y="216483"/>
                </a:lnTo>
                <a:lnTo>
                  <a:pt x="994411" y="223961"/>
                </a:lnTo>
                <a:lnTo>
                  <a:pt x="992123" y="224978"/>
                </a:lnTo>
                <a:lnTo>
                  <a:pt x="986791" y="225866"/>
                </a:lnTo>
                <a:cubicBezTo>
                  <a:pt x="984886" y="226819"/>
                  <a:pt x="982028" y="227771"/>
                  <a:pt x="979171" y="227771"/>
                </a:cubicBezTo>
                <a:cubicBezTo>
                  <a:pt x="976313" y="228724"/>
                  <a:pt x="973456" y="229676"/>
                  <a:pt x="969646" y="229676"/>
                </a:cubicBezTo>
                <a:cubicBezTo>
                  <a:pt x="967741" y="229676"/>
                  <a:pt x="966788" y="229676"/>
                  <a:pt x="964883" y="230629"/>
                </a:cubicBezTo>
                <a:cubicBezTo>
                  <a:pt x="962978" y="230629"/>
                  <a:pt x="962026" y="230629"/>
                  <a:pt x="960121" y="230629"/>
                </a:cubicBezTo>
                <a:cubicBezTo>
                  <a:pt x="970598" y="229676"/>
                  <a:pt x="980123" y="227771"/>
                  <a:pt x="989648" y="223961"/>
                </a:cubicBezTo>
                <a:cubicBezTo>
                  <a:pt x="999173" y="220151"/>
                  <a:pt x="1009651" y="213484"/>
                  <a:pt x="1022033" y="202054"/>
                </a:cubicBezTo>
                <a:close/>
                <a:moveTo>
                  <a:pt x="1656164" y="201030"/>
                </a:moveTo>
                <a:lnTo>
                  <a:pt x="1651636" y="205864"/>
                </a:lnTo>
                <a:lnTo>
                  <a:pt x="1646257" y="209522"/>
                </a:lnTo>
                <a:close/>
                <a:moveTo>
                  <a:pt x="1036321" y="196339"/>
                </a:moveTo>
                <a:cubicBezTo>
                  <a:pt x="1024891" y="207769"/>
                  <a:pt x="1007746" y="223009"/>
                  <a:pt x="996316" y="227771"/>
                </a:cubicBezTo>
                <a:cubicBezTo>
                  <a:pt x="1008698" y="223009"/>
                  <a:pt x="1024891" y="209674"/>
                  <a:pt x="1036321" y="196339"/>
                </a:cubicBezTo>
                <a:close/>
                <a:moveTo>
                  <a:pt x="1509713" y="194434"/>
                </a:moveTo>
                <a:lnTo>
                  <a:pt x="1544725" y="220906"/>
                </a:lnTo>
                <a:lnTo>
                  <a:pt x="1530311" y="212532"/>
                </a:lnTo>
                <a:cubicBezTo>
                  <a:pt x="1523286" y="207293"/>
                  <a:pt x="1516381" y="201102"/>
                  <a:pt x="1509713" y="194434"/>
                </a:cubicBezTo>
                <a:close/>
                <a:moveTo>
                  <a:pt x="395588" y="194080"/>
                </a:moveTo>
                <a:lnTo>
                  <a:pt x="384811" y="206816"/>
                </a:lnTo>
                <a:cubicBezTo>
                  <a:pt x="378143" y="212531"/>
                  <a:pt x="370523" y="218246"/>
                  <a:pt x="362903" y="222056"/>
                </a:cubicBezTo>
                <a:cubicBezTo>
                  <a:pt x="355283" y="225866"/>
                  <a:pt x="347663" y="228724"/>
                  <a:pt x="338138" y="230629"/>
                </a:cubicBezTo>
                <a:cubicBezTo>
                  <a:pt x="339091" y="231581"/>
                  <a:pt x="344806" y="230629"/>
                  <a:pt x="350521" y="228724"/>
                </a:cubicBezTo>
                <a:lnTo>
                  <a:pt x="351314" y="228460"/>
                </a:lnTo>
                <a:lnTo>
                  <a:pt x="345305" y="230959"/>
                </a:lnTo>
                <a:lnTo>
                  <a:pt x="337817" y="232302"/>
                </a:lnTo>
                <a:lnTo>
                  <a:pt x="314326" y="233486"/>
                </a:lnTo>
                <a:cubicBezTo>
                  <a:pt x="304801" y="232534"/>
                  <a:pt x="296228" y="230629"/>
                  <a:pt x="288608" y="227771"/>
                </a:cubicBezTo>
                <a:cubicBezTo>
                  <a:pt x="280988" y="224914"/>
                  <a:pt x="274321" y="221104"/>
                  <a:pt x="267653" y="217294"/>
                </a:cubicBezTo>
                <a:cubicBezTo>
                  <a:pt x="279083" y="224914"/>
                  <a:pt x="291466" y="228724"/>
                  <a:pt x="306706" y="230629"/>
                </a:cubicBezTo>
                <a:cubicBezTo>
                  <a:pt x="314326" y="231581"/>
                  <a:pt x="321946" y="231581"/>
                  <a:pt x="330518" y="230629"/>
                </a:cubicBezTo>
                <a:cubicBezTo>
                  <a:pt x="338138" y="229676"/>
                  <a:pt x="345758" y="228724"/>
                  <a:pt x="353378" y="224914"/>
                </a:cubicBezTo>
                <a:cubicBezTo>
                  <a:pt x="360522" y="222057"/>
                  <a:pt x="367666" y="218247"/>
                  <a:pt x="374810" y="213127"/>
                </a:cubicBezTo>
                <a:close/>
                <a:moveTo>
                  <a:pt x="1664301" y="192342"/>
                </a:moveTo>
                <a:lnTo>
                  <a:pt x="1658303" y="199196"/>
                </a:lnTo>
                <a:lnTo>
                  <a:pt x="1656164" y="201030"/>
                </a:lnTo>
                <a:close/>
                <a:moveTo>
                  <a:pt x="397442" y="191889"/>
                </a:moveTo>
                <a:lnTo>
                  <a:pt x="396241" y="193481"/>
                </a:lnTo>
                <a:lnTo>
                  <a:pt x="395588" y="194080"/>
                </a:lnTo>
                <a:close/>
                <a:moveTo>
                  <a:pt x="2761674" y="190724"/>
                </a:moveTo>
                <a:lnTo>
                  <a:pt x="2765109" y="195267"/>
                </a:lnTo>
                <a:cubicBezTo>
                  <a:pt x="2768204" y="199435"/>
                  <a:pt x="2770347" y="202530"/>
                  <a:pt x="2770823" y="203959"/>
                </a:cubicBezTo>
                <a:lnTo>
                  <a:pt x="2762323" y="192540"/>
                </a:lnTo>
                <a:close/>
                <a:moveTo>
                  <a:pt x="1389698" y="189671"/>
                </a:moveTo>
                <a:lnTo>
                  <a:pt x="1392932" y="193598"/>
                </a:lnTo>
                <a:lnTo>
                  <a:pt x="1395413" y="197291"/>
                </a:lnTo>
                <a:cubicBezTo>
                  <a:pt x="1393508" y="194434"/>
                  <a:pt x="1389698" y="189671"/>
                  <a:pt x="1389698" y="189671"/>
                </a:cubicBezTo>
                <a:close/>
                <a:moveTo>
                  <a:pt x="2141361" y="181612"/>
                </a:moveTo>
                <a:lnTo>
                  <a:pt x="2169796" y="209674"/>
                </a:lnTo>
                <a:cubicBezTo>
                  <a:pt x="2167891" y="208721"/>
                  <a:pt x="2165033" y="205864"/>
                  <a:pt x="2163128" y="203959"/>
                </a:cubicBezTo>
                <a:lnTo>
                  <a:pt x="2155508" y="197291"/>
                </a:lnTo>
                <a:cubicBezTo>
                  <a:pt x="2154080" y="196339"/>
                  <a:pt x="2150270" y="192291"/>
                  <a:pt x="2145269" y="186457"/>
                </a:cubicBezTo>
                <a:close/>
                <a:moveTo>
                  <a:pt x="1678212" y="176444"/>
                </a:moveTo>
                <a:lnTo>
                  <a:pt x="1674496" y="181456"/>
                </a:lnTo>
                <a:lnTo>
                  <a:pt x="1664301" y="192342"/>
                </a:lnTo>
                <a:close/>
                <a:moveTo>
                  <a:pt x="1678727" y="175750"/>
                </a:moveTo>
                <a:lnTo>
                  <a:pt x="1678306" y="176336"/>
                </a:lnTo>
                <a:lnTo>
                  <a:pt x="1678212" y="176444"/>
                </a:lnTo>
                <a:close/>
                <a:moveTo>
                  <a:pt x="2744153" y="172526"/>
                </a:moveTo>
                <a:cubicBezTo>
                  <a:pt x="2753678" y="183956"/>
                  <a:pt x="2753678" y="187766"/>
                  <a:pt x="2759393" y="192529"/>
                </a:cubicBezTo>
                <a:cubicBezTo>
                  <a:pt x="2755583" y="187766"/>
                  <a:pt x="2753678" y="181099"/>
                  <a:pt x="2747963" y="175384"/>
                </a:cubicBezTo>
                <a:cubicBezTo>
                  <a:pt x="2748916" y="178241"/>
                  <a:pt x="2750821" y="180146"/>
                  <a:pt x="2749868" y="179194"/>
                </a:cubicBezTo>
                <a:cubicBezTo>
                  <a:pt x="2747963" y="176336"/>
                  <a:pt x="2745106" y="172526"/>
                  <a:pt x="2744153" y="172526"/>
                </a:cubicBezTo>
                <a:close/>
                <a:moveTo>
                  <a:pt x="856298" y="169669"/>
                </a:moveTo>
                <a:cubicBezTo>
                  <a:pt x="862013" y="175384"/>
                  <a:pt x="869633" y="184909"/>
                  <a:pt x="876301" y="193481"/>
                </a:cubicBezTo>
                <a:lnTo>
                  <a:pt x="888756" y="204898"/>
                </a:lnTo>
                <a:lnTo>
                  <a:pt x="889636" y="205864"/>
                </a:lnTo>
                <a:lnTo>
                  <a:pt x="890170" y="206194"/>
                </a:lnTo>
                <a:lnTo>
                  <a:pt x="899161" y="214436"/>
                </a:lnTo>
                <a:cubicBezTo>
                  <a:pt x="893446" y="210626"/>
                  <a:pt x="884873" y="203959"/>
                  <a:pt x="877253" y="195386"/>
                </a:cubicBezTo>
                <a:cubicBezTo>
                  <a:pt x="869633" y="186814"/>
                  <a:pt x="861061" y="177289"/>
                  <a:pt x="856298" y="169669"/>
                </a:cubicBezTo>
                <a:close/>
                <a:moveTo>
                  <a:pt x="426721" y="157286"/>
                </a:moveTo>
                <a:cubicBezTo>
                  <a:pt x="424816" y="161096"/>
                  <a:pt x="415291" y="173479"/>
                  <a:pt x="407671" y="183004"/>
                </a:cubicBezTo>
                <a:cubicBezTo>
                  <a:pt x="399098" y="192529"/>
                  <a:pt x="392431" y="200149"/>
                  <a:pt x="394336" y="198244"/>
                </a:cubicBezTo>
                <a:lnTo>
                  <a:pt x="423869" y="160657"/>
                </a:lnTo>
                <a:close/>
                <a:moveTo>
                  <a:pt x="1075373" y="136331"/>
                </a:moveTo>
                <a:cubicBezTo>
                  <a:pt x="1067753" y="148714"/>
                  <a:pt x="1053466" y="168716"/>
                  <a:pt x="1043941" y="181099"/>
                </a:cubicBezTo>
                <a:cubicBezTo>
                  <a:pt x="1048703" y="172526"/>
                  <a:pt x="1066801" y="148714"/>
                  <a:pt x="1075373" y="136331"/>
                </a:cubicBezTo>
                <a:close/>
                <a:moveTo>
                  <a:pt x="2105026" y="134426"/>
                </a:moveTo>
                <a:cubicBezTo>
                  <a:pt x="2104073" y="131569"/>
                  <a:pt x="2115503" y="148714"/>
                  <a:pt x="2127886" y="164906"/>
                </a:cubicBezTo>
                <a:lnTo>
                  <a:pt x="2141361" y="181612"/>
                </a:lnTo>
                <a:lnTo>
                  <a:pt x="2133482" y="173836"/>
                </a:lnTo>
                <a:cubicBezTo>
                  <a:pt x="2122647" y="160144"/>
                  <a:pt x="2113122" y="145856"/>
                  <a:pt x="2105026" y="134426"/>
                </a:cubicBezTo>
                <a:close/>
                <a:moveTo>
                  <a:pt x="1343163" y="133065"/>
                </a:moveTo>
                <a:lnTo>
                  <a:pt x="1351003" y="140141"/>
                </a:lnTo>
                <a:cubicBezTo>
                  <a:pt x="1359219" y="149666"/>
                  <a:pt x="1368267" y="162049"/>
                  <a:pt x="1379221" y="178241"/>
                </a:cubicBezTo>
                <a:cubicBezTo>
                  <a:pt x="1376363" y="174431"/>
                  <a:pt x="1366838" y="162049"/>
                  <a:pt x="1357313" y="149666"/>
                </a:cubicBezTo>
                <a:close/>
                <a:moveTo>
                  <a:pt x="1211581" y="122044"/>
                </a:moveTo>
                <a:cubicBezTo>
                  <a:pt x="1203961" y="128711"/>
                  <a:pt x="1194436" y="141094"/>
                  <a:pt x="1186816" y="147761"/>
                </a:cubicBezTo>
                <a:cubicBezTo>
                  <a:pt x="1187292" y="146809"/>
                  <a:pt x="1189197" y="144428"/>
                  <a:pt x="1191698" y="141451"/>
                </a:cubicBezTo>
                <a:lnTo>
                  <a:pt x="1195614" y="136873"/>
                </a:lnTo>
                <a:lnTo>
                  <a:pt x="1205223" y="127343"/>
                </a:lnTo>
                <a:close/>
                <a:moveTo>
                  <a:pt x="1327786" y="119186"/>
                </a:moveTo>
                <a:cubicBezTo>
                  <a:pt x="1332072" y="122044"/>
                  <a:pt x="1337073" y="126568"/>
                  <a:pt x="1342192" y="131926"/>
                </a:cubicBezTo>
                <a:lnTo>
                  <a:pt x="1343163" y="133065"/>
                </a:lnTo>
                <a:close/>
                <a:moveTo>
                  <a:pt x="2362201" y="117281"/>
                </a:moveTo>
                <a:lnTo>
                  <a:pt x="2358877" y="121924"/>
                </a:lnTo>
                <a:lnTo>
                  <a:pt x="2358354" y="122575"/>
                </a:lnTo>
                <a:lnTo>
                  <a:pt x="2359341" y="121095"/>
                </a:lnTo>
                <a:close/>
                <a:moveTo>
                  <a:pt x="1963103" y="115376"/>
                </a:moveTo>
                <a:cubicBezTo>
                  <a:pt x="1972628" y="121091"/>
                  <a:pt x="1986916" y="137284"/>
                  <a:pt x="1991678" y="142046"/>
                </a:cubicBezTo>
                <a:cubicBezTo>
                  <a:pt x="1980248" y="128711"/>
                  <a:pt x="1972628" y="120139"/>
                  <a:pt x="1963103" y="115376"/>
                </a:cubicBezTo>
                <a:close/>
                <a:moveTo>
                  <a:pt x="2361725" y="113471"/>
                </a:moveTo>
                <a:cubicBezTo>
                  <a:pt x="2360534" y="115138"/>
                  <a:pt x="2357915" y="118710"/>
                  <a:pt x="2355533" y="122044"/>
                </a:cubicBezTo>
                <a:cubicBezTo>
                  <a:pt x="2350771" y="128711"/>
                  <a:pt x="2346008" y="136331"/>
                  <a:pt x="2351723" y="127759"/>
                </a:cubicBezTo>
                <a:cubicBezTo>
                  <a:pt x="2350771" y="132521"/>
                  <a:pt x="2343151" y="139189"/>
                  <a:pt x="2336483" y="150619"/>
                </a:cubicBezTo>
                <a:cubicBezTo>
                  <a:pt x="2340293" y="143951"/>
                  <a:pt x="2348866" y="131569"/>
                  <a:pt x="2359343" y="116329"/>
                </a:cubicBezTo>
                <a:cubicBezTo>
                  <a:pt x="2362677" y="112043"/>
                  <a:pt x="2362915" y="111805"/>
                  <a:pt x="2361725" y="113471"/>
                </a:cubicBezTo>
                <a:close/>
                <a:moveTo>
                  <a:pt x="1098233" y="112519"/>
                </a:moveTo>
                <a:cubicBezTo>
                  <a:pt x="1086803" y="127759"/>
                  <a:pt x="1066801" y="157286"/>
                  <a:pt x="1069658" y="154429"/>
                </a:cubicBezTo>
                <a:cubicBezTo>
                  <a:pt x="1083946" y="133474"/>
                  <a:pt x="1090613" y="124901"/>
                  <a:pt x="1098233" y="112519"/>
                </a:cubicBezTo>
                <a:close/>
                <a:moveTo>
                  <a:pt x="2715014" y="111117"/>
                </a:moveTo>
                <a:lnTo>
                  <a:pt x="2729509" y="129902"/>
                </a:lnTo>
                <a:cubicBezTo>
                  <a:pt x="2734867" y="137046"/>
                  <a:pt x="2739867" y="143951"/>
                  <a:pt x="2742248" y="147761"/>
                </a:cubicBezTo>
                <a:cubicBezTo>
                  <a:pt x="2746058" y="154429"/>
                  <a:pt x="2742248" y="149666"/>
                  <a:pt x="2735581" y="140141"/>
                </a:cubicBezTo>
                <a:lnTo>
                  <a:pt x="2715467" y="111799"/>
                </a:lnTo>
                <a:close/>
                <a:moveTo>
                  <a:pt x="1726358" y="110544"/>
                </a:moveTo>
                <a:lnTo>
                  <a:pt x="1697356" y="150619"/>
                </a:lnTo>
                <a:lnTo>
                  <a:pt x="1678727" y="175750"/>
                </a:lnTo>
                <a:lnTo>
                  <a:pt x="1719263" y="119186"/>
                </a:lnTo>
                <a:close/>
                <a:moveTo>
                  <a:pt x="2366963" y="109661"/>
                </a:moveTo>
                <a:lnTo>
                  <a:pt x="2359341" y="121095"/>
                </a:lnTo>
                <a:lnTo>
                  <a:pt x="2356486" y="124901"/>
                </a:lnTo>
                <a:lnTo>
                  <a:pt x="2358354" y="122575"/>
                </a:lnTo>
                <a:lnTo>
                  <a:pt x="2357589" y="123723"/>
                </a:lnTo>
                <a:lnTo>
                  <a:pt x="2333952" y="156736"/>
                </a:lnTo>
                <a:lnTo>
                  <a:pt x="2333983" y="156691"/>
                </a:lnTo>
                <a:cubicBezTo>
                  <a:pt x="2342199" y="144904"/>
                  <a:pt x="2352200" y="130616"/>
                  <a:pt x="2366963" y="109661"/>
                </a:cubicBezTo>
                <a:close/>
                <a:moveTo>
                  <a:pt x="806060" y="109335"/>
                </a:moveTo>
                <a:lnTo>
                  <a:pt x="809626" y="113471"/>
                </a:lnTo>
                <a:cubicBezTo>
                  <a:pt x="820103" y="127759"/>
                  <a:pt x="816293" y="123949"/>
                  <a:pt x="810578" y="115376"/>
                </a:cubicBezTo>
                <a:close/>
                <a:moveTo>
                  <a:pt x="1273493" y="100136"/>
                </a:moveTo>
                <a:cubicBezTo>
                  <a:pt x="1281113" y="99184"/>
                  <a:pt x="1287781" y="101089"/>
                  <a:pt x="1290638" y="102041"/>
                </a:cubicBezTo>
                <a:cubicBezTo>
                  <a:pt x="1289686" y="102041"/>
                  <a:pt x="1287781" y="102041"/>
                  <a:pt x="1284923" y="102041"/>
                </a:cubicBezTo>
                <a:cubicBezTo>
                  <a:pt x="1283971" y="102041"/>
                  <a:pt x="1282066" y="102041"/>
                  <a:pt x="1281113" y="101089"/>
                </a:cubicBezTo>
                <a:cubicBezTo>
                  <a:pt x="1279208" y="101089"/>
                  <a:pt x="1278256" y="101089"/>
                  <a:pt x="1276351" y="101089"/>
                </a:cubicBezTo>
                <a:cubicBezTo>
                  <a:pt x="1273493" y="101089"/>
                  <a:pt x="1269683" y="101089"/>
                  <a:pt x="1266826" y="101089"/>
                </a:cubicBezTo>
                <a:cubicBezTo>
                  <a:pt x="1263968" y="101089"/>
                  <a:pt x="1260158" y="101089"/>
                  <a:pt x="1258253" y="102041"/>
                </a:cubicBezTo>
                <a:cubicBezTo>
                  <a:pt x="1259206" y="101089"/>
                  <a:pt x="1265873" y="100136"/>
                  <a:pt x="1273493" y="100136"/>
                </a:cubicBezTo>
                <a:close/>
                <a:moveTo>
                  <a:pt x="794386" y="94421"/>
                </a:moveTo>
                <a:cubicBezTo>
                  <a:pt x="794862" y="94421"/>
                  <a:pt x="797244" y="97517"/>
                  <a:pt x="800339" y="101684"/>
                </a:cubicBezTo>
                <a:lnTo>
                  <a:pt x="806060" y="109335"/>
                </a:lnTo>
                <a:lnTo>
                  <a:pt x="801036" y="103506"/>
                </a:lnTo>
                <a:lnTo>
                  <a:pt x="800101" y="102280"/>
                </a:lnTo>
                <a:cubicBezTo>
                  <a:pt x="796768" y="97994"/>
                  <a:pt x="794386" y="94898"/>
                  <a:pt x="794386" y="94421"/>
                </a:cubicBezTo>
                <a:close/>
                <a:moveTo>
                  <a:pt x="1428555" y="92923"/>
                </a:moveTo>
                <a:lnTo>
                  <a:pt x="1442086" y="108709"/>
                </a:lnTo>
                <a:cubicBezTo>
                  <a:pt x="1452563" y="122996"/>
                  <a:pt x="1462088" y="136331"/>
                  <a:pt x="1468756" y="146809"/>
                </a:cubicBezTo>
                <a:close/>
                <a:moveTo>
                  <a:pt x="1424771" y="84052"/>
                </a:moveTo>
                <a:lnTo>
                  <a:pt x="1432561" y="91564"/>
                </a:lnTo>
                <a:lnTo>
                  <a:pt x="1431608" y="92516"/>
                </a:lnTo>
                <a:cubicBezTo>
                  <a:pt x="1456373" y="121091"/>
                  <a:pt x="1479233" y="160144"/>
                  <a:pt x="1498283" y="182051"/>
                </a:cubicBezTo>
                <a:cubicBezTo>
                  <a:pt x="1489711" y="172526"/>
                  <a:pt x="1479233" y="158239"/>
                  <a:pt x="1466851" y="141094"/>
                </a:cubicBezTo>
                <a:close/>
                <a:moveTo>
                  <a:pt x="1418130" y="80760"/>
                </a:moveTo>
                <a:lnTo>
                  <a:pt x="1423988" y="86801"/>
                </a:lnTo>
                <a:lnTo>
                  <a:pt x="1428555" y="92923"/>
                </a:lnTo>
                <a:close/>
                <a:moveTo>
                  <a:pt x="49029" y="79368"/>
                </a:moveTo>
                <a:lnTo>
                  <a:pt x="51436" y="80134"/>
                </a:lnTo>
                <a:lnTo>
                  <a:pt x="53465" y="81487"/>
                </a:lnTo>
                <a:close/>
                <a:moveTo>
                  <a:pt x="40006" y="77276"/>
                </a:moveTo>
                <a:cubicBezTo>
                  <a:pt x="36196" y="75848"/>
                  <a:pt x="38815" y="75610"/>
                  <a:pt x="44649" y="77277"/>
                </a:cubicBezTo>
                <a:lnTo>
                  <a:pt x="49029" y="79368"/>
                </a:lnTo>
                <a:lnTo>
                  <a:pt x="43578" y="77634"/>
                </a:lnTo>
                <a:cubicBezTo>
                  <a:pt x="42387" y="77515"/>
                  <a:pt x="41911" y="77753"/>
                  <a:pt x="40006" y="77276"/>
                </a:cubicBezTo>
                <a:close/>
                <a:moveTo>
                  <a:pt x="2683193" y="72514"/>
                </a:moveTo>
                <a:cubicBezTo>
                  <a:pt x="2685098" y="74419"/>
                  <a:pt x="2687480" y="77039"/>
                  <a:pt x="2689385" y="79301"/>
                </a:cubicBezTo>
                <a:lnTo>
                  <a:pt x="2690367" y="80669"/>
                </a:lnTo>
                <a:close/>
                <a:moveTo>
                  <a:pt x="60961" y="65846"/>
                </a:moveTo>
                <a:cubicBezTo>
                  <a:pt x="58103" y="63941"/>
                  <a:pt x="59056" y="64894"/>
                  <a:pt x="61913" y="65846"/>
                </a:cubicBezTo>
                <a:lnTo>
                  <a:pt x="71292" y="70829"/>
                </a:lnTo>
                <a:lnTo>
                  <a:pt x="78672" y="75749"/>
                </a:lnTo>
                <a:lnTo>
                  <a:pt x="80153" y="76813"/>
                </a:lnTo>
                <a:close/>
                <a:moveTo>
                  <a:pt x="40006" y="63941"/>
                </a:moveTo>
                <a:cubicBezTo>
                  <a:pt x="43816" y="64894"/>
                  <a:pt x="47626" y="65846"/>
                  <a:pt x="52388" y="67751"/>
                </a:cubicBezTo>
                <a:cubicBezTo>
                  <a:pt x="56198" y="69656"/>
                  <a:pt x="60961" y="71561"/>
                  <a:pt x="63818" y="73466"/>
                </a:cubicBezTo>
                <a:lnTo>
                  <a:pt x="64390" y="73974"/>
                </a:lnTo>
                <a:lnTo>
                  <a:pt x="62866" y="73466"/>
                </a:lnTo>
                <a:cubicBezTo>
                  <a:pt x="60008" y="71561"/>
                  <a:pt x="56198" y="70609"/>
                  <a:pt x="53341" y="68704"/>
                </a:cubicBezTo>
                <a:cubicBezTo>
                  <a:pt x="47626" y="65846"/>
                  <a:pt x="41911" y="63941"/>
                  <a:pt x="40006" y="63941"/>
                </a:cubicBezTo>
                <a:close/>
                <a:moveTo>
                  <a:pt x="1766779" y="61305"/>
                </a:moveTo>
                <a:lnTo>
                  <a:pt x="1726358" y="110544"/>
                </a:lnTo>
                <a:lnTo>
                  <a:pt x="1749743" y="78229"/>
                </a:lnTo>
                <a:close/>
                <a:moveTo>
                  <a:pt x="2681288" y="58226"/>
                </a:moveTo>
                <a:cubicBezTo>
                  <a:pt x="2687956" y="63941"/>
                  <a:pt x="2699386" y="79181"/>
                  <a:pt x="2707958" y="90611"/>
                </a:cubicBezTo>
                <a:cubicBezTo>
                  <a:pt x="2706053" y="89659"/>
                  <a:pt x="2702243" y="83944"/>
                  <a:pt x="2698433" y="79181"/>
                </a:cubicBezTo>
                <a:cubicBezTo>
                  <a:pt x="2693671" y="73466"/>
                  <a:pt x="2689861" y="68704"/>
                  <a:pt x="2687956" y="67751"/>
                </a:cubicBezTo>
                <a:cubicBezTo>
                  <a:pt x="2677478" y="56321"/>
                  <a:pt x="2696528" y="74419"/>
                  <a:pt x="2681288" y="58226"/>
                </a:cubicBezTo>
                <a:close/>
                <a:moveTo>
                  <a:pt x="2668906" y="56321"/>
                </a:moveTo>
                <a:cubicBezTo>
                  <a:pt x="2671763" y="58226"/>
                  <a:pt x="2679383" y="64894"/>
                  <a:pt x="2686051" y="72514"/>
                </a:cubicBezTo>
                <a:cubicBezTo>
                  <a:pt x="2692718" y="80134"/>
                  <a:pt x="2699386" y="88706"/>
                  <a:pt x="2704148" y="94421"/>
                </a:cubicBezTo>
                <a:cubicBezTo>
                  <a:pt x="2701291" y="91564"/>
                  <a:pt x="2696528" y="84896"/>
                  <a:pt x="2689861" y="77276"/>
                </a:cubicBezTo>
                <a:cubicBezTo>
                  <a:pt x="2683193" y="69656"/>
                  <a:pt x="2674621" y="61084"/>
                  <a:pt x="2668906" y="56321"/>
                </a:cubicBezTo>
                <a:close/>
                <a:moveTo>
                  <a:pt x="520106" y="51338"/>
                </a:moveTo>
                <a:lnTo>
                  <a:pt x="500371" y="69688"/>
                </a:lnTo>
                <a:lnTo>
                  <a:pt x="508636" y="60131"/>
                </a:lnTo>
                <a:close/>
                <a:moveTo>
                  <a:pt x="1777004" y="51146"/>
                </a:moveTo>
                <a:lnTo>
                  <a:pt x="1766779" y="61305"/>
                </a:lnTo>
                <a:lnTo>
                  <a:pt x="1771651" y="55369"/>
                </a:lnTo>
                <a:close/>
                <a:moveTo>
                  <a:pt x="1385955" y="46623"/>
                </a:moveTo>
                <a:lnTo>
                  <a:pt x="1394461" y="52511"/>
                </a:lnTo>
                <a:cubicBezTo>
                  <a:pt x="1404938" y="62036"/>
                  <a:pt x="1415416" y="72514"/>
                  <a:pt x="1423988" y="82991"/>
                </a:cubicBezTo>
                <a:lnTo>
                  <a:pt x="1424771" y="84052"/>
                </a:lnTo>
                <a:lnTo>
                  <a:pt x="1402756" y="62823"/>
                </a:lnTo>
                <a:lnTo>
                  <a:pt x="1402081" y="62036"/>
                </a:lnTo>
                <a:lnTo>
                  <a:pt x="1400884" y="61019"/>
                </a:lnTo>
                <a:close/>
                <a:moveTo>
                  <a:pt x="2653401" y="46591"/>
                </a:moveTo>
                <a:lnTo>
                  <a:pt x="2662238" y="53464"/>
                </a:lnTo>
                <a:cubicBezTo>
                  <a:pt x="2666048" y="57274"/>
                  <a:pt x="2669858" y="61084"/>
                  <a:pt x="2673668" y="63941"/>
                </a:cubicBezTo>
                <a:cubicBezTo>
                  <a:pt x="2680336" y="70609"/>
                  <a:pt x="2685098" y="75371"/>
                  <a:pt x="2689861" y="80134"/>
                </a:cubicBezTo>
                <a:lnTo>
                  <a:pt x="2677949" y="69175"/>
                </a:lnTo>
                <a:lnTo>
                  <a:pt x="2667953" y="59179"/>
                </a:lnTo>
                <a:lnTo>
                  <a:pt x="2664193" y="56520"/>
                </a:lnTo>
                <a:lnTo>
                  <a:pt x="2655890" y="48881"/>
                </a:lnTo>
                <a:lnTo>
                  <a:pt x="2658428" y="50606"/>
                </a:lnTo>
                <a:lnTo>
                  <a:pt x="2654142" y="47273"/>
                </a:lnTo>
                <a:close/>
                <a:moveTo>
                  <a:pt x="1796461" y="35795"/>
                </a:moveTo>
                <a:lnTo>
                  <a:pt x="1777004" y="51146"/>
                </a:lnTo>
                <a:lnTo>
                  <a:pt x="1786296" y="41915"/>
                </a:lnTo>
                <a:close/>
                <a:moveTo>
                  <a:pt x="2442728" y="33612"/>
                </a:moveTo>
                <a:lnTo>
                  <a:pt x="2432686" y="41595"/>
                </a:lnTo>
                <a:lnTo>
                  <a:pt x="2432686" y="41201"/>
                </a:lnTo>
                <a:cubicBezTo>
                  <a:pt x="2433639" y="40129"/>
                  <a:pt x="2436020" y="38224"/>
                  <a:pt x="2441258" y="34414"/>
                </a:cubicBezTo>
                <a:close/>
                <a:moveTo>
                  <a:pt x="1365272" y="32304"/>
                </a:moveTo>
                <a:lnTo>
                  <a:pt x="1379221" y="40129"/>
                </a:lnTo>
                <a:lnTo>
                  <a:pt x="1385955" y="46623"/>
                </a:lnTo>
                <a:lnTo>
                  <a:pt x="1375169" y="39156"/>
                </a:lnTo>
                <a:lnTo>
                  <a:pt x="1375054" y="39058"/>
                </a:lnTo>
                <a:lnTo>
                  <a:pt x="1374915" y="38980"/>
                </a:lnTo>
                <a:close/>
                <a:moveTo>
                  <a:pt x="2858" y="30604"/>
                </a:moveTo>
                <a:cubicBezTo>
                  <a:pt x="13336" y="31556"/>
                  <a:pt x="29528" y="32509"/>
                  <a:pt x="43816" y="36319"/>
                </a:cubicBezTo>
                <a:lnTo>
                  <a:pt x="48261" y="38171"/>
                </a:lnTo>
                <a:close/>
                <a:moveTo>
                  <a:pt x="2449113" y="30130"/>
                </a:moveTo>
                <a:lnTo>
                  <a:pt x="2442728" y="33612"/>
                </a:lnTo>
                <a:lnTo>
                  <a:pt x="2444116" y="32509"/>
                </a:lnTo>
                <a:close/>
                <a:moveTo>
                  <a:pt x="1991477" y="27893"/>
                </a:moveTo>
                <a:lnTo>
                  <a:pt x="1993583" y="28699"/>
                </a:lnTo>
                <a:lnTo>
                  <a:pt x="1995969" y="30313"/>
                </a:lnTo>
                <a:lnTo>
                  <a:pt x="1991831" y="28125"/>
                </a:lnTo>
                <a:close/>
                <a:moveTo>
                  <a:pt x="728947" y="27329"/>
                </a:moveTo>
                <a:lnTo>
                  <a:pt x="743904" y="34771"/>
                </a:lnTo>
                <a:cubicBezTo>
                  <a:pt x="758191" y="44653"/>
                  <a:pt x="770574" y="55845"/>
                  <a:pt x="781051" y="66799"/>
                </a:cubicBezTo>
                <a:cubicBezTo>
                  <a:pt x="780098" y="67751"/>
                  <a:pt x="774383" y="62036"/>
                  <a:pt x="769621" y="57274"/>
                </a:cubicBezTo>
                <a:cubicBezTo>
                  <a:pt x="782003" y="68704"/>
                  <a:pt x="797243" y="85849"/>
                  <a:pt x="812483" y="105851"/>
                </a:cubicBezTo>
                <a:cubicBezTo>
                  <a:pt x="827723" y="125854"/>
                  <a:pt x="842011" y="147761"/>
                  <a:pt x="857251" y="167764"/>
                </a:cubicBezTo>
                <a:cubicBezTo>
                  <a:pt x="864871" y="177765"/>
                  <a:pt x="872729" y="187290"/>
                  <a:pt x="880706" y="195506"/>
                </a:cubicBezTo>
                <a:lnTo>
                  <a:pt x="904368" y="214971"/>
                </a:lnTo>
                <a:lnTo>
                  <a:pt x="890170" y="206194"/>
                </a:lnTo>
                <a:lnTo>
                  <a:pt x="888756" y="204898"/>
                </a:lnTo>
                <a:lnTo>
                  <a:pt x="859156" y="172408"/>
                </a:lnTo>
                <a:cubicBezTo>
                  <a:pt x="849155" y="159430"/>
                  <a:pt x="839154" y="144904"/>
                  <a:pt x="828676" y="129664"/>
                </a:cubicBezTo>
                <a:cubicBezTo>
                  <a:pt x="818198" y="114424"/>
                  <a:pt x="806768" y="99184"/>
                  <a:pt x="794386" y="83944"/>
                </a:cubicBezTo>
                <a:cubicBezTo>
                  <a:pt x="781051" y="68704"/>
                  <a:pt x="766763" y="52511"/>
                  <a:pt x="748666" y="39176"/>
                </a:cubicBezTo>
                <a:close/>
                <a:moveTo>
                  <a:pt x="2003454" y="26554"/>
                </a:moveTo>
                <a:lnTo>
                  <a:pt x="2004061" y="26794"/>
                </a:lnTo>
                <a:cubicBezTo>
                  <a:pt x="2019301" y="36319"/>
                  <a:pt x="2030731" y="44891"/>
                  <a:pt x="2034541" y="47749"/>
                </a:cubicBezTo>
                <a:close/>
                <a:moveTo>
                  <a:pt x="1351508" y="24583"/>
                </a:moveTo>
                <a:lnTo>
                  <a:pt x="1357313" y="26794"/>
                </a:lnTo>
                <a:lnTo>
                  <a:pt x="1365272" y="32304"/>
                </a:lnTo>
                <a:close/>
                <a:moveTo>
                  <a:pt x="2461676" y="24147"/>
                </a:moveTo>
                <a:lnTo>
                  <a:pt x="2449113" y="30130"/>
                </a:lnTo>
                <a:lnTo>
                  <a:pt x="2456931" y="25865"/>
                </a:lnTo>
                <a:close/>
                <a:moveTo>
                  <a:pt x="1983342" y="23638"/>
                </a:moveTo>
                <a:lnTo>
                  <a:pt x="1986916" y="24889"/>
                </a:lnTo>
                <a:lnTo>
                  <a:pt x="1991477" y="27893"/>
                </a:lnTo>
                <a:lnTo>
                  <a:pt x="1991161" y="27772"/>
                </a:lnTo>
                <a:close/>
                <a:moveTo>
                  <a:pt x="1831508" y="23474"/>
                </a:moveTo>
                <a:lnTo>
                  <a:pt x="1829712" y="24560"/>
                </a:lnTo>
                <a:lnTo>
                  <a:pt x="1825943" y="25841"/>
                </a:lnTo>
                <a:lnTo>
                  <a:pt x="1809859" y="36564"/>
                </a:lnTo>
                <a:lnTo>
                  <a:pt x="1794511" y="45844"/>
                </a:lnTo>
                <a:cubicBezTo>
                  <a:pt x="1797368" y="42986"/>
                  <a:pt x="1807846" y="34414"/>
                  <a:pt x="1822133" y="26794"/>
                </a:cubicBezTo>
                <a:close/>
                <a:moveTo>
                  <a:pt x="2462213" y="22984"/>
                </a:moveTo>
                <a:lnTo>
                  <a:pt x="2456931" y="25865"/>
                </a:lnTo>
                <a:lnTo>
                  <a:pt x="2452527" y="27460"/>
                </a:lnTo>
                <a:lnTo>
                  <a:pt x="2453272" y="27048"/>
                </a:lnTo>
                <a:close/>
                <a:moveTo>
                  <a:pt x="1821538" y="20698"/>
                </a:moveTo>
                <a:lnTo>
                  <a:pt x="1796461" y="35795"/>
                </a:lnTo>
                <a:lnTo>
                  <a:pt x="1808323" y="26437"/>
                </a:lnTo>
                <a:close/>
                <a:moveTo>
                  <a:pt x="1827430" y="20100"/>
                </a:moveTo>
                <a:lnTo>
                  <a:pt x="1810703" y="27746"/>
                </a:lnTo>
                <a:cubicBezTo>
                  <a:pt x="1813561" y="26794"/>
                  <a:pt x="1818323" y="23936"/>
                  <a:pt x="1821181" y="22031"/>
                </a:cubicBezTo>
                <a:close/>
                <a:moveTo>
                  <a:pt x="2467230" y="19334"/>
                </a:moveTo>
                <a:lnTo>
                  <a:pt x="2453272" y="27048"/>
                </a:lnTo>
                <a:lnTo>
                  <a:pt x="2451736" y="27746"/>
                </a:lnTo>
                <a:lnTo>
                  <a:pt x="2452527" y="27460"/>
                </a:lnTo>
                <a:lnTo>
                  <a:pt x="2436496" y="36319"/>
                </a:lnTo>
                <a:cubicBezTo>
                  <a:pt x="2436496" y="36319"/>
                  <a:pt x="2439353" y="35366"/>
                  <a:pt x="2443163" y="32509"/>
                </a:cubicBezTo>
                <a:cubicBezTo>
                  <a:pt x="2446973" y="30604"/>
                  <a:pt x="2451736" y="26794"/>
                  <a:pt x="2457451" y="23936"/>
                </a:cubicBezTo>
                <a:close/>
                <a:moveTo>
                  <a:pt x="710285" y="18044"/>
                </a:moveTo>
                <a:lnTo>
                  <a:pt x="718543" y="21079"/>
                </a:lnTo>
                <a:lnTo>
                  <a:pt x="728947" y="27329"/>
                </a:lnTo>
                <a:close/>
                <a:moveTo>
                  <a:pt x="2479840" y="14627"/>
                </a:moveTo>
                <a:lnTo>
                  <a:pt x="2473643" y="16316"/>
                </a:lnTo>
                <a:lnTo>
                  <a:pt x="2467230" y="19334"/>
                </a:lnTo>
                <a:lnTo>
                  <a:pt x="2472691" y="16316"/>
                </a:lnTo>
                <a:close/>
                <a:moveTo>
                  <a:pt x="1325163" y="14547"/>
                </a:moveTo>
                <a:lnTo>
                  <a:pt x="1340168" y="18221"/>
                </a:lnTo>
                <a:lnTo>
                  <a:pt x="1351508" y="24583"/>
                </a:lnTo>
                <a:lnTo>
                  <a:pt x="1344536" y="21927"/>
                </a:lnTo>
                <a:lnTo>
                  <a:pt x="1343026" y="21079"/>
                </a:lnTo>
                <a:lnTo>
                  <a:pt x="1337690" y="19319"/>
                </a:lnTo>
                <a:close/>
                <a:moveTo>
                  <a:pt x="1954864" y="13671"/>
                </a:moveTo>
                <a:lnTo>
                  <a:pt x="1970843" y="17031"/>
                </a:lnTo>
                <a:lnTo>
                  <a:pt x="1983342" y="23638"/>
                </a:lnTo>
                <a:close/>
                <a:moveTo>
                  <a:pt x="2484121" y="13459"/>
                </a:moveTo>
                <a:lnTo>
                  <a:pt x="2483473" y="13768"/>
                </a:lnTo>
                <a:lnTo>
                  <a:pt x="2479840" y="14627"/>
                </a:lnTo>
                <a:close/>
                <a:moveTo>
                  <a:pt x="1948816" y="11554"/>
                </a:moveTo>
                <a:lnTo>
                  <a:pt x="1954864" y="13671"/>
                </a:lnTo>
                <a:lnTo>
                  <a:pt x="1953709" y="13428"/>
                </a:lnTo>
                <a:close/>
                <a:moveTo>
                  <a:pt x="1844261" y="10832"/>
                </a:moveTo>
                <a:lnTo>
                  <a:pt x="1821538" y="20698"/>
                </a:lnTo>
                <a:lnTo>
                  <a:pt x="1833563" y="13459"/>
                </a:lnTo>
                <a:close/>
                <a:moveTo>
                  <a:pt x="2550796" y="10601"/>
                </a:moveTo>
                <a:lnTo>
                  <a:pt x="2578418" y="10601"/>
                </a:lnTo>
                <a:cubicBezTo>
                  <a:pt x="2601278" y="14411"/>
                  <a:pt x="2624138" y="23936"/>
                  <a:pt x="2642236" y="36319"/>
                </a:cubicBezTo>
                <a:lnTo>
                  <a:pt x="2653401" y="46591"/>
                </a:lnTo>
                <a:lnTo>
                  <a:pt x="2645093" y="40129"/>
                </a:lnTo>
                <a:cubicBezTo>
                  <a:pt x="2645093" y="40129"/>
                  <a:pt x="2646998" y="42034"/>
                  <a:pt x="2649856" y="43939"/>
                </a:cubicBezTo>
                <a:lnTo>
                  <a:pt x="2654142" y="47273"/>
                </a:lnTo>
                <a:lnTo>
                  <a:pt x="2655890" y="48881"/>
                </a:lnTo>
                <a:lnTo>
                  <a:pt x="2631282" y="32152"/>
                </a:lnTo>
                <a:cubicBezTo>
                  <a:pt x="2621281" y="26318"/>
                  <a:pt x="2610327" y="21079"/>
                  <a:pt x="2598421" y="17269"/>
                </a:cubicBezTo>
                <a:lnTo>
                  <a:pt x="2586663" y="15912"/>
                </a:lnTo>
                <a:lnTo>
                  <a:pt x="2577466" y="12506"/>
                </a:lnTo>
                <a:close/>
                <a:moveTo>
                  <a:pt x="1867853" y="10601"/>
                </a:moveTo>
                <a:lnTo>
                  <a:pt x="1831508" y="23474"/>
                </a:lnTo>
                <a:lnTo>
                  <a:pt x="1835468" y="21079"/>
                </a:lnTo>
                <a:cubicBezTo>
                  <a:pt x="1842136" y="18221"/>
                  <a:pt x="1848803" y="16316"/>
                  <a:pt x="1854518" y="14411"/>
                </a:cubicBezTo>
                <a:cubicBezTo>
                  <a:pt x="1860233" y="12506"/>
                  <a:pt x="1864996" y="11554"/>
                  <a:pt x="1867853" y="10601"/>
                </a:cubicBezTo>
                <a:close/>
                <a:moveTo>
                  <a:pt x="1309300" y="9952"/>
                </a:moveTo>
                <a:lnTo>
                  <a:pt x="1314808" y="10602"/>
                </a:lnTo>
                <a:lnTo>
                  <a:pt x="1325163" y="14547"/>
                </a:lnTo>
                <a:lnTo>
                  <a:pt x="1317648" y="12706"/>
                </a:lnTo>
                <a:close/>
                <a:moveTo>
                  <a:pt x="686044" y="9136"/>
                </a:moveTo>
                <a:lnTo>
                  <a:pt x="695326" y="10601"/>
                </a:lnTo>
                <a:lnTo>
                  <a:pt x="710285" y="18044"/>
                </a:lnTo>
                <a:close/>
                <a:moveTo>
                  <a:pt x="2503263" y="9090"/>
                </a:moveTo>
                <a:lnTo>
                  <a:pt x="2461676" y="24147"/>
                </a:lnTo>
                <a:lnTo>
                  <a:pt x="2483473" y="13768"/>
                </a:lnTo>
                <a:close/>
                <a:moveTo>
                  <a:pt x="1301957" y="8863"/>
                </a:moveTo>
                <a:lnTo>
                  <a:pt x="1308022" y="9530"/>
                </a:lnTo>
                <a:lnTo>
                  <a:pt x="1309300" y="9952"/>
                </a:lnTo>
                <a:lnTo>
                  <a:pt x="1303707" y="9292"/>
                </a:lnTo>
                <a:close/>
                <a:moveTo>
                  <a:pt x="2524126" y="8696"/>
                </a:moveTo>
                <a:lnTo>
                  <a:pt x="2550796" y="10601"/>
                </a:lnTo>
                <a:lnTo>
                  <a:pt x="2540635" y="10601"/>
                </a:lnTo>
                <a:close/>
                <a:moveTo>
                  <a:pt x="682731" y="8613"/>
                </a:moveTo>
                <a:lnTo>
                  <a:pt x="684848" y="8696"/>
                </a:lnTo>
                <a:lnTo>
                  <a:pt x="686044" y="9136"/>
                </a:lnTo>
                <a:close/>
                <a:moveTo>
                  <a:pt x="2509581" y="7597"/>
                </a:moveTo>
                <a:lnTo>
                  <a:pt x="2503263" y="9090"/>
                </a:lnTo>
                <a:lnTo>
                  <a:pt x="2506981" y="7744"/>
                </a:lnTo>
                <a:close/>
                <a:moveTo>
                  <a:pt x="1942607" y="7062"/>
                </a:moveTo>
                <a:lnTo>
                  <a:pt x="1948816" y="7744"/>
                </a:lnTo>
                <a:cubicBezTo>
                  <a:pt x="1954055" y="9173"/>
                  <a:pt x="1954293" y="9173"/>
                  <a:pt x="1951435" y="8578"/>
                </a:cubicBezTo>
                <a:close/>
                <a:moveTo>
                  <a:pt x="1277169" y="6139"/>
                </a:moveTo>
                <a:lnTo>
                  <a:pt x="1293496" y="6791"/>
                </a:lnTo>
                <a:lnTo>
                  <a:pt x="1301957" y="8863"/>
                </a:lnTo>
                <a:close/>
                <a:moveTo>
                  <a:pt x="1274446" y="5839"/>
                </a:moveTo>
                <a:lnTo>
                  <a:pt x="1277169" y="6139"/>
                </a:lnTo>
                <a:lnTo>
                  <a:pt x="1276887" y="6127"/>
                </a:lnTo>
                <a:close/>
                <a:moveTo>
                  <a:pt x="1269683" y="5839"/>
                </a:moveTo>
                <a:lnTo>
                  <a:pt x="1276887" y="6127"/>
                </a:lnTo>
                <a:lnTo>
                  <a:pt x="1303707" y="9292"/>
                </a:lnTo>
                <a:lnTo>
                  <a:pt x="1317648" y="12706"/>
                </a:lnTo>
                <a:lnTo>
                  <a:pt x="1337690" y="19319"/>
                </a:lnTo>
                <a:lnTo>
                  <a:pt x="1344536" y="21927"/>
                </a:lnTo>
                <a:lnTo>
                  <a:pt x="1374915" y="38980"/>
                </a:lnTo>
                <a:lnTo>
                  <a:pt x="1375169" y="39156"/>
                </a:lnTo>
                <a:lnTo>
                  <a:pt x="1400884" y="61019"/>
                </a:lnTo>
                <a:lnTo>
                  <a:pt x="1402756" y="62823"/>
                </a:lnTo>
                <a:lnTo>
                  <a:pt x="1418130" y="80760"/>
                </a:lnTo>
                <a:lnTo>
                  <a:pt x="1393508" y="55369"/>
                </a:lnTo>
                <a:cubicBezTo>
                  <a:pt x="1382078" y="44891"/>
                  <a:pt x="1367791" y="35366"/>
                  <a:pt x="1352551" y="27746"/>
                </a:cubicBezTo>
                <a:cubicBezTo>
                  <a:pt x="1371601" y="38224"/>
                  <a:pt x="1389698" y="52511"/>
                  <a:pt x="1404938" y="67751"/>
                </a:cubicBezTo>
                <a:cubicBezTo>
                  <a:pt x="1420178" y="82991"/>
                  <a:pt x="1433513" y="100136"/>
                  <a:pt x="1445896" y="117281"/>
                </a:cubicBezTo>
                <a:cubicBezTo>
                  <a:pt x="1458279" y="133950"/>
                  <a:pt x="1469709" y="150857"/>
                  <a:pt x="1481139" y="166455"/>
                </a:cubicBezTo>
                <a:lnTo>
                  <a:pt x="1486806" y="173098"/>
                </a:lnTo>
                <a:lnTo>
                  <a:pt x="1496378" y="185861"/>
                </a:lnTo>
                <a:cubicBezTo>
                  <a:pt x="1503998" y="195386"/>
                  <a:pt x="1511618" y="203006"/>
                  <a:pt x="1516381" y="207769"/>
                </a:cubicBezTo>
                <a:lnTo>
                  <a:pt x="1486806" y="173098"/>
                </a:lnTo>
                <a:lnTo>
                  <a:pt x="1473518" y="155381"/>
                </a:lnTo>
                <a:cubicBezTo>
                  <a:pt x="1480186" y="163001"/>
                  <a:pt x="1486853" y="171574"/>
                  <a:pt x="1494473" y="181099"/>
                </a:cubicBezTo>
                <a:cubicBezTo>
                  <a:pt x="1501141" y="189671"/>
                  <a:pt x="1508761" y="198244"/>
                  <a:pt x="1515428" y="204911"/>
                </a:cubicBezTo>
                <a:cubicBezTo>
                  <a:pt x="1530668" y="219199"/>
                  <a:pt x="1545908" y="229676"/>
                  <a:pt x="1563053" y="233486"/>
                </a:cubicBezTo>
                <a:cubicBezTo>
                  <a:pt x="1580198" y="238249"/>
                  <a:pt x="1601153" y="237296"/>
                  <a:pt x="1617346" y="232534"/>
                </a:cubicBezTo>
                <a:cubicBezTo>
                  <a:pt x="1625918" y="229676"/>
                  <a:pt x="1633538" y="226819"/>
                  <a:pt x="1641158" y="222056"/>
                </a:cubicBezTo>
                <a:cubicBezTo>
                  <a:pt x="1648778" y="217294"/>
                  <a:pt x="1656398" y="210626"/>
                  <a:pt x="1664018" y="203959"/>
                </a:cubicBezTo>
                <a:cubicBezTo>
                  <a:pt x="1678306" y="189671"/>
                  <a:pt x="1692593" y="170621"/>
                  <a:pt x="1706881" y="149666"/>
                </a:cubicBezTo>
                <a:cubicBezTo>
                  <a:pt x="1721168" y="129664"/>
                  <a:pt x="1735456" y="106804"/>
                  <a:pt x="1754506" y="84896"/>
                </a:cubicBezTo>
                <a:cubicBezTo>
                  <a:pt x="1764031" y="73466"/>
                  <a:pt x="1774508" y="62989"/>
                  <a:pt x="1785938" y="52511"/>
                </a:cubicBezTo>
                <a:lnTo>
                  <a:pt x="1809859" y="36564"/>
                </a:lnTo>
                <a:lnTo>
                  <a:pt x="1829712" y="24560"/>
                </a:lnTo>
                <a:lnTo>
                  <a:pt x="1873568" y="9649"/>
                </a:lnTo>
                <a:cubicBezTo>
                  <a:pt x="1889761" y="6791"/>
                  <a:pt x="1905953" y="5839"/>
                  <a:pt x="1922146" y="6791"/>
                </a:cubicBezTo>
                <a:lnTo>
                  <a:pt x="1953709" y="13428"/>
                </a:lnTo>
                <a:lnTo>
                  <a:pt x="1991161" y="27772"/>
                </a:lnTo>
                <a:lnTo>
                  <a:pt x="1991831" y="28125"/>
                </a:lnTo>
                <a:lnTo>
                  <a:pt x="2025968" y="50606"/>
                </a:lnTo>
                <a:lnTo>
                  <a:pt x="1995969" y="30313"/>
                </a:lnTo>
                <a:lnTo>
                  <a:pt x="2014538" y="40129"/>
                </a:lnTo>
                <a:cubicBezTo>
                  <a:pt x="2028826" y="50606"/>
                  <a:pt x="2041208" y="61084"/>
                  <a:pt x="2051686" y="72514"/>
                </a:cubicBezTo>
                <a:cubicBezTo>
                  <a:pt x="2085023" y="108709"/>
                  <a:pt x="2106931" y="146809"/>
                  <a:pt x="2130743" y="177289"/>
                </a:cubicBezTo>
                <a:cubicBezTo>
                  <a:pt x="2143126" y="192529"/>
                  <a:pt x="2154556" y="205864"/>
                  <a:pt x="2166938" y="214436"/>
                </a:cubicBezTo>
                <a:cubicBezTo>
                  <a:pt x="2179321" y="223009"/>
                  <a:pt x="2192656" y="229676"/>
                  <a:pt x="2206943" y="231581"/>
                </a:cubicBezTo>
                <a:cubicBezTo>
                  <a:pt x="2221231" y="233486"/>
                  <a:pt x="2238376" y="233486"/>
                  <a:pt x="2251711" y="229676"/>
                </a:cubicBezTo>
                <a:cubicBezTo>
                  <a:pt x="2265046" y="225866"/>
                  <a:pt x="2278381" y="218246"/>
                  <a:pt x="2290763" y="207769"/>
                </a:cubicBezTo>
                <a:cubicBezTo>
                  <a:pt x="2303146" y="196815"/>
                  <a:pt x="2314814" y="182766"/>
                  <a:pt x="2326482" y="167169"/>
                </a:cubicBezTo>
                <a:lnTo>
                  <a:pt x="2333952" y="156736"/>
                </a:lnTo>
                <a:lnTo>
                  <a:pt x="2312041" y="188254"/>
                </a:lnTo>
                <a:lnTo>
                  <a:pt x="2310879" y="189573"/>
                </a:lnTo>
                <a:lnTo>
                  <a:pt x="2298146" y="202530"/>
                </a:lnTo>
                <a:cubicBezTo>
                  <a:pt x="2292907" y="207769"/>
                  <a:pt x="2287430" y="213008"/>
                  <a:pt x="2283143" y="216341"/>
                </a:cubicBezTo>
                <a:cubicBezTo>
                  <a:pt x="2289096" y="212293"/>
                  <a:pt x="2294990" y="206995"/>
                  <a:pt x="2300482" y="201369"/>
                </a:cubicBezTo>
                <a:lnTo>
                  <a:pt x="2310879" y="189573"/>
                </a:lnTo>
                <a:lnTo>
                  <a:pt x="2311718" y="188719"/>
                </a:lnTo>
                <a:lnTo>
                  <a:pt x="2312041" y="188254"/>
                </a:lnTo>
                <a:lnTo>
                  <a:pt x="2315410" y="184433"/>
                </a:lnTo>
                <a:cubicBezTo>
                  <a:pt x="2324101" y="173717"/>
                  <a:pt x="2329816" y="165383"/>
                  <a:pt x="2329816" y="166811"/>
                </a:cubicBezTo>
                <a:cubicBezTo>
                  <a:pt x="2337436" y="156334"/>
                  <a:pt x="2338388" y="153476"/>
                  <a:pt x="2344103" y="144904"/>
                </a:cubicBezTo>
                <a:cubicBezTo>
                  <a:pt x="2353628" y="131569"/>
                  <a:pt x="2358391" y="123949"/>
                  <a:pt x="2360296" y="121091"/>
                </a:cubicBezTo>
                <a:cubicBezTo>
                  <a:pt x="2362201" y="118234"/>
                  <a:pt x="2361248" y="120139"/>
                  <a:pt x="2358391" y="123949"/>
                </a:cubicBezTo>
                <a:cubicBezTo>
                  <a:pt x="2352676" y="131569"/>
                  <a:pt x="2340293" y="148714"/>
                  <a:pt x="2333626" y="158239"/>
                </a:cubicBezTo>
                <a:cubicBezTo>
                  <a:pt x="2336484" y="153953"/>
                  <a:pt x="2343389" y="144428"/>
                  <a:pt x="2350295" y="134665"/>
                </a:cubicBezTo>
                <a:lnTo>
                  <a:pt x="2357589" y="123723"/>
                </a:lnTo>
                <a:lnTo>
                  <a:pt x="2358877" y="121924"/>
                </a:lnTo>
                <a:lnTo>
                  <a:pt x="2406968" y="62036"/>
                </a:lnTo>
                <a:lnTo>
                  <a:pt x="2432686" y="41595"/>
                </a:lnTo>
                <a:lnTo>
                  <a:pt x="2432686" y="42986"/>
                </a:lnTo>
                <a:cubicBezTo>
                  <a:pt x="2455546" y="26794"/>
                  <a:pt x="2481263" y="15364"/>
                  <a:pt x="2506981" y="10601"/>
                </a:cubicBezTo>
                <a:lnTo>
                  <a:pt x="2540635" y="10601"/>
                </a:lnTo>
                <a:lnTo>
                  <a:pt x="2586663" y="15912"/>
                </a:lnTo>
                <a:lnTo>
                  <a:pt x="2628901" y="31556"/>
                </a:lnTo>
                <a:lnTo>
                  <a:pt x="2664193" y="56520"/>
                </a:lnTo>
                <a:lnTo>
                  <a:pt x="2677949" y="69175"/>
                </a:lnTo>
                <a:lnTo>
                  <a:pt x="2692718" y="83944"/>
                </a:lnTo>
                <a:lnTo>
                  <a:pt x="2690367" y="80669"/>
                </a:lnTo>
                <a:lnTo>
                  <a:pt x="2708435" y="101208"/>
                </a:lnTo>
                <a:lnTo>
                  <a:pt x="2715014" y="111117"/>
                </a:lnTo>
                <a:lnTo>
                  <a:pt x="2714626" y="110614"/>
                </a:lnTo>
                <a:lnTo>
                  <a:pt x="2715467" y="111799"/>
                </a:lnTo>
                <a:lnTo>
                  <a:pt x="2727961" y="130616"/>
                </a:lnTo>
                <a:cubicBezTo>
                  <a:pt x="2727008" y="129664"/>
                  <a:pt x="2712721" y="108709"/>
                  <a:pt x="2703196" y="96326"/>
                </a:cubicBezTo>
                <a:cubicBezTo>
                  <a:pt x="2708911" y="104899"/>
                  <a:pt x="2712721" y="111566"/>
                  <a:pt x="2722246" y="123949"/>
                </a:cubicBezTo>
                <a:cubicBezTo>
                  <a:pt x="2716531" y="118234"/>
                  <a:pt x="2724151" y="129664"/>
                  <a:pt x="2733676" y="143951"/>
                </a:cubicBezTo>
                <a:cubicBezTo>
                  <a:pt x="2743201" y="158239"/>
                  <a:pt x="2755583" y="175384"/>
                  <a:pt x="2761298" y="182051"/>
                </a:cubicBezTo>
                <a:cubicBezTo>
                  <a:pt x="2763203" y="182051"/>
                  <a:pt x="2753678" y="172526"/>
                  <a:pt x="2751773" y="167764"/>
                </a:cubicBezTo>
                <a:cubicBezTo>
                  <a:pt x="2750821" y="169669"/>
                  <a:pt x="2742248" y="154429"/>
                  <a:pt x="2728913" y="135379"/>
                </a:cubicBezTo>
                <a:cubicBezTo>
                  <a:pt x="2727961" y="133474"/>
                  <a:pt x="2733676" y="140141"/>
                  <a:pt x="2737486" y="145856"/>
                </a:cubicBezTo>
                <a:cubicBezTo>
                  <a:pt x="2737486" y="145856"/>
                  <a:pt x="2734628" y="141094"/>
                  <a:pt x="2732723" y="138236"/>
                </a:cubicBezTo>
                <a:cubicBezTo>
                  <a:pt x="2749868" y="163954"/>
                  <a:pt x="2765108" y="183956"/>
                  <a:pt x="2774633" y="195386"/>
                </a:cubicBezTo>
                <a:cubicBezTo>
                  <a:pt x="2767013" y="186814"/>
                  <a:pt x="2767013" y="188719"/>
                  <a:pt x="2765108" y="187766"/>
                </a:cubicBezTo>
                <a:cubicBezTo>
                  <a:pt x="2772728" y="198244"/>
                  <a:pt x="2781301" y="209674"/>
                  <a:pt x="2788921" y="217294"/>
                </a:cubicBezTo>
                <a:cubicBezTo>
                  <a:pt x="2790826" y="219199"/>
                  <a:pt x="2792731" y="221104"/>
                  <a:pt x="2793683" y="223009"/>
                </a:cubicBezTo>
                <a:cubicBezTo>
                  <a:pt x="2795588" y="224914"/>
                  <a:pt x="2796541" y="225866"/>
                  <a:pt x="2797493" y="226819"/>
                </a:cubicBezTo>
                <a:cubicBezTo>
                  <a:pt x="2799398" y="229676"/>
                  <a:pt x="2801303" y="231581"/>
                  <a:pt x="2800351" y="232534"/>
                </a:cubicBezTo>
                <a:cubicBezTo>
                  <a:pt x="2797493" y="229676"/>
                  <a:pt x="2794636" y="227771"/>
                  <a:pt x="2791778" y="224914"/>
                </a:cubicBezTo>
                <a:cubicBezTo>
                  <a:pt x="2788921" y="222056"/>
                  <a:pt x="2787016" y="219199"/>
                  <a:pt x="2784158" y="216341"/>
                </a:cubicBezTo>
                <a:cubicBezTo>
                  <a:pt x="2778443" y="209674"/>
                  <a:pt x="2771776" y="203006"/>
                  <a:pt x="2761298" y="189671"/>
                </a:cubicBezTo>
                <a:lnTo>
                  <a:pt x="2761674" y="190724"/>
                </a:lnTo>
                <a:lnTo>
                  <a:pt x="2753678" y="180146"/>
                </a:lnTo>
                <a:cubicBezTo>
                  <a:pt x="2747011" y="168716"/>
                  <a:pt x="2737486" y="155381"/>
                  <a:pt x="2732723" y="148714"/>
                </a:cubicBezTo>
                <a:cubicBezTo>
                  <a:pt x="2739867" y="160144"/>
                  <a:pt x="2745344" y="168955"/>
                  <a:pt x="2751059" y="177408"/>
                </a:cubicBezTo>
                <a:lnTo>
                  <a:pt x="2762323" y="192540"/>
                </a:lnTo>
                <a:lnTo>
                  <a:pt x="2764275" y="198006"/>
                </a:lnTo>
                <a:cubicBezTo>
                  <a:pt x="2767966" y="203721"/>
                  <a:pt x="2774157" y="211579"/>
                  <a:pt x="2782253" y="219199"/>
                </a:cubicBezTo>
                <a:cubicBezTo>
                  <a:pt x="2783206" y="221104"/>
                  <a:pt x="2767013" y="203959"/>
                  <a:pt x="2775586" y="214436"/>
                </a:cubicBezTo>
                <a:cubicBezTo>
                  <a:pt x="2774633" y="215389"/>
                  <a:pt x="2765108" y="203959"/>
                  <a:pt x="2762251" y="200149"/>
                </a:cubicBezTo>
                <a:cubicBezTo>
                  <a:pt x="2772728" y="210626"/>
                  <a:pt x="2762251" y="198244"/>
                  <a:pt x="2752726" y="186814"/>
                </a:cubicBezTo>
                <a:cubicBezTo>
                  <a:pt x="2755583" y="192529"/>
                  <a:pt x="2756536" y="196339"/>
                  <a:pt x="2768918" y="210626"/>
                </a:cubicBezTo>
                <a:cubicBezTo>
                  <a:pt x="2764156" y="206340"/>
                  <a:pt x="2763680" y="206579"/>
                  <a:pt x="2763680" y="207293"/>
                </a:cubicBezTo>
                <a:lnTo>
                  <a:pt x="2762176" y="206992"/>
                </a:lnTo>
                <a:lnTo>
                  <a:pt x="2762251" y="206816"/>
                </a:lnTo>
                <a:lnTo>
                  <a:pt x="2759774" y="204339"/>
                </a:lnTo>
                <a:lnTo>
                  <a:pt x="2753678" y="194434"/>
                </a:lnTo>
                <a:cubicBezTo>
                  <a:pt x="2751773" y="191576"/>
                  <a:pt x="2750821" y="188719"/>
                  <a:pt x="2746058" y="182051"/>
                </a:cubicBezTo>
                <a:cubicBezTo>
                  <a:pt x="2736533" y="172526"/>
                  <a:pt x="2759393" y="202054"/>
                  <a:pt x="2748916" y="190624"/>
                </a:cubicBezTo>
                <a:cubicBezTo>
                  <a:pt x="2749868" y="191576"/>
                  <a:pt x="2752726" y="195386"/>
                  <a:pt x="2755583" y="200149"/>
                </a:cubicBezTo>
                <a:lnTo>
                  <a:pt x="2759774" y="204339"/>
                </a:lnTo>
                <a:lnTo>
                  <a:pt x="2761298" y="206816"/>
                </a:lnTo>
                <a:lnTo>
                  <a:pt x="2762176" y="206992"/>
                </a:lnTo>
                <a:lnTo>
                  <a:pt x="2761179" y="209317"/>
                </a:lnTo>
                <a:cubicBezTo>
                  <a:pt x="2763203" y="212770"/>
                  <a:pt x="2767966" y="218723"/>
                  <a:pt x="2776538" y="226819"/>
                </a:cubicBezTo>
                <a:cubicBezTo>
                  <a:pt x="2778443" y="229676"/>
                  <a:pt x="2767013" y="223961"/>
                  <a:pt x="2778443" y="231581"/>
                </a:cubicBezTo>
                <a:cubicBezTo>
                  <a:pt x="2783206" y="235391"/>
                  <a:pt x="2780348" y="234439"/>
                  <a:pt x="2776538" y="231581"/>
                </a:cubicBezTo>
                <a:cubicBezTo>
                  <a:pt x="2772728" y="228724"/>
                  <a:pt x="2767013" y="223961"/>
                  <a:pt x="2765108" y="221104"/>
                </a:cubicBezTo>
                <a:cubicBezTo>
                  <a:pt x="2771776" y="229676"/>
                  <a:pt x="2772728" y="234439"/>
                  <a:pt x="2784158" y="243964"/>
                </a:cubicBezTo>
                <a:cubicBezTo>
                  <a:pt x="2783206" y="243964"/>
                  <a:pt x="2782253" y="243011"/>
                  <a:pt x="2779396" y="242059"/>
                </a:cubicBezTo>
                <a:cubicBezTo>
                  <a:pt x="2777491" y="240154"/>
                  <a:pt x="2773681" y="238249"/>
                  <a:pt x="2769871" y="234439"/>
                </a:cubicBezTo>
                <a:cubicBezTo>
                  <a:pt x="2769871" y="237296"/>
                  <a:pt x="2769871" y="238249"/>
                  <a:pt x="2777491" y="245869"/>
                </a:cubicBezTo>
                <a:cubicBezTo>
                  <a:pt x="2767013" y="237296"/>
                  <a:pt x="2765108" y="237296"/>
                  <a:pt x="2753678" y="225866"/>
                </a:cubicBezTo>
                <a:cubicBezTo>
                  <a:pt x="2756536" y="229676"/>
                  <a:pt x="2757488" y="231581"/>
                  <a:pt x="2760346" y="234439"/>
                </a:cubicBezTo>
                <a:cubicBezTo>
                  <a:pt x="2763203" y="237296"/>
                  <a:pt x="2766061" y="240154"/>
                  <a:pt x="2771776" y="244916"/>
                </a:cubicBezTo>
                <a:cubicBezTo>
                  <a:pt x="2755583" y="233486"/>
                  <a:pt x="2780348" y="254441"/>
                  <a:pt x="2776538" y="252536"/>
                </a:cubicBezTo>
                <a:cubicBezTo>
                  <a:pt x="2787016" y="259204"/>
                  <a:pt x="2796541" y="263966"/>
                  <a:pt x="2808923" y="269681"/>
                </a:cubicBezTo>
                <a:cubicBezTo>
                  <a:pt x="2812733" y="271586"/>
                  <a:pt x="2807018" y="269681"/>
                  <a:pt x="2800351" y="266824"/>
                </a:cubicBezTo>
                <a:cubicBezTo>
                  <a:pt x="2793683" y="263966"/>
                  <a:pt x="2786063" y="259204"/>
                  <a:pt x="2784158" y="259204"/>
                </a:cubicBezTo>
                <a:cubicBezTo>
                  <a:pt x="2787968" y="263014"/>
                  <a:pt x="2804161" y="270634"/>
                  <a:pt x="2807971" y="272539"/>
                </a:cubicBezTo>
                <a:cubicBezTo>
                  <a:pt x="2801303" y="271586"/>
                  <a:pt x="2786063" y="263014"/>
                  <a:pt x="2786063" y="263966"/>
                </a:cubicBezTo>
                <a:cubicBezTo>
                  <a:pt x="2798446" y="272539"/>
                  <a:pt x="2801303" y="275396"/>
                  <a:pt x="2807018" y="280159"/>
                </a:cubicBezTo>
                <a:cubicBezTo>
                  <a:pt x="2809876" y="282064"/>
                  <a:pt x="2813686" y="284921"/>
                  <a:pt x="2819401" y="286826"/>
                </a:cubicBezTo>
                <a:cubicBezTo>
                  <a:pt x="2825116" y="289684"/>
                  <a:pt x="2834641" y="291589"/>
                  <a:pt x="2847023" y="292541"/>
                </a:cubicBezTo>
                <a:cubicBezTo>
                  <a:pt x="2848928" y="293494"/>
                  <a:pt x="2847976" y="294446"/>
                  <a:pt x="2856548" y="295399"/>
                </a:cubicBezTo>
                <a:cubicBezTo>
                  <a:pt x="2852738" y="294446"/>
                  <a:pt x="2846071" y="294446"/>
                  <a:pt x="2839403" y="294446"/>
                </a:cubicBezTo>
                <a:cubicBezTo>
                  <a:pt x="2832736" y="293494"/>
                  <a:pt x="2825116" y="292541"/>
                  <a:pt x="2822258" y="291589"/>
                </a:cubicBezTo>
                <a:cubicBezTo>
                  <a:pt x="2822258" y="292541"/>
                  <a:pt x="2828926" y="294446"/>
                  <a:pt x="2842261" y="296351"/>
                </a:cubicBezTo>
                <a:cubicBezTo>
                  <a:pt x="2835593" y="297304"/>
                  <a:pt x="2823211" y="293494"/>
                  <a:pt x="2817496" y="291589"/>
                </a:cubicBezTo>
                <a:cubicBezTo>
                  <a:pt x="2800351" y="287779"/>
                  <a:pt x="2800351" y="287779"/>
                  <a:pt x="2796541" y="287779"/>
                </a:cubicBezTo>
                <a:lnTo>
                  <a:pt x="2787320" y="282246"/>
                </a:lnTo>
                <a:lnTo>
                  <a:pt x="2790112" y="283017"/>
                </a:lnTo>
                <a:cubicBezTo>
                  <a:pt x="2787969" y="281826"/>
                  <a:pt x="2783682" y="279683"/>
                  <a:pt x="2784158" y="279206"/>
                </a:cubicBezTo>
                <a:cubicBezTo>
                  <a:pt x="2784158" y="279683"/>
                  <a:pt x="2781063" y="278016"/>
                  <a:pt x="2778324" y="276587"/>
                </a:cubicBezTo>
                <a:lnTo>
                  <a:pt x="2777380" y="276283"/>
                </a:lnTo>
                <a:lnTo>
                  <a:pt x="2753678" y="262061"/>
                </a:lnTo>
                <a:cubicBezTo>
                  <a:pt x="2743201" y="253489"/>
                  <a:pt x="2734628" y="246821"/>
                  <a:pt x="2728913" y="242059"/>
                </a:cubicBezTo>
                <a:cubicBezTo>
                  <a:pt x="2727961" y="242059"/>
                  <a:pt x="2736533" y="251584"/>
                  <a:pt x="2746058" y="260156"/>
                </a:cubicBezTo>
                <a:cubicBezTo>
                  <a:pt x="2750821" y="263966"/>
                  <a:pt x="2750821" y="263014"/>
                  <a:pt x="2747011" y="259204"/>
                </a:cubicBezTo>
                <a:cubicBezTo>
                  <a:pt x="2749868" y="261109"/>
                  <a:pt x="2756536" y="266824"/>
                  <a:pt x="2761298" y="270634"/>
                </a:cubicBezTo>
                <a:cubicBezTo>
                  <a:pt x="2766061" y="274444"/>
                  <a:pt x="2768918" y="277301"/>
                  <a:pt x="2762251" y="273491"/>
                </a:cubicBezTo>
                <a:cubicBezTo>
                  <a:pt x="2778443" y="283969"/>
                  <a:pt x="2779396" y="284921"/>
                  <a:pt x="2794636" y="292541"/>
                </a:cubicBezTo>
                <a:cubicBezTo>
                  <a:pt x="2793683" y="293494"/>
                  <a:pt x="2783206" y="287779"/>
                  <a:pt x="2766061" y="277301"/>
                </a:cubicBezTo>
                <a:cubicBezTo>
                  <a:pt x="2791778" y="293494"/>
                  <a:pt x="2762251" y="277301"/>
                  <a:pt x="2751773" y="269681"/>
                </a:cubicBezTo>
                <a:cubicBezTo>
                  <a:pt x="2751773" y="270634"/>
                  <a:pt x="2755822" y="273968"/>
                  <a:pt x="2758203" y="276111"/>
                </a:cubicBezTo>
                <a:lnTo>
                  <a:pt x="2756404" y="275751"/>
                </a:lnTo>
                <a:lnTo>
                  <a:pt x="2736533" y="261109"/>
                </a:lnTo>
                <a:cubicBezTo>
                  <a:pt x="2727008" y="252536"/>
                  <a:pt x="2719388" y="243964"/>
                  <a:pt x="2709863" y="232534"/>
                </a:cubicBezTo>
                <a:cubicBezTo>
                  <a:pt x="2713673" y="238249"/>
                  <a:pt x="2719388" y="245869"/>
                  <a:pt x="2706053" y="229676"/>
                </a:cubicBezTo>
                <a:cubicBezTo>
                  <a:pt x="2705101" y="228724"/>
                  <a:pt x="2699386" y="223961"/>
                  <a:pt x="2707958" y="234439"/>
                </a:cubicBezTo>
                <a:cubicBezTo>
                  <a:pt x="2705101" y="232534"/>
                  <a:pt x="2700338" y="226819"/>
                  <a:pt x="2695576" y="219199"/>
                </a:cubicBezTo>
                <a:cubicBezTo>
                  <a:pt x="2697481" y="223961"/>
                  <a:pt x="2708911" y="236344"/>
                  <a:pt x="2706053" y="236344"/>
                </a:cubicBezTo>
                <a:cubicBezTo>
                  <a:pt x="2692718" y="220151"/>
                  <a:pt x="2687956" y="211579"/>
                  <a:pt x="2682241" y="203959"/>
                </a:cubicBezTo>
                <a:cubicBezTo>
                  <a:pt x="2677478" y="195386"/>
                  <a:pt x="2671763" y="186814"/>
                  <a:pt x="2660333" y="171574"/>
                </a:cubicBezTo>
                <a:cubicBezTo>
                  <a:pt x="2660333" y="169669"/>
                  <a:pt x="2667953" y="182051"/>
                  <a:pt x="2668906" y="182051"/>
                </a:cubicBezTo>
                <a:cubicBezTo>
                  <a:pt x="2653666" y="160144"/>
                  <a:pt x="2642236" y="146809"/>
                  <a:pt x="2629853" y="134426"/>
                </a:cubicBezTo>
                <a:cubicBezTo>
                  <a:pt x="2617471" y="122044"/>
                  <a:pt x="2605088" y="110614"/>
                  <a:pt x="2586991" y="102041"/>
                </a:cubicBezTo>
                <a:cubicBezTo>
                  <a:pt x="2589848" y="102041"/>
                  <a:pt x="2583181" y="98231"/>
                  <a:pt x="2575561" y="96326"/>
                </a:cubicBezTo>
                <a:cubicBezTo>
                  <a:pt x="2573656" y="95374"/>
                  <a:pt x="2571751" y="95374"/>
                  <a:pt x="2570798" y="94421"/>
                </a:cubicBezTo>
                <a:cubicBezTo>
                  <a:pt x="2568893" y="94421"/>
                  <a:pt x="2567941" y="94421"/>
                  <a:pt x="2566036" y="93469"/>
                </a:cubicBezTo>
                <a:cubicBezTo>
                  <a:pt x="2563178" y="93469"/>
                  <a:pt x="2562226" y="93469"/>
                  <a:pt x="2564131" y="94421"/>
                </a:cubicBezTo>
                <a:cubicBezTo>
                  <a:pt x="2553653" y="91564"/>
                  <a:pt x="2545081" y="91564"/>
                  <a:pt x="2539366" y="91564"/>
                </a:cubicBezTo>
                <a:cubicBezTo>
                  <a:pt x="2536508" y="91564"/>
                  <a:pt x="2533651" y="91564"/>
                  <a:pt x="2531746" y="91564"/>
                </a:cubicBezTo>
                <a:cubicBezTo>
                  <a:pt x="2529841" y="91564"/>
                  <a:pt x="2527936" y="92516"/>
                  <a:pt x="2525078" y="92516"/>
                </a:cubicBezTo>
                <a:cubicBezTo>
                  <a:pt x="2523173" y="92516"/>
                  <a:pt x="2521268" y="93469"/>
                  <a:pt x="2518411" y="93469"/>
                </a:cubicBezTo>
                <a:cubicBezTo>
                  <a:pt x="2516506" y="94421"/>
                  <a:pt x="2513648" y="94421"/>
                  <a:pt x="2510791" y="95374"/>
                </a:cubicBezTo>
                <a:cubicBezTo>
                  <a:pt x="2505076" y="97279"/>
                  <a:pt x="2497456" y="101089"/>
                  <a:pt x="2486978" y="107756"/>
                </a:cubicBezTo>
                <a:cubicBezTo>
                  <a:pt x="2492693" y="104899"/>
                  <a:pt x="2501266" y="100136"/>
                  <a:pt x="2514601" y="96326"/>
                </a:cubicBezTo>
                <a:cubicBezTo>
                  <a:pt x="2512696" y="97279"/>
                  <a:pt x="2509838" y="99184"/>
                  <a:pt x="2506028" y="100136"/>
                </a:cubicBezTo>
                <a:cubicBezTo>
                  <a:pt x="2502218" y="102041"/>
                  <a:pt x="2498408" y="103946"/>
                  <a:pt x="2493646" y="106804"/>
                </a:cubicBezTo>
                <a:cubicBezTo>
                  <a:pt x="2485073" y="112519"/>
                  <a:pt x="2474596" y="120139"/>
                  <a:pt x="2465071" y="130616"/>
                </a:cubicBezTo>
                <a:cubicBezTo>
                  <a:pt x="2468881" y="125854"/>
                  <a:pt x="2468881" y="124901"/>
                  <a:pt x="2467928" y="126806"/>
                </a:cubicBezTo>
                <a:cubicBezTo>
                  <a:pt x="2466023" y="128711"/>
                  <a:pt x="2462213" y="132521"/>
                  <a:pt x="2457451" y="138236"/>
                </a:cubicBezTo>
                <a:cubicBezTo>
                  <a:pt x="2457451" y="138236"/>
                  <a:pt x="2460308" y="135379"/>
                  <a:pt x="2463166" y="132521"/>
                </a:cubicBezTo>
                <a:cubicBezTo>
                  <a:pt x="2447926" y="149666"/>
                  <a:pt x="2433638" y="170621"/>
                  <a:pt x="2417446" y="194434"/>
                </a:cubicBezTo>
                <a:cubicBezTo>
                  <a:pt x="2400301" y="218246"/>
                  <a:pt x="2382203" y="244916"/>
                  <a:pt x="2354581" y="269681"/>
                </a:cubicBezTo>
                <a:cubicBezTo>
                  <a:pt x="2341246" y="282064"/>
                  <a:pt x="2325053" y="293494"/>
                  <a:pt x="2306003" y="303019"/>
                </a:cubicBezTo>
                <a:cubicBezTo>
                  <a:pt x="2287906" y="311591"/>
                  <a:pt x="2266951" y="318259"/>
                  <a:pt x="2246948" y="320164"/>
                </a:cubicBezTo>
                <a:cubicBezTo>
                  <a:pt x="2226946" y="322069"/>
                  <a:pt x="2206943" y="322069"/>
                  <a:pt x="2186941" y="318259"/>
                </a:cubicBezTo>
                <a:cubicBezTo>
                  <a:pt x="2166938" y="314449"/>
                  <a:pt x="2145983" y="305876"/>
                  <a:pt x="2128838" y="295399"/>
                </a:cubicBezTo>
                <a:cubicBezTo>
                  <a:pt x="2127886" y="294446"/>
                  <a:pt x="2134553" y="297304"/>
                  <a:pt x="2134553" y="297304"/>
                </a:cubicBezTo>
                <a:cubicBezTo>
                  <a:pt x="2119313" y="288731"/>
                  <a:pt x="2106931" y="278254"/>
                  <a:pt x="2098358" y="270634"/>
                </a:cubicBezTo>
                <a:cubicBezTo>
                  <a:pt x="2089786" y="263014"/>
                  <a:pt x="2084071" y="256346"/>
                  <a:pt x="2081213" y="253489"/>
                </a:cubicBezTo>
                <a:cubicBezTo>
                  <a:pt x="2078356" y="250631"/>
                  <a:pt x="2078356" y="251584"/>
                  <a:pt x="2083118" y="256346"/>
                </a:cubicBezTo>
                <a:cubicBezTo>
                  <a:pt x="2087881" y="261109"/>
                  <a:pt x="2096453" y="271586"/>
                  <a:pt x="2114551" y="284921"/>
                </a:cubicBezTo>
                <a:cubicBezTo>
                  <a:pt x="2113598" y="284921"/>
                  <a:pt x="2100263" y="275396"/>
                  <a:pt x="2087881" y="263014"/>
                </a:cubicBezTo>
                <a:cubicBezTo>
                  <a:pt x="2075498" y="250631"/>
                  <a:pt x="2064068" y="236344"/>
                  <a:pt x="2057401" y="228724"/>
                </a:cubicBezTo>
                <a:cubicBezTo>
                  <a:pt x="2068831" y="242059"/>
                  <a:pt x="2057401" y="226819"/>
                  <a:pt x="2052638" y="219199"/>
                </a:cubicBezTo>
                <a:cubicBezTo>
                  <a:pt x="2043113" y="209674"/>
                  <a:pt x="2030731" y="189671"/>
                  <a:pt x="2014538" y="167764"/>
                </a:cubicBezTo>
                <a:cubicBezTo>
                  <a:pt x="2019301" y="172526"/>
                  <a:pt x="2024063" y="181099"/>
                  <a:pt x="2030731" y="188719"/>
                </a:cubicBezTo>
                <a:cubicBezTo>
                  <a:pt x="2026921" y="181099"/>
                  <a:pt x="2010728" y="160144"/>
                  <a:pt x="2005966" y="153476"/>
                </a:cubicBezTo>
                <a:cubicBezTo>
                  <a:pt x="2005966" y="154429"/>
                  <a:pt x="2009776" y="160144"/>
                  <a:pt x="2012633" y="163954"/>
                </a:cubicBezTo>
                <a:cubicBezTo>
                  <a:pt x="2011681" y="163954"/>
                  <a:pt x="2002156" y="149666"/>
                  <a:pt x="1997393" y="144904"/>
                </a:cubicBezTo>
                <a:cubicBezTo>
                  <a:pt x="1998346" y="144904"/>
                  <a:pt x="2000251" y="147761"/>
                  <a:pt x="2000251" y="147761"/>
                </a:cubicBezTo>
                <a:cubicBezTo>
                  <a:pt x="1986916" y="130616"/>
                  <a:pt x="1976438" y="121091"/>
                  <a:pt x="1966913" y="113471"/>
                </a:cubicBezTo>
                <a:cubicBezTo>
                  <a:pt x="1957388" y="105851"/>
                  <a:pt x="1947863" y="101089"/>
                  <a:pt x="1934528" y="96326"/>
                </a:cubicBezTo>
                <a:cubicBezTo>
                  <a:pt x="1929766" y="95374"/>
                  <a:pt x="1935481" y="97279"/>
                  <a:pt x="1934528" y="97279"/>
                </a:cubicBezTo>
                <a:lnTo>
                  <a:pt x="1924342" y="95096"/>
                </a:lnTo>
                <a:lnTo>
                  <a:pt x="1929766" y="95374"/>
                </a:lnTo>
                <a:lnTo>
                  <a:pt x="1923330" y="94879"/>
                </a:lnTo>
                <a:lnTo>
                  <a:pt x="1921193" y="94421"/>
                </a:lnTo>
                <a:cubicBezTo>
                  <a:pt x="1917383" y="94421"/>
                  <a:pt x="1913573" y="94421"/>
                  <a:pt x="1905001" y="93469"/>
                </a:cubicBezTo>
                <a:lnTo>
                  <a:pt x="1923330" y="94879"/>
                </a:lnTo>
                <a:lnTo>
                  <a:pt x="1924342" y="95096"/>
                </a:lnTo>
                <a:lnTo>
                  <a:pt x="1892618" y="93469"/>
                </a:lnTo>
                <a:lnTo>
                  <a:pt x="1885001" y="96088"/>
                </a:lnTo>
                <a:lnTo>
                  <a:pt x="1886903" y="95374"/>
                </a:lnTo>
                <a:cubicBezTo>
                  <a:pt x="1884046" y="96326"/>
                  <a:pt x="1878331" y="97279"/>
                  <a:pt x="1873568" y="99184"/>
                </a:cubicBezTo>
                <a:cubicBezTo>
                  <a:pt x="1868806" y="101089"/>
                  <a:pt x="1864043" y="102994"/>
                  <a:pt x="1862138" y="103946"/>
                </a:cubicBezTo>
                <a:lnTo>
                  <a:pt x="1885001" y="96088"/>
                </a:lnTo>
                <a:lnTo>
                  <a:pt x="1864043" y="103946"/>
                </a:lnTo>
                <a:cubicBezTo>
                  <a:pt x="1855471" y="108709"/>
                  <a:pt x="1845946" y="115376"/>
                  <a:pt x="1839278" y="122044"/>
                </a:cubicBezTo>
                <a:cubicBezTo>
                  <a:pt x="1844041" y="116329"/>
                  <a:pt x="1841183" y="119186"/>
                  <a:pt x="1835468" y="123949"/>
                </a:cubicBezTo>
                <a:cubicBezTo>
                  <a:pt x="1830706" y="128711"/>
                  <a:pt x="1824038" y="137284"/>
                  <a:pt x="1823086" y="137284"/>
                </a:cubicBezTo>
                <a:cubicBezTo>
                  <a:pt x="1817371" y="143951"/>
                  <a:pt x="1826896" y="134426"/>
                  <a:pt x="1821181" y="141094"/>
                </a:cubicBezTo>
                <a:cubicBezTo>
                  <a:pt x="1810703" y="153476"/>
                  <a:pt x="1803083" y="163954"/>
                  <a:pt x="1795463" y="176336"/>
                </a:cubicBezTo>
                <a:cubicBezTo>
                  <a:pt x="1787843" y="187766"/>
                  <a:pt x="1779271" y="200149"/>
                  <a:pt x="1767841" y="215389"/>
                </a:cubicBezTo>
                <a:cubicBezTo>
                  <a:pt x="1773556" y="205864"/>
                  <a:pt x="1780223" y="197291"/>
                  <a:pt x="1785938" y="188719"/>
                </a:cubicBezTo>
                <a:cubicBezTo>
                  <a:pt x="1778318" y="198244"/>
                  <a:pt x="1773556" y="205864"/>
                  <a:pt x="1766888" y="216341"/>
                </a:cubicBezTo>
                <a:lnTo>
                  <a:pt x="1760663" y="224122"/>
                </a:lnTo>
                <a:lnTo>
                  <a:pt x="1771651" y="208721"/>
                </a:lnTo>
                <a:cubicBezTo>
                  <a:pt x="1757363" y="226819"/>
                  <a:pt x="1746886" y="241106"/>
                  <a:pt x="1738313" y="251584"/>
                </a:cubicBezTo>
                <a:lnTo>
                  <a:pt x="1747155" y="241008"/>
                </a:lnTo>
                <a:lnTo>
                  <a:pt x="1737341" y="253276"/>
                </a:lnTo>
                <a:lnTo>
                  <a:pt x="1706354" y="283574"/>
                </a:lnTo>
                <a:lnTo>
                  <a:pt x="1695079" y="290420"/>
                </a:lnTo>
                <a:lnTo>
                  <a:pt x="1654920" y="312730"/>
                </a:lnTo>
                <a:lnTo>
                  <a:pt x="1628789" y="318359"/>
                </a:lnTo>
                <a:lnTo>
                  <a:pt x="1615591" y="320951"/>
                </a:lnTo>
                <a:lnTo>
                  <a:pt x="1586646" y="322970"/>
                </a:lnTo>
                <a:lnTo>
                  <a:pt x="1553286" y="320499"/>
                </a:lnTo>
                <a:lnTo>
                  <a:pt x="1548353" y="320014"/>
                </a:lnTo>
                <a:lnTo>
                  <a:pt x="1514075" y="307541"/>
                </a:lnTo>
                <a:lnTo>
                  <a:pt x="1513517" y="307292"/>
                </a:lnTo>
                <a:lnTo>
                  <a:pt x="1484619" y="291368"/>
                </a:lnTo>
                <a:lnTo>
                  <a:pt x="1482638" y="289914"/>
                </a:lnTo>
                <a:lnTo>
                  <a:pt x="1465581" y="276984"/>
                </a:lnTo>
                <a:lnTo>
                  <a:pt x="1449611" y="262423"/>
                </a:lnTo>
                <a:lnTo>
                  <a:pt x="1392932" y="193598"/>
                </a:lnTo>
                <a:lnTo>
                  <a:pt x="1369577" y="158834"/>
                </a:lnTo>
                <a:cubicBezTo>
                  <a:pt x="1360885" y="146809"/>
                  <a:pt x="1352075" y="135855"/>
                  <a:pt x="1343026" y="126806"/>
                </a:cubicBezTo>
                <a:cubicBezTo>
                  <a:pt x="1323976" y="107756"/>
                  <a:pt x="1305878" y="98231"/>
                  <a:pt x="1283018" y="96326"/>
                </a:cubicBezTo>
                <a:cubicBezTo>
                  <a:pt x="1271588" y="95374"/>
                  <a:pt x="1259206" y="96326"/>
                  <a:pt x="1248728" y="99184"/>
                </a:cubicBezTo>
                <a:cubicBezTo>
                  <a:pt x="1238251" y="102041"/>
                  <a:pt x="1228726" y="106804"/>
                  <a:pt x="1218248" y="114424"/>
                </a:cubicBezTo>
                <a:lnTo>
                  <a:pt x="1205223" y="127343"/>
                </a:lnTo>
                <a:lnTo>
                  <a:pt x="1200151" y="131569"/>
                </a:lnTo>
                <a:lnTo>
                  <a:pt x="1195614" y="136873"/>
                </a:lnTo>
                <a:lnTo>
                  <a:pt x="1189197" y="143237"/>
                </a:lnTo>
                <a:cubicBezTo>
                  <a:pt x="1179672" y="154905"/>
                  <a:pt x="1170147" y="168240"/>
                  <a:pt x="1160146" y="182051"/>
                </a:cubicBezTo>
                <a:cubicBezTo>
                  <a:pt x="1163003" y="179194"/>
                  <a:pt x="1166813" y="173479"/>
                  <a:pt x="1173481" y="164906"/>
                </a:cubicBezTo>
                <a:cubicBezTo>
                  <a:pt x="1159193" y="186814"/>
                  <a:pt x="1142048" y="210626"/>
                  <a:pt x="1122046" y="235391"/>
                </a:cubicBezTo>
                <a:cubicBezTo>
                  <a:pt x="1117283" y="240154"/>
                  <a:pt x="1112521" y="245869"/>
                  <a:pt x="1119188" y="240154"/>
                </a:cubicBezTo>
                <a:lnTo>
                  <a:pt x="1073067" y="283930"/>
                </a:lnTo>
                <a:lnTo>
                  <a:pt x="1052157" y="299447"/>
                </a:lnTo>
                <a:cubicBezTo>
                  <a:pt x="1039417" y="306829"/>
                  <a:pt x="1025367" y="313020"/>
                  <a:pt x="1010603" y="317306"/>
                </a:cubicBezTo>
                <a:cubicBezTo>
                  <a:pt x="996316" y="321116"/>
                  <a:pt x="981076" y="323974"/>
                  <a:pt x="965836" y="324926"/>
                </a:cubicBezTo>
                <a:lnTo>
                  <a:pt x="954406" y="324926"/>
                </a:lnTo>
                <a:lnTo>
                  <a:pt x="942976" y="324926"/>
                </a:lnTo>
                <a:cubicBezTo>
                  <a:pt x="935356" y="324926"/>
                  <a:pt x="927736" y="323974"/>
                  <a:pt x="920116" y="322069"/>
                </a:cubicBezTo>
                <a:cubicBezTo>
                  <a:pt x="889636" y="317306"/>
                  <a:pt x="859156" y="303019"/>
                  <a:pt x="836296" y="284921"/>
                </a:cubicBezTo>
                <a:cubicBezTo>
                  <a:pt x="812483" y="266824"/>
                  <a:pt x="795338" y="245869"/>
                  <a:pt x="780098" y="225866"/>
                </a:cubicBezTo>
                <a:cubicBezTo>
                  <a:pt x="764858" y="205864"/>
                  <a:pt x="752476" y="186814"/>
                  <a:pt x="740093" y="169669"/>
                </a:cubicBezTo>
                <a:cubicBezTo>
                  <a:pt x="727711" y="152524"/>
                  <a:pt x="716281" y="138236"/>
                  <a:pt x="704851" y="125854"/>
                </a:cubicBezTo>
                <a:cubicBezTo>
                  <a:pt x="692945" y="114424"/>
                  <a:pt x="681991" y="106804"/>
                  <a:pt x="670799" y="101923"/>
                </a:cubicBezTo>
                <a:lnTo>
                  <a:pt x="640131" y="95439"/>
                </a:lnTo>
                <a:lnTo>
                  <a:pt x="641033" y="95374"/>
                </a:lnTo>
                <a:cubicBezTo>
                  <a:pt x="639128" y="95374"/>
                  <a:pt x="635318" y="94421"/>
                  <a:pt x="635318" y="94421"/>
                </a:cubicBezTo>
                <a:lnTo>
                  <a:pt x="640131" y="95439"/>
                </a:lnTo>
                <a:lnTo>
                  <a:pt x="614363" y="97279"/>
                </a:lnTo>
                <a:cubicBezTo>
                  <a:pt x="605791" y="99184"/>
                  <a:pt x="596266" y="102041"/>
                  <a:pt x="587693" y="107756"/>
                </a:cubicBezTo>
                <a:cubicBezTo>
                  <a:pt x="569596" y="118234"/>
                  <a:pt x="549593" y="141094"/>
                  <a:pt x="529591" y="168716"/>
                </a:cubicBezTo>
                <a:cubicBezTo>
                  <a:pt x="509588" y="196339"/>
                  <a:pt x="488633" y="227771"/>
                  <a:pt x="461011" y="255394"/>
                </a:cubicBezTo>
                <a:cubicBezTo>
                  <a:pt x="447676" y="269681"/>
                  <a:pt x="431483" y="282064"/>
                  <a:pt x="415291" y="292541"/>
                </a:cubicBezTo>
                <a:cubicBezTo>
                  <a:pt x="399098" y="303019"/>
                  <a:pt x="381001" y="309686"/>
                  <a:pt x="364808" y="313496"/>
                </a:cubicBezTo>
                <a:cubicBezTo>
                  <a:pt x="356236" y="315401"/>
                  <a:pt x="350521" y="317306"/>
                  <a:pt x="345758" y="318259"/>
                </a:cubicBezTo>
                <a:lnTo>
                  <a:pt x="334552" y="319578"/>
                </a:lnTo>
                <a:lnTo>
                  <a:pt x="347663" y="317306"/>
                </a:lnTo>
                <a:cubicBezTo>
                  <a:pt x="343853" y="318259"/>
                  <a:pt x="337186" y="319211"/>
                  <a:pt x="330518" y="319211"/>
                </a:cubicBezTo>
                <a:cubicBezTo>
                  <a:pt x="323851" y="319211"/>
                  <a:pt x="316231" y="319211"/>
                  <a:pt x="309563" y="319211"/>
                </a:cubicBezTo>
                <a:lnTo>
                  <a:pt x="304160" y="319211"/>
                </a:lnTo>
                <a:lnTo>
                  <a:pt x="296078" y="318717"/>
                </a:lnTo>
                <a:lnTo>
                  <a:pt x="292418" y="318259"/>
                </a:lnTo>
                <a:cubicBezTo>
                  <a:pt x="288608" y="318259"/>
                  <a:pt x="286703" y="317306"/>
                  <a:pt x="288608" y="318259"/>
                </a:cubicBezTo>
                <a:lnTo>
                  <a:pt x="296078" y="318717"/>
                </a:lnTo>
                <a:lnTo>
                  <a:pt x="300038" y="319211"/>
                </a:lnTo>
                <a:lnTo>
                  <a:pt x="304160" y="319211"/>
                </a:lnTo>
                <a:lnTo>
                  <a:pt x="328180" y="320682"/>
                </a:lnTo>
                <a:lnTo>
                  <a:pt x="317422" y="322545"/>
                </a:lnTo>
                <a:cubicBezTo>
                  <a:pt x="307182" y="322784"/>
                  <a:pt x="296705" y="321593"/>
                  <a:pt x="285751" y="319211"/>
                </a:cubicBezTo>
                <a:cubicBezTo>
                  <a:pt x="263843" y="315401"/>
                  <a:pt x="242888" y="306829"/>
                  <a:pt x="223838" y="294446"/>
                </a:cubicBezTo>
                <a:cubicBezTo>
                  <a:pt x="204788" y="283016"/>
                  <a:pt x="188596" y="267776"/>
                  <a:pt x="175261" y="253489"/>
                </a:cubicBezTo>
                <a:cubicBezTo>
                  <a:pt x="161926" y="238249"/>
                  <a:pt x="150496" y="223961"/>
                  <a:pt x="139066" y="208721"/>
                </a:cubicBezTo>
                <a:cubicBezTo>
                  <a:pt x="147638" y="219199"/>
                  <a:pt x="142876" y="212531"/>
                  <a:pt x="135256" y="201101"/>
                </a:cubicBezTo>
                <a:cubicBezTo>
                  <a:pt x="127636" y="190624"/>
                  <a:pt x="117158" y="175384"/>
                  <a:pt x="111443" y="166811"/>
                </a:cubicBezTo>
                <a:cubicBezTo>
                  <a:pt x="110491" y="164906"/>
                  <a:pt x="115253" y="171574"/>
                  <a:pt x="121921" y="181099"/>
                </a:cubicBezTo>
                <a:cubicBezTo>
                  <a:pt x="128588" y="189671"/>
                  <a:pt x="136208" y="201101"/>
                  <a:pt x="138113" y="203006"/>
                </a:cubicBezTo>
                <a:cubicBezTo>
                  <a:pt x="134303" y="196339"/>
                  <a:pt x="122873" y="179194"/>
                  <a:pt x="112396" y="163954"/>
                </a:cubicBezTo>
                <a:cubicBezTo>
                  <a:pt x="100966" y="148714"/>
                  <a:pt x="90488" y="135379"/>
                  <a:pt x="84773" y="131569"/>
                </a:cubicBezTo>
                <a:cubicBezTo>
                  <a:pt x="84773" y="131569"/>
                  <a:pt x="81916" y="127759"/>
                  <a:pt x="80011" y="125854"/>
                </a:cubicBezTo>
                <a:cubicBezTo>
                  <a:pt x="80011" y="124901"/>
                  <a:pt x="89536" y="135379"/>
                  <a:pt x="93346" y="140141"/>
                </a:cubicBezTo>
                <a:cubicBezTo>
                  <a:pt x="94298" y="140141"/>
                  <a:pt x="84773" y="129664"/>
                  <a:pt x="80963" y="125854"/>
                </a:cubicBezTo>
                <a:cubicBezTo>
                  <a:pt x="95251" y="139189"/>
                  <a:pt x="76201" y="116329"/>
                  <a:pt x="63818" y="107756"/>
                </a:cubicBezTo>
                <a:cubicBezTo>
                  <a:pt x="61913" y="106804"/>
                  <a:pt x="69533" y="111566"/>
                  <a:pt x="75248" y="116329"/>
                </a:cubicBezTo>
                <a:cubicBezTo>
                  <a:pt x="80963" y="121091"/>
                  <a:pt x="84773" y="123949"/>
                  <a:pt x="76201" y="114424"/>
                </a:cubicBezTo>
                <a:cubicBezTo>
                  <a:pt x="84773" y="121091"/>
                  <a:pt x="93346" y="129664"/>
                  <a:pt x="97156" y="131569"/>
                </a:cubicBezTo>
                <a:cubicBezTo>
                  <a:pt x="95251" y="126806"/>
                  <a:pt x="84773" y="114424"/>
                  <a:pt x="90488" y="116329"/>
                </a:cubicBezTo>
                <a:cubicBezTo>
                  <a:pt x="84773" y="109661"/>
                  <a:pt x="66676" y="94421"/>
                  <a:pt x="51436" y="87754"/>
                </a:cubicBezTo>
                <a:cubicBezTo>
                  <a:pt x="54293" y="88706"/>
                  <a:pt x="62866" y="92516"/>
                  <a:pt x="67628" y="96326"/>
                </a:cubicBezTo>
                <a:cubicBezTo>
                  <a:pt x="64771" y="92516"/>
                  <a:pt x="59056" y="88706"/>
                  <a:pt x="55246" y="85849"/>
                </a:cubicBezTo>
                <a:cubicBezTo>
                  <a:pt x="52388" y="83944"/>
                  <a:pt x="51436" y="82039"/>
                  <a:pt x="57151" y="83944"/>
                </a:cubicBezTo>
                <a:lnTo>
                  <a:pt x="53465" y="81487"/>
                </a:lnTo>
                <a:lnTo>
                  <a:pt x="68581" y="88706"/>
                </a:lnTo>
                <a:cubicBezTo>
                  <a:pt x="66676" y="85849"/>
                  <a:pt x="55246" y="77276"/>
                  <a:pt x="38101" y="72514"/>
                </a:cubicBezTo>
                <a:lnTo>
                  <a:pt x="42332" y="73360"/>
                </a:lnTo>
                <a:lnTo>
                  <a:pt x="43316" y="73668"/>
                </a:lnTo>
                <a:lnTo>
                  <a:pt x="60008" y="81086"/>
                </a:lnTo>
                <a:cubicBezTo>
                  <a:pt x="57151" y="79181"/>
                  <a:pt x="52388" y="76324"/>
                  <a:pt x="45721" y="74419"/>
                </a:cubicBezTo>
                <a:lnTo>
                  <a:pt x="43316" y="73668"/>
                </a:lnTo>
                <a:lnTo>
                  <a:pt x="42863" y="73466"/>
                </a:lnTo>
                <a:lnTo>
                  <a:pt x="42332" y="73360"/>
                </a:lnTo>
                <a:lnTo>
                  <a:pt x="30481" y="69656"/>
                </a:lnTo>
                <a:cubicBezTo>
                  <a:pt x="32386" y="68704"/>
                  <a:pt x="49531" y="74419"/>
                  <a:pt x="56198" y="78229"/>
                </a:cubicBezTo>
                <a:cubicBezTo>
                  <a:pt x="61913" y="80134"/>
                  <a:pt x="75248" y="85849"/>
                  <a:pt x="57151" y="76324"/>
                </a:cubicBezTo>
                <a:cubicBezTo>
                  <a:pt x="58103" y="75371"/>
                  <a:pt x="69533" y="82039"/>
                  <a:pt x="68581" y="81086"/>
                </a:cubicBezTo>
                <a:cubicBezTo>
                  <a:pt x="53341" y="71561"/>
                  <a:pt x="80011" y="85849"/>
                  <a:pt x="58103" y="73466"/>
                </a:cubicBezTo>
                <a:cubicBezTo>
                  <a:pt x="60008" y="73466"/>
                  <a:pt x="67628" y="78229"/>
                  <a:pt x="72391" y="81086"/>
                </a:cubicBezTo>
                <a:lnTo>
                  <a:pt x="64390" y="73974"/>
                </a:lnTo>
                <a:lnTo>
                  <a:pt x="71438" y="76324"/>
                </a:lnTo>
                <a:cubicBezTo>
                  <a:pt x="84773" y="84896"/>
                  <a:pt x="71438" y="74419"/>
                  <a:pt x="83821" y="81086"/>
                </a:cubicBezTo>
                <a:cubicBezTo>
                  <a:pt x="81916" y="80134"/>
                  <a:pt x="77153" y="78229"/>
                  <a:pt x="72391" y="74419"/>
                </a:cubicBezTo>
                <a:cubicBezTo>
                  <a:pt x="76201" y="76324"/>
                  <a:pt x="79058" y="77276"/>
                  <a:pt x="84773" y="80134"/>
                </a:cubicBezTo>
                <a:lnTo>
                  <a:pt x="80153" y="76813"/>
                </a:lnTo>
                <a:lnTo>
                  <a:pt x="80963" y="77276"/>
                </a:lnTo>
                <a:lnTo>
                  <a:pt x="78672" y="75749"/>
                </a:lnTo>
                <a:lnTo>
                  <a:pt x="73343" y="71919"/>
                </a:lnTo>
                <a:lnTo>
                  <a:pt x="71292" y="70829"/>
                </a:lnTo>
                <a:lnTo>
                  <a:pt x="63818" y="65846"/>
                </a:lnTo>
                <a:cubicBezTo>
                  <a:pt x="60961" y="63941"/>
                  <a:pt x="57151" y="62036"/>
                  <a:pt x="53341" y="60131"/>
                </a:cubicBezTo>
                <a:cubicBezTo>
                  <a:pt x="58103" y="62036"/>
                  <a:pt x="62866" y="63941"/>
                  <a:pt x="67628" y="66799"/>
                </a:cubicBezTo>
                <a:cubicBezTo>
                  <a:pt x="77153" y="72514"/>
                  <a:pt x="86678" y="79181"/>
                  <a:pt x="92393" y="83944"/>
                </a:cubicBezTo>
                <a:cubicBezTo>
                  <a:pt x="105728" y="94421"/>
                  <a:pt x="101918" y="89659"/>
                  <a:pt x="108586" y="92516"/>
                </a:cubicBezTo>
                <a:cubicBezTo>
                  <a:pt x="104776" y="87754"/>
                  <a:pt x="97156" y="81086"/>
                  <a:pt x="88583" y="74419"/>
                </a:cubicBezTo>
                <a:cubicBezTo>
                  <a:pt x="84773" y="72514"/>
                  <a:pt x="80963" y="69656"/>
                  <a:pt x="77153" y="67751"/>
                </a:cubicBezTo>
                <a:cubicBezTo>
                  <a:pt x="73343" y="65846"/>
                  <a:pt x="70486" y="63941"/>
                  <a:pt x="68581" y="62989"/>
                </a:cubicBezTo>
                <a:cubicBezTo>
                  <a:pt x="68581" y="62036"/>
                  <a:pt x="63818" y="60131"/>
                  <a:pt x="59056" y="58226"/>
                </a:cubicBezTo>
                <a:cubicBezTo>
                  <a:pt x="54293" y="55369"/>
                  <a:pt x="49531" y="54416"/>
                  <a:pt x="47626" y="53464"/>
                </a:cubicBezTo>
                <a:cubicBezTo>
                  <a:pt x="58103" y="57274"/>
                  <a:pt x="72391" y="62989"/>
                  <a:pt x="80963" y="66799"/>
                </a:cubicBezTo>
                <a:cubicBezTo>
                  <a:pt x="89536" y="70609"/>
                  <a:pt x="94298" y="70609"/>
                  <a:pt x="84773" y="62036"/>
                </a:cubicBezTo>
                <a:cubicBezTo>
                  <a:pt x="81916" y="59179"/>
                  <a:pt x="75248" y="55369"/>
                  <a:pt x="68581" y="52511"/>
                </a:cubicBezTo>
                <a:cubicBezTo>
                  <a:pt x="65723" y="50606"/>
                  <a:pt x="61913" y="48701"/>
                  <a:pt x="59056" y="47749"/>
                </a:cubicBezTo>
                <a:cubicBezTo>
                  <a:pt x="56198" y="46796"/>
                  <a:pt x="53341" y="45844"/>
                  <a:pt x="50483" y="44891"/>
                </a:cubicBezTo>
                <a:cubicBezTo>
                  <a:pt x="49531" y="43939"/>
                  <a:pt x="57151" y="45844"/>
                  <a:pt x="65723" y="49654"/>
                </a:cubicBezTo>
                <a:cubicBezTo>
                  <a:pt x="69533" y="51559"/>
                  <a:pt x="74296" y="53464"/>
                  <a:pt x="78106" y="56321"/>
                </a:cubicBezTo>
                <a:cubicBezTo>
                  <a:pt x="81916" y="58226"/>
                  <a:pt x="84773" y="60131"/>
                  <a:pt x="86678" y="61084"/>
                </a:cubicBezTo>
                <a:cubicBezTo>
                  <a:pt x="90488" y="61084"/>
                  <a:pt x="68581" y="44891"/>
                  <a:pt x="41911" y="38224"/>
                </a:cubicBezTo>
                <a:cubicBezTo>
                  <a:pt x="42863" y="38224"/>
                  <a:pt x="55246" y="41081"/>
                  <a:pt x="66676" y="45844"/>
                </a:cubicBezTo>
                <a:lnTo>
                  <a:pt x="48261" y="38171"/>
                </a:lnTo>
                <a:lnTo>
                  <a:pt x="60008" y="40129"/>
                </a:lnTo>
                <a:cubicBezTo>
                  <a:pt x="78106" y="47749"/>
                  <a:pt x="91441" y="55369"/>
                  <a:pt x="91441" y="53464"/>
                </a:cubicBezTo>
                <a:cubicBezTo>
                  <a:pt x="82868" y="47749"/>
                  <a:pt x="96203" y="56321"/>
                  <a:pt x="95251" y="56321"/>
                </a:cubicBezTo>
                <a:cubicBezTo>
                  <a:pt x="107633" y="64894"/>
                  <a:pt x="112396" y="67751"/>
                  <a:pt x="115253" y="69656"/>
                </a:cubicBezTo>
                <a:cubicBezTo>
                  <a:pt x="118111" y="71561"/>
                  <a:pt x="120016" y="71561"/>
                  <a:pt x="125731" y="76324"/>
                </a:cubicBezTo>
                <a:cubicBezTo>
                  <a:pt x="117158" y="64894"/>
                  <a:pt x="121921" y="66799"/>
                  <a:pt x="132398" y="75371"/>
                </a:cubicBezTo>
                <a:cubicBezTo>
                  <a:pt x="142876" y="82991"/>
                  <a:pt x="157163" y="98231"/>
                  <a:pt x="167641" y="110614"/>
                </a:cubicBezTo>
                <a:cubicBezTo>
                  <a:pt x="162878" y="102041"/>
                  <a:pt x="147638" y="81086"/>
                  <a:pt x="134303" y="66799"/>
                </a:cubicBezTo>
                <a:cubicBezTo>
                  <a:pt x="142876" y="74419"/>
                  <a:pt x="152401" y="83944"/>
                  <a:pt x="161926" y="95374"/>
                </a:cubicBezTo>
                <a:cubicBezTo>
                  <a:pt x="171451" y="106804"/>
                  <a:pt x="180023" y="120139"/>
                  <a:pt x="188596" y="132521"/>
                </a:cubicBezTo>
                <a:cubicBezTo>
                  <a:pt x="205741" y="157286"/>
                  <a:pt x="221933" y="180146"/>
                  <a:pt x="234316" y="191576"/>
                </a:cubicBezTo>
                <a:cubicBezTo>
                  <a:pt x="244793" y="203959"/>
                  <a:pt x="257176" y="216341"/>
                  <a:pt x="270511" y="223961"/>
                </a:cubicBezTo>
                <a:cubicBezTo>
                  <a:pt x="283846" y="231581"/>
                  <a:pt x="298133" y="236344"/>
                  <a:pt x="315278" y="236344"/>
                </a:cubicBezTo>
                <a:lnTo>
                  <a:pt x="337817" y="232302"/>
                </a:lnTo>
                <a:lnTo>
                  <a:pt x="342663" y="232058"/>
                </a:lnTo>
                <a:lnTo>
                  <a:pt x="345305" y="230959"/>
                </a:lnTo>
                <a:lnTo>
                  <a:pt x="359094" y="228486"/>
                </a:lnTo>
                <a:lnTo>
                  <a:pt x="380976" y="212556"/>
                </a:lnTo>
                <a:lnTo>
                  <a:pt x="378143" y="215389"/>
                </a:lnTo>
                <a:cubicBezTo>
                  <a:pt x="381001" y="214436"/>
                  <a:pt x="383858" y="210626"/>
                  <a:pt x="386716" y="208721"/>
                </a:cubicBezTo>
                <a:cubicBezTo>
                  <a:pt x="388621" y="206816"/>
                  <a:pt x="391478" y="203959"/>
                  <a:pt x="391478" y="204911"/>
                </a:cubicBezTo>
                <a:lnTo>
                  <a:pt x="380976" y="212556"/>
                </a:lnTo>
                <a:lnTo>
                  <a:pt x="410648" y="182885"/>
                </a:lnTo>
                <a:cubicBezTo>
                  <a:pt x="421483" y="169669"/>
                  <a:pt x="432436" y="154429"/>
                  <a:pt x="443866" y="138236"/>
                </a:cubicBezTo>
                <a:cubicBezTo>
                  <a:pt x="455296" y="122044"/>
                  <a:pt x="467678" y="104899"/>
                  <a:pt x="481966" y="86801"/>
                </a:cubicBezTo>
                <a:lnTo>
                  <a:pt x="500371" y="69688"/>
                </a:lnTo>
                <a:lnTo>
                  <a:pt x="478156" y="95374"/>
                </a:lnTo>
                <a:lnTo>
                  <a:pt x="459695" y="120894"/>
                </a:lnTo>
                <a:lnTo>
                  <a:pt x="455891" y="125854"/>
                </a:lnTo>
                <a:lnTo>
                  <a:pt x="448723" y="136095"/>
                </a:lnTo>
                <a:lnTo>
                  <a:pt x="441008" y="146809"/>
                </a:lnTo>
                <a:cubicBezTo>
                  <a:pt x="442199" y="145381"/>
                  <a:pt x="444104" y="142702"/>
                  <a:pt x="446619" y="139100"/>
                </a:cubicBezTo>
                <a:lnTo>
                  <a:pt x="448723" y="136095"/>
                </a:lnTo>
                <a:lnTo>
                  <a:pt x="453867" y="128950"/>
                </a:lnTo>
                <a:lnTo>
                  <a:pt x="459695" y="120894"/>
                </a:lnTo>
                <a:lnTo>
                  <a:pt x="482918" y="90611"/>
                </a:lnTo>
                <a:cubicBezTo>
                  <a:pt x="493396" y="78229"/>
                  <a:pt x="504826" y="64894"/>
                  <a:pt x="515303" y="56321"/>
                </a:cubicBezTo>
                <a:cubicBezTo>
                  <a:pt x="521018" y="51559"/>
                  <a:pt x="525781" y="47749"/>
                  <a:pt x="529591" y="44891"/>
                </a:cubicBezTo>
                <a:cubicBezTo>
                  <a:pt x="533401" y="41081"/>
                  <a:pt x="536258" y="39176"/>
                  <a:pt x="537211" y="38224"/>
                </a:cubicBezTo>
                <a:lnTo>
                  <a:pt x="520106" y="51338"/>
                </a:lnTo>
                <a:lnTo>
                  <a:pt x="536258" y="36319"/>
                </a:lnTo>
                <a:cubicBezTo>
                  <a:pt x="558166" y="21079"/>
                  <a:pt x="585788" y="11554"/>
                  <a:pt x="612458" y="8696"/>
                </a:cubicBezTo>
                <a:cubicBezTo>
                  <a:pt x="625793" y="6791"/>
                  <a:pt x="639128" y="6791"/>
                  <a:pt x="652463" y="7744"/>
                </a:cubicBezTo>
                <a:cubicBezTo>
                  <a:pt x="659131" y="8696"/>
                  <a:pt x="665798" y="9649"/>
                  <a:pt x="672466" y="10601"/>
                </a:cubicBezTo>
                <a:cubicBezTo>
                  <a:pt x="679133" y="12506"/>
                  <a:pt x="685801" y="13459"/>
                  <a:pt x="692468" y="16316"/>
                </a:cubicBezTo>
                <a:cubicBezTo>
                  <a:pt x="719138" y="24889"/>
                  <a:pt x="743903" y="41081"/>
                  <a:pt x="762001" y="58226"/>
                </a:cubicBezTo>
                <a:lnTo>
                  <a:pt x="801036" y="103506"/>
                </a:lnTo>
                <a:lnTo>
                  <a:pt x="811531" y="117281"/>
                </a:lnTo>
                <a:cubicBezTo>
                  <a:pt x="819151" y="127759"/>
                  <a:pt x="825818" y="136331"/>
                  <a:pt x="822961" y="132521"/>
                </a:cubicBezTo>
                <a:cubicBezTo>
                  <a:pt x="837248" y="152524"/>
                  <a:pt x="858203" y="183956"/>
                  <a:pt x="879158" y="203959"/>
                </a:cubicBezTo>
                <a:cubicBezTo>
                  <a:pt x="901066" y="224914"/>
                  <a:pt x="922973" y="232534"/>
                  <a:pt x="934403" y="233486"/>
                </a:cubicBezTo>
                <a:cubicBezTo>
                  <a:pt x="935356" y="233486"/>
                  <a:pt x="934403" y="232534"/>
                  <a:pt x="932498" y="232534"/>
                </a:cubicBezTo>
                <a:cubicBezTo>
                  <a:pt x="930593" y="232534"/>
                  <a:pt x="927736" y="231581"/>
                  <a:pt x="925831" y="230629"/>
                </a:cubicBezTo>
                <a:cubicBezTo>
                  <a:pt x="929641" y="231581"/>
                  <a:pt x="933451" y="232534"/>
                  <a:pt x="937261" y="232534"/>
                </a:cubicBezTo>
                <a:cubicBezTo>
                  <a:pt x="941071" y="233486"/>
                  <a:pt x="945833" y="233486"/>
                  <a:pt x="949643" y="233486"/>
                </a:cubicBezTo>
                <a:cubicBezTo>
                  <a:pt x="953453" y="233486"/>
                  <a:pt x="958216" y="233486"/>
                  <a:pt x="962978" y="233486"/>
                </a:cubicBezTo>
                <a:cubicBezTo>
                  <a:pt x="966788" y="232534"/>
                  <a:pt x="971551" y="232534"/>
                  <a:pt x="975361" y="231581"/>
                </a:cubicBezTo>
                <a:lnTo>
                  <a:pt x="984746" y="228044"/>
                </a:lnTo>
                <a:lnTo>
                  <a:pt x="985838" y="227771"/>
                </a:lnTo>
                <a:lnTo>
                  <a:pt x="987892" y="226859"/>
                </a:lnTo>
                <a:lnTo>
                  <a:pt x="999054" y="222652"/>
                </a:lnTo>
                <a:lnTo>
                  <a:pt x="1007498" y="216483"/>
                </a:lnTo>
                <a:lnTo>
                  <a:pt x="1007746" y="216341"/>
                </a:lnTo>
                <a:lnTo>
                  <a:pt x="1007939" y="216161"/>
                </a:lnTo>
                <a:lnTo>
                  <a:pt x="1022033" y="205864"/>
                </a:lnTo>
                <a:cubicBezTo>
                  <a:pt x="1037273" y="192529"/>
                  <a:pt x="1051561" y="172526"/>
                  <a:pt x="1066801" y="151571"/>
                </a:cubicBezTo>
                <a:cubicBezTo>
                  <a:pt x="1082041" y="129664"/>
                  <a:pt x="1097281" y="105851"/>
                  <a:pt x="1117283" y="82991"/>
                </a:cubicBezTo>
                <a:cubicBezTo>
                  <a:pt x="1137286" y="60131"/>
                  <a:pt x="1162051" y="35366"/>
                  <a:pt x="1195388" y="22031"/>
                </a:cubicBezTo>
                <a:cubicBezTo>
                  <a:pt x="1211581" y="15364"/>
                  <a:pt x="1228726" y="9649"/>
                  <a:pt x="1244918" y="7744"/>
                </a:cubicBezTo>
                <a:cubicBezTo>
                  <a:pt x="1253491" y="5839"/>
                  <a:pt x="1261111" y="6791"/>
                  <a:pt x="1269683" y="5839"/>
                </a:cubicBezTo>
                <a:close/>
                <a:moveTo>
                  <a:pt x="1870182" y="4465"/>
                </a:moveTo>
                <a:lnTo>
                  <a:pt x="1844261" y="10832"/>
                </a:lnTo>
                <a:lnTo>
                  <a:pt x="1853566" y="6791"/>
                </a:lnTo>
                <a:close/>
                <a:moveTo>
                  <a:pt x="2518173" y="3934"/>
                </a:moveTo>
                <a:lnTo>
                  <a:pt x="2518410" y="3934"/>
                </a:lnTo>
                <a:lnTo>
                  <a:pt x="2501266" y="6791"/>
                </a:lnTo>
                <a:cubicBezTo>
                  <a:pt x="2506981" y="5839"/>
                  <a:pt x="2513410" y="4648"/>
                  <a:pt x="2518173" y="3934"/>
                </a:cubicBezTo>
                <a:close/>
                <a:moveTo>
                  <a:pt x="1895476" y="2981"/>
                </a:moveTo>
                <a:cubicBezTo>
                  <a:pt x="1899286" y="2981"/>
                  <a:pt x="1905001" y="2029"/>
                  <a:pt x="1912621" y="2981"/>
                </a:cubicBezTo>
                <a:cubicBezTo>
                  <a:pt x="1916431" y="3934"/>
                  <a:pt x="1920241" y="3934"/>
                  <a:pt x="1924051" y="3934"/>
                </a:cubicBezTo>
                <a:cubicBezTo>
                  <a:pt x="1927861" y="4886"/>
                  <a:pt x="1931671" y="4886"/>
                  <a:pt x="1935481" y="5839"/>
                </a:cubicBezTo>
                <a:lnTo>
                  <a:pt x="1942607" y="7062"/>
                </a:lnTo>
                <a:lnTo>
                  <a:pt x="1907620" y="3220"/>
                </a:lnTo>
                <a:cubicBezTo>
                  <a:pt x="1895238" y="3220"/>
                  <a:pt x="1884046" y="4410"/>
                  <a:pt x="1873568" y="5839"/>
                </a:cubicBezTo>
                <a:lnTo>
                  <a:pt x="1827430" y="20100"/>
                </a:lnTo>
                <a:lnTo>
                  <a:pt x="1844041" y="12506"/>
                </a:lnTo>
                <a:cubicBezTo>
                  <a:pt x="1851661" y="9649"/>
                  <a:pt x="1860233" y="7744"/>
                  <a:pt x="1868806" y="5839"/>
                </a:cubicBezTo>
                <a:cubicBezTo>
                  <a:pt x="1877378" y="4886"/>
                  <a:pt x="1885951" y="2981"/>
                  <a:pt x="1895476" y="2981"/>
                </a:cubicBezTo>
                <a:close/>
                <a:moveTo>
                  <a:pt x="641033" y="2029"/>
                </a:moveTo>
                <a:lnTo>
                  <a:pt x="682731" y="8613"/>
                </a:lnTo>
                <a:lnTo>
                  <a:pt x="612458" y="5839"/>
                </a:lnTo>
                <a:cubicBezTo>
                  <a:pt x="594361" y="8696"/>
                  <a:pt x="570548" y="14411"/>
                  <a:pt x="546736" y="27746"/>
                </a:cubicBezTo>
                <a:cubicBezTo>
                  <a:pt x="534353" y="34414"/>
                  <a:pt x="523876" y="42986"/>
                  <a:pt x="513398" y="51559"/>
                </a:cubicBezTo>
                <a:cubicBezTo>
                  <a:pt x="502921" y="61084"/>
                  <a:pt x="493396" y="70609"/>
                  <a:pt x="483871" y="81086"/>
                </a:cubicBezTo>
                <a:cubicBezTo>
                  <a:pt x="465773" y="102041"/>
                  <a:pt x="450533" y="123949"/>
                  <a:pt x="436246" y="144904"/>
                </a:cubicBezTo>
                <a:lnTo>
                  <a:pt x="423869" y="160657"/>
                </a:lnTo>
                <a:lnTo>
                  <a:pt x="397442" y="191889"/>
                </a:lnTo>
                <a:lnTo>
                  <a:pt x="440056" y="135379"/>
                </a:lnTo>
                <a:cubicBezTo>
                  <a:pt x="455296" y="113471"/>
                  <a:pt x="472441" y="88706"/>
                  <a:pt x="495301" y="64894"/>
                </a:cubicBezTo>
                <a:cubicBezTo>
                  <a:pt x="506731" y="53464"/>
                  <a:pt x="520066" y="41081"/>
                  <a:pt x="535306" y="31556"/>
                </a:cubicBezTo>
                <a:cubicBezTo>
                  <a:pt x="550546" y="22031"/>
                  <a:pt x="567691" y="13459"/>
                  <a:pt x="586741" y="8696"/>
                </a:cubicBezTo>
                <a:cubicBezTo>
                  <a:pt x="604838" y="2981"/>
                  <a:pt x="622936" y="2029"/>
                  <a:pt x="641033" y="2029"/>
                </a:cubicBezTo>
                <a:close/>
                <a:moveTo>
                  <a:pt x="1928018" y="1559"/>
                </a:moveTo>
                <a:lnTo>
                  <a:pt x="1941196" y="2029"/>
                </a:lnTo>
                <a:cubicBezTo>
                  <a:pt x="1959293" y="4886"/>
                  <a:pt x="1976438" y="11554"/>
                  <a:pt x="1992631" y="19174"/>
                </a:cubicBezTo>
                <a:lnTo>
                  <a:pt x="2003454" y="26554"/>
                </a:lnTo>
                <a:lnTo>
                  <a:pt x="1948816" y="4886"/>
                </a:lnTo>
                <a:close/>
                <a:moveTo>
                  <a:pt x="2534497" y="1253"/>
                </a:moveTo>
                <a:lnTo>
                  <a:pt x="2550796" y="2029"/>
                </a:lnTo>
                <a:cubicBezTo>
                  <a:pt x="2554606" y="2029"/>
                  <a:pt x="2557463" y="2981"/>
                  <a:pt x="2561273" y="2981"/>
                </a:cubicBezTo>
                <a:cubicBezTo>
                  <a:pt x="2565083" y="3934"/>
                  <a:pt x="2568893" y="3934"/>
                  <a:pt x="2572703" y="4886"/>
                </a:cubicBezTo>
                <a:cubicBezTo>
                  <a:pt x="2587943" y="7744"/>
                  <a:pt x="2606993" y="12506"/>
                  <a:pt x="2628901" y="23936"/>
                </a:cubicBezTo>
                <a:cubicBezTo>
                  <a:pt x="2613661" y="17269"/>
                  <a:pt x="2588896" y="6791"/>
                  <a:pt x="2557463" y="4886"/>
                </a:cubicBezTo>
                <a:lnTo>
                  <a:pt x="2509581" y="7597"/>
                </a:lnTo>
                <a:lnTo>
                  <a:pt x="2525078" y="3934"/>
                </a:lnTo>
                <a:lnTo>
                  <a:pt x="2518410" y="3934"/>
                </a:lnTo>
                <a:close/>
                <a:moveTo>
                  <a:pt x="2530793" y="1076"/>
                </a:moveTo>
                <a:lnTo>
                  <a:pt x="2534571" y="1240"/>
                </a:lnTo>
                <a:lnTo>
                  <a:pt x="2534497" y="1253"/>
                </a:lnTo>
                <a:close/>
                <a:moveTo>
                  <a:pt x="2566988" y="124"/>
                </a:moveTo>
                <a:cubicBezTo>
                  <a:pt x="2573656" y="-829"/>
                  <a:pt x="2592706" y="3934"/>
                  <a:pt x="2603183" y="7744"/>
                </a:cubicBezTo>
                <a:cubicBezTo>
                  <a:pt x="2599373" y="6791"/>
                  <a:pt x="2594611" y="5839"/>
                  <a:pt x="2589848" y="4886"/>
                </a:cubicBezTo>
                <a:cubicBezTo>
                  <a:pt x="2585086" y="3934"/>
                  <a:pt x="2580323" y="2981"/>
                  <a:pt x="2574608" y="2981"/>
                </a:cubicBezTo>
                <a:lnTo>
                  <a:pt x="2534571" y="1240"/>
                </a:lnTo>
                <a:lnTo>
                  <a:pt x="2535556" y="1076"/>
                </a:lnTo>
                <a:cubicBezTo>
                  <a:pt x="2547938" y="124"/>
                  <a:pt x="2561273" y="1076"/>
                  <a:pt x="2578418" y="2981"/>
                </a:cubicBezTo>
                <a:cubicBezTo>
                  <a:pt x="2580323" y="2981"/>
                  <a:pt x="2573656" y="1076"/>
                  <a:pt x="2566988" y="124"/>
                </a:cubicBezTo>
                <a:close/>
                <a:moveTo>
                  <a:pt x="2517458" y="124"/>
                </a:moveTo>
                <a:cubicBezTo>
                  <a:pt x="2505076" y="2029"/>
                  <a:pt x="2492693" y="4886"/>
                  <a:pt x="2479358" y="8696"/>
                </a:cubicBezTo>
                <a:cubicBezTo>
                  <a:pt x="2466023" y="12506"/>
                  <a:pt x="2450783" y="19174"/>
                  <a:pt x="2436496" y="28699"/>
                </a:cubicBezTo>
                <a:cubicBezTo>
                  <a:pt x="2441258" y="24889"/>
                  <a:pt x="2454593" y="17269"/>
                  <a:pt x="2470786" y="10601"/>
                </a:cubicBezTo>
                <a:cubicBezTo>
                  <a:pt x="2486026" y="4886"/>
                  <a:pt x="2505076" y="1076"/>
                  <a:pt x="2517458" y="124"/>
                </a:cubicBezTo>
                <a:close/>
                <a:moveTo>
                  <a:pt x="1901191" y="124"/>
                </a:moveTo>
                <a:cubicBezTo>
                  <a:pt x="1908811" y="124"/>
                  <a:pt x="1917383" y="1076"/>
                  <a:pt x="1925003" y="1076"/>
                </a:cubicBezTo>
                <a:lnTo>
                  <a:pt x="1928018" y="1559"/>
                </a:lnTo>
                <a:lnTo>
                  <a:pt x="1898481" y="504"/>
                </a:lnTo>
                <a:close/>
                <a:moveTo>
                  <a:pt x="1887856" y="124"/>
                </a:moveTo>
                <a:lnTo>
                  <a:pt x="1898481" y="504"/>
                </a:lnTo>
                <a:lnTo>
                  <a:pt x="1870182" y="4465"/>
                </a:lnTo>
                <a:close/>
              </a:path>
            </a:pathLst>
          </a:custGeom>
          <a:solidFill>
            <a:srgbClr val="CCB29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917231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xit" presetSubtype="8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xit" presetSubtype="8" fill="hold" grpId="3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4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xit" presetSubtype="8" fill="hold" grpId="5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xit" presetSubtype="8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xit" presetSubtype="8" fill="hold" grpId="3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4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xit" presetSubtype="8" fill="hold" grpId="5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7" presetClass="entr" presetSubtype="1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6" presetClass="emph" presetSubtype="0" repeatCount="indefinite" autoRev="1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50" dur="1000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45" presetClass="exit" presetSubtype="0" fill="hold" grpId="3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675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8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9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0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1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3" presetClass="exit" presetSubtype="32" fill="hold" grpId="1" nodeType="withEffect">
                                  <p:stCondLst>
                                    <p:cond delay="54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63" dur="35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5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6" presetClass="emph" presetSubtype="0" repeatCount="indefinite" autoRev="1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67" dur="1000" fill="hold"/>
                                        <p:tgtEl>
                                          <p:spTgt spid="4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0" presetClass="entr" presetSubtype="0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1053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0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1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2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3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3" presetClass="exit" presetSubtype="32" fill="hold" grpId="1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75" dur="35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5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6" presetClass="emph" presetSubtype="0" repeatCount="indefinite" autoRev="1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79" dur="1000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0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1053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2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3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4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5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9" presetClass="entr" presetSubtype="0" decel="100000" fill="hold" grpId="1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105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9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9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9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9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xit" presetSubtype="32" fill="hold" grpId="2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93" dur="35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5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6" presetClass="emph" presetSubtype="0" repeatCount="indefinite" autoRev="1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97" dur="1000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8" presetID="49" presetClass="entr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6" presetClass="emph" presetSubtype="0" repeatCount="indefinite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05" dur="1250" fill="hold"/>
                                        <p:tgtEl>
                                          <p:spTgt spid="2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6" presetID="49" presetClass="exit" presetSubtype="0" accel="10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7" dur="35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5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5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0" dur="3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2" presetClass="entr" presetSubtype="8" accel="40000" decel="6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6" presetClass="emph" presetSubtype="0" repeatCount="indefinite" autoRev="1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23" dur="1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4" presetID="2" presetClass="exit" presetSubtype="4" accel="100000" fill="hold" grpId="3" nodeType="withEffect">
                                  <p:stCondLst>
                                    <p:cond delay="54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8" grpId="2"/>
      <p:bldP spid="18" grpId="3"/>
      <p:bldP spid="28" grpId="0"/>
      <p:bldP spid="28" grpId="1"/>
      <p:bldP spid="28" grpId="2"/>
      <p:bldP spid="28" grpId="3"/>
      <p:bldP spid="30" grpId="0" animBg="1"/>
      <p:bldP spid="30" grpId="1" animBg="1"/>
      <p:bldP spid="30" grpId="2" animBg="1"/>
      <p:bldP spid="30" grpId="3" animBg="1"/>
      <p:bldP spid="35" grpId="0"/>
      <p:bldP spid="35" grpId="1"/>
      <p:bldP spid="35" grpId="2"/>
      <p:bldP spid="44" grpId="0"/>
      <p:bldP spid="44" grpId="1"/>
      <p:bldP spid="44" grpId="2"/>
      <p:bldP spid="49" grpId="0" animBg="1"/>
      <p:bldP spid="49" grpId="1" animBg="1"/>
      <p:bldP spid="49" grpId="2" animBg="1"/>
      <p:bldP spid="49" grpId="3" animBg="1"/>
      <p:bldP spid="49" grpId="4" animBg="1"/>
      <p:bldP spid="49" grpId="5" animBg="1"/>
      <p:bldP spid="51" grpId="0" animBg="1"/>
      <p:bldP spid="51" grpId="1" animBg="1"/>
      <p:bldP spid="51" grpId="2" animBg="1"/>
      <p:bldP spid="51" grpId="3" animBg="1"/>
      <p:bldP spid="51" grpId="4" animBg="1"/>
      <p:bldP spid="51" grpId="5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CF2DE"/>
            </a:gs>
            <a:gs pos="100000">
              <a:srgbClr val="66D8C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SHAPE">
            <a:extLst>
              <a:ext uri="{FF2B5EF4-FFF2-40B4-BE49-F238E27FC236}">
                <a16:creationId xmlns:a16="http://schemas.microsoft.com/office/drawing/2014/main" id="{493F1817-4D8A-4091-A2FC-3117CD5E3E91}"/>
              </a:ext>
            </a:extLst>
          </p:cNvPr>
          <p:cNvSpPr/>
          <p:nvPr/>
        </p:nvSpPr>
        <p:spPr>
          <a:xfrm>
            <a:off x="0" y="17413330"/>
            <a:ext cx="18288000" cy="5446669"/>
          </a:xfrm>
          <a:prstGeom prst="rect">
            <a:avLst/>
          </a:prstGeom>
          <a:gradFill flip="none" rotWithShape="1">
            <a:gsLst>
              <a:gs pos="0">
                <a:srgbClr val="8CF2DE"/>
              </a:gs>
              <a:gs pos="100000">
                <a:srgbClr val="66D8C5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RECTANGLE SHAPE">
            <a:extLst>
              <a:ext uri="{FF2B5EF4-FFF2-40B4-BE49-F238E27FC236}">
                <a16:creationId xmlns:a16="http://schemas.microsoft.com/office/drawing/2014/main" id="{CD00CC57-3421-47AC-B4F2-0DB1AFEDD23C}"/>
              </a:ext>
            </a:extLst>
          </p:cNvPr>
          <p:cNvSpPr/>
          <p:nvPr/>
        </p:nvSpPr>
        <p:spPr>
          <a:xfrm rot="21307697">
            <a:off x="8255704" y="2830280"/>
            <a:ext cx="8062780" cy="1914776"/>
          </a:xfrm>
          <a:prstGeom prst="roundRect">
            <a:avLst>
              <a:gd name="adj" fmla="val 50000"/>
            </a:avLst>
          </a:prstGeom>
          <a:solidFill>
            <a:srgbClr val="35A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9" name="RECTANGLE SHAPE">
            <a:extLst>
              <a:ext uri="{FF2B5EF4-FFF2-40B4-BE49-F238E27FC236}">
                <a16:creationId xmlns:a16="http://schemas.microsoft.com/office/drawing/2014/main" id="{42880F12-6B95-4B16-BC21-9AE4BD38890E}"/>
              </a:ext>
            </a:extLst>
          </p:cNvPr>
          <p:cNvSpPr/>
          <p:nvPr/>
        </p:nvSpPr>
        <p:spPr>
          <a:xfrm rot="21307697">
            <a:off x="7358352" y="4180441"/>
            <a:ext cx="9960060" cy="1815992"/>
          </a:xfrm>
          <a:prstGeom prst="roundRect">
            <a:avLst>
              <a:gd name="adj" fmla="val 50000"/>
            </a:avLst>
          </a:prstGeom>
          <a:solidFill>
            <a:srgbClr val="35A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" name="CHANGE TEXT HERE">
            <a:extLst>
              <a:ext uri="{FF2B5EF4-FFF2-40B4-BE49-F238E27FC236}">
                <a16:creationId xmlns:a16="http://schemas.microsoft.com/office/drawing/2014/main" id="{9955D503-EECE-4EB3-89AE-9951DB358CF5}"/>
              </a:ext>
            </a:extLst>
          </p:cNvPr>
          <p:cNvSpPr txBox="1"/>
          <p:nvPr/>
        </p:nvSpPr>
        <p:spPr>
          <a:xfrm rot="21307697">
            <a:off x="9166923" y="2981636"/>
            <a:ext cx="626485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1500" i="1" dirty="0">
                <a:solidFill>
                  <a:srgbClr val="FFFFFF"/>
                </a:solidFill>
                <a:latin typeface="Cairo Black" panose="00000A00000000000000" pitchFamily="2" charset="-78"/>
                <a:ea typeface="Lato Black" panose="020F0502020204030203" pitchFamily="34" charset="0"/>
                <a:cs typeface="Cairo Black" panose="00000A00000000000000" pitchFamily="2" charset="-78"/>
              </a:rPr>
              <a:t>SUMMER</a:t>
            </a:r>
          </a:p>
        </p:txBody>
      </p:sp>
      <p:sp>
        <p:nvSpPr>
          <p:cNvPr id="21" name="CHANGE TEXT HERE">
            <a:extLst>
              <a:ext uri="{FF2B5EF4-FFF2-40B4-BE49-F238E27FC236}">
                <a16:creationId xmlns:a16="http://schemas.microsoft.com/office/drawing/2014/main" id="{2B65250C-47F2-432E-B51E-442972E78B95}"/>
              </a:ext>
            </a:extLst>
          </p:cNvPr>
          <p:cNvSpPr txBox="1"/>
          <p:nvPr/>
        </p:nvSpPr>
        <p:spPr>
          <a:xfrm rot="21307697">
            <a:off x="7976904" y="4281230"/>
            <a:ext cx="847860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1500" i="1" spc="300" dirty="0">
                <a:solidFill>
                  <a:srgbClr val="FFFFFF"/>
                </a:solidFill>
                <a:latin typeface="Cairo Black" panose="00000A00000000000000" pitchFamily="2" charset="-78"/>
                <a:ea typeface="Lato Black" panose="020F0502020204030203" pitchFamily="34" charset="0"/>
                <a:cs typeface="Cairo Black" panose="00000A00000000000000" pitchFamily="2" charset="-78"/>
              </a:rPr>
              <a:t>SUPER SALE</a:t>
            </a:r>
          </a:p>
        </p:txBody>
      </p:sp>
      <p:sp>
        <p:nvSpPr>
          <p:cNvPr id="22" name="CHANGE TEXT HERE">
            <a:extLst>
              <a:ext uri="{FF2B5EF4-FFF2-40B4-BE49-F238E27FC236}">
                <a16:creationId xmlns:a16="http://schemas.microsoft.com/office/drawing/2014/main" id="{06705A69-3DF9-49C7-954B-BC0F55BAD73B}"/>
              </a:ext>
            </a:extLst>
          </p:cNvPr>
          <p:cNvSpPr txBox="1"/>
          <p:nvPr/>
        </p:nvSpPr>
        <p:spPr>
          <a:xfrm rot="21276790">
            <a:off x="11024747" y="6208168"/>
            <a:ext cx="3066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35A095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20 – 30 March</a:t>
            </a:r>
          </a:p>
        </p:txBody>
      </p:sp>
      <p:sp>
        <p:nvSpPr>
          <p:cNvPr id="30" name="CHANGE TEXT HERE">
            <a:extLst>
              <a:ext uri="{FF2B5EF4-FFF2-40B4-BE49-F238E27FC236}">
                <a16:creationId xmlns:a16="http://schemas.microsoft.com/office/drawing/2014/main" id="{3DDB4E1B-7340-4E88-8CE1-923866976952}"/>
              </a:ext>
            </a:extLst>
          </p:cNvPr>
          <p:cNvSpPr txBox="1"/>
          <p:nvPr/>
        </p:nvSpPr>
        <p:spPr>
          <a:xfrm>
            <a:off x="10321810" y="9138679"/>
            <a:ext cx="46842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7200" b="1" dirty="0">
                <a:solidFill>
                  <a:srgbClr val="35A095"/>
                </a:solidFill>
                <a:latin typeface="Cairo" panose="00000500000000000000" pitchFamily="2" charset="-78"/>
                <a:cs typeface="Cairo" panose="00000500000000000000" pitchFamily="2" charset="-78"/>
              </a:rPr>
              <a:t>DISC UP TO</a:t>
            </a:r>
          </a:p>
        </p:txBody>
      </p:sp>
      <p:sp>
        <p:nvSpPr>
          <p:cNvPr id="31" name="CHANGE TEXT HERE">
            <a:extLst>
              <a:ext uri="{FF2B5EF4-FFF2-40B4-BE49-F238E27FC236}">
                <a16:creationId xmlns:a16="http://schemas.microsoft.com/office/drawing/2014/main" id="{EA8AFD2A-28E5-4700-A213-832115D51AF6}"/>
              </a:ext>
            </a:extLst>
          </p:cNvPr>
          <p:cNvSpPr txBox="1"/>
          <p:nvPr/>
        </p:nvSpPr>
        <p:spPr>
          <a:xfrm>
            <a:off x="8931312" y="9771993"/>
            <a:ext cx="7231467" cy="772519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bliqueBottomRight"/>
              <a:lightRig rig="flat" dir="t"/>
            </a:scene3d>
            <a:sp3d extrusionH="508000">
              <a:extrusionClr>
                <a:srgbClr val="FFFFFF"/>
              </a:extrusionClr>
            </a:sp3d>
          </a:bodyPr>
          <a:lstStyle/>
          <a:p>
            <a:pPr algn="ctr">
              <a:defRPr/>
            </a:pPr>
            <a:r>
              <a:rPr lang="en-US" sz="49600" spc="-300" dirty="0">
                <a:ln w="152400">
                  <a:solidFill>
                    <a:srgbClr val="35A095"/>
                  </a:solidFill>
                </a:ln>
                <a:solidFill>
                  <a:srgbClr val="FFFFFF"/>
                </a:solidFill>
                <a:effectLst>
                  <a:outerShdw blurRad="127000" dist="63500" dir="3000000" algn="tl" rotWithShape="0">
                    <a:srgbClr val="228675">
                      <a:alpha val="30000"/>
                    </a:srgbClr>
                  </a:outerShdw>
                </a:effectLst>
                <a:latin typeface="Cairo Black" panose="00000A00000000000000" pitchFamily="2" charset="-78"/>
                <a:cs typeface="Cairo Black" panose="00000A00000000000000" pitchFamily="2" charset="-78"/>
              </a:rPr>
              <a:t>70</a:t>
            </a:r>
          </a:p>
        </p:txBody>
      </p:sp>
      <p:grpSp>
        <p:nvGrpSpPr>
          <p:cNvPr id="32" name="PERCENT">
            <a:extLst>
              <a:ext uri="{FF2B5EF4-FFF2-40B4-BE49-F238E27FC236}">
                <a16:creationId xmlns:a16="http://schemas.microsoft.com/office/drawing/2014/main" id="{237B1B3B-1E09-4394-8F2E-AA188748F4C6}"/>
              </a:ext>
            </a:extLst>
          </p:cNvPr>
          <p:cNvGrpSpPr/>
          <p:nvPr/>
        </p:nvGrpSpPr>
        <p:grpSpPr>
          <a:xfrm>
            <a:off x="15292779" y="12100877"/>
            <a:ext cx="1740000" cy="1739996"/>
            <a:chOff x="7490956" y="7537355"/>
            <a:chExt cx="897142" cy="897140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A865CA5E-A543-4CF3-9412-7F2D89A6B483}"/>
                </a:ext>
              </a:extLst>
            </p:cNvPr>
            <p:cNvSpPr/>
            <p:nvPr/>
          </p:nvSpPr>
          <p:spPr>
            <a:xfrm>
              <a:off x="7490956" y="7537355"/>
              <a:ext cx="897142" cy="897140"/>
            </a:xfrm>
            <a:prstGeom prst="ellipse">
              <a:avLst/>
            </a:prstGeom>
            <a:solidFill>
              <a:srgbClr val="35A09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F7912A5-9363-4820-AE91-2DC70909FADE}"/>
                </a:ext>
              </a:extLst>
            </p:cNvPr>
            <p:cNvSpPr/>
            <p:nvPr/>
          </p:nvSpPr>
          <p:spPr>
            <a:xfrm>
              <a:off x="7714186" y="7802599"/>
              <a:ext cx="450680" cy="366653"/>
            </a:xfrm>
            <a:custGeom>
              <a:avLst/>
              <a:gdLst/>
              <a:ahLst/>
              <a:cxnLst/>
              <a:rect l="l" t="t" r="r" b="b"/>
              <a:pathLst>
                <a:path w="809244" h="658368">
                  <a:moveTo>
                    <a:pt x="639166" y="400507"/>
                  </a:moveTo>
                  <a:cubicBezTo>
                    <a:pt x="627584" y="400507"/>
                    <a:pt x="617982" y="406756"/>
                    <a:pt x="610362" y="419252"/>
                  </a:cubicBezTo>
                  <a:cubicBezTo>
                    <a:pt x="602742" y="431749"/>
                    <a:pt x="598932" y="452018"/>
                    <a:pt x="598932" y="480060"/>
                  </a:cubicBezTo>
                  <a:cubicBezTo>
                    <a:pt x="598932" y="508102"/>
                    <a:pt x="602742" y="528371"/>
                    <a:pt x="610362" y="540868"/>
                  </a:cubicBezTo>
                  <a:cubicBezTo>
                    <a:pt x="617982" y="553364"/>
                    <a:pt x="627584" y="559613"/>
                    <a:pt x="639166" y="559613"/>
                  </a:cubicBezTo>
                  <a:cubicBezTo>
                    <a:pt x="650748" y="559613"/>
                    <a:pt x="660350" y="553364"/>
                    <a:pt x="667970" y="540868"/>
                  </a:cubicBezTo>
                  <a:cubicBezTo>
                    <a:pt x="675590" y="528371"/>
                    <a:pt x="679400" y="508102"/>
                    <a:pt x="679400" y="480060"/>
                  </a:cubicBezTo>
                  <a:cubicBezTo>
                    <a:pt x="679400" y="452018"/>
                    <a:pt x="675590" y="431749"/>
                    <a:pt x="667970" y="419252"/>
                  </a:cubicBezTo>
                  <a:cubicBezTo>
                    <a:pt x="660350" y="406756"/>
                    <a:pt x="650748" y="400507"/>
                    <a:pt x="639166" y="400507"/>
                  </a:cubicBezTo>
                  <a:close/>
                  <a:moveTo>
                    <a:pt x="639166" y="301752"/>
                  </a:moveTo>
                  <a:cubicBezTo>
                    <a:pt x="671475" y="301752"/>
                    <a:pt x="700583" y="308762"/>
                    <a:pt x="726491" y="322783"/>
                  </a:cubicBezTo>
                  <a:cubicBezTo>
                    <a:pt x="752399" y="336804"/>
                    <a:pt x="772668" y="357226"/>
                    <a:pt x="787299" y="384048"/>
                  </a:cubicBezTo>
                  <a:cubicBezTo>
                    <a:pt x="801929" y="410870"/>
                    <a:pt x="809244" y="442874"/>
                    <a:pt x="809244" y="480060"/>
                  </a:cubicBezTo>
                  <a:cubicBezTo>
                    <a:pt x="809244" y="535534"/>
                    <a:pt x="793395" y="579120"/>
                    <a:pt x="761696" y="610819"/>
                  </a:cubicBezTo>
                  <a:cubicBezTo>
                    <a:pt x="729996" y="642518"/>
                    <a:pt x="689153" y="658368"/>
                    <a:pt x="639166" y="658368"/>
                  </a:cubicBezTo>
                  <a:cubicBezTo>
                    <a:pt x="589179" y="658368"/>
                    <a:pt x="548336" y="642518"/>
                    <a:pt x="516636" y="610819"/>
                  </a:cubicBezTo>
                  <a:cubicBezTo>
                    <a:pt x="484937" y="579120"/>
                    <a:pt x="469088" y="535534"/>
                    <a:pt x="469088" y="480060"/>
                  </a:cubicBezTo>
                  <a:cubicBezTo>
                    <a:pt x="469088" y="442874"/>
                    <a:pt x="476403" y="410870"/>
                    <a:pt x="491033" y="384048"/>
                  </a:cubicBezTo>
                  <a:cubicBezTo>
                    <a:pt x="505664" y="357226"/>
                    <a:pt x="525933" y="336804"/>
                    <a:pt x="551841" y="322783"/>
                  </a:cubicBezTo>
                  <a:cubicBezTo>
                    <a:pt x="577749" y="308762"/>
                    <a:pt x="606857" y="301752"/>
                    <a:pt x="639166" y="301752"/>
                  </a:cubicBezTo>
                  <a:close/>
                  <a:moveTo>
                    <a:pt x="170079" y="98755"/>
                  </a:moveTo>
                  <a:cubicBezTo>
                    <a:pt x="158496" y="98755"/>
                    <a:pt x="148895" y="105004"/>
                    <a:pt x="141275" y="117500"/>
                  </a:cubicBezTo>
                  <a:cubicBezTo>
                    <a:pt x="133655" y="129997"/>
                    <a:pt x="129845" y="150266"/>
                    <a:pt x="129845" y="178308"/>
                  </a:cubicBezTo>
                  <a:cubicBezTo>
                    <a:pt x="129845" y="206350"/>
                    <a:pt x="133655" y="226619"/>
                    <a:pt x="141275" y="239116"/>
                  </a:cubicBezTo>
                  <a:cubicBezTo>
                    <a:pt x="148895" y="251612"/>
                    <a:pt x="158496" y="257861"/>
                    <a:pt x="170079" y="257861"/>
                  </a:cubicBezTo>
                  <a:cubicBezTo>
                    <a:pt x="181661" y="257861"/>
                    <a:pt x="191262" y="251612"/>
                    <a:pt x="198882" y="239116"/>
                  </a:cubicBezTo>
                  <a:cubicBezTo>
                    <a:pt x="206502" y="226619"/>
                    <a:pt x="210312" y="206350"/>
                    <a:pt x="210312" y="178308"/>
                  </a:cubicBezTo>
                  <a:cubicBezTo>
                    <a:pt x="210312" y="150266"/>
                    <a:pt x="206502" y="129997"/>
                    <a:pt x="198882" y="117500"/>
                  </a:cubicBezTo>
                  <a:cubicBezTo>
                    <a:pt x="191262" y="105004"/>
                    <a:pt x="181661" y="98755"/>
                    <a:pt x="170079" y="98755"/>
                  </a:cubicBezTo>
                  <a:close/>
                  <a:moveTo>
                    <a:pt x="545897" y="9144"/>
                  </a:moveTo>
                  <a:lnTo>
                    <a:pt x="700431" y="9144"/>
                  </a:lnTo>
                  <a:lnTo>
                    <a:pt x="263348" y="649224"/>
                  </a:lnTo>
                  <a:lnTo>
                    <a:pt x="108814" y="649224"/>
                  </a:lnTo>
                  <a:close/>
                  <a:moveTo>
                    <a:pt x="170079" y="0"/>
                  </a:moveTo>
                  <a:cubicBezTo>
                    <a:pt x="202388" y="0"/>
                    <a:pt x="231496" y="7011"/>
                    <a:pt x="257404" y="21031"/>
                  </a:cubicBezTo>
                  <a:cubicBezTo>
                    <a:pt x="283312" y="35052"/>
                    <a:pt x="303581" y="55474"/>
                    <a:pt x="318212" y="82296"/>
                  </a:cubicBezTo>
                  <a:cubicBezTo>
                    <a:pt x="332842" y="109118"/>
                    <a:pt x="340157" y="141122"/>
                    <a:pt x="340157" y="178308"/>
                  </a:cubicBezTo>
                  <a:cubicBezTo>
                    <a:pt x="340157" y="233782"/>
                    <a:pt x="324308" y="277368"/>
                    <a:pt x="292608" y="309067"/>
                  </a:cubicBezTo>
                  <a:cubicBezTo>
                    <a:pt x="260909" y="340766"/>
                    <a:pt x="220066" y="356616"/>
                    <a:pt x="170079" y="356616"/>
                  </a:cubicBezTo>
                  <a:cubicBezTo>
                    <a:pt x="120092" y="356616"/>
                    <a:pt x="79248" y="340766"/>
                    <a:pt x="47549" y="309067"/>
                  </a:cubicBezTo>
                  <a:cubicBezTo>
                    <a:pt x="15850" y="277368"/>
                    <a:pt x="0" y="233782"/>
                    <a:pt x="0" y="178308"/>
                  </a:cubicBezTo>
                  <a:cubicBezTo>
                    <a:pt x="0" y="141122"/>
                    <a:pt x="7316" y="109118"/>
                    <a:pt x="21946" y="82296"/>
                  </a:cubicBezTo>
                  <a:cubicBezTo>
                    <a:pt x="36576" y="55474"/>
                    <a:pt x="56846" y="35052"/>
                    <a:pt x="82754" y="21031"/>
                  </a:cubicBezTo>
                  <a:cubicBezTo>
                    <a:pt x="108662" y="7011"/>
                    <a:pt x="137770" y="0"/>
                    <a:pt x="1700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37" name="SHADOW">
            <a:extLst>
              <a:ext uri="{FF2B5EF4-FFF2-40B4-BE49-F238E27FC236}">
                <a16:creationId xmlns:a16="http://schemas.microsoft.com/office/drawing/2014/main" id="{5FD2E738-ACDA-4AD1-8D92-C666544B294F}"/>
              </a:ext>
            </a:extLst>
          </p:cNvPr>
          <p:cNvSpPr/>
          <p:nvPr/>
        </p:nvSpPr>
        <p:spPr>
          <a:xfrm>
            <a:off x="0" y="19784291"/>
            <a:ext cx="8783782" cy="3463636"/>
          </a:xfrm>
          <a:prstGeom prst="ellipse">
            <a:avLst/>
          </a:prstGeom>
          <a:solidFill>
            <a:srgbClr val="228675">
              <a:alpha val="40000"/>
            </a:srgbClr>
          </a:solidFill>
          <a:ln>
            <a:noFill/>
          </a:ln>
          <a:effectLst>
            <a:softEdge rad="381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39" name="LOGO">
            <a:extLst>
              <a:ext uri="{FF2B5EF4-FFF2-40B4-BE49-F238E27FC236}">
                <a16:creationId xmlns:a16="http://schemas.microsoft.com/office/drawing/2014/main" id="{896B2F2A-0495-4915-9F0C-EDDA87FF5EBE}"/>
              </a:ext>
            </a:extLst>
          </p:cNvPr>
          <p:cNvGrpSpPr/>
          <p:nvPr/>
        </p:nvGrpSpPr>
        <p:grpSpPr>
          <a:xfrm>
            <a:off x="16142365" y="557032"/>
            <a:ext cx="1955409" cy="830997"/>
            <a:chOff x="1603161" y="-3026137"/>
            <a:chExt cx="1955409" cy="830997"/>
          </a:xfrm>
        </p:grpSpPr>
        <p:sp>
          <p:nvSpPr>
            <p:cNvPr id="40" name="Isosceles Triangle 39">
              <a:extLst>
                <a:ext uri="{FF2B5EF4-FFF2-40B4-BE49-F238E27FC236}">
                  <a16:creationId xmlns:a16="http://schemas.microsoft.com/office/drawing/2014/main" id="{56C8D200-A421-4827-87D3-D86179BA3659}"/>
                </a:ext>
              </a:extLst>
            </p:cNvPr>
            <p:cNvSpPr/>
            <p:nvPr/>
          </p:nvSpPr>
          <p:spPr>
            <a:xfrm rot="5400000">
              <a:off x="1571876" y="-2869658"/>
              <a:ext cx="453627" cy="391057"/>
            </a:xfrm>
            <a:prstGeom prst="triangle">
              <a:avLst/>
            </a:prstGeom>
            <a:noFill/>
            <a:ln w="1651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514944"/>
                </a:solidFill>
                <a:latin typeface="Calibri" panose="020F0502020204030204"/>
              </a:endParaRPr>
            </a:p>
          </p:txBody>
        </p:sp>
        <p:sp>
          <p:nvSpPr>
            <p:cNvPr id="41" name="CHANGE TEXT HERE">
              <a:extLst>
                <a:ext uri="{FF2B5EF4-FFF2-40B4-BE49-F238E27FC236}">
                  <a16:creationId xmlns:a16="http://schemas.microsoft.com/office/drawing/2014/main" id="{E82BD66B-056A-40E3-8733-0D1064B709C5}"/>
                </a:ext>
              </a:extLst>
            </p:cNvPr>
            <p:cNvSpPr txBox="1"/>
            <p:nvPr/>
          </p:nvSpPr>
          <p:spPr>
            <a:xfrm>
              <a:off x="1912064" y="-3026137"/>
              <a:ext cx="164650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2400" b="1" dirty="0">
                  <a:solidFill>
                    <a:srgbClr val="FFFFFF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YOUR</a:t>
              </a:r>
            </a:p>
            <a:p>
              <a:pPr algn="ctr">
                <a:defRPr/>
              </a:pPr>
              <a:r>
                <a:rPr lang="en-US" sz="2400" b="1" dirty="0">
                  <a:solidFill>
                    <a:srgbClr val="FFFFFF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LOGO</a:t>
              </a:r>
            </a:p>
          </p:txBody>
        </p:sp>
      </p:grpSp>
      <p:pic>
        <p:nvPicPr>
          <p:cNvPr id="3" name="CHANGE PICTURE HERE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5" t="-15701" r="8448" b="-8263"/>
          <a:stretch/>
        </p:blipFill>
        <p:spPr/>
      </p:pic>
      <p:grpSp>
        <p:nvGrpSpPr>
          <p:cNvPr id="38" name="INSTAGRAM">
            <a:extLst>
              <a:ext uri="{FF2B5EF4-FFF2-40B4-BE49-F238E27FC236}">
                <a16:creationId xmlns:a16="http://schemas.microsoft.com/office/drawing/2014/main" id="{3F0E78C0-F658-469E-BF4E-944BE5D16331}"/>
              </a:ext>
            </a:extLst>
          </p:cNvPr>
          <p:cNvGrpSpPr/>
          <p:nvPr/>
        </p:nvGrpSpPr>
        <p:grpSpPr>
          <a:xfrm>
            <a:off x="11088933" y="21069642"/>
            <a:ext cx="1263691" cy="369332"/>
            <a:chOff x="1964842" y="9458146"/>
            <a:chExt cx="1263691" cy="369332"/>
          </a:xfrm>
        </p:grpSpPr>
        <p:pic>
          <p:nvPicPr>
            <p:cNvPr id="45" name="Graphic 44">
              <a:extLst>
                <a:ext uri="{FF2B5EF4-FFF2-40B4-BE49-F238E27FC236}">
                  <a16:creationId xmlns:a16="http://schemas.microsoft.com/office/drawing/2014/main" id="{27E6EA5E-711D-406D-819E-F31336709A5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964842" y="9527328"/>
              <a:ext cx="249469" cy="249469"/>
            </a:xfrm>
            <a:prstGeom prst="rect">
              <a:avLst/>
            </a:prstGeom>
          </p:spPr>
        </p:pic>
        <p:sp>
          <p:nvSpPr>
            <p:cNvPr id="46" name="CHANGE TEXT HERE">
              <a:extLst>
                <a:ext uri="{FF2B5EF4-FFF2-40B4-BE49-F238E27FC236}">
                  <a16:creationId xmlns:a16="http://schemas.microsoft.com/office/drawing/2014/main" id="{CEE53BA8-D23D-4F96-AE5F-A1444D11F456}"/>
                </a:ext>
              </a:extLst>
            </p:cNvPr>
            <p:cNvSpPr txBox="1"/>
            <p:nvPr/>
          </p:nvSpPr>
          <p:spPr>
            <a:xfrm>
              <a:off x="2380224" y="9458146"/>
              <a:ext cx="8483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b="1" dirty="0" err="1">
                  <a:solidFill>
                    <a:srgbClr val="35A095"/>
                  </a:solidFill>
                  <a:latin typeface="Cairo" panose="00000500000000000000" pitchFamily="2" charset="-78"/>
                  <a:cs typeface="Cairo" panose="00000500000000000000" pitchFamily="2" charset="-78"/>
                </a:rPr>
                <a:t>levidio</a:t>
              </a:r>
              <a:endParaRPr lang="en-US" b="1" dirty="0">
                <a:solidFill>
                  <a:srgbClr val="35A095"/>
                </a:solidFill>
                <a:latin typeface="Cairo" panose="00000500000000000000" pitchFamily="2" charset="-78"/>
                <a:cs typeface="Cairo" panose="00000500000000000000" pitchFamily="2" charset="-78"/>
              </a:endParaRPr>
            </a:p>
          </p:txBody>
        </p:sp>
      </p:grpSp>
      <p:grpSp>
        <p:nvGrpSpPr>
          <p:cNvPr id="42" name="WEB">
            <a:extLst>
              <a:ext uri="{FF2B5EF4-FFF2-40B4-BE49-F238E27FC236}">
                <a16:creationId xmlns:a16="http://schemas.microsoft.com/office/drawing/2014/main" id="{7B2CFF38-9967-4C54-B5B6-EBCD637A61CF}"/>
              </a:ext>
            </a:extLst>
          </p:cNvPr>
          <p:cNvGrpSpPr/>
          <p:nvPr/>
        </p:nvGrpSpPr>
        <p:grpSpPr>
          <a:xfrm>
            <a:off x="13574502" y="21069642"/>
            <a:ext cx="1839402" cy="369332"/>
            <a:chOff x="4536818" y="9458146"/>
            <a:chExt cx="1839402" cy="369332"/>
          </a:xfrm>
        </p:grpSpPr>
        <p:pic>
          <p:nvPicPr>
            <p:cNvPr id="43" name="Graphic 42">
              <a:extLst>
                <a:ext uri="{FF2B5EF4-FFF2-40B4-BE49-F238E27FC236}">
                  <a16:creationId xmlns:a16="http://schemas.microsoft.com/office/drawing/2014/main" id="{F894FE50-2A2C-4DBA-9307-B66B655A610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536818" y="9527328"/>
              <a:ext cx="249469" cy="249469"/>
            </a:xfrm>
            <a:prstGeom prst="rect">
              <a:avLst/>
            </a:prstGeom>
          </p:spPr>
        </p:pic>
        <p:sp>
          <p:nvSpPr>
            <p:cNvPr id="44" name="CHANGE TEXT HERE">
              <a:extLst>
                <a:ext uri="{FF2B5EF4-FFF2-40B4-BE49-F238E27FC236}">
                  <a16:creationId xmlns:a16="http://schemas.microsoft.com/office/drawing/2014/main" id="{B2272F2B-A89C-47B4-AD3F-3F4869DE5DB1}"/>
                </a:ext>
              </a:extLst>
            </p:cNvPr>
            <p:cNvSpPr txBox="1"/>
            <p:nvPr/>
          </p:nvSpPr>
          <p:spPr>
            <a:xfrm>
              <a:off x="4934800" y="9458146"/>
              <a:ext cx="14414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b="1" dirty="0">
                  <a:solidFill>
                    <a:srgbClr val="35A095"/>
                  </a:solidFill>
                  <a:latin typeface="Cairo" panose="00000500000000000000" pitchFamily="2" charset="-78"/>
                  <a:cs typeface="Cairo" panose="00000500000000000000" pitchFamily="2" charset="-78"/>
                </a:rPr>
                <a:t>www.levidio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9974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repeatCount="indefinite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0" dur="1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" presetClass="exit" presetSubtype="4" accel="100000" fill="hold" grpId="2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6" presetClass="emph" presetSubtype="0" repeatCount="indefinite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" presetClass="exit" presetSubtype="4" accel="100000" fill="hold" grpId="2" nodeType="withEffect">
                                  <p:stCondLst>
                                    <p:cond delay="5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1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xit" presetSubtype="0" accel="100000" fill="hold" grpId="2" nodeType="withEffect">
                                  <p:stCondLst>
                                    <p:cond delay="51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36" dur="3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grpId="1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9" presetClass="exit" presetSubtype="0" accel="100000" fill="hold" grpId="2" nodeType="withEffect">
                                  <p:stCondLst>
                                    <p:cond delay="51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52" dur="3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0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1053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9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0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1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2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3" presetClass="exit" presetSubtype="32" fill="hold" grpId="1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64" dur="35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5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6" presetClass="emph" presetSubtype="0" repeatCount="indefinite" autoRev="1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0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3759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1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2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3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4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3" presetClass="exit" presetSubtype="32" fill="hold" grpId="1" nodeType="withEffect">
                                  <p:stCondLst>
                                    <p:cond delay="54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76" dur="35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5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0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1053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1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2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3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4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3" presetClass="exit" presetSubtype="32" fill="hold" grpId="1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86" dur="35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5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6" presetClass="emph" presetSubtype="0" repeatCount="indefinite" autoRev="1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90" dur="1000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49" presetClass="entr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6" presetClass="emph" presetSubtype="0" repeatCount="indefinite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98" dur="1250" fill="hold"/>
                                        <p:tgtEl>
                                          <p:spTgt spid="3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9" presetID="49" presetClass="exit" presetSubtype="0" accel="10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35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5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5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3" dur="3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" presetClass="entr" presetSubtype="4" decel="10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xit" presetSubtype="4" accel="100000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2" presetClass="entr" presetSubtype="4" decel="10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xit" presetSubtype="4" accel="100000" fill="hold" nodeType="withEffect">
                                  <p:stCondLst>
                                    <p:cond delay="54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xit" presetSubtype="4" accel="100000" fill="hold" grpId="1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2" presetClass="entr" presetSubtype="12" accel="4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45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6" presetClass="emph" presetSubtype="0" fill="hold" grpId="3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45" dur="5450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6" presetID="2" presetClass="exit" presetSubtype="4" accel="60000" decel="40000" fill="hold" grpId="4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7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49" presetClass="entr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6" presetClass="emph" presetSubtype="0" repeatCount="indefinite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57" dur="1250" fill="hold"/>
                                        <p:tgtEl>
                                          <p:spTgt spid="3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8" presetID="49" presetClass="exit" presetSubtype="0" accel="10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9" dur="35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35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35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2" dur="3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  <p:bldP spid="20" grpId="0"/>
      <p:bldP spid="20" grpId="1"/>
      <p:bldP spid="20" grpId="2"/>
      <p:bldP spid="21" grpId="0"/>
      <p:bldP spid="21" grpId="1"/>
      <p:bldP spid="21" grpId="2"/>
      <p:bldP spid="22" grpId="0"/>
      <p:bldP spid="22" grpId="1"/>
      <p:bldP spid="22" grpId="2"/>
      <p:bldP spid="30" grpId="0"/>
      <p:bldP spid="30" grpId="1"/>
      <p:bldP spid="31" grpId="0"/>
      <p:bldP spid="31" grpId="1"/>
      <p:bldP spid="31" grpId="2"/>
      <p:bldP spid="37" grpId="0" animBg="1"/>
      <p:bldP spid="37" grpId="1" animBg="1"/>
      <p:bldP spid="37" grpId="2" animBg="1"/>
      <p:bldP spid="37" grpId="3" animBg="1"/>
      <p:bldP spid="37" grpId="4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69EAFE"/>
            </a:gs>
            <a:gs pos="100000">
              <a:srgbClr val="4CC0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HANGE PICTURE HERE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00" t="-10174" r="23881" b="46585"/>
          <a:stretch/>
        </p:blipFill>
        <p:spPr/>
      </p:pic>
      <p:sp>
        <p:nvSpPr>
          <p:cNvPr id="18" name="CHANGE TEXT HERE">
            <a:extLst>
              <a:ext uri="{FF2B5EF4-FFF2-40B4-BE49-F238E27FC236}">
                <a16:creationId xmlns:a16="http://schemas.microsoft.com/office/drawing/2014/main" id="{8362B532-35C5-477D-87BD-720AA4D45A8F}"/>
              </a:ext>
            </a:extLst>
          </p:cNvPr>
          <p:cNvSpPr txBox="1"/>
          <p:nvPr/>
        </p:nvSpPr>
        <p:spPr>
          <a:xfrm rot="21397597">
            <a:off x="6805583" y="1858264"/>
            <a:ext cx="10642657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6600" i="1" dirty="0">
                <a:ln w="50800">
                  <a:solidFill>
                    <a:srgbClr val="2C7FB2"/>
                  </a:solidFill>
                </a:ln>
                <a:solidFill>
                  <a:srgbClr val="FFFFFF"/>
                </a:solidFill>
                <a:effectLst>
                  <a:outerShdw dist="127000" dir="8100000" algn="tr" rotWithShape="0">
                    <a:srgbClr val="3FA4C4"/>
                  </a:outerShdw>
                </a:effectLst>
                <a:latin typeface="Montserrat Black" panose="00000A00000000000000" pitchFamily="2" charset="0"/>
              </a:rPr>
              <a:t>FASHION</a:t>
            </a:r>
          </a:p>
        </p:txBody>
      </p:sp>
      <p:sp>
        <p:nvSpPr>
          <p:cNvPr id="19" name="CHANGE TEXT HERE">
            <a:extLst>
              <a:ext uri="{FF2B5EF4-FFF2-40B4-BE49-F238E27FC236}">
                <a16:creationId xmlns:a16="http://schemas.microsoft.com/office/drawing/2014/main" id="{4DBEA2F4-6542-4416-A74D-DAA71DD2F201}"/>
              </a:ext>
            </a:extLst>
          </p:cNvPr>
          <p:cNvSpPr txBox="1"/>
          <p:nvPr/>
        </p:nvSpPr>
        <p:spPr>
          <a:xfrm rot="21397597">
            <a:off x="6733967" y="4498791"/>
            <a:ext cx="1059456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2600" i="1" dirty="0">
                <a:ln w="50800">
                  <a:solidFill>
                    <a:srgbClr val="2C7FB2"/>
                  </a:solidFill>
                </a:ln>
                <a:solidFill>
                  <a:srgbClr val="FFFFFF"/>
                </a:solidFill>
                <a:effectLst>
                  <a:outerShdw dist="127000" dir="8100000" algn="tr" rotWithShape="0">
                    <a:srgbClr val="3FA4C4"/>
                  </a:outerShdw>
                </a:effectLst>
                <a:latin typeface="Montserrat Black" panose="00000A00000000000000" pitchFamily="2" charset="0"/>
              </a:rPr>
              <a:t>MEN’S SALE</a:t>
            </a:r>
          </a:p>
        </p:txBody>
      </p:sp>
      <p:grpSp>
        <p:nvGrpSpPr>
          <p:cNvPr id="23" name="INSTAGRAM">
            <a:extLst>
              <a:ext uri="{FF2B5EF4-FFF2-40B4-BE49-F238E27FC236}">
                <a16:creationId xmlns:a16="http://schemas.microsoft.com/office/drawing/2014/main" id="{A38DECA9-516D-4F87-87CB-AF945445D492}"/>
              </a:ext>
            </a:extLst>
          </p:cNvPr>
          <p:cNvGrpSpPr/>
          <p:nvPr/>
        </p:nvGrpSpPr>
        <p:grpSpPr>
          <a:xfrm>
            <a:off x="11017768" y="21459576"/>
            <a:ext cx="1220859" cy="369332"/>
            <a:chOff x="1964842" y="9458146"/>
            <a:chExt cx="1220859" cy="369332"/>
          </a:xfrm>
        </p:grpSpPr>
        <p:pic>
          <p:nvPicPr>
            <p:cNvPr id="27" name="Graphic 26">
              <a:extLst>
                <a:ext uri="{FF2B5EF4-FFF2-40B4-BE49-F238E27FC236}">
                  <a16:creationId xmlns:a16="http://schemas.microsoft.com/office/drawing/2014/main" id="{4A44AAEF-AADE-4EBF-AD7A-F7A71C1BF1A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964842" y="9527328"/>
              <a:ext cx="249469" cy="249469"/>
            </a:xfrm>
            <a:prstGeom prst="rect">
              <a:avLst/>
            </a:prstGeom>
          </p:spPr>
        </p:pic>
        <p:sp>
          <p:nvSpPr>
            <p:cNvPr id="28" name="CHANGE TEXT HERE">
              <a:extLst>
                <a:ext uri="{FF2B5EF4-FFF2-40B4-BE49-F238E27FC236}">
                  <a16:creationId xmlns:a16="http://schemas.microsoft.com/office/drawing/2014/main" id="{3AA1A4DE-AC24-45B2-B94E-18A6B2BD16D4}"/>
                </a:ext>
              </a:extLst>
            </p:cNvPr>
            <p:cNvSpPr txBox="1"/>
            <p:nvPr/>
          </p:nvSpPr>
          <p:spPr>
            <a:xfrm>
              <a:off x="2380224" y="9458146"/>
              <a:ext cx="8054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dirty="0" err="1">
                  <a:solidFill>
                    <a:srgbClr val="2C7FB2"/>
                  </a:solidFill>
                  <a:latin typeface="Bebas" panose="020B0606020202050201" pitchFamily="34" charset="0"/>
                  <a:cs typeface="Rubik" pitchFamily="2" charset="-79"/>
                </a:rPr>
                <a:t>levidio</a:t>
              </a:r>
              <a:endParaRPr lang="en-US" dirty="0">
                <a:solidFill>
                  <a:srgbClr val="2C7FB2"/>
                </a:solidFill>
                <a:latin typeface="Bebas" panose="020B0606020202050201" pitchFamily="34" charset="0"/>
                <a:cs typeface="Rubik" pitchFamily="2" charset="-79"/>
              </a:endParaRPr>
            </a:p>
          </p:txBody>
        </p:sp>
      </p:grpSp>
      <p:grpSp>
        <p:nvGrpSpPr>
          <p:cNvPr id="24" name="WEB">
            <a:extLst>
              <a:ext uri="{FF2B5EF4-FFF2-40B4-BE49-F238E27FC236}">
                <a16:creationId xmlns:a16="http://schemas.microsoft.com/office/drawing/2014/main" id="{2AD0D0DF-B85D-4CBF-A54A-069A5B33AD9C}"/>
              </a:ext>
            </a:extLst>
          </p:cNvPr>
          <p:cNvGrpSpPr/>
          <p:nvPr/>
        </p:nvGrpSpPr>
        <p:grpSpPr>
          <a:xfrm>
            <a:off x="13503337" y="21459576"/>
            <a:ext cx="1743543" cy="369332"/>
            <a:chOff x="4536818" y="9458146"/>
            <a:chExt cx="1743543" cy="369332"/>
          </a:xfrm>
        </p:grpSpPr>
        <p:pic>
          <p:nvPicPr>
            <p:cNvPr id="25" name="Graphic 24">
              <a:extLst>
                <a:ext uri="{FF2B5EF4-FFF2-40B4-BE49-F238E27FC236}">
                  <a16:creationId xmlns:a16="http://schemas.microsoft.com/office/drawing/2014/main" id="{8A5BAD09-029D-40CE-B372-6913A9DB107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536818" y="9527328"/>
              <a:ext cx="249469" cy="249469"/>
            </a:xfrm>
            <a:prstGeom prst="rect">
              <a:avLst/>
            </a:prstGeom>
          </p:spPr>
        </p:pic>
        <p:sp>
          <p:nvSpPr>
            <p:cNvPr id="26" name="CHANGE TEXT HERE">
              <a:extLst>
                <a:ext uri="{FF2B5EF4-FFF2-40B4-BE49-F238E27FC236}">
                  <a16:creationId xmlns:a16="http://schemas.microsoft.com/office/drawing/2014/main" id="{C15A30F2-617A-4042-9723-E84ED888D9DD}"/>
                </a:ext>
              </a:extLst>
            </p:cNvPr>
            <p:cNvSpPr txBox="1"/>
            <p:nvPr/>
          </p:nvSpPr>
          <p:spPr>
            <a:xfrm>
              <a:off x="4934800" y="9458146"/>
              <a:ext cx="13455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dirty="0">
                  <a:solidFill>
                    <a:srgbClr val="2C7FB2"/>
                  </a:solidFill>
                  <a:latin typeface="Bebas" panose="020B0606020202050201" pitchFamily="34" charset="0"/>
                  <a:cs typeface="Rubik" pitchFamily="2" charset="-79"/>
                </a:rPr>
                <a:t>www.levidio</a:t>
              </a:r>
            </a:p>
          </p:txBody>
        </p:sp>
      </p:grpSp>
      <p:sp>
        <p:nvSpPr>
          <p:cNvPr id="29" name="CHANGE TEXT HERE">
            <a:extLst>
              <a:ext uri="{FF2B5EF4-FFF2-40B4-BE49-F238E27FC236}">
                <a16:creationId xmlns:a16="http://schemas.microsoft.com/office/drawing/2014/main" id="{814B4447-C1C8-443C-9420-8277FCDC64CA}"/>
              </a:ext>
            </a:extLst>
          </p:cNvPr>
          <p:cNvSpPr txBox="1"/>
          <p:nvPr/>
        </p:nvSpPr>
        <p:spPr>
          <a:xfrm>
            <a:off x="9188601" y="8163144"/>
            <a:ext cx="4932761" cy="4508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28700" spc="-300" dirty="0">
                <a:ln w="69850">
                  <a:solidFill>
                    <a:srgbClr val="2C7FB2"/>
                  </a:solidFill>
                </a:ln>
                <a:solidFill>
                  <a:srgbClr val="FFFFFF"/>
                </a:solidFill>
                <a:latin typeface="Montserrat Black" panose="00000A00000000000000" pitchFamily="2" charset="0"/>
                <a:cs typeface="Rubik Black" pitchFamily="2" charset="-79"/>
              </a:rPr>
              <a:t>50</a:t>
            </a:r>
          </a:p>
        </p:txBody>
      </p:sp>
      <p:grpSp>
        <p:nvGrpSpPr>
          <p:cNvPr id="30" name="PERCENT">
            <a:extLst>
              <a:ext uri="{FF2B5EF4-FFF2-40B4-BE49-F238E27FC236}">
                <a16:creationId xmlns:a16="http://schemas.microsoft.com/office/drawing/2014/main" id="{B94E080F-5BC4-4533-A8F9-C2C3B9592B69}"/>
              </a:ext>
            </a:extLst>
          </p:cNvPr>
          <p:cNvGrpSpPr/>
          <p:nvPr/>
        </p:nvGrpSpPr>
        <p:grpSpPr>
          <a:xfrm>
            <a:off x="13488147" y="9950397"/>
            <a:ext cx="897142" cy="897140"/>
            <a:chOff x="7490956" y="7537355"/>
            <a:chExt cx="897142" cy="897140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1210542-27E4-45AF-B4B0-7318AC4F0CF3}"/>
                </a:ext>
              </a:extLst>
            </p:cNvPr>
            <p:cNvSpPr/>
            <p:nvPr/>
          </p:nvSpPr>
          <p:spPr>
            <a:xfrm>
              <a:off x="7490956" y="7537355"/>
              <a:ext cx="897142" cy="897140"/>
            </a:xfrm>
            <a:prstGeom prst="ellipse">
              <a:avLst/>
            </a:prstGeom>
            <a:solidFill>
              <a:srgbClr val="2C7FB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424D56"/>
                </a:solidFill>
                <a:latin typeface="Calibri" panose="020F0502020204030204"/>
              </a:endParaRPr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F85DFDD-5009-43CB-A985-E3ECA08A29E3}"/>
                </a:ext>
              </a:extLst>
            </p:cNvPr>
            <p:cNvSpPr/>
            <p:nvPr/>
          </p:nvSpPr>
          <p:spPr>
            <a:xfrm>
              <a:off x="7714186" y="7802599"/>
              <a:ext cx="450680" cy="366653"/>
            </a:xfrm>
            <a:custGeom>
              <a:avLst/>
              <a:gdLst/>
              <a:ahLst/>
              <a:cxnLst/>
              <a:rect l="l" t="t" r="r" b="b"/>
              <a:pathLst>
                <a:path w="809244" h="658368">
                  <a:moveTo>
                    <a:pt x="639166" y="400507"/>
                  </a:moveTo>
                  <a:cubicBezTo>
                    <a:pt x="627584" y="400507"/>
                    <a:pt x="617982" y="406756"/>
                    <a:pt x="610362" y="419252"/>
                  </a:cubicBezTo>
                  <a:cubicBezTo>
                    <a:pt x="602742" y="431749"/>
                    <a:pt x="598932" y="452018"/>
                    <a:pt x="598932" y="480060"/>
                  </a:cubicBezTo>
                  <a:cubicBezTo>
                    <a:pt x="598932" y="508102"/>
                    <a:pt x="602742" y="528371"/>
                    <a:pt x="610362" y="540868"/>
                  </a:cubicBezTo>
                  <a:cubicBezTo>
                    <a:pt x="617982" y="553364"/>
                    <a:pt x="627584" y="559613"/>
                    <a:pt x="639166" y="559613"/>
                  </a:cubicBezTo>
                  <a:cubicBezTo>
                    <a:pt x="650748" y="559613"/>
                    <a:pt x="660350" y="553364"/>
                    <a:pt x="667970" y="540868"/>
                  </a:cubicBezTo>
                  <a:cubicBezTo>
                    <a:pt x="675590" y="528371"/>
                    <a:pt x="679400" y="508102"/>
                    <a:pt x="679400" y="480060"/>
                  </a:cubicBezTo>
                  <a:cubicBezTo>
                    <a:pt x="679400" y="452018"/>
                    <a:pt x="675590" y="431749"/>
                    <a:pt x="667970" y="419252"/>
                  </a:cubicBezTo>
                  <a:cubicBezTo>
                    <a:pt x="660350" y="406756"/>
                    <a:pt x="650748" y="400507"/>
                    <a:pt x="639166" y="400507"/>
                  </a:cubicBezTo>
                  <a:close/>
                  <a:moveTo>
                    <a:pt x="639166" y="301752"/>
                  </a:moveTo>
                  <a:cubicBezTo>
                    <a:pt x="671475" y="301752"/>
                    <a:pt x="700583" y="308762"/>
                    <a:pt x="726491" y="322783"/>
                  </a:cubicBezTo>
                  <a:cubicBezTo>
                    <a:pt x="752399" y="336804"/>
                    <a:pt x="772668" y="357226"/>
                    <a:pt x="787299" y="384048"/>
                  </a:cubicBezTo>
                  <a:cubicBezTo>
                    <a:pt x="801929" y="410870"/>
                    <a:pt x="809244" y="442874"/>
                    <a:pt x="809244" y="480060"/>
                  </a:cubicBezTo>
                  <a:cubicBezTo>
                    <a:pt x="809244" y="535534"/>
                    <a:pt x="793395" y="579120"/>
                    <a:pt x="761696" y="610819"/>
                  </a:cubicBezTo>
                  <a:cubicBezTo>
                    <a:pt x="729996" y="642518"/>
                    <a:pt x="689153" y="658368"/>
                    <a:pt x="639166" y="658368"/>
                  </a:cubicBezTo>
                  <a:cubicBezTo>
                    <a:pt x="589179" y="658368"/>
                    <a:pt x="548336" y="642518"/>
                    <a:pt x="516636" y="610819"/>
                  </a:cubicBezTo>
                  <a:cubicBezTo>
                    <a:pt x="484937" y="579120"/>
                    <a:pt x="469088" y="535534"/>
                    <a:pt x="469088" y="480060"/>
                  </a:cubicBezTo>
                  <a:cubicBezTo>
                    <a:pt x="469088" y="442874"/>
                    <a:pt x="476403" y="410870"/>
                    <a:pt x="491033" y="384048"/>
                  </a:cubicBezTo>
                  <a:cubicBezTo>
                    <a:pt x="505664" y="357226"/>
                    <a:pt x="525933" y="336804"/>
                    <a:pt x="551841" y="322783"/>
                  </a:cubicBezTo>
                  <a:cubicBezTo>
                    <a:pt x="577749" y="308762"/>
                    <a:pt x="606857" y="301752"/>
                    <a:pt x="639166" y="301752"/>
                  </a:cubicBezTo>
                  <a:close/>
                  <a:moveTo>
                    <a:pt x="170079" y="98755"/>
                  </a:moveTo>
                  <a:cubicBezTo>
                    <a:pt x="158496" y="98755"/>
                    <a:pt x="148895" y="105004"/>
                    <a:pt x="141275" y="117500"/>
                  </a:cubicBezTo>
                  <a:cubicBezTo>
                    <a:pt x="133655" y="129997"/>
                    <a:pt x="129845" y="150266"/>
                    <a:pt x="129845" y="178308"/>
                  </a:cubicBezTo>
                  <a:cubicBezTo>
                    <a:pt x="129845" y="206350"/>
                    <a:pt x="133655" y="226619"/>
                    <a:pt x="141275" y="239116"/>
                  </a:cubicBezTo>
                  <a:cubicBezTo>
                    <a:pt x="148895" y="251612"/>
                    <a:pt x="158496" y="257861"/>
                    <a:pt x="170079" y="257861"/>
                  </a:cubicBezTo>
                  <a:cubicBezTo>
                    <a:pt x="181661" y="257861"/>
                    <a:pt x="191262" y="251612"/>
                    <a:pt x="198882" y="239116"/>
                  </a:cubicBezTo>
                  <a:cubicBezTo>
                    <a:pt x="206502" y="226619"/>
                    <a:pt x="210312" y="206350"/>
                    <a:pt x="210312" y="178308"/>
                  </a:cubicBezTo>
                  <a:cubicBezTo>
                    <a:pt x="210312" y="150266"/>
                    <a:pt x="206502" y="129997"/>
                    <a:pt x="198882" y="117500"/>
                  </a:cubicBezTo>
                  <a:cubicBezTo>
                    <a:pt x="191262" y="105004"/>
                    <a:pt x="181661" y="98755"/>
                    <a:pt x="170079" y="98755"/>
                  </a:cubicBezTo>
                  <a:close/>
                  <a:moveTo>
                    <a:pt x="545897" y="9144"/>
                  </a:moveTo>
                  <a:lnTo>
                    <a:pt x="700431" y="9144"/>
                  </a:lnTo>
                  <a:lnTo>
                    <a:pt x="263348" y="649224"/>
                  </a:lnTo>
                  <a:lnTo>
                    <a:pt x="108814" y="649224"/>
                  </a:lnTo>
                  <a:close/>
                  <a:moveTo>
                    <a:pt x="170079" y="0"/>
                  </a:moveTo>
                  <a:cubicBezTo>
                    <a:pt x="202388" y="0"/>
                    <a:pt x="231496" y="7011"/>
                    <a:pt x="257404" y="21031"/>
                  </a:cubicBezTo>
                  <a:cubicBezTo>
                    <a:pt x="283312" y="35052"/>
                    <a:pt x="303581" y="55474"/>
                    <a:pt x="318212" y="82296"/>
                  </a:cubicBezTo>
                  <a:cubicBezTo>
                    <a:pt x="332842" y="109118"/>
                    <a:pt x="340157" y="141122"/>
                    <a:pt x="340157" y="178308"/>
                  </a:cubicBezTo>
                  <a:cubicBezTo>
                    <a:pt x="340157" y="233782"/>
                    <a:pt x="324308" y="277368"/>
                    <a:pt x="292608" y="309067"/>
                  </a:cubicBezTo>
                  <a:cubicBezTo>
                    <a:pt x="260909" y="340766"/>
                    <a:pt x="220066" y="356616"/>
                    <a:pt x="170079" y="356616"/>
                  </a:cubicBezTo>
                  <a:cubicBezTo>
                    <a:pt x="120092" y="356616"/>
                    <a:pt x="79248" y="340766"/>
                    <a:pt x="47549" y="309067"/>
                  </a:cubicBezTo>
                  <a:cubicBezTo>
                    <a:pt x="15850" y="277368"/>
                    <a:pt x="0" y="233782"/>
                    <a:pt x="0" y="178308"/>
                  </a:cubicBezTo>
                  <a:cubicBezTo>
                    <a:pt x="0" y="141122"/>
                    <a:pt x="7316" y="109118"/>
                    <a:pt x="21946" y="82296"/>
                  </a:cubicBezTo>
                  <a:cubicBezTo>
                    <a:pt x="36576" y="55474"/>
                    <a:pt x="56846" y="35052"/>
                    <a:pt x="82754" y="21031"/>
                  </a:cubicBezTo>
                  <a:cubicBezTo>
                    <a:pt x="108662" y="7011"/>
                    <a:pt x="137770" y="0"/>
                    <a:pt x="1700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33" name="CHANGE TEXT HERE">
            <a:extLst>
              <a:ext uri="{FF2B5EF4-FFF2-40B4-BE49-F238E27FC236}">
                <a16:creationId xmlns:a16="http://schemas.microsoft.com/office/drawing/2014/main" id="{E2EDA98D-F708-43DB-AF8B-4647D977FA87}"/>
              </a:ext>
            </a:extLst>
          </p:cNvPr>
          <p:cNvSpPr txBox="1"/>
          <p:nvPr/>
        </p:nvSpPr>
        <p:spPr>
          <a:xfrm>
            <a:off x="10394358" y="8335024"/>
            <a:ext cx="2053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FFFFFF"/>
                </a:solidFill>
                <a:latin typeface="Montserrat" panose="00000500000000000000" pitchFamily="2" charset="0"/>
                <a:cs typeface="Rubik" pitchFamily="2" charset="-79"/>
              </a:rPr>
              <a:t>DISC UP TO</a:t>
            </a:r>
          </a:p>
        </p:txBody>
      </p:sp>
      <p:sp>
        <p:nvSpPr>
          <p:cNvPr id="34" name="CHANGE TEXT HERE">
            <a:extLst>
              <a:ext uri="{FF2B5EF4-FFF2-40B4-BE49-F238E27FC236}">
                <a16:creationId xmlns:a16="http://schemas.microsoft.com/office/drawing/2014/main" id="{C03B9182-E485-4505-AED4-6E0D543694EC}"/>
              </a:ext>
            </a:extLst>
          </p:cNvPr>
          <p:cNvSpPr txBox="1"/>
          <p:nvPr/>
        </p:nvSpPr>
        <p:spPr>
          <a:xfrm>
            <a:off x="12436562" y="11935155"/>
            <a:ext cx="4932761" cy="4508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28700" spc="-300" dirty="0">
                <a:ln w="69850">
                  <a:solidFill>
                    <a:srgbClr val="2C7FB2"/>
                  </a:solidFill>
                </a:ln>
                <a:solidFill>
                  <a:srgbClr val="FFFFFF"/>
                </a:solidFill>
                <a:latin typeface="Montserrat Black" panose="00000A00000000000000" pitchFamily="2" charset="0"/>
                <a:cs typeface="Rubik Black" pitchFamily="2" charset="-79"/>
              </a:rPr>
              <a:t>50</a:t>
            </a:r>
          </a:p>
        </p:txBody>
      </p:sp>
      <p:grpSp>
        <p:nvGrpSpPr>
          <p:cNvPr id="35" name="PERCENT">
            <a:extLst>
              <a:ext uri="{FF2B5EF4-FFF2-40B4-BE49-F238E27FC236}">
                <a16:creationId xmlns:a16="http://schemas.microsoft.com/office/drawing/2014/main" id="{56D83EFD-D67E-42DE-9053-45683A2DD975}"/>
              </a:ext>
            </a:extLst>
          </p:cNvPr>
          <p:cNvGrpSpPr/>
          <p:nvPr/>
        </p:nvGrpSpPr>
        <p:grpSpPr>
          <a:xfrm>
            <a:off x="16736109" y="13722408"/>
            <a:ext cx="897142" cy="897140"/>
            <a:chOff x="7490956" y="7537355"/>
            <a:chExt cx="897142" cy="897140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9179486B-D23C-4445-9DC5-B19B68A51D0C}"/>
                </a:ext>
              </a:extLst>
            </p:cNvPr>
            <p:cNvSpPr/>
            <p:nvPr/>
          </p:nvSpPr>
          <p:spPr>
            <a:xfrm>
              <a:off x="7490956" y="7537355"/>
              <a:ext cx="897142" cy="897140"/>
            </a:xfrm>
            <a:prstGeom prst="ellipse">
              <a:avLst/>
            </a:prstGeom>
            <a:solidFill>
              <a:srgbClr val="2C7FB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424D56"/>
                </a:solidFill>
                <a:latin typeface="Calibri" panose="020F0502020204030204"/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C0B2B5D-4D67-409E-B5DA-CD18298A1341}"/>
                </a:ext>
              </a:extLst>
            </p:cNvPr>
            <p:cNvSpPr/>
            <p:nvPr/>
          </p:nvSpPr>
          <p:spPr>
            <a:xfrm>
              <a:off x="7714186" y="7802599"/>
              <a:ext cx="450680" cy="366653"/>
            </a:xfrm>
            <a:custGeom>
              <a:avLst/>
              <a:gdLst/>
              <a:ahLst/>
              <a:cxnLst/>
              <a:rect l="l" t="t" r="r" b="b"/>
              <a:pathLst>
                <a:path w="809244" h="658368">
                  <a:moveTo>
                    <a:pt x="639166" y="400507"/>
                  </a:moveTo>
                  <a:cubicBezTo>
                    <a:pt x="627584" y="400507"/>
                    <a:pt x="617982" y="406756"/>
                    <a:pt x="610362" y="419252"/>
                  </a:cubicBezTo>
                  <a:cubicBezTo>
                    <a:pt x="602742" y="431749"/>
                    <a:pt x="598932" y="452018"/>
                    <a:pt x="598932" y="480060"/>
                  </a:cubicBezTo>
                  <a:cubicBezTo>
                    <a:pt x="598932" y="508102"/>
                    <a:pt x="602742" y="528371"/>
                    <a:pt x="610362" y="540868"/>
                  </a:cubicBezTo>
                  <a:cubicBezTo>
                    <a:pt x="617982" y="553364"/>
                    <a:pt x="627584" y="559613"/>
                    <a:pt x="639166" y="559613"/>
                  </a:cubicBezTo>
                  <a:cubicBezTo>
                    <a:pt x="650748" y="559613"/>
                    <a:pt x="660350" y="553364"/>
                    <a:pt x="667970" y="540868"/>
                  </a:cubicBezTo>
                  <a:cubicBezTo>
                    <a:pt x="675590" y="528371"/>
                    <a:pt x="679400" y="508102"/>
                    <a:pt x="679400" y="480060"/>
                  </a:cubicBezTo>
                  <a:cubicBezTo>
                    <a:pt x="679400" y="452018"/>
                    <a:pt x="675590" y="431749"/>
                    <a:pt x="667970" y="419252"/>
                  </a:cubicBezTo>
                  <a:cubicBezTo>
                    <a:pt x="660350" y="406756"/>
                    <a:pt x="650748" y="400507"/>
                    <a:pt x="639166" y="400507"/>
                  </a:cubicBezTo>
                  <a:close/>
                  <a:moveTo>
                    <a:pt x="639166" y="301752"/>
                  </a:moveTo>
                  <a:cubicBezTo>
                    <a:pt x="671475" y="301752"/>
                    <a:pt x="700583" y="308762"/>
                    <a:pt x="726491" y="322783"/>
                  </a:cubicBezTo>
                  <a:cubicBezTo>
                    <a:pt x="752399" y="336804"/>
                    <a:pt x="772668" y="357226"/>
                    <a:pt x="787299" y="384048"/>
                  </a:cubicBezTo>
                  <a:cubicBezTo>
                    <a:pt x="801929" y="410870"/>
                    <a:pt x="809244" y="442874"/>
                    <a:pt x="809244" y="480060"/>
                  </a:cubicBezTo>
                  <a:cubicBezTo>
                    <a:pt x="809244" y="535534"/>
                    <a:pt x="793395" y="579120"/>
                    <a:pt x="761696" y="610819"/>
                  </a:cubicBezTo>
                  <a:cubicBezTo>
                    <a:pt x="729996" y="642518"/>
                    <a:pt x="689153" y="658368"/>
                    <a:pt x="639166" y="658368"/>
                  </a:cubicBezTo>
                  <a:cubicBezTo>
                    <a:pt x="589179" y="658368"/>
                    <a:pt x="548336" y="642518"/>
                    <a:pt x="516636" y="610819"/>
                  </a:cubicBezTo>
                  <a:cubicBezTo>
                    <a:pt x="484937" y="579120"/>
                    <a:pt x="469088" y="535534"/>
                    <a:pt x="469088" y="480060"/>
                  </a:cubicBezTo>
                  <a:cubicBezTo>
                    <a:pt x="469088" y="442874"/>
                    <a:pt x="476403" y="410870"/>
                    <a:pt x="491033" y="384048"/>
                  </a:cubicBezTo>
                  <a:cubicBezTo>
                    <a:pt x="505664" y="357226"/>
                    <a:pt x="525933" y="336804"/>
                    <a:pt x="551841" y="322783"/>
                  </a:cubicBezTo>
                  <a:cubicBezTo>
                    <a:pt x="577749" y="308762"/>
                    <a:pt x="606857" y="301752"/>
                    <a:pt x="639166" y="301752"/>
                  </a:cubicBezTo>
                  <a:close/>
                  <a:moveTo>
                    <a:pt x="170079" y="98755"/>
                  </a:moveTo>
                  <a:cubicBezTo>
                    <a:pt x="158496" y="98755"/>
                    <a:pt x="148895" y="105004"/>
                    <a:pt x="141275" y="117500"/>
                  </a:cubicBezTo>
                  <a:cubicBezTo>
                    <a:pt x="133655" y="129997"/>
                    <a:pt x="129845" y="150266"/>
                    <a:pt x="129845" y="178308"/>
                  </a:cubicBezTo>
                  <a:cubicBezTo>
                    <a:pt x="129845" y="206350"/>
                    <a:pt x="133655" y="226619"/>
                    <a:pt x="141275" y="239116"/>
                  </a:cubicBezTo>
                  <a:cubicBezTo>
                    <a:pt x="148895" y="251612"/>
                    <a:pt x="158496" y="257861"/>
                    <a:pt x="170079" y="257861"/>
                  </a:cubicBezTo>
                  <a:cubicBezTo>
                    <a:pt x="181661" y="257861"/>
                    <a:pt x="191262" y="251612"/>
                    <a:pt x="198882" y="239116"/>
                  </a:cubicBezTo>
                  <a:cubicBezTo>
                    <a:pt x="206502" y="226619"/>
                    <a:pt x="210312" y="206350"/>
                    <a:pt x="210312" y="178308"/>
                  </a:cubicBezTo>
                  <a:cubicBezTo>
                    <a:pt x="210312" y="150266"/>
                    <a:pt x="206502" y="129997"/>
                    <a:pt x="198882" y="117500"/>
                  </a:cubicBezTo>
                  <a:cubicBezTo>
                    <a:pt x="191262" y="105004"/>
                    <a:pt x="181661" y="98755"/>
                    <a:pt x="170079" y="98755"/>
                  </a:cubicBezTo>
                  <a:close/>
                  <a:moveTo>
                    <a:pt x="545897" y="9144"/>
                  </a:moveTo>
                  <a:lnTo>
                    <a:pt x="700431" y="9144"/>
                  </a:lnTo>
                  <a:lnTo>
                    <a:pt x="263348" y="649224"/>
                  </a:lnTo>
                  <a:lnTo>
                    <a:pt x="108814" y="649224"/>
                  </a:lnTo>
                  <a:close/>
                  <a:moveTo>
                    <a:pt x="170079" y="0"/>
                  </a:moveTo>
                  <a:cubicBezTo>
                    <a:pt x="202388" y="0"/>
                    <a:pt x="231496" y="7011"/>
                    <a:pt x="257404" y="21031"/>
                  </a:cubicBezTo>
                  <a:cubicBezTo>
                    <a:pt x="283312" y="35052"/>
                    <a:pt x="303581" y="55474"/>
                    <a:pt x="318212" y="82296"/>
                  </a:cubicBezTo>
                  <a:cubicBezTo>
                    <a:pt x="332842" y="109118"/>
                    <a:pt x="340157" y="141122"/>
                    <a:pt x="340157" y="178308"/>
                  </a:cubicBezTo>
                  <a:cubicBezTo>
                    <a:pt x="340157" y="233782"/>
                    <a:pt x="324308" y="277368"/>
                    <a:pt x="292608" y="309067"/>
                  </a:cubicBezTo>
                  <a:cubicBezTo>
                    <a:pt x="260909" y="340766"/>
                    <a:pt x="220066" y="356616"/>
                    <a:pt x="170079" y="356616"/>
                  </a:cubicBezTo>
                  <a:cubicBezTo>
                    <a:pt x="120092" y="356616"/>
                    <a:pt x="79248" y="340766"/>
                    <a:pt x="47549" y="309067"/>
                  </a:cubicBezTo>
                  <a:cubicBezTo>
                    <a:pt x="15850" y="277368"/>
                    <a:pt x="0" y="233782"/>
                    <a:pt x="0" y="178308"/>
                  </a:cubicBezTo>
                  <a:cubicBezTo>
                    <a:pt x="0" y="141122"/>
                    <a:pt x="7316" y="109118"/>
                    <a:pt x="21946" y="82296"/>
                  </a:cubicBezTo>
                  <a:cubicBezTo>
                    <a:pt x="36576" y="55474"/>
                    <a:pt x="56846" y="35052"/>
                    <a:pt x="82754" y="21031"/>
                  </a:cubicBezTo>
                  <a:cubicBezTo>
                    <a:pt x="108662" y="7011"/>
                    <a:pt x="137770" y="0"/>
                    <a:pt x="1700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38" name="CHANGE TEXT HERE">
            <a:extLst>
              <a:ext uri="{FF2B5EF4-FFF2-40B4-BE49-F238E27FC236}">
                <a16:creationId xmlns:a16="http://schemas.microsoft.com/office/drawing/2014/main" id="{69B94031-358A-4007-9CAA-D547969594A0}"/>
              </a:ext>
            </a:extLst>
          </p:cNvPr>
          <p:cNvSpPr txBox="1"/>
          <p:nvPr/>
        </p:nvSpPr>
        <p:spPr>
          <a:xfrm>
            <a:off x="13593929" y="12099953"/>
            <a:ext cx="31069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FFFFFF"/>
                </a:solidFill>
                <a:latin typeface="Montserrat" panose="00000500000000000000" pitchFamily="2" charset="0"/>
                <a:cs typeface="Rubik" pitchFamily="2" charset="-79"/>
              </a:rPr>
              <a:t>CASHBACK UP TO</a:t>
            </a:r>
          </a:p>
        </p:txBody>
      </p:sp>
      <p:sp>
        <p:nvSpPr>
          <p:cNvPr id="39" name="PLUS SHAPE">
            <a:extLst>
              <a:ext uri="{FF2B5EF4-FFF2-40B4-BE49-F238E27FC236}">
                <a16:creationId xmlns:a16="http://schemas.microsoft.com/office/drawing/2014/main" id="{FD723EA9-3CF4-44C1-BC56-A6317078E6A2}"/>
              </a:ext>
            </a:extLst>
          </p:cNvPr>
          <p:cNvSpPr/>
          <p:nvPr/>
        </p:nvSpPr>
        <p:spPr>
          <a:xfrm>
            <a:off x="10483424" y="12294930"/>
            <a:ext cx="1729906" cy="1729906"/>
          </a:xfrm>
          <a:prstGeom prst="mathPlus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0" name="CHANGE TEXT HERE">
            <a:extLst>
              <a:ext uri="{FF2B5EF4-FFF2-40B4-BE49-F238E27FC236}">
                <a16:creationId xmlns:a16="http://schemas.microsoft.com/office/drawing/2014/main" id="{360531E7-4FFC-46C6-83FF-B564C9E0190A}"/>
              </a:ext>
            </a:extLst>
          </p:cNvPr>
          <p:cNvSpPr txBox="1"/>
          <p:nvPr/>
        </p:nvSpPr>
        <p:spPr>
          <a:xfrm>
            <a:off x="9675348" y="17331308"/>
            <a:ext cx="6830984" cy="2225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3200" b="1" i="1" dirty="0">
                <a:solidFill>
                  <a:srgbClr val="486F96"/>
                </a:solidFill>
                <a:latin typeface="Montserrat" panose="00000500000000000000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Lorem ipsum dolor sit </a:t>
            </a:r>
            <a:r>
              <a:rPr lang="en-US" sz="3200" b="1" i="1" dirty="0" err="1">
                <a:solidFill>
                  <a:srgbClr val="486F96"/>
                </a:solidFill>
                <a:latin typeface="Montserrat" panose="00000500000000000000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amet</a:t>
            </a:r>
            <a:r>
              <a:rPr lang="en-US" sz="3200" b="1" i="1" dirty="0">
                <a:solidFill>
                  <a:srgbClr val="486F96"/>
                </a:solidFill>
                <a:latin typeface="Montserrat" panose="00000500000000000000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, </a:t>
            </a:r>
            <a:r>
              <a:rPr lang="en-US" sz="3200" b="1" i="1" dirty="0" err="1">
                <a:solidFill>
                  <a:srgbClr val="486F96"/>
                </a:solidFill>
                <a:latin typeface="Montserrat" panose="00000500000000000000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consectetur</a:t>
            </a:r>
            <a:r>
              <a:rPr lang="en-US" sz="3200" b="1" i="1" dirty="0">
                <a:solidFill>
                  <a:srgbClr val="486F96"/>
                </a:solidFill>
                <a:latin typeface="Montserrat" panose="00000500000000000000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 </a:t>
            </a:r>
            <a:r>
              <a:rPr lang="en-US" sz="3200" b="1" i="1" dirty="0" err="1">
                <a:solidFill>
                  <a:srgbClr val="486F96"/>
                </a:solidFill>
                <a:latin typeface="Montserrat" panose="00000500000000000000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adi</a:t>
            </a:r>
            <a:r>
              <a:rPr lang="en-US" sz="3200" b="1" i="1" dirty="0">
                <a:solidFill>
                  <a:srgbClr val="486F96"/>
                </a:solidFill>
                <a:latin typeface="Montserrat" panose="00000500000000000000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 </a:t>
            </a:r>
            <a:r>
              <a:rPr lang="en-US" sz="3200" b="1" i="1" dirty="0" err="1">
                <a:solidFill>
                  <a:srgbClr val="486F96"/>
                </a:solidFill>
                <a:latin typeface="Montserrat" panose="00000500000000000000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piscing</a:t>
            </a:r>
            <a:r>
              <a:rPr lang="en-US" sz="3200" b="1" i="1" dirty="0">
                <a:solidFill>
                  <a:srgbClr val="486F96"/>
                </a:solidFill>
                <a:latin typeface="Montserrat" panose="00000500000000000000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 </a:t>
            </a:r>
            <a:r>
              <a:rPr lang="en-US" sz="3200" b="1" i="1" dirty="0" err="1">
                <a:solidFill>
                  <a:srgbClr val="486F96"/>
                </a:solidFill>
                <a:latin typeface="Montserrat" panose="00000500000000000000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elit</a:t>
            </a:r>
            <a:r>
              <a:rPr lang="en-US" sz="3200" b="1" i="1" dirty="0">
                <a:solidFill>
                  <a:srgbClr val="486F96"/>
                </a:solidFill>
                <a:latin typeface="Montserrat" panose="00000500000000000000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, sed do </a:t>
            </a:r>
            <a:r>
              <a:rPr lang="en-US" sz="3200" b="1" i="1" dirty="0" err="1">
                <a:solidFill>
                  <a:srgbClr val="486F96"/>
                </a:solidFill>
                <a:latin typeface="Montserrat" panose="00000500000000000000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eiusmod</a:t>
            </a:r>
            <a:r>
              <a:rPr lang="en-US" sz="3200" b="1" i="1" dirty="0">
                <a:solidFill>
                  <a:srgbClr val="486F96"/>
                </a:solidFill>
                <a:latin typeface="Montserrat" panose="00000500000000000000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 </a:t>
            </a:r>
            <a:r>
              <a:rPr lang="en-US" sz="3200" b="1" i="1" dirty="0" err="1">
                <a:solidFill>
                  <a:srgbClr val="486F96"/>
                </a:solidFill>
                <a:latin typeface="Montserrat" panose="00000500000000000000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tempor</a:t>
            </a:r>
            <a:endParaRPr lang="en-US" sz="3200" b="1" i="1" dirty="0">
              <a:solidFill>
                <a:srgbClr val="486F96"/>
              </a:solidFill>
              <a:latin typeface="Montserrat" panose="00000500000000000000" pitchFamily="2" charset="0"/>
              <a:ea typeface="Schoolbell" panose="02000000000000000000" pitchFamily="2" charset="0"/>
              <a:cs typeface="Sriracha" panose="00000500000000000000" pitchFamily="2" charset="-34"/>
            </a:endParaRPr>
          </a:p>
        </p:txBody>
      </p:sp>
      <p:sp>
        <p:nvSpPr>
          <p:cNvPr id="41" name="WAVE SHAPE">
            <a:extLst>
              <a:ext uri="{FF2B5EF4-FFF2-40B4-BE49-F238E27FC236}">
                <a16:creationId xmlns:a16="http://schemas.microsoft.com/office/drawing/2014/main" id="{D98970B6-911C-4123-A2F1-121609F38E79}"/>
              </a:ext>
            </a:extLst>
          </p:cNvPr>
          <p:cNvSpPr/>
          <p:nvPr/>
        </p:nvSpPr>
        <p:spPr>
          <a:xfrm>
            <a:off x="-1598239" y="9029893"/>
            <a:ext cx="3736155" cy="2009637"/>
          </a:xfrm>
          <a:custGeom>
            <a:avLst/>
            <a:gdLst>
              <a:gd name="connsiteX0" fmla="*/ 1597904 w 2856548"/>
              <a:gd name="connsiteY0" fmla="*/ 1535767 h 1536506"/>
              <a:gd name="connsiteX1" fmla="*/ 1592580 w 2856548"/>
              <a:gd name="connsiteY1" fmla="*/ 1536506 h 1536506"/>
              <a:gd name="connsiteX2" fmla="*/ 1586025 w 2856548"/>
              <a:gd name="connsiteY2" fmla="*/ 1536194 h 1536506"/>
              <a:gd name="connsiteX3" fmla="*/ 1568341 w 2856548"/>
              <a:gd name="connsiteY3" fmla="*/ 1535055 h 1536506"/>
              <a:gd name="connsiteX4" fmla="*/ 1572578 w 2856548"/>
              <a:gd name="connsiteY4" fmla="*/ 1535553 h 1536506"/>
              <a:gd name="connsiteX5" fmla="*/ 1586025 w 2856548"/>
              <a:gd name="connsiteY5" fmla="*/ 1536194 h 1536506"/>
              <a:gd name="connsiteX6" fmla="*/ 1577340 w 2856548"/>
              <a:gd name="connsiteY6" fmla="*/ 1536506 h 1536506"/>
              <a:gd name="connsiteX7" fmla="*/ 1592485 w 2856548"/>
              <a:gd name="connsiteY7" fmla="*/ 1534981 h 1536506"/>
              <a:gd name="connsiteX8" fmla="*/ 1598783 w 2856548"/>
              <a:gd name="connsiteY8" fmla="*/ 1535448 h 1536506"/>
              <a:gd name="connsiteX9" fmla="*/ 1598295 w 2856548"/>
              <a:gd name="connsiteY9" fmla="*/ 1535553 h 1536506"/>
              <a:gd name="connsiteX10" fmla="*/ 1587495 w 2856548"/>
              <a:gd name="connsiteY10" fmla="*/ 1534491 h 1536506"/>
              <a:gd name="connsiteX11" fmla="*/ 1592485 w 2856548"/>
              <a:gd name="connsiteY11" fmla="*/ 1534981 h 1536506"/>
              <a:gd name="connsiteX12" fmla="*/ 1586652 w 2856548"/>
              <a:gd name="connsiteY12" fmla="*/ 1534549 h 1536506"/>
              <a:gd name="connsiteX13" fmla="*/ 1556385 w 2856548"/>
              <a:gd name="connsiteY13" fmla="*/ 1533648 h 1536506"/>
              <a:gd name="connsiteX14" fmla="*/ 1561902 w 2856548"/>
              <a:gd name="connsiteY14" fmla="*/ 1534016 h 1536506"/>
              <a:gd name="connsiteX15" fmla="*/ 1568341 w 2856548"/>
              <a:gd name="connsiteY15" fmla="*/ 1535055 h 1536506"/>
              <a:gd name="connsiteX16" fmla="*/ 1615590 w 2856548"/>
              <a:gd name="connsiteY16" fmla="*/ 1532530 h 1536506"/>
              <a:gd name="connsiteX17" fmla="*/ 1602034 w 2856548"/>
              <a:gd name="connsiteY17" fmla="*/ 1535193 h 1536506"/>
              <a:gd name="connsiteX18" fmla="*/ 1599705 w 2856548"/>
              <a:gd name="connsiteY18" fmla="*/ 1535516 h 1536506"/>
              <a:gd name="connsiteX19" fmla="*/ 1598783 w 2856548"/>
              <a:gd name="connsiteY19" fmla="*/ 1535448 h 1536506"/>
              <a:gd name="connsiteX20" fmla="*/ 1610768 w 2856548"/>
              <a:gd name="connsiteY20" fmla="*/ 1532867 h 1536506"/>
              <a:gd name="connsiteX21" fmla="*/ 1653472 w 2856548"/>
              <a:gd name="connsiteY21" fmla="*/ 1525090 h 1536506"/>
              <a:gd name="connsiteX22" fmla="*/ 1651635 w 2856548"/>
              <a:gd name="connsiteY22" fmla="*/ 1526028 h 1536506"/>
              <a:gd name="connsiteX23" fmla="*/ 1613774 w 2856548"/>
              <a:gd name="connsiteY23" fmla="*/ 1535196 h 1536506"/>
              <a:gd name="connsiteX24" fmla="*/ 1597904 w 2856548"/>
              <a:gd name="connsiteY24" fmla="*/ 1535767 h 1536506"/>
              <a:gd name="connsiteX25" fmla="*/ 1599705 w 2856548"/>
              <a:gd name="connsiteY25" fmla="*/ 1535516 h 1536506"/>
              <a:gd name="connsiteX26" fmla="*/ 1600200 w 2856548"/>
              <a:gd name="connsiteY26" fmla="*/ 1535553 h 1536506"/>
              <a:gd name="connsiteX27" fmla="*/ 1602034 w 2856548"/>
              <a:gd name="connsiteY27" fmla="*/ 1535193 h 1536506"/>
              <a:gd name="connsiteX28" fmla="*/ 1626870 w 2856548"/>
              <a:gd name="connsiteY28" fmla="*/ 1531743 h 1536506"/>
              <a:gd name="connsiteX29" fmla="*/ 1615590 w 2856548"/>
              <a:gd name="connsiteY29" fmla="*/ 1532530 h 1536506"/>
              <a:gd name="connsiteX30" fmla="*/ 1654027 w 2856548"/>
              <a:gd name="connsiteY30" fmla="*/ 1524806 h 1536506"/>
              <a:gd name="connsiteX31" fmla="*/ 1653540 w 2856548"/>
              <a:gd name="connsiteY31" fmla="*/ 1525076 h 1536506"/>
              <a:gd name="connsiteX32" fmla="*/ 1653472 w 2856548"/>
              <a:gd name="connsiteY32" fmla="*/ 1525090 h 1536506"/>
              <a:gd name="connsiteX33" fmla="*/ 1658275 w 2856548"/>
              <a:gd name="connsiteY33" fmla="*/ 1522634 h 1536506"/>
              <a:gd name="connsiteX34" fmla="*/ 1654027 w 2856548"/>
              <a:gd name="connsiteY34" fmla="*/ 1524806 h 1536506"/>
              <a:gd name="connsiteX35" fmla="*/ 1657720 w 2856548"/>
              <a:gd name="connsiteY35" fmla="*/ 1522754 h 1536506"/>
              <a:gd name="connsiteX36" fmla="*/ 1666159 w 2856548"/>
              <a:gd name="connsiteY36" fmla="*/ 1518605 h 1536506"/>
              <a:gd name="connsiteX37" fmla="*/ 1660208 w 2856548"/>
              <a:gd name="connsiteY37" fmla="*/ 1522218 h 1536506"/>
              <a:gd name="connsiteX38" fmla="*/ 1658275 w 2856548"/>
              <a:gd name="connsiteY38" fmla="*/ 1522634 h 1536506"/>
              <a:gd name="connsiteX39" fmla="*/ 1500752 w 2856548"/>
              <a:gd name="connsiteY39" fmla="*/ 1514273 h 1536506"/>
              <a:gd name="connsiteX40" fmla="*/ 1510600 w 2856548"/>
              <a:gd name="connsiteY40" fmla="*/ 1517857 h 1536506"/>
              <a:gd name="connsiteX41" fmla="*/ 1512094 w 2856548"/>
              <a:gd name="connsiteY41" fmla="*/ 1518646 h 1536506"/>
              <a:gd name="connsiteX42" fmla="*/ 1523048 w 2856548"/>
              <a:gd name="connsiteY42" fmla="*/ 1523171 h 1536506"/>
              <a:gd name="connsiteX43" fmla="*/ 1518853 w 2856548"/>
              <a:gd name="connsiteY43" fmla="*/ 1520859 h 1536506"/>
              <a:gd name="connsiteX44" fmla="*/ 1525557 w 2856548"/>
              <a:gd name="connsiteY44" fmla="*/ 1523299 h 1536506"/>
              <a:gd name="connsiteX45" fmla="*/ 1540193 w 2856548"/>
              <a:gd name="connsiteY45" fmla="*/ 1529838 h 1536506"/>
              <a:gd name="connsiteX46" fmla="*/ 1544766 w 2856548"/>
              <a:gd name="connsiteY46" fmla="*/ 1530288 h 1536506"/>
              <a:gd name="connsiteX47" fmla="*/ 1548765 w 2856548"/>
              <a:gd name="connsiteY47" fmla="*/ 1531743 h 1536506"/>
              <a:gd name="connsiteX48" fmla="*/ 1586652 w 2856548"/>
              <a:gd name="connsiteY48" fmla="*/ 1534549 h 1536506"/>
              <a:gd name="connsiteX49" fmla="*/ 1585913 w 2856548"/>
              <a:gd name="connsiteY49" fmla="*/ 1534601 h 1536506"/>
              <a:gd name="connsiteX50" fmla="*/ 1570673 w 2856548"/>
              <a:gd name="connsiteY50" fmla="*/ 1534601 h 1536506"/>
              <a:gd name="connsiteX51" fmla="*/ 1561902 w 2856548"/>
              <a:gd name="connsiteY51" fmla="*/ 1534016 h 1536506"/>
              <a:gd name="connsiteX52" fmla="*/ 1540431 w 2856548"/>
              <a:gd name="connsiteY52" fmla="*/ 1530553 h 1536506"/>
              <a:gd name="connsiteX53" fmla="*/ 1504950 w 2856548"/>
              <a:gd name="connsiteY53" fmla="*/ 1517456 h 1536506"/>
              <a:gd name="connsiteX54" fmla="*/ 1495425 w 2856548"/>
              <a:gd name="connsiteY54" fmla="*/ 1509836 h 1536506"/>
              <a:gd name="connsiteX55" fmla="*/ 1513519 w 2856548"/>
              <a:gd name="connsiteY55" fmla="*/ 1517920 h 1536506"/>
              <a:gd name="connsiteX56" fmla="*/ 1518853 w 2856548"/>
              <a:gd name="connsiteY56" fmla="*/ 1520859 h 1536506"/>
              <a:gd name="connsiteX57" fmla="*/ 1510600 w 2856548"/>
              <a:gd name="connsiteY57" fmla="*/ 1517857 h 1536506"/>
              <a:gd name="connsiteX58" fmla="*/ 1479417 w 2856548"/>
              <a:gd name="connsiteY58" fmla="*/ 1499129 h 1536506"/>
              <a:gd name="connsiteX59" fmla="*/ 1484388 w 2856548"/>
              <a:gd name="connsiteY59" fmla="*/ 1501868 h 1536506"/>
              <a:gd name="connsiteX60" fmla="*/ 1500752 w 2856548"/>
              <a:gd name="connsiteY60" fmla="*/ 1514273 h 1536506"/>
              <a:gd name="connsiteX61" fmla="*/ 1499354 w 2856548"/>
              <a:gd name="connsiteY61" fmla="*/ 1513765 h 1536506"/>
              <a:gd name="connsiteX62" fmla="*/ 1473241 w 2856548"/>
              <a:gd name="connsiteY62" fmla="*/ 1494595 h 1536506"/>
              <a:gd name="connsiteX63" fmla="*/ 1479417 w 2856548"/>
              <a:gd name="connsiteY63" fmla="*/ 1499129 h 1536506"/>
              <a:gd name="connsiteX64" fmla="*/ 1476375 w 2856548"/>
              <a:gd name="connsiteY64" fmla="*/ 1497453 h 1536506"/>
              <a:gd name="connsiteX65" fmla="*/ 2777495 w 2856548"/>
              <a:gd name="connsiteY65" fmla="*/ 1487931 h 1536506"/>
              <a:gd name="connsiteX66" fmla="*/ 2784931 w 2856548"/>
              <a:gd name="connsiteY66" fmla="*/ 1492393 h 1536506"/>
              <a:gd name="connsiteX67" fmla="*/ 2783205 w 2856548"/>
              <a:gd name="connsiteY67" fmla="*/ 1491738 h 1536506"/>
              <a:gd name="connsiteX68" fmla="*/ 2754630 w 2856548"/>
              <a:gd name="connsiteY68" fmla="*/ 1486976 h 1536506"/>
              <a:gd name="connsiteX69" fmla="*/ 2756406 w 2856548"/>
              <a:gd name="connsiteY69" fmla="*/ 1487331 h 1536506"/>
              <a:gd name="connsiteX70" fmla="*/ 2772728 w 2856548"/>
              <a:gd name="connsiteY70" fmla="*/ 1499358 h 1536506"/>
              <a:gd name="connsiteX71" fmla="*/ 2766060 w 2856548"/>
              <a:gd name="connsiteY71" fmla="*/ 1494596 h 1536506"/>
              <a:gd name="connsiteX72" fmla="*/ 2754630 w 2856548"/>
              <a:gd name="connsiteY72" fmla="*/ 1486976 h 1536506"/>
              <a:gd name="connsiteX73" fmla="*/ 1085850 w 2856548"/>
              <a:gd name="connsiteY73" fmla="*/ 1486023 h 1536506"/>
              <a:gd name="connsiteX74" fmla="*/ 1062990 w 2856548"/>
              <a:gd name="connsiteY74" fmla="*/ 1505073 h 1536506"/>
              <a:gd name="connsiteX75" fmla="*/ 1073066 w 2856548"/>
              <a:gd name="connsiteY75" fmla="*/ 1495510 h 1536506"/>
              <a:gd name="connsiteX76" fmla="*/ 1721049 w 2856548"/>
              <a:gd name="connsiteY76" fmla="*/ 1483165 h 1536506"/>
              <a:gd name="connsiteX77" fmla="*/ 1716405 w 2856548"/>
              <a:gd name="connsiteY77" fmla="*/ 1487928 h 1536506"/>
              <a:gd name="connsiteX78" fmla="*/ 1694498 w 2856548"/>
              <a:gd name="connsiteY78" fmla="*/ 1504121 h 1536506"/>
              <a:gd name="connsiteX79" fmla="*/ 1666159 w 2856548"/>
              <a:gd name="connsiteY79" fmla="*/ 1518605 h 1536506"/>
              <a:gd name="connsiteX80" fmla="*/ 1676616 w 2856548"/>
              <a:gd name="connsiteY80" fmla="*/ 1512256 h 1536506"/>
              <a:gd name="connsiteX81" fmla="*/ 1704975 w 2856548"/>
              <a:gd name="connsiteY81" fmla="*/ 1496501 h 1536506"/>
              <a:gd name="connsiteX82" fmla="*/ 1708923 w 2856548"/>
              <a:gd name="connsiteY82" fmla="*/ 1492641 h 1536506"/>
              <a:gd name="connsiteX83" fmla="*/ 1713548 w 2856548"/>
              <a:gd name="connsiteY83" fmla="*/ 1489833 h 1536506"/>
              <a:gd name="connsiteX84" fmla="*/ 1721049 w 2856548"/>
              <a:gd name="connsiteY84" fmla="*/ 1483165 h 1536506"/>
              <a:gd name="connsiteX85" fmla="*/ 2767013 w 2856548"/>
              <a:gd name="connsiteY85" fmla="*/ 1478403 h 1536506"/>
              <a:gd name="connsiteX86" fmla="*/ 2781300 w 2856548"/>
              <a:gd name="connsiteY86" fmla="*/ 1486976 h 1536506"/>
              <a:gd name="connsiteX87" fmla="*/ 2789873 w 2856548"/>
              <a:gd name="connsiteY87" fmla="*/ 1489833 h 1536506"/>
              <a:gd name="connsiteX88" fmla="*/ 2767013 w 2856548"/>
              <a:gd name="connsiteY88" fmla="*/ 1478403 h 1536506"/>
              <a:gd name="connsiteX89" fmla="*/ 1452906 w 2856548"/>
              <a:gd name="connsiteY89" fmla="*/ 1478002 h 1536506"/>
              <a:gd name="connsiteX90" fmla="*/ 1465580 w 2856548"/>
              <a:gd name="connsiteY90" fmla="*/ 1487611 h 1536506"/>
              <a:gd name="connsiteX91" fmla="*/ 1473241 w 2856548"/>
              <a:gd name="connsiteY91" fmla="*/ 1494595 h 1536506"/>
              <a:gd name="connsiteX92" fmla="*/ 1456373 w 2856548"/>
              <a:gd name="connsiteY92" fmla="*/ 1482213 h 1536506"/>
              <a:gd name="connsiteX93" fmla="*/ 2731101 w 2856548"/>
              <a:gd name="connsiteY93" fmla="*/ 1476156 h 1536506"/>
              <a:gd name="connsiteX94" fmla="*/ 2740343 w 2856548"/>
              <a:gd name="connsiteY94" fmla="*/ 1480308 h 1536506"/>
              <a:gd name="connsiteX95" fmla="*/ 2737485 w 2856548"/>
              <a:gd name="connsiteY95" fmla="*/ 1483166 h 1536506"/>
              <a:gd name="connsiteX96" fmla="*/ 2731101 w 2856548"/>
              <a:gd name="connsiteY96" fmla="*/ 1476156 h 1536506"/>
              <a:gd name="connsiteX97" fmla="*/ 2753678 w 2856548"/>
              <a:gd name="connsiteY97" fmla="*/ 1464116 h 1536506"/>
              <a:gd name="connsiteX98" fmla="*/ 2756535 w 2856548"/>
              <a:gd name="connsiteY98" fmla="*/ 1467926 h 1536506"/>
              <a:gd name="connsiteX99" fmla="*/ 2776538 w 2856548"/>
              <a:gd name="connsiteY99" fmla="*/ 1482213 h 1536506"/>
              <a:gd name="connsiteX100" fmla="*/ 2766060 w 2856548"/>
              <a:gd name="connsiteY100" fmla="*/ 1473641 h 1536506"/>
              <a:gd name="connsiteX101" fmla="*/ 2753678 w 2856548"/>
              <a:gd name="connsiteY101" fmla="*/ 1464116 h 1536506"/>
              <a:gd name="connsiteX102" fmla="*/ 1738258 w 2856548"/>
              <a:gd name="connsiteY102" fmla="*/ 1463958 h 1536506"/>
              <a:gd name="connsiteX103" fmla="*/ 1736408 w 2856548"/>
              <a:gd name="connsiteY103" fmla="*/ 1466021 h 1536506"/>
              <a:gd name="connsiteX104" fmla="*/ 1737342 w 2856548"/>
              <a:gd name="connsiteY104" fmla="*/ 1464854 h 1536506"/>
              <a:gd name="connsiteX105" fmla="*/ 1569406 w 2856548"/>
              <a:gd name="connsiteY105" fmla="*/ 1443204 h 1536506"/>
              <a:gd name="connsiteX106" fmla="*/ 1603058 w 2856548"/>
              <a:gd name="connsiteY106" fmla="*/ 1444113 h 1536506"/>
              <a:gd name="connsiteX107" fmla="*/ 1576388 w 2856548"/>
              <a:gd name="connsiteY107" fmla="*/ 1445066 h 1536506"/>
              <a:gd name="connsiteX108" fmla="*/ 1561284 w 2856548"/>
              <a:gd name="connsiteY108" fmla="*/ 1441038 h 1536506"/>
              <a:gd name="connsiteX109" fmla="*/ 1569406 w 2856548"/>
              <a:gd name="connsiteY109" fmla="*/ 1443204 h 1536506"/>
              <a:gd name="connsiteX110" fmla="*/ 1567815 w 2856548"/>
              <a:gd name="connsiteY110" fmla="*/ 1443161 h 1536506"/>
              <a:gd name="connsiteX111" fmla="*/ 1598318 w 2856548"/>
              <a:gd name="connsiteY111" fmla="*/ 1440467 h 1536506"/>
              <a:gd name="connsiteX112" fmla="*/ 1593533 w 2856548"/>
              <a:gd name="connsiteY112" fmla="*/ 1441256 h 1536506"/>
              <a:gd name="connsiteX113" fmla="*/ 1589805 w 2856548"/>
              <a:gd name="connsiteY113" fmla="*/ 1440760 h 1536506"/>
              <a:gd name="connsiteX114" fmla="*/ 1607394 w 2856548"/>
              <a:gd name="connsiteY114" fmla="*/ 1438969 h 1536506"/>
              <a:gd name="connsiteX115" fmla="*/ 1603058 w 2856548"/>
              <a:gd name="connsiteY115" fmla="*/ 1440303 h 1536506"/>
              <a:gd name="connsiteX116" fmla="*/ 1598318 w 2856548"/>
              <a:gd name="connsiteY116" fmla="*/ 1440467 h 1536506"/>
              <a:gd name="connsiteX117" fmla="*/ 930733 w 2856548"/>
              <a:gd name="connsiteY117" fmla="*/ 1438685 h 1536506"/>
              <a:gd name="connsiteX118" fmla="*/ 960120 w 2856548"/>
              <a:gd name="connsiteY118" fmla="*/ 1442208 h 1536506"/>
              <a:gd name="connsiteX119" fmla="*/ 935355 w 2856548"/>
              <a:gd name="connsiteY119" fmla="*/ 1440303 h 1536506"/>
              <a:gd name="connsiteX120" fmla="*/ 1758526 w 2856548"/>
              <a:gd name="connsiteY120" fmla="*/ 1438374 h 1536506"/>
              <a:gd name="connsiteX121" fmla="*/ 1757125 w 2856548"/>
              <a:gd name="connsiteY121" fmla="*/ 1440303 h 1536506"/>
              <a:gd name="connsiteX122" fmla="*/ 1752010 w 2856548"/>
              <a:gd name="connsiteY122" fmla="*/ 1446519 h 1536506"/>
              <a:gd name="connsiteX123" fmla="*/ 930286 w 2856548"/>
              <a:gd name="connsiteY123" fmla="*/ 1437630 h 1536506"/>
              <a:gd name="connsiteX124" fmla="*/ 953453 w 2856548"/>
              <a:gd name="connsiteY124" fmla="*/ 1440303 h 1536506"/>
              <a:gd name="connsiteX125" fmla="*/ 936308 w 2856548"/>
              <a:gd name="connsiteY125" fmla="*/ 1439351 h 1536506"/>
              <a:gd name="connsiteX126" fmla="*/ 1547813 w 2856548"/>
              <a:gd name="connsiteY126" fmla="*/ 1437446 h 1536506"/>
              <a:gd name="connsiteX127" fmla="*/ 1553528 w 2856548"/>
              <a:gd name="connsiteY127" fmla="*/ 1438517 h 1536506"/>
              <a:gd name="connsiteX128" fmla="*/ 1561284 w 2856548"/>
              <a:gd name="connsiteY128" fmla="*/ 1441038 h 1536506"/>
              <a:gd name="connsiteX129" fmla="*/ 926925 w 2856548"/>
              <a:gd name="connsiteY129" fmla="*/ 1436670 h 1536506"/>
              <a:gd name="connsiteX130" fmla="*/ 930286 w 2856548"/>
              <a:gd name="connsiteY130" fmla="*/ 1437630 h 1536506"/>
              <a:gd name="connsiteX131" fmla="*/ 928688 w 2856548"/>
              <a:gd name="connsiteY131" fmla="*/ 1437446 h 1536506"/>
              <a:gd name="connsiteX132" fmla="*/ 991549 w 2856548"/>
              <a:gd name="connsiteY132" fmla="*/ 1435860 h 1536506"/>
              <a:gd name="connsiteX133" fmla="*/ 985838 w 2856548"/>
              <a:gd name="connsiteY133" fmla="*/ 1438398 h 1536506"/>
              <a:gd name="connsiteX134" fmla="*/ 978218 w 2856548"/>
              <a:gd name="connsiteY134" fmla="*/ 1440303 h 1536506"/>
              <a:gd name="connsiteX135" fmla="*/ 983933 w 2856548"/>
              <a:gd name="connsiteY135" fmla="*/ 1438398 h 1536506"/>
              <a:gd name="connsiteX136" fmla="*/ 1552946 w 2856548"/>
              <a:gd name="connsiteY136" fmla="*/ 1435858 h 1536506"/>
              <a:gd name="connsiteX137" fmla="*/ 1589805 w 2856548"/>
              <a:gd name="connsiteY137" fmla="*/ 1440760 h 1536506"/>
              <a:gd name="connsiteX138" fmla="*/ 1575435 w 2856548"/>
              <a:gd name="connsiteY138" fmla="*/ 1441256 h 1536506"/>
              <a:gd name="connsiteX139" fmla="*/ 1763078 w 2856548"/>
              <a:gd name="connsiteY139" fmla="*/ 1435541 h 1536506"/>
              <a:gd name="connsiteX140" fmla="*/ 1744980 w 2856548"/>
              <a:gd name="connsiteY140" fmla="*/ 1459353 h 1536506"/>
              <a:gd name="connsiteX141" fmla="*/ 1747838 w 2856548"/>
              <a:gd name="connsiteY141" fmla="*/ 1454591 h 1536506"/>
              <a:gd name="connsiteX142" fmla="*/ 1738258 w 2856548"/>
              <a:gd name="connsiteY142" fmla="*/ 1463958 h 1536506"/>
              <a:gd name="connsiteX143" fmla="*/ 1752958 w 2856548"/>
              <a:gd name="connsiteY143" fmla="*/ 1447566 h 1536506"/>
              <a:gd name="connsiteX144" fmla="*/ 1763078 w 2856548"/>
              <a:gd name="connsiteY144" fmla="*/ 1435541 h 1536506"/>
              <a:gd name="connsiteX145" fmla="*/ 992505 w 2856548"/>
              <a:gd name="connsiteY145" fmla="*/ 1435541 h 1536506"/>
              <a:gd name="connsiteX146" fmla="*/ 991549 w 2856548"/>
              <a:gd name="connsiteY146" fmla="*/ 1435860 h 1536506"/>
              <a:gd name="connsiteX147" fmla="*/ 992123 w 2856548"/>
              <a:gd name="connsiteY147" fmla="*/ 1435605 h 1536506"/>
              <a:gd name="connsiteX148" fmla="*/ 1624953 w 2856548"/>
              <a:gd name="connsiteY148" fmla="*/ 1433566 h 1536506"/>
              <a:gd name="connsiteX149" fmla="*/ 1617346 w 2856548"/>
              <a:gd name="connsiteY149" fmla="*/ 1437327 h 1536506"/>
              <a:gd name="connsiteX150" fmla="*/ 1607394 w 2856548"/>
              <a:gd name="connsiteY150" fmla="*/ 1438969 h 1536506"/>
              <a:gd name="connsiteX151" fmla="*/ 368618 w 2856548"/>
              <a:gd name="connsiteY151" fmla="*/ 1431731 h 1536506"/>
              <a:gd name="connsiteX152" fmla="*/ 360998 w 2856548"/>
              <a:gd name="connsiteY152" fmla="*/ 1435541 h 1536506"/>
              <a:gd name="connsiteX153" fmla="*/ 353232 w 2856548"/>
              <a:gd name="connsiteY153" fmla="*/ 1438129 h 1536506"/>
              <a:gd name="connsiteX154" fmla="*/ 1630709 w 2856548"/>
              <a:gd name="connsiteY154" fmla="*/ 1430721 h 1536506"/>
              <a:gd name="connsiteX155" fmla="*/ 1627823 w 2856548"/>
              <a:gd name="connsiteY155" fmla="*/ 1432683 h 1536506"/>
              <a:gd name="connsiteX156" fmla="*/ 1624953 w 2856548"/>
              <a:gd name="connsiteY156" fmla="*/ 1433566 h 1536506"/>
              <a:gd name="connsiteX157" fmla="*/ 1541413 w 2856548"/>
              <a:gd name="connsiteY157" fmla="*/ 1429609 h 1536506"/>
              <a:gd name="connsiteX158" fmla="*/ 1551623 w 2856548"/>
              <a:gd name="connsiteY158" fmla="*/ 1435541 h 1536506"/>
              <a:gd name="connsiteX159" fmla="*/ 1552946 w 2856548"/>
              <a:gd name="connsiteY159" fmla="*/ 1435858 h 1536506"/>
              <a:gd name="connsiteX160" fmla="*/ 1548765 w 2856548"/>
              <a:gd name="connsiteY160" fmla="*/ 1435303 h 1536506"/>
              <a:gd name="connsiteX161" fmla="*/ 905459 w 2856548"/>
              <a:gd name="connsiteY161" fmla="*/ 1427225 h 1536506"/>
              <a:gd name="connsiteX162" fmla="*/ 926925 w 2856548"/>
              <a:gd name="connsiteY162" fmla="*/ 1436670 h 1536506"/>
              <a:gd name="connsiteX163" fmla="*/ 916305 w 2856548"/>
              <a:gd name="connsiteY163" fmla="*/ 1433636 h 1536506"/>
              <a:gd name="connsiteX164" fmla="*/ 930733 w 2856548"/>
              <a:gd name="connsiteY164" fmla="*/ 1438685 h 1536506"/>
              <a:gd name="connsiteX165" fmla="*/ 922378 w 2856548"/>
              <a:gd name="connsiteY165" fmla="*/ 1437684 h 1536506"/>
              <a:gd name="connsiteX166" fmla="*/ 904367 w 2856548"/>
              <a:gd name="connsiteY166" fmla="*/ 1426550 h 1536506"/>
              <a:gd name="connsiteX167" fmla="*/ 905459 w 2856548"/>
              <a:gd name="connsiteY167" fmla="*/ 1427225 h 1536506"/>
              <a:gd name="connsiteX168" fmla="*/ 904875 w 2856548"/>
              <a:gd name="connsiteY168" fmla="*/ 1426968 h 1536506"/>
              <a:gd name="connsiteX169" fmla="*/ 1649730 w 2856548"/>
              <a:gd name="connsiteY169" fmla="*/ 1422206 h 1536506"/>
              <a:gd name="connsiteX170" fmla="*/ 1648183 w 2856548"/>
              <a:gd name="connsiteY170" fmla="*/ 1424564 h 1536506"/>
              <a:gd name="connsiteX171" fmla="*/ 1644015 w 2856548"/>
              <a:gd name="connsiteY171" fmla="*/ 1427921 h 1536506"/>
              <a:gd name="connsiteX172" fmla="*/ 1633538 w 2856548"/>
              <a:gd name="connsiteY172" fmla="*/ 1434588 h 1536506"/>
              <a:gd name="connsiteX173" fmla="*/ 1624013 w 2856548"/>
              <a:gd name="connsiteY173" fmla="*/ 1439351 h 1536506"/>
              <a:gd name="connsiteX174" fmla="*/ 1628775 w 2856548"/>
              <a:gd name="connsiteY174" fmla="*/ 1436493 h 1536506"/>
              <a:gd name="connsiteX175" fmla="*/ 1620203 w 2856548"/>
              <a:gd name="connsiteY175" fmla="*/ 1439351 h 1536506"/>
              <a:gd name="connsiteX176" fmla="*/ 1634490 w 2856548"/>
              <a:gd name="connsiteY176" fmla="*/ 1432683 h 1536506"/>
              <a:gd name="connsiteX177" fmla="*/ 1639253 w 2856548"/>
              <a:gd name="connsiteY177" fmla="*/ 1429826 h 1536506"/>
              <a:gd name="connsiteX178" fmla="*/ 1643063 w 2856548"/>
              <a:gd name="connsiteY178" fmla="*/ 1426968 h 1536506"/>
              <a:gd name="connsiteX179" fmla="*/ 1649730 w 2856548"/>
              <a:gd name="connsiteY179" fmla="*/ 1422206 h 1536506"/>
              <a:gd name="connsiteX180" fmla="*/ 1646257 w 2856548"/>
              <a:gd name="connsiteY180" fmla="*/ 1420148 h 1536506"/>
              <a:gd name="connsiteX181" fmla="*/ 1638300 w 2856548"/>
              <a:gd name="connsiteY181" fmla="*/ 1426968 h 1536506"/>
              <a:gd name="connsiteX182" fmla="*/ 1630709 w 2856548"/>
              <a:gd name="connsiteY182" fmla="*/ 1430721 h 1536506"/>
              <a:gd name="connsiteX183" fmla="*/ 1655445 w 2856548"/>
              <a:gd name="connsiteY183" fmla="*/ 1418396 h 1536506"/>
              <a:gd name="connsiteX184" fmla="*/ 1647230 w 2856548"/>
              <a:gd name="connsiteY184" fmla="*/ 1426016 h 1536506"/>
              <a:gd name="connsiteX185" fmla="*/ 1648183 w 2856548"/>
              <a:gd name="connsiteY185" fmla="*/ 1424564 h 1536506"/>
              <a:gd name="connsiteX186" fmla="*/ 1652588 w 2856548"/>
              <a:gd name="connsiteY186" fmla="*/ 1421015 h 1536506"/>
              <a:gd name="connsiteX187" fmla="*/ 1655445 w 2856548"/>
              <a:gd name="connsiteY187" fmla="*/ 1418396 h 1536506"/>
              <a:gd name="connsiteX188" fmla="*/ 1401128 w 2856548"/>
              <a:gd name="connsiteY188" fmla="*/ 1417443 h 1536506"/>
              <a:gd name="connsiteX189" fmla="*/ 1443990 w 2856548"/>
              <a:gd name="connsiteY189" fmla="*/ 1467926 h 1536506"/>
              <a:gd name="connsiteX190" fmla="*/ 1446467 w 2856548"/>
              <a:gd name="connsiteY190" fmla="*/ 1470185 h 1536506"/>
              <a:gd name="connsiteX191" fmla="*/ 1452906 w 2856548"/>
              <a:gd name="connsiteY191" fmla="*/ 1478002 h 1536506"/>
              <a:gd name="connsiteX192" fmla="*/ 1445895 w 2856548"/>
              <a:gd name="connsiteY192" fmla="*/ 1472688 h 1536506"/>
              <a:gd name="connsiteX193" fmla="*/ 1401128 w 2856548"/>
              <a:gd name="connsiteY193" fmla="*/ 1417443 h 1536506"/>
              <a:gd name="connsiteX194" fmla="*/ 1022033 w 2856548"/>
              <a:gd name="connsiteY194" fmla="*/ 1412681 h 1536506"/>
              <a:gd name="connsiteX195" fmla="*/ 1012508 w 2856548"/>
              <a:gd name="connsiteY195" fmla="*/ 1422206 h 1536506"/>
              <a:gd name="connsiteX196" fmla="*/ 1000125 w 2856548"/>
              <a:gd name="connsiteY196" fmla="*/ 1430778 h 1536506"/>
              <a:gd name="connsiteX197" fmla="*/ 1007745 w 2856548"/>
              <a:gd name="connsiteY197" fmla="*/ 1426968 h 1536506"/>
              <a:gd name="connsiteX198" fmla="*/ 994410 w 2856548"/>
              <a:gd name="connsiteY198" fmla="*/ 1434588 h 1536506"/>
              <a:gd name="connsiteX199" fmla="*/ 992123 w 2856548"/>
              <a:gd name="connsiteY199" fmla="*/ 1435605 h 1536506"/>
              <a:gd name="connsiteX200" fmla="*/ 986790 w 2856548"/>
              <a:gd name="connsiteY200" fmla="*/ 1436493 h 1536506"/>
              <a:gd name="connsiteX201" fmla="*/ 979170 w 2856548"/>
              <a:gd name="connsiteY201" fmla="*/ 1438398 h 1536506"/>
              <a:gd name="connsiteX202" fmla="*/ 969645 w 2856548"/>
              <a:gd name="connsiteY202" fmla="*/ 1440303 h 1536506"/>
              <a:gd name="connsiteX203" fmla="*/ 964883 w 2856548"/>
              <a:gd name="connsiteY203" fmla="*/ 1441256 h 1536506"/>
              <a:gd name="connsiteX204" fmla="*/ 960120 w 2856548"/>
              <a:gd name="connsiteY204" fmla="*/ 1441256 h 1536506"/>
              <a:gd name="connsiteX205" fmla="*/ 989648 w 2856548"/>
              <a:gd name="connsiteY205" fmla="*/ 1434588 h 1536506"/>
              <a:gd name="connsiteX206" fmla="*/ 1022033 w 2856548"/>
              <a:gd name="connsiteY206" fmla="*/ 1412681 h 1536506"/>
              <a:gd name="connsiteX207" fmla="*/ 1656159 w 2856548"/>
              <a:gd name="connsiteY207" fmla="*/ 1411661 h 1536506"/>
              <a:gd name="connsiteX208" fmla="*/ 1651635 w 2856548"/>
              <a:gd name="connsiteY208" fmla="*/ 1416491 h 1536506"/>
              <a:gd name="connsiteX209" fmla="*/ 1646257 w 2856548"/>
              <a:gd name="connsiteY209" fmla="*/ 1420148 h 1536506"/>
              <a:gd name="connsiteX210" fmla="*/ 1036320 w 2856548"/>
              <a:gd name="connsiteY210" fmla="*/ 1407918 h 1536506"/>
              <a:gd name="connsiteX211" fmla="*/ 996315 w 2856548"/>
              <a:gd name="connsiteY211" fmla="*/ 1439351 h 1536506"/>
              <a:gd name="connsiteX212" fmla="*/ 1036320 w 2856548"/>
              <a:gd name="connsiteY212" fmla="*/ 1407918 h 1536506"/>
              <a:gd name="connsiteX213" fmla="*/ 1509713 w 2856548"/>
              <a:gd name="connsiteY213" fmla="*/ 1405061 h 1536506"/>
              <a:gd name="connsiteX214" fmla="*/ 1541413 w 2856548"/>
              <a:gd name="connsiteY214" fmla="*/ 1429609 h 1536506"/>
              <a:gd name="connsiteX215" fmla="*/ 1530311 w 2856548"/>
              <a:gd name="connsiteY215" fmla="*/ 1423159 h 1536506"/>
              <a:gd name="connsiteX216" fmla="*/ 1509713 w 2856548"/>
              <a:gd name="connsiteY216" fmla="*/ 1405061 h 1536506"/>
              <a:gd name="connsiteX217" fmla="*/ 397492 w 2856548"/>
              <a:gd name="connsiteY217" fmla="*/ 1403755 h 1536506"/>
              <a:gd name="connsiteX218" fmla="*/ 386715 w 2856548"/>
              <a:gd name="connsiteY218" fmla="*/ 1416491 h 1536506"/>
              <a:gd name="connsiteX219" fmla="*/ 364808 w 2856548"/>
              <a:gd name="connsiteY219" fmla="*/ 1431731 h 1536506"/>
              <a:gd name="connsiteX220" fmla="*/ 340043 w 2856548"/>
              <a:gd name="connsiteY220" fmla="*/ 1440303 h 1536506"/>
              <a:gd name="connsiteX221" fmla="*/ 352425 w 2856548"/>
              <a:gd name="connsiteY221" fmla="*/ 1438398 h 1536506"/>
              <a:gd name="connsiteX222" fmla="*/ 353232 w 2856548"/>
              <a:gd name="connsiteY222" fmla="*/ 1438129 h 1536506"/>
              <a:gd name="connsiteX223" fmla="*/ 344567 w 2856548"/>
              <a:gd name="connsiteY223" fmla="*/ 1441732 h 1536506"/>
              <a:gd name="connsiteX224" fmla="*/ 316230 w 2856548"/>
              <a:gd name="connsiteY224" fmla="*/ 1443161 h 1536506"/>
              <a:gd name="connsiteX225" fmla="*/ 290513 w 2856548"/>
              <a:gd name="connsiteY225" fmla="*/ 1437446 h 1536506"/>
              <a:gd name="connsiteX226" fmla="*/ 269558 w 2856548"/>
              <a:gd name="connsiteY226" fmla="*/ 1426968 h 1536506"/>
              <a:gd name="connsiteX227" fmla="*/ 308610 w 2856548"/>
              <a:gd name="connsiteY227" fmla="*/ 1440303 h 1536506"/>
              <a:gd name="connsiteX228" fmla="*/ 332423 w 2856548"/>
              <a:gd name="connsiteY228" fmla="*/ 1440303 h 1536506"/>
              <a:gd name="connsiteX229" fmla="*/ 355283 w 2856548"/>
              <a:gd name="connsiteY229" fmla="*/ 1434588 h 1536506"/>
              <a:gd name="connsiteX230" fmla="*/ 376714 w 2856548"/>
              <a:gd name="connsiteY230" fmla="*/ 1422801 h 1536506"/>
              <a:gd name="connsiteX231" fmla="*/ 1664310 w 2856548"/>
              <a:gd name="connsiteY231" fmla="*/ 1402958 h 1536506"/>
              <a:gd name="connsiteX232" fmla="*/ 1658303 w 2856548"/>
              <a:gd name="connsiteY232" fmla="*/ 1409823 h 1536506"/>
              <a:gd name="connsiteX233" fmla="*/ 1656159 w 2856548"/>
              <a:gd name="connsiteY233" fmla="*/ 1411661 h 1536506"/>
              <a:gd name="connsiteX234" fmla="*/ 2761675 w 2856548"/>
              <a:gd name="connsiteY234" fmla="*/ 1402305 h 1536506"/>
              <a:gd name="connsiteX235" fmla="*/ 2765108 w 2856548"/>
              <a:gd name="connsiteY235" fmla="*/ 1406847 h 1536506"/>
              <a:gd name="connsiteX236" fmla="*/ 2770823 w 2856548"/>
              <a:gd name="connsiteY236" fmla="*/ 1415538 h 1536506"/>
              <a:gd name="connsiteX237" fmla="*/ 2762322 w 2856548"/>
              <a:gd name="connsiteY237" fmla="*/ 1404118 h 1536506"/>
              <a:gd name="connsiteX238" fmla="*/ 399345 w 2856548"/>
              <a:gd name="connsiteY238" fmla="*/ 1401564 h 1536506"/>
              <a:gd name="connsiteX239" fmla="*/ 398145 w 2856548"/>
              <a:gd name="connsiteY239" fmla="*/ 1403156 h 1536506"/>
              <a:gd name="connsiteX240" fmla="*/ 397492 w 2856548"/>
              <a:gd name="connsiteY240" fmla="*/ 1403755 h 1536506"/>
              <a:gd name="connsiteX241" fmla="*/ 1389698 w 2856548"/>
              <a:gd name="connsiteY241" fmla="*/ 1401251 h 1536506"/>
              <a:gd name="connsiteX242" fmla="*/ 1392932 w 2856548"/>
              <a:gd name="connsiteY242" fmla="*/ 1405178 h 1536506"/>
              <a:gd name="connsiteX243" fmla="*/ 1395413 w 2856548"/>
              <a:gd name="connsiteY243" fmla="*/ 1408871 h 1536506"/>
              <a:gd name="connsiteX244" fmla="*/ 1389698 w 2856548"/>
              <a:gd name="connsiteY244" fmla="*/ 1401251 h 1536506"/>
              <a:gd name="connsiteX245" fmla="*/ 2141361 w 2856548"/>
              <a:gd name="connsiteY245" fmla="*/ 1393192 h 1536506"/>
              <a:gd name="connsiteX246" fmla="*/ 2169795 w 2856548"/>
              <a:gd name="connsiteY246" fmla="*/ 1421253 h 1536506"/>
              <a:gd name="connsiteX247" fmla="*/ 2163128 w 2856548"/>
              <a:gd name="connsiteY247" fmla="*/ 1415538 h 1536506"/>
              <a:gd name="connsiteX248" fmla="*/ 2155508 w 2856548"/>
              <a:gd name="connsiteY248" fmla="*/ 1408871 h 1536506"/>
              <a:gd name="connsiteX249" fmla="*/ 2145269 w 2856548"/>
              <a:gd name="connsiteY249" fmla="*/ 1398036 h 1536506"/>
              <a:gd name="connsiteX250" fmla="*/ 1678210 w 2856548"/>
              <a:gd name="connsiteY250" fmla="*/ 1387071 h 1536506"/>
              <a:gd name="connsiteX251" fmla="*/ 1674495 w 2856548"/>
              <a:gd name="connsiteY251" fmla="*/ 1392083 h 1536506"/>
              <a:gd name="connsiteX252" fmla="*/ 1664310 w 2856548"/>
              <a:gd name="connsiteY252" fmla="*/ 1402958 h 1536506"/>
              <a:gd name="connsiteX253" fmla="*/ 1678726 w 2856548"/>
              <a:gd name="connsiteY253" fmla="*/ 1386375 h 1536506"/>
              <a:gd name="connsiteX254" fmla="*/ 1678305 w 2856548"/>
              <a:gd name="connsiteY254" fmla="*/ 1386963 h 1536506"/>
              <a:gd name="connsiteX255" fmla="*/ 1678210 w 2856548"/>
              <a:gd name="connsiteY255" fmla="*/ 1387071 h 1536506"/>
              <a:gd name="connsiteX256" fmla="*/ 2744153 w 2856548"/>
              <a:gd name="connsiteY256" fmla="*/ 1384106 h 1536506"/>
              <a:gd name="connsiteX257" fmla="*/ 2759393 w 2856548"/>
              <a:gd name="connsiteY257" fmla="*/ 1404108 h 1536506"/>
              <a:gd name="connsiteX258" fmla="*/ 2747963 w 2856548"/>
              <a:gd name="connsiteY258" fmla="*/ 1386963 h 1536506"/>
              <a:gd name="connsiteX259" fmla="*/ 2749868 w 2856548"/>
              <a:gd name="connsiteY259" fmla="*/ 1390773 h 1536506"/>
              <a:gd name="connsiteX260" fmla="*/ 2744153 w 2856548"/>
              <a:gd name="connsiteY260" fmla="*/ 1384106 h 1536506"/>
              <a:gd name="connsiteX261" fmla="*/ 856298 w 2856548"/>
              <a:gd name="connsiteY261" fmla="*/ 1381248 h 1536506"/>
              <a:gd name="connsiteX262" fmla="*/ 876300 w 2856548"/>
              <a:gd name="connsiteY262" fmla="*/ 1405061 h 1536506"/>
              <a:gd name="connsiteX263" fmla="*/ 888761 w 2856548"/>
              <a:gd name="connsiteY263" fmla="*/ 1416483 h 1536506"/>
              <a:gd name="connsiteX264" fmla="*/ 889635 w 2856548"/>
              <a:gd name="connsiteY264" fmla="*/ 1417443 h 1536506"/>
              <a:gd name="connsiteX265" fmla="*/ 890165 w 2856548"/>
              <a:gd name="connsiteY265" fmla="*/ 1417771 h 1536506"/>
              <a:gd name="connsiteX266" fmla="*/ 899160 w 2856548"/>
              <a:gd name="connsiteY266" fmla="*/ 1426016 h 1536506"/>
              <a:gd name="connsiteX267" fmla="*/ 877253 w 2856548"/>
              <a:gd name="connsiteY267" fmla="*/ 1406966 h 1536506"/>
              <a:gd name="connsiteX268" fmla="*/ 856298 w 2856548"/>
              <a:gd name="connsiteY268" fmla="*/ 1381248 h 1536506"/>
              <a:gd name="connsiteX269" fmla="*/ 428625 w 2856548"/>
              <a:gd name="connsiteY269" fmla="*/ 1366961 h 1536506"/>
              <a:gd name="connsiteX270" fmla="*/ 409575 w 2856548"/>
              <a:gd name="connsiteY270" fmla="*/ 1392678 h 1536506"/>
              <a:gd name="connsiteX271" fmla="*/ 396240 w 2856548"/>
              <a:gd name="connsiteY271" fmla="*/ 1407918 h 1536506"/>
              <a:gd name="connsiteX272" fmla="*/ 425762 w 2856548"/>
              <a:gd name="connsiteY272" fmla="*/ 1370345 h 1536506"/>
              <a:gd name="connsiteX273" fmla="*/ 1075373 w 2856548"/>
              <a:gd name="connsiteY273" fmla="*/ 1347911 h 1536506"/>
              <a:gd name="connsiteX274" fmla="*/ 1043940 w 2856548"/>
              <a:gd name="connsiteY274" fmla="*/ 1392678 h 1536506"/>
              <a:gd name="connsiteX275" fmla="*/ 1075373 w 2856548"/>
              <a:gd name="connsiteY275" fmla="*/ 1347911 h 1536506"/>
              <a:gd name="connsiteX276" fmla="*/ 1345139 w 2856548"/>
              <a:gd name="connsiteY276" fmla="*/ 1346010 h 1536506"/>
              <a:gd name="connsiteX277" fmla="*/ 1351003 w 2856548"/>
              <a:gd name="connsiteY277" fmla="*/ 1351483 h 1536506"/>
              <a:gd name="connsiteX278" fmla="*/ 1379220 w 2856548"/>
              <a:gd name="connsiteY278" fmla="*/ 1388868 h 1536506"/>
              <a:gd name="connsiteX279" fmla="*/ 1357313 w 2856548"/>
              <a:gd name="connsiteY279" fmla="*/ 1360293 h 1536506"/>
              <a:gd name="connsiteX280" fmla="*/ 2105025 w 2856548"/>
              <a:gd name="connsiteY280" fmla="*/ 1346006 h 1536506"/>
              <a:gd name="connsiteX281" fmla="*/ 2127885 w 2856548"/>
              <a:gd name="connsiteY281" fmla="*/ 1376486 h 1536506"/>
              <a:gd name="connsiteX282" fmla="*/ 2141361 w 2856548"/>
              <a:gd name="connsiteY282" fmla="*/ 1393192 h 1536506"/>
              <a:gd name="connsiteX283" fmla="*/ 2133481 w 2856548"/>
              <a:gd name="connsiteY283" fmla="*/ 1385416 h 1536506"/>
              <a:gd name="connsiteX284" fmla="*/ 2105025 w 2856548"/>
              <a:gd name="connsiteY284" fmla="*/ 1346006 h 1536506"/>
              <a:gd name="connsiteX285" fmla="*/ 1211580 w 2856548"/>
              <a:gd name="connsiteY285" fmla="*/ 1333623 h 1536506"/>
              <a:gd name="connsiteX286" fmla="*/ 1186815 w 2856548"/>
              <a:gd name="connsiteY286" fmla="*/ 1359341 h 1536506"/>
              <a:gd name="connsiteX287" fmla="*/ 1191697 w 2856548"/>
              <a:gd name="connsiteY287" fmla="*/ 1353031 h 1536506"/>
              <a:gd name="connsiteX288" fmla="*/ 1195612 w 2856548"/>
              <a:gd name="connsiteY288" fmla="*/ 1348454 h 1536506"/>
              <a:gd name="connsiteX289" fmla="*/ 1205228 w 2856548"/>
              <a:gd name="connsiteY289" fmla="*/ 1338917 h 1536506"/>
              <a:gd name="connsiteX290" fmla="*/ 2360223 w 2856548"/>
              <a:gd name="connsiteY290" fmla="*/ 1331827 h 1536506"/>
              <a:gd name="connsiteX291" fmla="*/ 2358390 w 2856548"/>
              <a:gd name="connsiteY291" fmla="*/ 1334576 h 1536506"/>
              <a:gd name="connsiteX292" fmla="*/ 2333625 w 2856548"/>
              <a:gd name="connsiteY292" fmla="*/ 1368866 h 1536506"/>
              <a:gd name="connsiteX293" fmla="*/ 2336660 w 2856548"/>
              <a:gd name="connsiteY293" fmla="*/ 1364532 h 1536506"/>
              <a:gd name="connsiteX294" fmla="*/ 2358876 w 2856548"/>
              <a:gd name="connsiteY294" fmla="*/ 1333503 h 1536506"/>
              <a:gd name="connsiteX295" fmla="*/ 2360295 w 2856548"/>
              <a:gd name="connsiteY295" fmla="*/ 1331718 h 1536506"/>
              <a:gd name="connsiteX296" fmla="*/ 2360229 w 2856548"/>
              <a:gd name="connsiteY296" fmla="*/ 1331819 h 1536506"/>
              <a:gd name="connsiteX297" fmla="*/ 2360223 w 2856548"/>
              <a:gd name="connsiteY297" fmla="*/ 1331827 h 1536506"/>
              <a:gd name="connsiteX298" fmla="*/ 1327785 w 2856548"/>
              <a:gd name="connsiteY298" fmla="*/ 1329813 h 1536506"/>
              <a:gd name="connsiteX299" fmla="*/ 1342192 w 2856548"/>
              <a:gd name="connsiteY299" fmla="*/ 1342553 h 1536506"/>
              <a:gd name="connsiteX300" fmla="*/ 1345139 w 2856548"/>
              <a:gd name="connsiteY300" fmla="*/ 1346010 h 1536506"/>
              <a:gd name="connsiteX301" fmla="*/ 2362200 w 2856548"/>
              <a:gd name="connsiteY301" fmla="*/ 1328861 h 1536506"/>
              <a:gd name="connsiteX302" fmla="*/ 2358876 w 2856548"/>
              <a:gd name="connsiteY302" fmla="*/ 1333503 h 1536506"/>
              <a:gd name="connsiteX303" fmla="*/ 2356485 w 2856548"/>
              <a:gd name="connsiteY303" fmla="*/ 1336481 h 1536506"/>
              <a:gd name="connsiteX304" fmla="*/ 2362200 w 2856548"/>
              <a:gd name="connsiteY304" fmla="*/ 1328861 h 1536506"/>
              <a:gd name="connsiteX305" fmla="*/ 1963103 w 2856548"/>
              <a:gd name="connsiteY305" fmla="*/ 1326003 h 1536506"/>
              <a:gd name="connsiteX306" fmla="*/ 1991678 w 2856548"/>
              <a:gd name="connsiteY306" fmla="*/ 1352673 h 1536506"/>
              <a:gd name="connsiteX307" fmla="*/ 1963103 w 2856548"/>
              <a:gd name="connsiteY307" fmla="*/ 1326003 h 1536506"/>
              <a:gd name="connsiteX308" fmla="*/ 2361724 w 2856548"/>
              <a:gd name="connsiteY308" fmla="*/ 1324098 h 1536506"/>
              <a:gd name="connsiteX309" fmla="*/ 2355533 w 2856548"/>
              <a:gd name="connsiteY309" fmla="*/ 1332671 h 1536506"/>
              <a:gd name="connsiteX310" fmla="*/ 2351723 w 2856548"/>
              <a:gd name="connsiteY310" fmla="*/ 1338386 h 1536506"/>
              <a:gd name="connsiteX311" fmla="*/ 2336483 w 2856548"/>
              <a:gd name="connsiteY311" fmla="*/ 1361246 h 1536506"/>
              <a:gd name="connsiteX312" fmla="*/ 2359343 w 2856548"/>
              <a:gd name="connsiteY312" fmla="*/ 1326956 h 1536506"/>
              <a:gd name="connsiteX313" fmla="*/ 2361724 w 2856548"/>
              <a:gd name="connsiteY313" fmla="*/ 1324098 h 1536506"/>
              <a:gd name="connsiteX314" fmla="*/ 1098233 w 2856548"/>
              <a:gd name="connsiteY314" fmla="*/ 1324098 h 1536506"/>
              <a:gd name="connsiteX315" fmla="*/ 1069658 w 2856548"/>
              <a:gd name="connsiteY315" fmla="*/ 1366008 h 1536506"/>
              <a:gd name="connsiteX316" fmla="*/ 1098233 w 2856548"/>
              <a:gd name="connsiteY316" fmla="*/ 1324098 h 1536506"/>
              <a:gd name="connsiteX317" fmla="*/ 2714972 w 2856548"/>
              <a:gd name="connsiteY317" fmla="*/ 1322634 h 1536506"/>
              <a:gd name="connsiteX318" fmla="*/ 2729508 w 2856548"/>
              <a:gd name="connsiteY318" fmla="*/ 1341124 h 1536506"/>
              <a:gd name="connsiteX319" fmla="*/ 2742248 w 2856548"/>
              <a:gd name="connsiteY319" fmla="*/ 1359341 h 1536506"/>
              <a:gd name="connsiteX320" fmla="*/ 2735580 w 2856548"/>
              <a:gd name="connsiteY320" fmla="*/ 1351721 h 1536506"/>
              <a:gd name="connsiteX321" fmla="*/ 2715461 w 2856548"/>
              <a:gd name="connsiteY321" fmla="*/ 1323371 h 1536506"/>
              <a:gd name="connsiteX322" fmla="*/ 1726355 w 2856548"/>
              <a:gd name="connsiteY322" fmla="*/ 1321174 h 1536506"/>
              <a:gd name="connsiteX323" fmla="*/ 1697355 w 2856548"/>
              <a:gd name="connsiteY323" fmla="*/ 1361246 h 1536506"/>
              <a:gd name="connsiteX324" fmla="*/ 1678726 w 2856548"/>
              <a:gd name="connsiteY324" fmla="*/ 1386375 h 1536506"/>
              <a:gd name="connsiteX325" fmla="*/ 1719263 w 2856548"/>
              <a:gd name="connsiteY325" fmla="*/ 1329813 h 1536506"/>
              <a:gd name="connsiteX326" fmla="*/ 806066 w 2856548"/>
              <a:gd name="connsiteY326" fmla="*/ 1320923 h 1536506"/>
              <a:gd name="connsiteX327" fmla="*/ 809625 w 2856548"/>
              <a:gd name="connsiteY327" fmla="*/ 1325051 h 1536506"/>
              <a:gd name="connsiteX328" fmla="*/ 810578 w 2856548"/>
              <a:gd name="connsiteY328" fmla="*/ 1326956 h 1536506"/>
              <a:gd name="connsiteX329" fmla="*/ 2366963 w 2856548"/>
              <a:gd name="connsiteY329" fmla="*/ 1320288 h 1536506"/>
              <a:gd name="connsiteX330" fmla="*/ 2340442 w 2856548"/>
              <a:gd name="connsiteY330" fmla="*/ 1359132 h 1536506"/>
              <a:gd name="connsiteX331" fmla="*/ 2336660 w 2856548"/>
              <a:gd name="connsiteY331" fmla="*/ 1364532 h 1536506"/>
              <a:gd name="connsiteX332" fmla="*/ 2326482 w 2856548"/>
              <a:gd name="connsiteY332" fmla="*/ 1378748 h 1536506"/>
              <a:gd name="connsiteX333" fmla="*/ 2324362 w 2856548"/>
              <a:gd name="connsiteY333" fmla="*/ 1381158 h 1536506"/>
              <a:gd name="connsiteX334" fmla="*/ 2333983 w 2856548"/>
              <a:gd name="connsiteY334" fmla="*/ 1367318 h 1536506"/>
              <a:gd name="connsiteX335" fmla="*/ 2366963 w 2856548"/>
              <a:gd name="connsiteY335" fmla="*/ 1320288 h 1536506"/>
              <a:gd name="connsiteX336" fmla="*/ 1273493 w 2856548"/>
              <a:gd name="connsiteY336" fmla="*/ 1310763 h 1536506"/>
              <a:gd name="connsiteX337" fmla="*/ 1290638 w 2856548"/>
              <a:gd name="connsiteY337" fmla="*/ 1312668 h 1536506"/>
              <a:gd name="connsiteX338" fmla="*/ 1284923 w 2856548"/>
              <a:gd name="connsiteY338" fmla="*/ 1312668 h 1536506"/>
              <a:gd name="connsiteX339" fmla="*/ 1281113 w 2856548"/>
              <a:gd name="connsiteY339" fmla="*/ 1311716 h 1536506"/>
              <a:gd name="connsiteX340" fmla="*/ 1276350 w 2856548"/>
              <a:gd name="connsiteY340" fmla="*/ 1311716 h 1536506"/>
              <a:gd name="connsiteX341" fmla="*/ 1266825 w 2856548"/>
              <a:gd name="connsiteY341" fmla="*/ 1311716 h 1536506"/>
              <a:gd name="connsiteX342" fmla="*/ 1258253 w 2856548"/>
              <a:gd name="connsiteY342" fmla="*/ 1312668 h 1536506"/>
              <a:gd name="connsiteX343" fmla="*/ 1273493 w 2856548"/>
              <a:gd name="connsiteY343" fmla="*/ 1310763 h 1536506"/>
              <a:gd name="connsiteX344" fmla="*/ 794385 w 2856548"/>
              <a:gd name="connsiteY344" fmla="*/ 1306001 h 1536506"/>
              <a:gd name="connsiteX345" fmla="*/ 800339 w 2856548"/>
              <a:gd name="connsiteY345" fmla="*/ 1313264 h 1536506"/>
              <a:gd name="connsiteX346" fmla="*/ 806066 w 2856548"/>
              <a:gd name="connsiteY346" fmla="*/ 1320923 h 1536506"/>
              <a:gd name="connsiteX347" fmla="*/ 801040 w 2856548"/>
              <a:gd name="connsiteY347" fmla="*/ 1315092 h 1536506"/>
              <a:gd name="connsiteX348" fmla="*/ 800100 w 2856548"/>
              <a:gd name="connsiteY348" fmla="*/ 1313859 h 1536506"/>
              <a:gd name="connsiteX349" fmla="*/ 794385 w 2856548"/>
              <a:gd name="connsiteY349" fmla="*/ 1306001 h 1536506"/>
              <a:gd name="connsiteX350" fmla="*/ 1428558 w 2856548"/>
              <a:gd name="connsiteY350" fmla="*/ 1304506 h 1536506"/>
              <a:gd name="connsiteX351" fmla="*/ 1442085 w 2856548"/>
              <a:gd name="connsiteY351" fmla="*/ 1320288 h 1536506"/>
              <a:gd name="connsiteX352" fmla="*/ 1468755 w 2856548"/>
              <a:gd name="connsiteY352" fmla="*/ 1358388 h 1536506"/>
              <a:gd name="connsiteX353" fmla="*/ 1424771 w 2856548"/>
              <a:gd name="connsiteY353" fmla="*/ 1295632 h 1536506"/>
              <a:gd name="connsiteX354" fmla="*/ 1432560 w 2856548"/>
              <a:gd name="connsiteY354" fmla="*/ 1303143 h 1536506"/>
              <a:gd name="connsiteX355" fmla="*/ 1431608 w 2856548"/>
              <a:gd name="connsiteY355" fmla="*/ 1304096 h 1536506"/>
              <a:gd name="connsiteX356" fmla="*/ 1498283 w 2856548"/>
              <a:gd name="connsiteY356" fmla="*/ 1393631 h 1536506"/>
              <a:gd name="connsiteX357" fmla="*/ 1466850 w 2856548"/>
              <a:gd name="connsiteY357" fmla="*/ 1352673 h 1536506"/>
              <a:gd name="connsiteX358" fmla="*/ 1418123 w 2856548"/>
              <a:gd name="connsiteY358" fmla="*/ 1292333 h 1536506"/>
              <a:gd name="connsiteX359" fmla="*/ 1423988 w 2856548"/>
              <a:gd name="connsiteY359" fmla="*/ 1298381 h 1536506"/>
              <a:gd name="connsiteX360" fmla="*/ 1428558 w 2856548"/>
              <a:gd name="connsiteY360" fmla="*/ 1304506 h 1536506"/>
              <a:gd name="connsiteX361" fmla="*/ 49071 w 2856548"/>
              <a:gd name="connsiteY361" fmla="*/ 1287728 h 1536506"/>
              <a:gd name="connsiteX362" fmla="*/ 49530 w 2856548"/>
              <a:gd name="connsiteY362" fmla="*/ 1287903 h 1536506"/>
              <a:gd name="connsiteX363" fmla="*/ 49751 w 2856548"/>
              <a:gd name="connsiteY363" fmla="*/ 1288029 h 1536506"/>
              <a:gd name="connsiteX364" fmla="*/ 42744 w 2856548"/>
              <a:gd name="connsiteY364" fmla="*/ 1284926 h 1536506"/>
              <a:gd name="connsiteX365" fmla="*/ 49071 w 2856548"/>
              <a:gd name="connsiteY365" fmla="*/ 1287728 h 1536506"/>
              <a:gd name="connsiteX366" fmla="*/ 42029 w 2856548"/>
              <a:gd name="connsiteY366" fmla="*/ 1285046 h 1536506"/>
              <a:gd name="connsiteX367" fmla="*/ 38100 w 2856548"/>
              <a:gd name="connsiteY367" fmla="*/ 1285046 h 1536506"/>
              <a:gd name="connsiteX368" fmla="*/ 42744 w 2856548"/>
              <a:gd name="connsiteY368" fmla="*/ 1284926 h 1536506"/>
              <a:gd name="connsiteX369" fmla="*/ 2683193 w 2856548"/>
              <a:gd name="connsiteY369" fmla="*/ 1284093 h 1536506"/>
              <a:gd name="connsiteX370" fmla="*/ 2689384 w 2856548"/>
              <a:gd name="connsiteY370" fmla="*/ 1290880 h 1536506"/>
              <a:gd name="connsiteX371" fmla="*/ 2690367 w 2856548"/>
              <a:gd name="connsiteY371" fmla="*/ 1292249 h 1536506"/>
              <a:gd name="connsiteX372" fmla="*/ 57150 w 2856548"/>
              <a:gd name="connsiteY372" fmla="*/ 1281236 h 1536506"/>
              <a:gd name="connsiteX373" fmla="*/ 64890 w 2856548"/>
              <a:gd name="connsiteY373" fmla="*/ 1285284 h 1536506"/>
              <a:gd name="connsiteX374" fmla="*/ 64399 w 2856548"/>
              <a:gd name="connsiteY374" fmla="*/ 1285102 h 1536506"/>
              <a:gd name="connsiteX375" fmla="*/ 2684637 w 2856548"/>
              <a:gd name="connsiteY375" fmla="*/ 1275164 h 1536506"/>
              <a:gd name="connsiteX376" fmla="*/ 2686408 w 2856548"/>
              <a:gd name="connsiteY376" fmla="*/ 1275997 h 1536506"/>
              <a:gd name="connsiteX377" fmla="*/ 2686911 w 2856548"/>
              <a:gd name="connsiteY377" fmla="*/ 1276065 h 1536506"/>
              <a:gd name="connsiteX378" fmla="*/ 2693909 w 2856548"/>
              <a:gd name="connsiteY378" fmla="*/ 1283855 h 1536506"/>
              <a:gd name="connsiteX379" fmla="*/ 2707958 w 2856548"/>
              <a:gd name="connsiteY379" fmla="*/ 1302191 h 1536506"/>
              <a:gd name="connsiteX380" fmla="*/ 2698433 w 2856548"/>
              <a:gd name="connsiteY380" fmla="*/ 1290761 h 1536506"/>
              <a:gd name="connsiteX381" fmla="*/ 2687955 w 2856548"/>
              <a:gd name="connsiteY381" fmla="*/ 1279331 h 1536506"/>
              <a:gd name="connsiteX382" fmla="*/ 2684637 w 2856548"/>
              <a:gd name="connsiteY382" fmla="*/ 1275164 h 1536506"/>
              <a:gd name="connsiteX383" fmla="*/ 67195 w 2856548"/>
              <a:gd name="connsiteY383" fmla="*/ 1273875 h 1536506"/>
              <a:gd name="connsiteX384" fmla="*/ 68580 w 2856548"/>
              <a:gd name="connsiteY384" fmla="*/ 1274568 h 1536506"/>
              <a:gd name="connsiteX385" fmla="*/ 67249 w 2856548"/>
              <a:gd name="connsiteY385" fmla="*/ 1274201 h 1536506"/>
              <a:gd name="connsiteX386" fmla="*/ 60008 w 2856548"/>
              <a:gd name="connsiteY386" fmla="*/ 1273616 h 1536506"/>
              <a:gd name="connsiteX387" fmla="*/ 60960 w 2856548"/>
              <a:gd name="connsiteY387" fmla="*/ 1273616 h 1536506"/>
              <a:gd name="connsiteX388" fmla="*/ 71914 w 2856548"/>
              <a:gd name="connsiteY388" fmla="*/ 1279688 h 1536506"/>
              <a:gd name="connsiteX389" fmla="*/ 76012 w 2856548"/>
              <a:gd name="connsiteY389" fmla="*/ 1282761 h 1536506"/>
              <a:gd name="connsiteX390" fmla="*/ 61675 w 2856548"/>
              <a:gd name="connsiteY390" fmla="*/ 1272663 h 1536506"/>
              <a:gd name="connsiteX391" fmla="*/ 67249 w 2856548"/>
              <a:gd name="connsiteY391" fmla="*/ 1274201 h 1536506"/>
              <a:gd name="connsiteX392" fmla="*/ 67573 w 2856548"/>
              <a:gd name="connsiteY392" fmla="*/ 1276143 h 1536506"/>
              <a:gd name="connsiteX393" fmla="*/ 66675 w 2856548"/>
              <a:gd name="connsiteY393" fmla="*/ 1275521 h 1536506"/>
              <a:gd name="connsiteX394" fmla="*/ 64700 w 2856548"/>
              <a:gd name="connsiteY394" fmla="*/ 1274599 h 1536506"/>
              <a:gd name="connsiteX395" fmla="*/ 60329 w 2856548"/>
              <a:gd name="connsiteY395" fmla="*/ 1272559 h 1536506"/>
              <a:gd name="connsiteX396" fmla="*/ 62865 w 2856548"/>
              <a:gd name="connsiteY396" fmla="*/ 1273616 h 1536506"/>
              <a:gd name="connsiteX397" fmla="*/ 63499 w 2856548"/>
              <a:gd name="connsiteY397" fmla="*/ 1274039 h 1536506"/>
              <a:gd name="connsiteX398" fmla="*/ 509793 w 2856548"/>
              <a:gd name="connsiteY398" fmla="*/ 1272506 h 1536506"/>
              <a:gd name="connsiteX399" fmla="*/ 509414 w 2856548"/>
              <a:gd name="connsiteY399" fmla="*/ 1272859 h 1536506"/>
              <a:gd name="connsiteX400" fmla="*/ 509588 w 2856548"/>
              <a:gd name="connsiteY400" fmla="*/ 1272663 h 1536506"/>
              <a:gd name="connsiteX401" fmla="*/ 1766775 w 2856548"/>
              <a:gd name="connsiteY401" fmla="*/ 1271935 h 1536506"/>
              <a:gd name="connsiteX402" fmla="*/ 1726355 w 2856548"/>
              <a:gd name="connsiteY402" fmla="*/ 1321174 h 1536506"/>
              <a:gd name="connsiteX403" fmla="*/ 1749743 w 2856548"/>
              <a:gd name="connsiteY403" fmla="*/ 1288856 h 1536506"/>
              <a:gd name="connsiteX404" fmla="*/ 66675 w 2856548"/>
              <a:gd name="connsiteY404" fmla="*/ 1270758 h 1536506"/>
              <a:gd name="connsiteX405" fmla="*/ 75248 w 2856548"/>
              <a:gd name="connsiteY405" fmla="*/ 1275521 h 1536506"/>
              <a:gd name="connsiteX406" fmla="*/ 77899 w 2856548"/>
              <a:gd name="connsiteY406" fmla="*/ 1277152 h 1536506"/>
              <a:gd name="connsiteX407" fmla="*/ 67016 w 2856548"/>
              <a:gd name="connsiteY407" fmla="*/ 1272799 h 1536506"/>
              <a:gd name="connsiteX408" fmla="*/ 2681288 w 2856548"/>
              <a:gd name="connsiteY408" fmla="*/ 1269806 h 1536506"/>
              <a:gd name="connsiteX409" fmla="*/ 2687286 w 2856548"/>
              <a:gd name="connsiteY409" fmla="*/ 1276116 h 1536506"/>
              <a:gd name="connsiteX410" fmla="*/ 2686911 w 2856548"/>
              <a:gd name="connsiteY410" fmla="*/ 1276065 h 1536506"/>
              <a:gd name="connsiteX411" fmla="*/ 2668905 w 2856548"/>
              <a:gd name="connsiteY411" fmla="*/ 1266948 h 1536506"/>
              <a:gd name="connsiteX412" fmla="*/ 2686050 w 2856548"/>
              <a:gd name="connsiteY412" fmla="*/ 1283141 h 1536506"/>
              <a:gd name="connsiteX413" fmla="*/ 2704148 w 2856548"/>
              <a:gd name="connsiteY413" fmla="*/ 1305048 h 1536506"/>
              <a:gd name="connsiteX414" fmla="*/ 2689860 w 2856548"/>
              <a:gd name="connsiteY414" fmla="*/ 1287903 h 1536506"/>
              <a:gd name="connsiteX415" fmla="*/ 2668905 w 2856548"/>
              <a:gd name="connsiteY415" fmla="*/ 1266948 h 1536506"/>
              <a:gd name="connsiteX416" fmla="*/ 47625 w 2856548"/>
              <a:gd name="connsiteY416" fmla="*/ 1265043 h 1536506"/>
              <a:gd name="connsiteX417" fmla="*/ 67016 w 2856548"/>
              <a:gd name="connsiteY417" fmla="*/ 1272799 h 1536506"/>
              <a:gd name="connsiteX418" fmla="*/ 67195 w 2856548"/>
              <a:gd name="connsiteY418" fmla="*/ 1273875 h 1536506"/>
              <a:gd name="connsiteX419" fmla="*/ 59055 w 2856548"/>
              <a:gd name="connsiteY419" fmla="*/ 1269806 h 1536506"/>
              <a:gd name="connsiteX420" fmla="*/ 47625 w 2856548"/>
              <a:gd name="connsiteY420" fmla="*/ 1265043 h 1536506"/>
              <a:gd name="connsiteX421" fmla="*/ 40958 w 2856548"/>
              <a:gd name="connsiteY421" fmla="*/ 1265043 h 1536506"/>
              <a:gd name="connsiteX422" fmla="*/ 52388 w 2856548"/>
              <a:gd name="connsiteY422" fmla="*/ 1268853 h 1536506"/>
              <a:gd name="connsiteX423" fmla="*/ 60329 w 2856548"/>
              <a:gd name="connsiteY423" fmla="*/ 1272559 h 1536506"/>
              <a:gd name="connsiteX424" fmla="*/ 51435 w 2856548"/>
              <a:gd name="connsiteY424" fmla="*/ 1268853 h 1536506"/>
              <a:gd name="connsiteX425" fmla="*/ 40958 w 2856548"/>
              <a:gd name="connsiteY425" fmla="*/ 1265043 h 1536506"/>
              <a:gd name="connsiteX426" fmla="*/ 1777006 w 2856548"/>
              <a:gd name="connsiteY426" fmla="*/ 1261770 h 1536506"/>
              <a:gd name="connsiteX427" fmla="*/ 1766775 w 2856548"/>
              <a:gd name="connsiteY427" fmla="*/ 1271935 h 1536506"/>
              <a:gd name="connsiteX428" fmla="*/ 1771650 w 2856548"/>
              <a:gd name="connsiteY428" fmla="*/ 1265996 h 1536506"/>
              <a:gd name="connsiteX429" fmla="*/ 1385956 w 2856548"/>
              <a:gd name="connsiteY429" fmla="*/ 1258203 h 1536506"/>
              <a:gd name="connsiteX430" fmla="*/ 1394460 w 2856548"/>
              <a:gd name="connsiteY430" fmla="*/ 1264091 h 1536506"/>
              <a:gd name="connsiteX431" fmla="*/ 1423988 w 2856548"/>
              <a:gd name="connsiteY431" fmla="*/ 1294571 h 1536506"/>
              <a:gd name="connsiteX432" fmla="*/ 1424771 w 2856548"/>
              <a:gd name="connsiteY432" fmla="*/ 1295632 h 1536506"/>
              <a:gd name="connsiteX433" fmla="*/ 1402750 w 2856548"/>
              <a:gd name="connsiteY433" fmla="*/ 1274398 h 1536506"/>
              <a:gd name="connsiteX434" fmla="*/ 1402080 w 2856548"/>
              <a:gd name="connsiteY434" fmla="*/ 1273616 h 1536506"/>
              <a:gd name="connsiteX435" fmla="*/ 1400891 w 2856548"/>
              <a:gd name="connsiteY435" fmla="*/ 1272605 h 1536506"/>
              <a:gd name="connsiteX436" fmla="*/ 2653394 w 2856548"/>
              <a:gd name="connsiteY436" fmla="*/ 1258165 h 1536506"/>
              <a:gd name="connsiteX437" fmla="*/ 2662238 w 2856548"/>
              <a:gd name="connsiteY437" fmla="*/ 1265043 h 1536506"/>
              <a:gd name="connsiteX438" fmla="*/ 2673668 w 2856548"/>
              <a:gd name="connsiteY438" fmla="*/ 1275521 h 1536506"/>
              <a:gd name="connsiteX439" fmla="*/ 2689860 w 2856548"/>
              <a:gd name="connsiteY439" fmla="*/ 1291713 h 1536506"/>
              <a:gd name="connsiteX440" fmla="*/ 2677960 w 2856548"/>
              <a:gd name="connsiteY440" fmla="*/ 1280765 h 1536506"/>
              <a:gd name="connsiteX441" fmla="*/ 2667953 w 2856548"/>
              <a:gd name="connsiteY441" fmla="*/ 1270758 h 1536506"/>
              <a:gd name="connsiteX442" fmla="*/ 2664189 w 2856548"/>
              <a:gd name="connsiteY442" fmla="*/ 1268096 h 1536506"/>
              <a:gd name="connsiteX443" fmla="*/ 2655890 w 2856548"/>
              <a:gd name="connsiteY443" fmla="*/ 1260460 h 1536506"/>
              <a:gd name="connsiteX444" fmla="*/ 2658428 w 2856548"/>
              <a:gd name="connsiteY444" fmla="*/ 1262186 h 1536506"/>
              <a:gd name="connsiteX445" fmla="*/ 2654142 w 2856548"/>
              <a:gd name="connsiteY445" fmla="*/ 1258852 h 1536506"/>
              <a:gd name="connsiteX446" fmla="*/ 1796458 w 2856548"/>
              <a:gd name="connsiteY446" fmla="*/ 1246424 h 1536506"/>
              <a:gd name="connsiteX447" fmla="*/ 1777006 w 2856548"/>
              <a:gd name="connsiteY447" fmla="*/ 1261770 h 1536506"/>
              <a:gd name="connsiteX448" fmla="*/ 1786295 w 2856548"/>
              <a:gd name="connsiteY448" fmla="*/ 1252542 h 1536506"/>
              <a:gd name="connsiteX449" fmla="*/ 2442857 w 2856548"/>
              <a:gd name="connsiteY449" fmla="*/ 1245088 h 1536506"/>
              <a:gd name="connsiteX450" fmla="*/ 2432685 w 2856548"/>
              <a:gd name="connsiteY450" fmla="*/ 1253174 h 1536506"/>
              <a:gd name="connsiteX451" fmla="*/ 2432685 w 2856548"/>
              <a:gd name="connsiteY451" fmla="*/ 1252780 h 1536506"/>
              <a:gd name="connsiteX452" fmla="*/ 2441258 w 2856548"/>
              <a:gd name="connsiteY452" fmla="*/ 1245993 h 1536506"/>
              <a:gd name="connsiteX453" fmla="*/ 1365275 w 2856548"/>
              <a:gd name="connsiteY453" fmla="*/ 1243885 h 1536506"/>
              <a:gd name="connsiteX454" fmla="*/ 1379220 w 2856548"/>
              <a:gd name="connsiteY454" fmla="*/ 1251708 h 1536506"/>
              <a:gd name="connsiteX455" fmla="*/ 1385956 w 2856548"/>
              <a:gd name="connsiteY455" fmla="*/ 1258203 h 1536506"/>
              <a:gd name="connsiteX456" fmla="*/ 1375170 w 2856548"/>
              <a:gd name="connsiteY456" fmla="*/ 1250736 h 1536506"/>
              <a:gd name="connsiteX457" fmla="*/ 1375053 w 2856548"/>
              <a:gd name="connsiteY457" fmla="*/ 1250637 h 1536506"/>
              <a:gd name="connsiteX458" fmla="*/ 1374912 w 2856548"/>
              <a:gd name="connsiteY458" fmla="*/ 1250557 h 1536506"/>
              <a:gd name="connsiteX459" fmla="*/ 2447320 w 2856548"/>
              <a:gd name="connsiteY459" fmla="*/ 1242562 h 1536506"/>
              <a:gd name="connsiteX460" fmla="*/ 2442857 w 2856548"/>
              <a:gd name="connsiteY460" fmla="*/ 1245088 h 1536506"/>
              <a:gd name="connsiteX461" fmla="*/ 2444115 w 2856548"/>
              <a:gd name="connsiteY461" fmla="*/ 1244088 h 1536506"/>
              <a:gd name="connsiteX462" fmla="*/ 1905 w 2856548"/>
              <a:gd name="connsiteY462" fmla="*/ 1242183 h 1536506"/>
              <a:gd name="connsiteX463" fmla="*/ 41910 w 2856548"/>
              <a:gd name="connsiteY463" fmla="*/ 1247898 h 1536506"/>
              <a:gd name="connsiteX464" fmla="*/ 47381 w 2856548"/>
              <a:gd name="connsiteY464" fmla="*/ 1249762 h 1536506"/>
              <a:gd name="connsiteX465" fmla="*/ 1991474 w 2856548"/>
              <a:gd name="connsiteY465" fmla="*/ 1239470 h 1536506"/>
              <a:gd name="connsiteX466" fmla="*/ 1993583 w 2856548"/>
              <a:gd name="connsiteY466" fmla="*/ 1240278 h 1536506"/>
              <a:gd name="connsiteX467" fmla="*/ 1995971 w 2856548"/>
              <a:gd name="connsiteY467" fmla="*/ 1241894 h 1536506"/>
              <a:gd name="connsiteX468" fmla="*/ 1991829 w 2856548"/>
              <a:gd name="connsiteY468" fmla="*/ 1239704 h 1536506"/>
              <a:gd name="connsiteX469" fmla="*/ 2003453 w 2856548"/>
              <a:gd name="connsiteY469" fmla="*/ 1237180 h 1536506"/>
              <a:gd name="connsiteX470" fmla="*/ 2004060 w 2856548"/>
              <a:gd name="connsiteY470" fmla="*/ 1237421 h 1536506"/>
              <a:gd name="connsiteX471" fmla="*/ 2034540 w 2856548"/>
              <a:gd name="connsiteY471" fmla="*/ 1258376 h 1536506"/>
              <a:gd name="connsiteX472" fmla="*/ 1351504 w 2856548"/>
              <a:gd name="connsiteY472" fmla="*/ 1236160 h 1536506"/>
              <a:gd name="connsiteX473" fmla="*/ 1357313 w 2856548"/>
              <a:gd name="connsiteY473" fmla="*/ 1238373 h 1536506"/>
              <a:gd name="connsiteX474" fmla="*/ 1365275 w 2856548"/>
              <a:gd name="connsiteY474" fmla="*/ 1243885 h 1536506"/>
              <a:gd name="connsiteX475" fmla="*/ 2461668 w 2856548"/>
              <a:gd name="connsiteY475" fmla="*/ 1235730 h 1536506"/>
              <a:gd name="connsiteX476" fmla="*/ 2447320 w 2856548"/>
              <a:gd name="connsiteY476" fmla="*/ 1242562 h 1536506"/>
              <a:gd name="connsiteX477" fmla="*/ 2453879 w 2856548"/>
              <a:gd name="connsiteY477" fmla="*/ 1238850 h 1536506"/>
              <a:gd name="connsiteX478" fmla="*/ 2455847 w 2856548"/>
              <a:gd name="connsiteY478" fmla="*/ 1237837 h 1536506"/>
              <a:gd name="connsiteX479" fmla="*/ 1831507 w 2856548"/>
              <a:gd name="connsiteY479" fmla="*/ 1235053 h 1536506"/>
              <a:gd name="connsiteX480" fmla="*/ 1829708 w 2856548"/>
              <a:gd name="connsiteY480" fmla="*/ 1236141 h 1536506"/>
              <a:gd name="connsiteX481" fmla="*/ 1825943 w 2856548"/>
              <a:gd name="connsiteY481" fmla="*/ 1237421 h 1536506"/>
              <a:gd name="connsiteX482" fmla="*/ 1809881 w 2856548"/>
              <a:gd name="connsiteY482" fmla="*/ 1248129 h 1536506"/>
              <a:gd name="connsiteX483" fmla="*/ 1794510 w 2856548"/>
              <a:gd name="connsiteY483" fmla="*/ 1257423 h 1536506"/>
              <a:gd name="connsiteX484" fmla="*/ 1822133 w 2856548"/>
              <a:gd name="connsiteY484" fmla="*/ 1238373 h 1536506"/>
              <a:gd name="connsiteX485" fmla="*/ 2462213 w 2856548"/>
              <a:gd name="connsiteY485" fmla="*/ 1234563 h 1536506"/>
              <a:gd name="connsiteX486" fmla="*/ 2455847 w 2856548"/>
              <a:gd name="connsiteY486" fmla="*/ 1237837 h 1536506"/>
              <a:gd name="connsiteX487" fmla="*/ 2452523 w 2856548"/>
              <a:gd name="connsiteY487" fmla="*/ 1239041 h 1536506"/>
              <a:gd name="connsiteX488" fmla="*/ 2453266 w 2856548"/>
              <a:gd name="connsiteY488" fmla="*/ 1238630 h 1536506"/>
              <a:gd name="connsiteX489" fmla="*/ 1981614 w 2856548"/>
              <a:gd name="connsiteY489" fmla="*/ 1234304 h 1536506"/>
              <a:gd name="connsiteX490" fmla="*/ 1986915 w 2856548"/>
              <a:gd name="connsiteY490" fmla="*/ 1236468 h 1536506"/>
              <a:gd name="connsiteX491" fmla="*/ 1991474 w 2856548"/>
              <a:gd name="connsiteY491" fmla="*/ 1239470 h 1536506"/>
              <a:gd name="connsiteX492" fmla="*/ 1991158 w 2856548"/>
              <a:gd name="connsiteY492" fmla="*/ 1239349 h 1536506"/>
              <a:gd name="connsiteX493" fmla="*/ 1602046 w 2856548"/>
              <a:gd name="connsiteY493" fmla="*/ 1232297 h 1536506"/>
              <a:gd name="connsiteX494" fmla="*/ 1600200 w 2856548"/>
              <a:gd name="connsiteY494" fmla="*/ 1232659 h 1536506"/>
              <a:gd name="connsiteX495" fmla="*/ 1599701 w 2856548"/>
              <a:gd name="connsiteY495" fmla="*/ 1232622 h 1536506"/>
              <a:gd name="connsiteX496" fmla="*/ 1586645 w 2856548"/>
              <a:gd name="connsiteY496" fmla="*/ 1231655 h 1536506"/>
              <a:gd name="connsiteX497" fmla="*/ 1599701 w 2856548"/>
              <a:gd name="connsiteY497" fmla="*/ 1232622 h 1536506"/>
              <a:gd name="connsiteX498" fmla="*/ 1594950 w 2856548"/>
              <a:gd name="connsiteY498" fmla="*/ 1233282 h 1536506"/>
              <a:gd name="connsiteX499" fmla="*/ 1578928 w 2856548"/>
              <a:gd name="connsiteY499" fmla="*/ 1231706 h 1536506"/>
              <a:gd name="connsiteX500" fmla="*/ 1585913 w 2856548"/>
              <a:gd name="connsiteY500" fmla="*/ 1231706 h 1536506"/>
              <a:gd name="connsiteX501" fmla="*/ 1821541 w 2856548"/>
              <a:gd name="connsiteY501" fmla="*/ 1231324 h 1536506"/>
              <a:gd name="connsiteX502" fmla="*/ 1796458 w 2856548"/>
              <a:gd name="connsiteY502" fmla="*/ 1246424 h 1536506"/>
              <a:gd name="connsiteX503" fmla="*/ 1808322 w 2856548"/>
              <a:gd name="connsiteY503" fmla="*/ 1237064 h 1536506"/>
              <a:gd name="connsiteX504" fmla="*/ 2467224 w 2856548"/>
              <a:gd name="connsiteY504" fmla="*/ 1230917 h 1536506"/>
              <a:gd name="connsiteX505" fmla="*/ 2453266 w 2856548"/>
              <a:gd name="connsiteY505" fmla="*/ 1238630 h 1536506"/>
              <a:gd name="connsiteX506" fmla="*/ 2451735 w 2856548"/>
              <a:gd name="connsiteY506" fmla="*/ 1239326 h 1536506"/>
              <a:gd name="connsiteX507" fmla="*/ 2452523 w 2856548"/>
              <a:gd name="connsiteY507" fmla="*/ 1239041 h 1536506"/>
              <a:gd name="connsiteX508" fmla="*/ 2436495 w 2856548"/>
              <a:gd name="connsiteY508" fmla="*/ 1247898 h 1536506"/>
              <a:gd name="connsiteX509" fmla="*/ 2443163 w 2856548"/>
              <a:gd name="connsiteY509" fmla="*/ 1244088 h 1536506"/>
              <a:gd name="connsiteX510" fmla="*/ 2457450 w 2856548"/>
              <a:gd name="connsiteY510" fmla="*/ 1235516 h 1536506"/>
              <a:gd name="connsiteX511" fmla="*/ 1827430 w 2856548"/>
              <a:gd name="connsiteY511" fmla="*/ 1230726 h 1536506"/>
              <a:gd name="connsiteX512" fmla="*/ 1810703 w 2856548"/>
              <a:gd name="connsiteY512" fmla="*/ 1238373 h 1536506"/>
              <a:gd name="connsiteX513" fmla="*/ 1821180 w 2856548"/>
              <a:gd name="connsiteY513" fmla="*/ 1232658 h 1536506"/>
              <a:gd name="connsiteX514" fmla="*/ 1617308 w 2856548"/>
              <a:gd name="connsiteY514" fmla="*/ 1229516 h 1536506"/>
              <a:gd name="connsiteX515" fmla="*/ 1608669 w 2856548"/>
              <a:gd name="connsiteY515" fmla="*/ 1231377 h 1536506"/>
              <a:gd name="connsiteX516" fmla="*/ 1602046 w 2856548"/>
              <a:gd name="connsiteY516" fmla="*/ 1232297 h 1536506"/>
              <a:gd name="connsiteX517" fmla="*/ 1615590 w 2856548"/>
              <a:gd name="connsiteY517" fmla="*/ 1229636 h 1536506"/>
              <a:gd name="connsiteX518" fmla="*/ 1964285 w 2856548"/>
              <a:gd name="connsiteY518" fmla="*/ 1227232 h 1536506"/>
              <a:gd name="connsiteX519" fmla="*/ 1970842 w 2856548"/>
              <a:gd name="connsiteY519" fmla="*/ 1228610 h 1536506"/>
              <a:gd name="connsiteX520" fmla="*/ 1981614 w 2856548"/>
              <a:gd name="connsiteY520" fmla="*/ 1234304 h 1536506"/>
              <a:gd name="connsiteX521" fmla="*/ 2479829 w 2856548"/>
              <a:gd name="connsiteY521" fmla="*/ 1226209 h 1536506"/>
              <a:gd name="connsiteX522" fmla="*/ 2473643 w 2856548"/>
              <a:gd name="connsiteY522" fmla="*/ 1227896 h 1536506"/>
              <a:gd name="connsiteX523" fmla="*/ 2467224 w 2856548"/>
              <a:gd name="connsiteY523" fmla="*/ 1230917 h 1536506"/>
              <a:gd name="connsiteX524" fmla="*/ 2472690 w 2856548"/>
              <a:gd name="connsiteY524" fmla="*/ 1227896 h 1536506"/>
              <a:gd name="connsiteX525" fmla="*/ 1325169 w 2856548"/>
              <a:gd name="connsiteY525" fmla="*/ 1226128 h 1536506"/>
              <a:gd name="connsiteX526" fmla="*/ 1340168 w 2856548"/>
              <a:gd name="connsiteY526" fmla="*/ 1229801 h 1536506"/>
              <a:gd name="connsiteX527" fmla="*/ 1351504 w 2856548"/>
              <a:gd name="connsiteY527" fmla="*/ 1236160 h 1536506"/>
              <a:gd name="connsiteX528" fmla="*/ 1344533 w 2856548"/>
              <a:gd name="connsiteY528" fmla="*/ 1233504 h 1536506"/>
              <a:gd name="connsiteX529" fmla="*/ 1343025 w 2856548"/>
              <a:gd name="connsiteY529" fmla="*/ 1232658 h 1536506"/>
              <a:gd name="connsiteX530" fmla="*/ 1337694 w 2856548"/>
              <a:gd name="connsiteY530" fmla="*/ 1230899 h 1536506"/>
              <a:gd name="connsiteX531" fmla="*/ 2484120 w 2856548"/>
              <a:gd name="connsiteY531" fmla="*/ 1225038 h 1536506"/>
              <a:gd name="connsiteX532" fmla="*/ 2483469 w 2856548"/>
              <a:gd name="connsiteY532" fmla="*/ 1225348 h 1536506"/>
              <a:gd name="connsiteX533" fmla="*/ 2479829 w 2856548"/>
              <a:gd name="connsiteY533" fmla="*/ 1226209 h 1536506"/>
              <a:gd name="connsiteX534" fmla="*/ 1948815 w 2856548"/>
              <a:gd name="connsiteY534" fmla="*/ 1223133 h 1536506"/>
              <a:gd name="connsiteX535" fmla="*/ 1963579 w 2856548"/>
              <a:gd name="connsiteY535" fmla="*/ 1226943 h 1536506"/>
              <a:gd name="connsiteX536" fmla="*/ 1964285 w 2856548"/>
              <a:gd name="connsiteY536" fmla="*/ 1227232 h 1536506"/>
              <a:gd name="connsiteX537" fmla="*/ 1953712 w 2856548"/>
              <a:gd name="connsiteY537" fmla="*/ 1225008 h 1536506"/>
              <a:gd name="connsiteX538" fmla="*/ 2550795 w 2856548"/>
              <a:gd name="connsiteY538" fmla="*/ 1222181 h 1536506"/>
              <a:gd name="connsiteX539" fmla="*/ 2578418 w 2856548"/>
              <a:gd name="connsiteY539" fmla="*/ 1222181 h 1536506"/>
              <a:gd name="connsiteX540" fmla="*/ 2642235 w 2856548"/>
              <a:gd name="connsiteY540" fmla="*/ 1247898 h 1536506"/>
              <a:gd name="connsiteX541" fmla="*/ 2653394 w 2856548"/>
              <a:gd name="connsiteY541" fmla="*/ 1258165 h 1536506"/>
              <a:gd name="connsiteX542" fmla="*/ 2645093 w 2856548"/>
              <a:gd name="connsiteY542" fmla="*/ 1251708 h 1536506"/>
              <a:gd name="connsiteX543" fmla="*/ 2649855 w 2856548"/>
              <a:gd name="connsiteY543" fmla="*/ 1255518 h 1536506"/>
              <a:gd name="connsiteX544" fmla="*/ 2654142 w 2856548"/>
              <a:gd name="connsiteY544" fmla="*/ 1258852 h 1536506"/>
              <a:gd name="connsiteX545" fmla="*/ 2655890 w 2856548"/>
              <a:gd name="connsiteY545" fmla="*/ 1260460 h 1536506"/>
              <a:gd name="connsiteX546" fmla="*/ 2631282 w 2856548"/>
              <a:gd name="connsiteY546" fmla="*/ 1243731 h 1536506"/>
              <a:gd name="connsiteX547" fmla="*/ 2598420 w 2856548"/>
              <a:gd name="connsiteY547" fmla="*/ 1228848 h 1536506"/>
              <a:gd name="connsiteX548" fmla="*/ 2586659 w 2856548"/>
              <a:gd name="connsiteY548" fmla="*/ 1227491 h 1536506"/>
              <a:gd name="connsiteX549" fmla="*/ 2577465 w 2856548"/>
              <a:gd name="connsiteY549" fmla="*/ 1224086 h 1536506"/>
              <a:gd name="connsiteX550" fmla="*/ 1867853 w 2856548"/>
              <a:gd name="connsiteY550" fmla="*/ 1222181 h 1536506"/>
              <a:gd name="connsiteX551" fmla="*/ 1831507 w 2856548"/>
              <a:gd name="connsiteY551" fmla="*/ 1235053 h 1536506"/>
              <a:gd name="connsiteX552" fmla="*/ 1835468 w 2856548"/>
              <a:gd name="connsiteY552" fmla="*/ 1232658 h 1536506"/>
              <a:gd name="connsiteX553" fmla="*/ 1854518 w 2856548"/>
              <a:gd name="connsiteY553" fmla="*/ 1225991 h 1536506"/>
              <a:gd name="connsiteX554" fmla="*/ 1867853 w 2856548"/>
              <a:gd name="connsiteY554" fmla="*/ 1222181 h 1536506"/>
              <a:gd name="connsiteX555" fmla="*/ 1309298 w 2856548"/>
              <a:gd name="connsiteY555" fmla="*/ 1221530 h 1536506"/>
              <a:gd name="connsiteX556" fmla="*/ 1314808 w 2856548"/>
              <a:gd name="connsiteY556" fmla="*/ 1222181 h 1536506"/>
              <a:gd name="connsiteX557" fmla="*/ 1325169 w 2856548"/>
              <a:gd name="connsiteY557" fmla="*/ 1226128 h 1536506"/>
              <a:gd name="connsiteX558" fmla="*/ 1317654 w 2856548"/>
              <a:gd name="connsiteY558" fmla="*/ 1224287 h 1536506"/>
              <a:gd name="connsiteX559" fmla="*/ 1844259 w 2856548"/>
              <a:gd name="connsiteY559" fmla="*/ 1221459 h 1536506"/>
              <a:gd name="connsiteX560" fmla="*/ 1821541 w 2856548"/>
              <a:gd name="connsiteY560" fmla="*/ 1231324 h 1536506"/>
              <a:gd name="connsiteX561" fmla="*/ 1833563 w 2856548"/>
              <a:gd name="connsiteY561" fmla="*/ 1224086 h 1536506"/>
              <a:gd name="connsiteX562" fmla="*/ 2503259 w 2856548"/>
              <a:gd name="connsiteY562" fmla="*/ 1220671 h 1536506"/>
              <a:gd name="connsiteX563" fmla="*/ 2461668 w 2856548"/>
              <a:gd name="connsiteY563" fmla="*/ 1235730 h 1536506"/>
              <a:gd name="connsiteX564" fmla="*/ 2483469 w 2856548"/>
              <a:gd name="connsiteY564" fmla="*/ 1225348 h 1536506"/>
              <a:gd name="connsiteX565" fmla="*/ 1301952 w 2856548"/>
              <a:gd name="connsiteY565" fmla="*/ 1220442 h 1536506"/>
              <a:gd name="connsiteX566" fmla="*/ 1308021 w 2856548"/>
              <a:gd name="connsiteY566" fmla="*/ 1221109 h 1536506"/>
              <a:gd name="connsiteX567" fmla="*/ 1309298 w 2856548"/>
              <a:gd name="connsiteY567" fmla="*/ 1221530 h 1536506"/>
              <a:gd name="connsiteX568" fmla="*/ 1303698 w 2856548"/>
              <a:gd name="connsiteY568" fmla="*/ 1220870 h 1536506"/>
              <a:gd name="connsiteX569" fmla="*/ 2524125 w 2856548"/>
              <a:gd name="connsiteY569" fmla="*/ 1220276 h 1536506"/>
              <a:gd name="connsiteX570" fmla="*/ 2550795 w 2856548"/>
              <a:gd name="connsiteY570" fmla="*/ 1222181 h 1536506"/>
              <a:gd name="connsiteX571" fmla="*/ 2540636 w 2856548"/>
              <a:gd name="connsiteY571" fmla="*/ 1222181 h 1536506"/>
              <a:gd name="connsiteX572" fmla="*/ 2509583 w 2856548"/>
              <a:gd name="connsiteY572" fmla="*/ 1219176 h 1536506"/>
              <a:gd name="connsiteX573" fmla="*/ 2503259 w 2856548"/>
              <a:gd name="connsiteY573" fmla="*/ 1220671 h 1536506"/>
              <a:gd name="connsiteX574" fmla="*/ 2506980 w 2856548"/>
              <a:gd name="connsiteY574" fmla="*/ 1219323 h 1536506"/>
              <a:gd name="connsiteX575" fmla="*/ 1277171 w 2856548"/>
              <a:gd name="connsiteY575" fmla="*/ 1217718 h 1536506"/>
              <a:gd name="connsiteX576" fmla="*/ 1293495 w 2856548"/>
              <a:gd name="connsiteY576" fmla="*/ 1218371 h 1536506"/>
              <a:gd name="connsiteX577" fmla="*/ 1301952 w 2856548"/>
              <a:gd name="connsiteY577" fmla="*/ 1220442 h 1536506"/>
              <a:gd name="connsiteX578" fmla="*/ 1942607 w 2856548"/>
              <a:gd name="connsiteY578" fmla="*/ 1217689 h 1536506"/>
              <a:gd name="connsiteX579" fmla="*/ 1948815 w 2856548"/>
              <a:gd name="connsiteY579" fmla="*/ 1218371 h 1536506"/>
              <a:gd name="connsiteX580" fmla="*/ 1951435 w 2856548"/>
              <a:gd name="connsiteY580" fmla="*/ 1219204 h 1536506"/>
              <a:gd name="connsiteX581" fmla="*/ 1274445 w 2856548"/>
              <a:gd name="connsiteY581" fmla="*/ 1217418 h 1536506"/>
              <a:gd name="connsiteX582" fmla="*/ 1277171 w 2856548"/>
              <a:gd name="connsiteY582" fmla="*/ 1217718 h 1536506"/>
              <a:gd name="connsiteX583" fmla="*/ 1276890 w 2856548"/>
              <a:gd name="connsiteY583" fmla="*/ 1217706 h 1536506"/>
              <a:gd name="connsiteX584" fmla="*/ 1269683 w 2856548"/>
              <a:gd name="connsiteY584" fmla="*/ 1217418 h 1536506"/>
              <a:gd name="connsiteX585" fmla="*/ 1276890 w 2856548"/>
              <a:gd name="connsiteY585" fmla="*/ 1217706 h 1536506"/>
              <a:gd name="connsiteX586" fmla="*/ 1303698 w 2856548"/>
              <a:gd name="connsiteY586" fmla="*/ 1220870 h 1536506"/>
              <a:gd name="connsiteX587" fmla="*/ 1317654 w 2856548"/>
              <a:gd name="connsiteY587" fmla="*/ 1224287 h 1536506"/>
              <a:gd name="connsiteX588" fmla="*/ 1337694 w 2856548"/>
              <a:gd name="connsiteY588" fmla="*/ 1230899 h 1536506"/>
              <a:gd name="connsiteX589" fmla="*/ 1344533 w 2856548"/>
              <a:gd name="connsiteY589" fmla="*/ 1233504 h 1536506"/>
              <a:gd name="connsiteX590" fmla="*/ 1374912 w 2856548"/>
              <a:gd name="connsiteY590" fmla="*/ 1250557 h 1536506"/>
              <a:gd name="connsiteX591" fmla="*/ 1375170 w 2856548"/>
              <a:gd name="connsiteY591" fmla="*/ 1250736 h 1536506"/>
              <a:gd name="connsiteX592" fmla="*/ 1400891 w 2856548"/>
              <a:gd name="connsiteY592" fmla="*/ 1272605 h 1536506"/>
              <a:gd name="connsiteX593" fmla="*/ 1402750 w 2856548"/>
              <a:gd name="connsiteY593" fmla="*/ 1274398 h 1536506"/>
              <a:gd name="connsiteX594" fmla="*/ 1418123 w 2856548"/>
              <a:gd name="connsiteY594" fmla="*/ 1292333 h 1536506"/>
              <a:gd name="connsiteX595" fmla="*/ 1393508 w 2856548"/>
              <a:gd name="connsiteY595" fmla="*/ 1266948 h 1536506"/>
              <a:gd name="connsiteX596" fmla="*/ 1352550 w 2856548"/>
              <a:gd name="connsiteY596" fmla="*/ 1239326 h 1536506"/>
              <a:gd name="connsiteX597" fmla="*/ 1404938 w 2856548"/>
              <a:gd name="connsiteY597" fmla="*/ 1279331 h 1536506"/>
              <a:gd name="connsiteX598" fmla="*/ 1445895 w 2856548"/>
              <a:gd name="connsiteY598" fmla="*/ 1328861 h 1536506"/>
              <a:gd name="connsiteX599" fmla="*/ 1481138 w 2856548"/>
              <a:gd name="connsiteY599" fmla="*/ 1378033 h 1536506"/>
              <a:gd name="connsiteX600" fmla="*/ 1486807 w 2856548"/>
              <a:gd name="connsiteY600" fmla="*/ 1384680 h 1536506"/>
              <a:gd name="connsiteX601" fmla="*/ 1496378 w 2856548"/>
              <a:gd name="connsiteY601" fmla="*/ 1397441 h 1536506"/>
              <a:gd name="connsiteX602" fmla="*/ 1516380 w 2856548"/>
              <a:gd name="connsiteY602" fmla="*/ 1419348 h 1536506"/>
              <a:gd name="connsiteX603" fmla="*/ 1486807 w 2856548"/>
              <a:gd name="connsiteY603" fmla="*/ 1384680 h 1536506"/>
              <a:gd name="connsiteX604" fmla="*/ 1473518 w 2856548"/>
              <a:gd name="connsiteY604" fmla="*/ 1366961 h 1536506"/>
              <a:gd name="connsiteX605" fmla="*/ 1494473 w 2856548"/>
              <a:gd name="connsiteY605" fmla="*/ 1392678 h 1536506"/>
              <a:gd name="connsiteX606" fmla="*/ 1515428 w 2856548"/>
              <a:gd name="connsiteY606" fmla="*/ 1416491 h 1536506"/>
              <a:gd name="connsiteX607" fmla="*/ 1563053 w 2856548"/>
              <a:gd name="connsiteY607" fmla="*/ 1445066 h 1536506"/>
              <a:gd name="connsiteX608" fmla="*/ 1617345 w 2856548"/>
              <a:gd name="connsiteY608" fmla="*/ 1444113 h 1536506"/>
              <a:gd name="connsiteX609" fmla="*/ 1641158 w 2856548"/>
              <a:gd name="connsiteY609" fmla="*/ 1433636 h 1536506"/>
              <a:gd name="connsiteX610" fmla="*/ 1664018 w 2856548"/>
              <a:gd name="connsiteY610" fmla="*/ 1415538 h 1536506"/>
              <a:gd name="connsiteX611" fmla="*/ 1706880 w 2856548"/>
              <a:gd name="connsiteY611" fmla="*/ 1361246 h 1536506"/>
              <a:gd name="connsiteX612" fmla="*/ 1754505 w 2856548"/>
              <a:gd name="connsiteY612" fmla="*/ 1296476 h 1536506"/>
              <a:gd name="connsiteX613" fmla="*/ 1785938 w 2856548"/>
              <a:gd name="connsiteY613" fmla="*/ 1264091 h 1536506"/>
              <a:gd name="connsiteX614" fmla="*/ 1809881 w 2856548"/>
              <a:gd name="connsiteY614" fmla="*/ 1248129 h 1536506"/>
              <a:gd name="connsiteX615" fmla="*/ 1829708 w 2856548"/>
              <a:gd name="connsiteY615" fmla="*/ 1236141 h 1536506"/>
              <a:gd name="connsiteX616" fmla="*/ 1873568 w 2856548"/>
              <a:gd name="connsiteY616" fmla="*/ 1221228 h 1536506"/>
              <a:gd name="connsiteX617" fmla="*/ 1922145 w 2856548"/>
              <a:gd name="connsiteY617" fmla="*/ 1218371 h 1536506"/>
              <a:gd name="connsiteX618" fmla="*/ 1953712 w 2856548"/>
              <a:gd name="connsiteY618" fmla="*/ 1225008 h 1536506"/>
              <a:gd name="connsiteX619" fmla="*/ 1991158 w 2856548"/>
              <a:gd name="connsiteY619" fmla="*/ 1239349 h 1536506"/>
              <a:gd name="connsiteX620" fmla="*/ 1991829 w 2856548"/>
              <a:gd name="connsiteY620" fmla="*/ 1239704 h 1536506"/>
              <a:gd name="connsiteX621" fmla="*/ 2025968 w 2856548"/>
              <a:gd name="connsiteY621" fmla="*/ 1262186 h 1536506"/>
              <a:gd name="connsiteX622" fmla="*/ 1995971 w 2856548"/>
              <a:gd name="connsiteY622" fmla="*/ 1241894 h 1536506"/>
              <a:gd name="connsiteX623" fmla="*/ 2014538 w 2856548"/>
              <a:gd name="connsiteY623" fmla="*/ 1251708 h 1536506"/>
              <a:gd name="connsiteX624" fmla="*/ 2051685 w 2856548"/>
              <a:gd name="connsiteY624" fmla="*/ 1284093 h 1536506"/>
              <a:gd name="connsiteX625" fmla="*/ 2130743 w 2856548"/>
              <a:gd name="connsiteY625" fmla="*/ 1388868 h 1536506"/>
              <a:gd name="connsiteX626" fmla="*/ 2166938 w 2856548"/>
              <a:gd name="connsiteY626" fmla="*/ 1426016 h 1536506"/>
              <a:gd name="connsiteX627" fmla="*/ 2206943 w 2856548"/>
              <a:gd name="connsiteY627" fmla="*/ 1443161 h 1536506"/>
              <a:gd name="connsiteX628" fmla="*/ 2251710 w 2856548"/>
              <a:gd name="connsiteY628" fmla="*/ 1441256 h 1536506"/>
              <a:gd name="connsiteX629" fmla="*/ 2290763 w 2856548"/>
              <a:gd name="connsiteY629" fmla="*/ 1419348 h 1536506"/>
              <a:gd name="connsiteX630" fmla="*/ 2324362 w 2856548"/>
              <a:gd name="connsiteY630" fmla="*/ 1381158 h 1536506"/>
              <a:gd name="connsiteX631" fmla="*/ 2311718 w 2856548"/>
              <a:gd name="connsiteY631" fmla="*/ 1399346 h 1536506"/>
              <a:gd name="connsiteX632" fmla="*/ 2283143 w 2856548"/>
              <a:gd name="connsiteY632" fmla="*/ 1426968 h 1536506"/>
              <a:gd name="connsiteX633" fmla="*/ 2329815 w 2856548"/>
              <a:gd name="connsiteY633" fmla="*/ 1377438 h 1536506"/>
              <a:gd name="connsiteX634" fmla="*/ 2344103 w 2856548"/>
              <a:gd name="connsiteY634" fmla="*/ 1355531 h 1536506"/>
              <a:gd name="connsiteX635" fmla="*/ 2355057 w 2856548"/>
              <a:gd name="connsiteY635" fmla="*/ 1339696 h 1536506"/>
              <a:gd name="connsiteX636" fmla="*/ 2360229 w 2856548"/>
              <a:gd name="connsiteY636" fmla="*/ 1331819 h 1536506"/>
              <a:gd name="connsiteX637" fmla="*/ 2406968 w 2856548"/>
              <a:gd name="connsiteY637" fmla="*/ 1273616 h 1536506"/>
              <a:gd name="connsiteX638" fmla="*/ 2432685 w 2856548"/>
              <a:gd name="connsiteY638" fmla="*/ 1253174 h 1536506"/>
              <a:gd name="connsiteX639" fmla="*/ 2432685 w 2856548"/>
              <a:gd name="connsiteY639" fmla="*/ 1254566 h 1536506"/>
              <a:gd name="connsiteX640" fmla="*/ 2506980 w 2856548"/>
              <a:gd name="connsiteY640" fmla="*/ 1222181 h 1536506"/>
              <a:gd name="connsiteX641" fmla="*/ 2540636 w 2856548"/>
              <a:gd name="connsiteY641" fmla="*/ 1222181 h 1536506"/>
              <a:gd name="connsiteX642" fmla="*/ 2586659 w 2856548"/>
              <a:gd name="connsiteY642" fmla="*/ 1227491 h 1536506"/>
              <a:gd name="connsiteX643" fmla="*/ 2628900 w 2856548"/>
              <a:gd name="connsiteY643" fmla="*/ 1243136 h 1536506"/>
              <a:gd name="connsiteX644" fmla="*/ 2664189 w 2856548"/>
              <a:gd name="connsiteY644" fmla="*/ 1268096 h 1536506"/>
              <a:gd name="connsiteX645" fmla="*/ 2677960 w 2856548"/>
              <a:gd name="connsiteY645" fmla="*/ 1280765 h 1536506"/>
              <a:gd name="connsiteX646" fmla="*/ 2692718 w 2856548"/>
              <a:gd name="connsiteY646" fmla="*/ 1295523 h 1536506"/>
              <a:gd name="connsiteX647" fmla="*/ 2690367 w 2856548"/>
              <a:gd name="connsiteY647" fmla="*/ 1292249 h 1536506"/>
              <a:gd name="connsiteX648" fmla="*/ 2708434 w 2856548"/>
              <a:gd name="connsiteY648" fmla="*/ 1312788 h 1536506"/>
              <a:gd name="connsiteX649" fmla="*/ 2714972 w 2856548"/>
              <a:gd name="connsiteY649" fmla="*/ 1322634 h 1536506"/>
              <a:gd name="connsiteX650" fmla="*/ 2714625 w 2856548"/>
              <a:gd name="connsiteY650" fmla="*/ 1322193 h 1536506"/>
              <a:gd name="connsiteX651" fmla="*/ 2715461 w 2856548"/>
              <a:gd name="connsiteY651" fmla="*/ 1323371 h 1536506"/>
              <a:gd name="connsiteX652" fmla="*/ 2727960 w 2856548"/>
              <a:gd name="connsiteY652" fmla="*/ 1342196 h 1536506"/>
              <a:gd name="connsiteX653" fmla="*/ 2703195 w 2856548"/>
              <a:gd name="connsiteY653" fmla="*/ 1307906 h 1536506"/>
              <a:gd name="connsiteX654" fmla="*/ 2722245 w 2856548"/>
              <a:gd name="connsiteY654" fmla="*/ 1335528 h 1536506"/>
              <a:gd name="connsiteX655" fmla="*/ 2733675 w 2856548"/>
              <a:gd name="connsiteY655" fmla="*/ 1355531 h 1536506"/>
              <a:gd name="connsiteX656" fmla="*/ 2761298 w 2856548"/>
              <a:gd name="connsiteY656" fmla="*/ 1393631 h 1536506"/>
              <a:gd name="connsiteX657" fmla="*/ 2751773 w 2856548"/>
              <a:gd name="connsiteY657" fmla="*/ 1379343 h 1536506"/>
              <a:gd name="connsiteX658" fmla="*/ 2728913 w 2856548"/>
              <a:gd name="connsiteY658" fmla="*/ 1346958 h 1536506"/>
              <a:gd name="connsiteX659" fmla="*/ 2737485 w 2856548"/>
              <a:gd name="connsiteY659" fmla="*/ 1357436 h 1536506"/>
              <a:gd name="connsiteX660" fmla="*/ 2732723 w 2856548"/>
              <a:gd name="connsiteY660" fmla="*/ 1349816 h 1536506"/>
              <a:gd name="connsiteX661" fmla="*/ 2774633 w 2856548"/>
              <a:gd name="connsiteY661" fmla="*/ 1406966 h 1536506"/>
              <a:gd name="connsiteX662" fmla="*/ 2765108 w 2856548"/>
              <a:gd name="connsiteY662" fmla="*/ 1399346 h 1536506"/>
              <a:gd name="connsiteX663" fmla="*/ 2788920 w 2856548"/>
              <a:gd name="connsiteY663" fmla="*/ 1428873 h 1536506"/>
              <a:gd name="connsiteX664" fmla="*/ 2793683 w 2856548"/>
              <a:gd name="connsiteY664" fmla="*/ 1434588 h 1536506"/>
              <a:gd name="connsiteX665" fmla="*/ 2797493 w 2856548"/>
              <a:gd name="connsiteY665" fmla="*/ 1438398 h 1536506"/>
              <a:gd name="connsiteX666" fmla="*/ 2800350 w 2856548"/>
              <a:gd name="connsiteY666" fmla="*/ 1444113 h 1536506"/>
              <a:gd name="connsiteX667" fmla="*/ 2791778 w 2856548"/>
              <a:gd name="connsiteY667" fmla="*/ 1436493 h 1536506"/>
              <a:gd name="connsiteX668" fmla="*/ 2784158 w 2856548"/>
              <a:gd name="connsiteY668" fmla="*/ 1427921 h 1536506"/>
              <a:gd name="connsiteX669" fmla="*/ 2761298 w 2856548"/>
              <a:gd name="connsiteY669" fmla="*/ 1401251 h 1536506"/>
              <a:gd name="connsiteX670" fmla="*/ 2761675 w 2856548"/>
              <a:gd name="connsiteY670" fmla="*/ 1402305 h 1536506"/>
              <a:gd name="connsiteX671" fmla="*/ 2753678 w 2856548"/>
              <a:gd name="connsiteY671" fmla="*/ 1391726 h 1536506"/>
              <a:gd name="connsiteX672" fmla="*/ 2732723 w 2856548"/>
              <a:gd name="connsiteY672" fmla="*/ 1360293 h 1536506"/>
              <a:gd name="connsiteX673" fmla="*/ 2751058 w 2856548"/>
              <a:gd name="connsiteY673" fmla="*/ 1388987 h 1536506"/>
              <a:gd name="connsiteX674" fmla="*/ 2762322 w 2856548"/>
              <a:gd name="connsiteY674" fmla="*/ 1404118 h 1536506"/>
              <a:gd name="connsiteX675" fmla="*/ 2764275 w 2856548"/>
              <a:gd name="connsiteY675" fmla="*/ 1409585 h 1536506"/>
              <a:gd name="connsiteX676" fmla="*/ 2782253 w 2856548"/>
              <a:gd name="connsiteY676" fmla="*/ 1430778 h 1536506"/>
              <a:gd name="connsiteX677" fmla="*/ 2775585 w 2856548"/>
              <a:gd name="connsiteY677" fmla="*/ 1426016 h 1536506"/>
              <a:gd name="connsiteX678" fmla="*/ 2762250 w 2856548"/>
              <a:gd name="connsiteY678" fmla="*/ 1411728 h 1536506"/>
              <a:gd name="connsiteX679" fmla="*/ 2752725 w 2856548"/>
              <a:gd name="connsiteY679" fmla="*/ 1398393 h 1536506"/>
              <a:gd name="connsiteX680" fmla="*/ 2768918 w 2856548"/>
              <a:gd name="connsiteY680" fmla="*/ 1422206 h 1536506"/>
              <a:gd name="connsiteX681" fmla="*/ 2763679 w 2856548"/>
              <a:gd name="connsiteY681" fmla="*/ 1418872 h 1536506"/>
              <a:gd name="connsiteX682" fmla="*/ 2762175 w 2856548"/>
              <a:gd name="connsiteY682" fmla="*/ 1418571 h 1536506"/>
              <a:gd name="connsiteX683" fmla="*/ 2762250 w 2856548"/>
              <a:gd name="connsiteY683" fmla="*/ 1418396 h 1536506"/>
              <a:gd name="connsiteX684" fmla="*/ 2759775 w 2856548"/>
              <a:gd name="connsiteY684" fmla="*/ 1415920 h 1536506"/>
              <a:gd name="connsiteX685" fmla="*/ 2753678 w 2856548"/>
              <a:gd name="connsiteY685" fmla="*/ 1406013 h 1536506"/>
              <a:gd name="connsiteX686" fmla="*/ 2746058 w 2856548"/>
              <a:gd name="connsiteY686" fmla="*/ 1393631 h 1536506"/>
              <a:gd name="connsiteX687" fmla="*/ 2748915 w 2856548"/>
              <a:gd name="connsiteY687" fmla="*/ 1402203 h 1536506"/>
              <a:gd name="connsiteX688" fmla="*/ 2755583 w 2856548"/>
              <a:gd name="connsiteY688" fmla="*/ 1411728 h 1536506"/>
              <a:gd name="connsiteX689" fmla="*/ 2759775 w 2856548"/>
              <a:gd name="connsiteY689" fmla="*/ 1415920 h 1536506"/>
              <a:gd name="connsiteX690" fmla="*/ 2761298 w 2856548"/>
              <a:gd name="connsiteY690" fmla="*/ 1418396 h 1536506"/>
              <a:gd name="connsiteX691" fmla="*/ 2762175 w 2856548"/>
              <a:gd name="connsiteY691" fmla="*/ 1418571 h 1536506"/>
              <a:gd name="connsiteX692" fmla="*/ 2761179 w 2856548"/>
              <a:gd name="connsiteY692" fmla="*/ 1420896 h 1536506"/>
              <a:gd name="connsiteX693" fmla="*/ 2776538 w 2856548"/>
              <a:gd name="connsiteY693" fmla="*/ 1438398 h 1536506"/>
              <a:gd name="connsiteX694" fmla="*/ 2778443 w 2856548"/>
              <a:gd name="connsiteY694" fmla="*/ 1443161 h 1536506"/>
              <a:gd name="connsiteX695" fmla="*/ 2776538 w 2856548"/>
              <a:gd name="connsiteY695" fmla="*/ 1443161 h 1536506"/>
              <a:gd name="connsiteX696" fmla="*/ 2765108 w 2856548"/>
              <a:gd name="connsiteY696" fmla="*/ 1432683 h 1536506"/>
              <a:gd name="connsiteX697" fmla="*/ 2784158 w 2856548"/>
              <a:gd name="connsiteY697" fmla="*/ 1455543 h 1536506"/>
              <a:gd name="connsiteX698" fmla="*/ 2779395 w 2856548"/>
              <a:gd name="connsiteY698" fmla="*/ 1453638 h 1536506"/>
              <a:gd name="connsiteX699" fmla="*/ 2769870 w 2856548"/>
              <a:gd name="connsiteY699" fmla="*/ 1446018 h 1536506"/>
              <a:gd name="connsiteX700" fmla="*/ 2777490 w 2856548"/>
              <a:gd name="connsiteY700" fmla="*/ 1457448 h 1536506"/>
              <a:gd name="connsiteX701" fmla="*/ 2753678 w 2856548"/>
              <a:gd name="connsiteY701" fmla="*/ 1437446 h 1536506"/>
              <a:gd name="connsiteX702" fmla="*/ 2760345 w 2856548"/>
              <a:gd name="connsiteY702" fmla="*/ 1446018 h 1536506"/>
              <a:gd name="connsiteX703" fmla="*/ 2771775 w 2856548"/>
              <a:gd name="connsiteY703" fmla="*/ 1456496 h 1536506"/>
              <a:gd name="connsiteX704" fmla="*/ 2776538 w 2856548"/>
              <a:gd name="connsiteY704" fmla="*/ 1464116 h 1536506"/>
              <a:gd name="connsiteX705" fmla="*/ 2808923 w 2856548"/>
              <a:gd name="connsiteY705" fmla="*/ 1481261 h 1536506"/>
              <a:gd name="connsiteX706" fmla="*/ 2800350 w 2856548"/>
              <a:gd name="connsiteY706" fmla="*/ 1478403 h 1536506"/>
              <a:gd name="connsiteX707" fmla="*/ 2784158 w 2856548"/>
              <a:gd name="connsiteY707" fmla="*/ 1470783 h 1536506"/>
              <a:gd name="connsiteX708" fmla="*/ 2807970 w 2856548"/>
              <a:gd name="connsiteY708" fmla="*/ 1484118 h 1536506"/>
              <a:gd name="connsiteX709" fmla="*/ 2786063 w 2856548"/>
              <a:gd name="connsiteY709" fmla="*/ 1475546 h 1536506"/>
              <a:gd name="connsiteX710" fmla="*/ 2807018 w 2856548"/>
              <a:gd name="connsiteY710" fmla="*/ 1491738 h 1536506"/>
              <a:gd name="connsiteX711" fmla="*/ 2819400 w 2856548"/>
              <a:gd name="connsiteY711" fmla="*/ 1498406 h 1536506"/>
              <a:gd name="connsiteX712" fmla="*/ 2847023 w 2856548"/>
              <a:gd name="connsiteY712" fmla="*/ 1504121 h 1536506"/>
              <a:gd name="connsiteX713" fmla="*/ 2856548 w 2856548"/>
              <a:gd name="connsiteY713" fmla="*/ 1506978 h 1536506"/>
              <a:gd name="connsiteX714" fmla="*/ 2839403 w 2856548"/>
              <a:gd name="connsiteY714" fmla="*/ 1506026 h 1536506"/>
              <a:gd name="connsiteX715" fmla="*/ 2822258 w 2856548"/>
              <a:gd name="connsiteY715" fmla="*/ 1503168 h 1536506"/>
              <a:gd name="connsiteX716" fmla="*/ 2842260 w 2856548"/>
              <a:gd name="connsiteY716" fmla="*/ 1507931 h 1536506"/>
              <a:gd name="connsiteX717" fmla="*/ 2817495 w 2856548"/>
              <a:gd name="connsiteY717" fmla="*/ 1503168 h 1536506"/>
              <a:gd name="connsiteX718" fmla="*/ 2796540 w 2856548"/>
              <a:gd name="connsiteY718" fmla="*/ 1499358 h 1536506"/>
              <a:gd name="connsiteX719" fmla="*/ 2784931 w 2856548"/>
              <a:gd name="connsiteY719" fmla="*/ 1492393 h 1536506"/>
              <a:gd name="connsiteX720" fmla="*/ 2790111 w 2856548"/>
              <a:gd name="connsiteY720" fmla="*/ 1494357 h 1536506"/>
              <a:gd name="connsiteX721" fmla="*/ 2784158 w 2856548"/>
              <a:gd name="connsiteY721" fmla="*/ 1489833 h 1536506"/>
              <a:gd name="connsiteX722" fmla="*/ 2774633 w 2856548"/>
              <a:gd name="connsiteY722" fmla="*/ 1486023 h 1536506"/>
              <a:gd name="connsiteX723" fmla="*/ 2777495 w 2856548"/>
              <a:gd name="connsiteY723" fmla="*/ 1487931 h 1536506"/>
              <a:gd name="connsiteX724" fmla="*/ 2753678 w 2856548"/>
              <a:gd name="connsiteY724" fmla="*/ 1473641 h 1536506"/>
              <a:gd name="connsiteX725" fmla="*/ 2728913 w 2856548"/>
              <a:gd name="connsiteY725" fmla="*/ 1453638 h 1536506"/>
              <a:gd name="connsiteX726" fmla="*/ 2746058 w 2856548"/>
              <a:gd name="connsiteY726" fmla="*/ 1471736 h 1536506"/>
              <a:gd name="connsiteX727" fmla="*/ 2747010 w 2856548"/>
              <a:gd name="connsiteY727" fmla="*/ 1470783 h 1536506"/>
              <a:gd name="connsiteX728" fmla="*/ 2761298 w 2856548"/>
              <a:gd name="connsiteY728" fmla="*/ 1482213 h 1536506"/>
              <a:gd name="connsiteX729" fmla="*/ 2762250 w 2856548"/>
              <a:gd name="connsiteY729" fmla="*/ 1485071 h 1536506"/>
              <a:gd name="connsiteX730" fmla="*/ 2794635 w 2856548"/>
              <a:gd name="connsiteY730" fmla="*/ 1504121 h 1536506"/>
              <a:gd name="connsiteX731" fmla="*/ 2766060 w 2856548"/>
              <a:gd name="connsiteY731" fmla="*/ 1488881 h 1536506"/>
              <a:gd name="connsiteX732" fmla="*/ 2751773 w 2856548"/>
              <a:gd name="connsiteY732" fmla="*/ 1481261 h 1536506"/>
              <a:gd name="connsiteX733" fmla="*/ 2758202 w 2856548"/>
              <a:gd name="connsiteY733" fmla="*/ 1487690 h 1536506"/>
              <a:gd name="connsiteX734" fmla="*/ 2756406 w 2856548"/>
              <a:gd name="connsiteY734" fmla="*/ 1487331 h 1536506"/>
              <a:gd name="connsiteX735" fmla="*/ 2736533 w 2856548"/>
              <a:gd name="connsiteY735" fmla="*/ 1472688 h 1536506"/>
              <a:gd name="connsiteX736" fmla="*/ 2709863 w 2856548"/>
              <a:gd name="connsiteY736" fmla="*/ 1444113 h 1536506"/>
              <a:gd name="connsiteX737" fmla="*/ 2706053 w 2856548"/>
              <a:gd name="connsiteY737" fmla="*/ 1441256 h 1536506"/>
              <a:gd name="connsiteX738" fmla="*/ 2707958 w 2856548"/>
              <a:gd name="connsiteY738" fmla="*/ 1446018 h 1536506"/>
              <a:gd name="connsiteX739" fmla="*/ 2695575 w 2856548"/>
              <a:gd name="connsiteY739" fmla="*/ 1430778 h 1536506"/>
              <a:gd name="connsiteX740" fmla="*/ 2706053 w 2856548"/>
              <a:gd name="connsiteY740" fmla="*/ 1447923 h 1536506"/>
              <a:gd name="connsiteX741" fmla="*/ 2682240 w 2856548"/>
              <a:gd name="connsiteY741" fmla="*/ 1415538 h 1536506"/>
              <a:gd name="connsiteX742" fmla="*/ 2660333 w 2856548"/>
              <a:gd name="connsiteY742" fmla="*/ 1383153 h 1536506"/>
              <a:gd name="connsiteX743" fmla="*/ 2668905 w 2856548"/>
              <a:gd name="connsiteY743" fmla="*/ 1393631 h 1536506"/>
              <a:gd name="connsiteX744" fmla="*/ 2629853 w 2856548"/>
              <a:gd name="connsiteY744" fmla="*/ 1346006 h 1536506"/>
              <a:gd name="connsiteX745" fmla="*/ 2586990 w 2856548"/>
              <a:gd name="connsiteY745" fmla="*/ 1313621 h 1536506"/>
              <a:gd name="connsiteX746" fmla="*/ 2575560 w 2856548"/>
              <a:gd name="connsiteY746" fmla="*/ 1307906 h 1536506"/>
              <a:gd name="connsiteX747" fmla="*/ 2570798 w 2856548"/>
              <a:gd name="connsiteY747" fmla="*/ 1306001 h 1536506"/>
              <a:gd name="connsiteX748" fmla="*/ 2566035 w 2856548"/>
              <a:gd name="connsiteY748" fmla="*/ 1305048 h 1536506"/>
              <a:gd name="connsiteX749" fmla="*/ 2564130 w 2856548"/>
              <a:gd name="connsiteY749" fmla="*/ 1306001 h 1536506"/>
              <a:gd name="connsiteX750" fmla="*/ 2539365 w 2856548"/>
              <a:gd name="connsiteY750" fmla="*/ 1303143 h 1536506"/>
              <a:gd name="connsiteX751" fmla="*/ 2531745 w 2856548"/>
              <a:gd name="connsiteY751" fmla="*/ 1303143 h 1536506"/>
              <a:gd name="connsiteX752" fmla="*/ 2525078 w 2856548"/>
              <a:gd name="connsiteY752" fmla="*/ 1304096 h 1536506"/>
              <a:gd name="connsiteX753" fmla="*/ 2518410 w 2856548"/>
              <a:gd name="connsiteY753" fmla="*/ 1305048 h 1536506"/>
              <a:gd name="connsiteX754" fmla="*/ 2510790 w 2856548"/>
              <a:gd name="connsiteY754" fmla="*/ 1306953 h 1536506"/>
              <a:gd name="connsiteX755" fmla="*/ 2486978 w 2856548"/>
              <a:gd name="connsiteY755" fmla="*/ 1319336 h 1536506"/>
              <a:gd name="connsiteX756" fmla="*/ 2514600 w 2856548"/>
              <a:gd name="connsiteY756" fmla="*/ 1307906 h 1536506"/>
              <a:gd name="connsiteX757" fmla="*/ 2506028 w 2856548"/>
              <a:gd name="connsiteY757" fmla="*/ 1311716 h 1536506"/>
              <a:gd name="connsiteX758" fmla="*/ 2493645 w 2856548"/>
              <a:gd name="connsiteY758" fmla="*/ 1318383 h 1536506"/>
              <a:gd name="connsiteX759" fmla="*/ 2465070 w 2856548"/>
              <a:gd name="connsiteY759" fmla="*/ 1342196 h 1536506"/>
              <a:gd name="connsiteX760" fmla="*/ 2467928 w 2856548"/>
              <a:gd name="connsiteY760" fmla="*/ 1338386 h 1536506"/>
              <a:gd name="connsiteX761" fmla="*/ 2457450 w 2856548"/>
              <a:gd name="connsiteY761" fmla="*/ 1349816 h 1536506"/>
              <a:gd name="connsiteX762" fmla="*/ 2463165 w 2856548"/>
              <a:gd name="connsiteY762" fmla="*/ 1344101 h 1536506"/>
              <a:gd name="connsiteX763" fmla="*/ 2417445 w 2856548"/>
              <a:gd name="connsiteY763" fmla="*/ 1406013 h 1536506"/>
              <a:gd name="connsiteX764" fmla="*/ 2354580 w 2856548"/>
              <a:gd name="connsiteY764" fmla="*/ 1481261 h 1536506"/>
              <a:gd name="connsiteX765" fmla="*/ 2306003 w 2856548"/>
              <a:gd name="connsiteY765" fmla="*/ 1514598 h 1536506"/>
              <a:gd name="connsiteX766" fmla="*/ 2246948 w 2856548"/>
              <a:gd name="connsiteY766" fmla="*/ 1531743 h 1536506"/>
              <a:gd name="connsiteX767" fmla="*/ 2186940 w 2856548"/>
              <a:gd name="connsiteY767" fmla="*/ 1529838 h 1536506"/>
              <a:gd name="connsiteX768" fmla="*/ 2128838 w 2856548"/>
              <a:gd name="connsiteY768" fmla="*/ 1506978 h 1536506"/>
              <a:gd name="connsiteX769" fmla="*/ 2134553 w 2856548"/>
              <a:gd name="connsiteY769" fmla="*/ 1508883 h 1536506"/>
              <a:gd name="connsiteX770" fmla="*/ 2098358 w 2856548"/>
              <a:gd name="connsiteY770" fmla="*/ 1482213 h 1536506"/>
              <a:gd name="connsiteX771" fmla="*/ 2081213 w 2856548"/>
              <a:gd name="connsiteY771" fmla="*/ 1465068 h 1536506"/>
              <a:gd name="connsiteX772" fmla="*/ 2083118 w 2856548"/>
              <a:gd name="connsiteY772" fmla="*/ 1467926 h 1536506"/>
              <a:gd name="connsiteX773" fmla="*/ 2114550 w 2856548"/>
              <a:gd name="connsiteY773" fmla="*/ 1496501 h 1536506"/>
              <a:gd name="connsiteX774" fmla="*/ 2087880 w 2856548"/>
              <a:gd name="connsiteY774" fmla="*/ 1474593 h 1536506"/>
              <a:gd name="connsiteX775" fmla="*/ 2057400 w 2856548"/>
              <a:gd name="connsiteY775" fmla="*/ 1440303 h 1536506"/>
              <a:gd name="connsiteX776" fmla="*/ 2052638 w 2856548"/>
              <a:gd name="connsiteY776" fmla="*/ 1430778 h 1536506"/>
              <a:gd name="connsiteX777" fmla="*/ 2014538 w 2856548"/>
              <a:gd name="connsiteY777" fmla="*/ 1379343 h 1536506"/>
              <a:gd name="connsiteX778" fmla="*/ 2030730 w 2856548"/>
              <a:gd name="connsiteY778" fmla="*/ 1400298 h 1536506"/>
              <a:gd name="connsiteX779" fmla="*/ 2005965 w 2856548"/>
              <a:gd name="connsiteY779" fmla="*/ 1365056 h 1536506"/>
              <a:gd name="connsiteX780" fmla="*/ 2012633 w 2856548"/>
              <a:gd name="connsiteY780" fmla="*/ 1375533 h 1536506"/>
              <a:gd name="connsiteX781" fmla="*/ 1997393 w 2856548"/>
              <a:gd name="connsiteY781" fmla="*/ 1356483 h 1536506"/>
              <a:gd name="connsiteX782" fmla="*/ 2000250 w 2856548"/>
              <a:gd name="connsiteY782" fmla="*/ 1359341 h 1536506"/>
              <a:gd name="connsiteX783" fmla="*/ 1966913 w 2856548"/>
              <a:gd name="connsiteY783" fmla="*/ 1325051 h 1536506"/>
              <a:gd name="connsiteX784" fmla="*/ 1934528 w 2856548"/>
              <a:gd name="connsiteY784" fmla="*/ 1307906 h 1536506"/>
              <a:gd name="connsiteX785" fmla="*/ 1934528 w 2856548"/>
              <a:gd name="connsiteY785" fmla="*/ 1308858 h 1536506"/>
              <a:gd name="connsiteX786" fmla="*/ 1924338 w 2856548"/>
              <a:gd name="connsiteY786" fmla="*/ 1306675 h 1536506"/>
              <a:gd name="connsiteX787" fmla="*/ 1929765 w 2856548"/>
              <a:gd name="connsiteY787" fmla="*/ 1306953 h 1536506"/>
              <a:gd name="connsiteX788" fmla="*/ 1923324 w 2856548"/>
              <a:gd name="connsiteY788" fmla="*/ 1306458 h 1536506"/>
              <a:gd name="connsiteX789" fmla="*/ 1921193 w 2856548"/>
              <a:gd name="connsiteY789" fmla="*/ 1306001 h 1536506"/>
              <a:gd name="connsiteX790" fmla="*/ 1905000 w 2856548"/>
              <a:gd name="connsiteY790" fmla="*/ 1305048 h 1536506"/>
              <a:gd name="connsiteX791" fmla="*/ 1923324 w 2856548"/>
              <a:gd name="connsiteY791" fmla="*/ 1306458 h 1536506"/>
              <a:gd name="connsiteX792" fmla="*/ 1924338 w 2856548"/>
              <a:gd name="connsiteY792" fmla="*/ 1306675 h 1536506"/>
              <a:gd name="connsiteX793" fmla="*/ 1892618 w 2856548"/>
              <a:gd name="connsiteY793" fmla="*/ 1305048 h 1536506"/>
              <a:gd name="connsiteX794" fmla="*/ 1884996 w 2856548"/>
              <a:gd name="connsiteY794" fmla="*/ 1307668 h 1536506"/>
              <a:gd name="connsiteX795" fmla="*/ 1886903 w 2856548"/>
              <a:gd name="connsiteY795" fmla="*/ 1306953 h 1536506"/>
              <a:gd name="connsiteX796" fmla="*/ 1873568 w 2856548"/>
              <a:gd name="connsiteY796" fmla="*/ 1310763 h 1536506"/>
              <a:gd name="connsiteX797" fmla="*/ 1862138 w 2856548"/>
              <a:gd name="connsiteY797" fmla="*/ 1315526 h 1536506"/>
              <a:gd name="connsiteX798" fmla="*/ 1884996 w 2856548"/>
              <a:gd name="connsiteY798" fmla="*/ 1307668 h 1536506"/>
              <a:gd name="connsiteX799" fmla="*/ 1864043 w 2856548"/>
              <a:gd name="connsiteY799" fmla="*/ 1315526 h 1536506"/>
              <a:gd name="connsiteX800" fmla="*/ 1839278 w 2856548"/>
              <a:gd name="connsiteY800" fmla="*/ 1333623 h 1536506"/>
              <a:gd name="connsiteX801" fmla="*/ 1835468 w 2856548"/>
              <a:gd name="connsiteY801" fmla="*/ 1335528 h 1536506"/>
              <a:gd name="connsiteX802" fmla="*/ 1823085 w 2856548"/>
              <a:gd name="connsiteY802" fmla="*/ 1348863 h 1536506"/>
              <a:gd name="connsiteX803" fmla="*/ 1821180 w 2856548"/>
              <a:gd name="connsiteY803" fmla="*/ 1352673 h 1536506"/>
              <a:gd name="connsiteX804" fmla="*/ 1795463 w 2856548"/>
              <a:gd name="connsiteY804" fmla="*/ 1387916 h 1536506"/>
              <a:gd name="connsiteX805" fmla="*/ 1767840 w 2856548"/>
              <a:gd name="connsiteY805" fmla="*/ 1426968 h 1536506"/>
              <a:gd name="connsiteX806" fmla="*/ 1785938 w 2856548"/>
              <a:gd name="connsiteY806" fmla="*/ 1400298 h 1536506"/>
              <a:gd name="connsiteX807" fmla="*/ 1766888 w 2856548"/>
              <a:gd name="connsiteY807" fmla="*/ 1427921 h 1536506"/>
              <a:gd name="connsiteX808" fmla="*/ 1758526 w 2856548"/>
              <a:gd name="connsiteY808" fmla="*/ 1438374 h 1536506"/>
              <a:gd name="connsiteX809" fmla="*/ 1771650 w 2856548"/>
              <a:gd name="connsiteY809" fmla="*/ 1420301 h 1536506"/>
              <a:gd name="connsiteX810" fmla="*/ 1738313 w 2856548"/>
              <a:gd name="connsiteY810" fmla="*/ 1463163 h 1536506"/>
              <a:gd name="connsiteX811" fmla="*/ 1752010 w 2856548"/>
              <a:gd name="connsiteY811" fmla="*/ 1446519 h 1536506"/>
              <a:gd name="connsiteX812" fmla="*/ 1737342 w 2856548"/>
              <a:gd name="connsiteY812" fmla="*/ 1464854 h 1536506"/>
              <a:gd name="connsiteX813" fmla="*/ 1708923 w 2856548"/>
              <a:gd name="connsiteY813" fmla="*/ 1492641 h 1536506"/>
              <a:gd name="connsiteX814" fmla="*/ 1676616 w 2856548"/>
              <a:gd name="connsiteY814" fmla="*/ 1512256 h 1536506"/>
              <a:gd name="connsiteX815" fmla="*/ 1657720 w 2856548"/>
              <a:gd name="connsiteY815" fmla="*/ 1522754 h 1536506"/>
              <a:gd name="connsiteX816" fmla="*/ 1610768 w 2856548"/>
              <a:gd name="connsiteY816" fmla="*/ 1532867 h 1536506"/>
              <a:gd name="connsiteX817" fmla="*/ 1587495 w 2856548"/>
              <a:gd name="connsiteY817" fmla="*/ 1534491 h 1536506"/>
              <a:gd name="connsiteX818" fmla="*/ 1544766 w 2856548"/>
              <a:gd name="connsiteY818" fmla="*/ 1530288 h 1536506"/>
              <a:gd name="connsiteX819" fmla="*/ 1525557 w 2856548"/>
              <a:gd name="connsiteY819" fmla="*/ 1523299 h 1536506"/>
              <a:gd name="connsiteX820" fmla="*/ 1513519 w 2856548"/>
              <a:gd name="connsiteY820" fmla="*/ 1517920 h 1536506"/>
              <a:gd name="connsiteX821" fmla="*/ 1484388 w 2856548"/>
              <a:gd name="connsiteY821" fmla="*/ 1501868 h 1536506"/>
              <a:gd name="connsiteX822" fmla="*/ 1465580 w 2856548"/>
              <a:gd name="connsiteY822" fmla="*/ 1487611 h 1536506"/>
              <a:gd name="connsiteX823" fmla="*/ 1446467 w 2856548"/>
              <a:gd name="connsiteY823" fmla="*/ 1470185 h 1536506"/>
              <a:gd name="connsiteX824" fmla="*/ 1392932 w 2856548"/>
              <a:gd name="connsiteY824" fmla="*/ 1405178 h 1536506"/>
              <a:gd name="connsiteX825" fmla="*/ 1369577 w 2856548"/>
              <a:gd name="connsiteY825" fmla="*/ 1370414 h 1536506"/>
              <a:gd name="connsiteX826" fmla="*/ 1343025 w 2856548"/>
              <a:gd name="connsiteY826" fmla="*/ 1338386 h 1536506"/>
              <a:gd name="connsiteX827" fmla="*/ 1283018 w 2856548"/>
              <a:gd name="connsiteY827" fmla="*/ 1307906 h 1536506"/>
              <a:gd name="connsiteX828" fmla="*/ 1248728 w 2856548"/>
              <a:gd name="connsiteY828" fmla="*/ 1310763 h 1536506"/>
              <a:gd name="connsiteX829" fmla="*/ 1218248 w 2856548"/>
              <a:gd name="connsiteY829" fmla="*/ 1326003 h 1536506"/>
              <a:gd name="connsiteX830" fmla="*/ 1205228 w 2856548"/>
              <a:gd name="connsiteY830" fmla="*/ 1338917 h 1536506"/>
              <a:gd name="connsiteX831" fmla="*/ 1200150 w 2856548"/>
              <a:gd name="connsiteY831" fmla="*/ 1343148 h 1536506"/>
              <a:gd name="connsiteX832" fmla="*/ 1195612 w 2856548"/>
              <a:gd name="connsiteY832" fmla="*/ 1348454 h 1536506"/>
              <a:gd name="connsiteX833" fmla="*/ 1189197 w 2856548"/>
              <a:gd name="connsiteY833" fmla="*/ 1354816 h 1536506"/>
              <a:gd name="connsiteX834" fmla="*/ 1160145 w 2856548"/>
              <a:gd name="connsiteY834" fmla="*/ 1393631 h 1536506"/>
              <a:gd name="connsiteX835" fmla="*/ 1173480 w 2856548"/>
              <a:gd name="connsiteY835" fmla="*/ 1376486 h 1536506"/>
              <a:gd name="connsiteX836" fmla="*/ 1122045 w 2856548"/>
              <a:gd name="connsiteY836" fmla="*/ 1446971 h 1536506"/>
              <a:gd name="connsiteX837" fmla="*/ 1119188 w 2856548"/>
              <a:gd name="connsiteY837" fmla="*/ 1451733 h 1536506"/>
              <a:gd name="connsiteX838" fmla="*/ 1073066 w 2856548"/>
              <a:gd name="connsiteY838" fmla="*/ 1495510 h 1536506"/>
              <a:gd name="connsiteX839" fmla="*/ 1052156 w 2856548"/>
              <a:gd name="connsiteY839" fmla="*/ 1511026 h 1536506"/>
              <a:gd name="connsiteX840" fmla="*/ 1010603 w 2856548"/>
              <a:gd name="connsiteY840" fmla="*/ 1528886 h 1536506"/>
              <a:gd name="connsiteX841" fmla="*/ 965835 w 2856548"/>
              <a:gd name="connsiteY841" fmla="*/ 1536506 h 1536506"/>
              <a:gd name="connsiteX842" fmla="*/ 954405 w 2856548"/>
              <a:gd name="connsiteY842" fmla="*/ 1536506 h 1536506"/>
              <a:gd name="connsiteX843" fmla="*/ 942975 w 2856548"/>
              <a:gd name="connsiteY843" fmla="*/ 1536506 h 1536506"/>
              <a:gd name="connsiteX844" fmla="*/ 920115 w 2856548"/>
              <a:gd name="connsiteY844" fmla="*/ 1533648 h 1536506"/>
              <a:gd name="connsiteX845" fmla="*/ 836295 w 2856548"/>
              <a:gd name="connsiteY845" fmla="*/ 1496501 h 1536506"/>
              <a:gd name="connsiteX846" fmla="*/ 780098 w 2856548"/>
              <a:gd name="connsiteY846" fmla="*/ 1437446 h 1536506"/>
              <a:gd name="connsiteX847" fmla="*/ 740093 w 2856548"/>
              <a:gd name="connsiteY847" fmla="*/ 1381248 h 1536506"/>
              <a:gd name="connsiteX848" fmla="*/ 704850 w 2856548"/>
              <a:gd name="connsiteY848" fmla="*/ 1337433 h 1536506"/>
              <a:gd name="connsiteX849" fmla="*/ 670799 w 2856548"/>
              <a:gd name="connsiteY849" fmla="*/ 1313501 h 1536506"/>
              <a:gd name="connsiteX850" fmla="*/ 640128 w 2856548"/>
              <a:gd name="connsiteY850" fmla="*/ 1307018 h 1536506"/>
              <a:gd name="connsiteX851" fmla="*/ 641033 w 2856548"/>
              <a:gd name="connsiteY851" fmla="*/ 1306953 h 1536506"/>
              <a:gd name="connsiteX852" fmla="*/ 635318 w 2856548"/>
              <a:gd name="connsiteY852" fmla="*/ 1306001 h 1536506"/>
              <a:gd name="connsiteX853" fmla="*/ 640128 w 2856548"/>
              <a:gd name="connsiteY853" fmla="*/ 1307018 h 1536506"/>
              <a:gd name="connsiteX854" fmla="*/ 614363 w 2856548"/>
              <a:gd name="connsiteY854" fmla="*/ 1308858 h 1536506"/>
              <a:gd name="connsiteX855" fmla="*/ 587693 w 2856548"/>
              <a:gd name="connsiteY855" fmla="*/ 1319336 h 1536506"/>
              <a:gd name="connsiteX856" fmla="*/ 529590 w 2856548"/>
              <a:gd name="connsiteY856" fmla="*/ 1380296 h 1536506"/>
              <a:gd name="connsiteX857" fmla="*/ 461010 w 2856548"/>
              <a:gd name="connsiteY857" fmla="*/ 1466973 h 1536506"/>
              <a:gd name="connsiteX858" fmla="*/ 415290 w 2856548"/>
              <a:gd name="connsiteY858" fmla="*/ 1504121 h 1536506"/>
              <a:gd name="connsiteX859" fmla="*/ 364808 w 2856548"/>
              <a:gd name="connsiteY859" fmla="*/ 1525076 h 1536506"/>
              <a:gd name="connsiteX860" fmla="*/ 345758 w 2856548"/>
              <a:gd name="connsiteY860" fmla="*/ 1529838 h 1536506"/>
              <a:gd name="connsiteX861" fmla="*/ 329565 w 2856548"/>
              <a:gd name="connsiteY861" fmla="*/ 1531743 h 1536506"/>
              <a:gd name="connsiteX862" fmla="*/ 335280 w 2856548"/>
              <a:gd name="connsiteY862" fmla="*/ 1532696 h 1536506"/>
              <a:gd name="connsiteX863" fmla="*/ 288608 w 2856548"/>
              <a:gd name="connsiteY863" fmla="*/ 1529838 h 1536506"/>
              <a:gd name="connsiteX864" fmla="*/ 292418 w 2856548"/>
              <a:gd name="connsiteY864" fmla="*/ 1529838 h 1536506"/>
              <a:gd name="connsiteX865" fmla="*/ 300038 w 2856548"/>
              <a:gd name="connsiteY865" fmla="*/ 1530791 h 1536506"/>
              <a:gd name="connsiteX866" fmla="*/ 309563 w 2856548"/>
              <a:gd name="connsiteY866" fmla="*/ 1530791 h 1536506"/>
              <a:gd name="connsiteX867" fmla="*/ 330518 w 2856548"/>
              <a:gd name="connsiteY867" fmla="*/ 1530791 h 1536506"/>
              <a:gd name="connsiteX868" fmla="*/ 347663 w 2856548"/>
              <a:gd name="connsiteY868" fmla="*/ 1528886 h 1536506"/>
              <a:gd name="connsiteX869" fmla="*/ 284798 w 2856548"/>
              <a:gd name="connsiteY869" fmla="*/ 1526981 h 1536506"/>
              <a:gd name="connsiteX870" fmla="*/ 222885 w 2856548"/>
              <a:gd name="connsiteY870" fmla="*/ 1502216 h 1536506"/>
              <a:gd name="connsiteX871" fmla="*/ 174308 w 2856548"/>
              <a:gd name="connsiteY871" fmla="*/ 1461258 h 1536506"/>
              <a:gd name="connsiteX872" fmla="*/ 138113 w 2856548"/>
              <a:gd name="connsiteY872" fmla="*/ 1416491 h 1536506"/>
              <a:gd name="connsiteX873" fmla="*/ 134303 w 2856548"/>
              <a:gd name="connsiteY873" fmla="*/ 1408871 h 1536506"/>
              <a:gd name="connsiteX874" fmla="*/ 110490 w 2856548"/>
              <a:gd name="connsiteY874" fmla="*/ 1374581 h 1536506"/>
              <a:gd name="connsiteX875" fmla="*/ 120968 w 2856548"/>
              <a:gd name="connsiteY875" fmla="*/ 1388868 h 1536506"/>
              <a:gd name="connsiteX876" fmla="*/ 137160 w 2856548"/>
              <a:gd name="connsiteY876" fmla="*/ 1410776 h 1536506"/>
              <a:gd name="connsiteX877" fmla="*/ 111443 w 2856548"/>
              <a:gd name="connsiteY877" fmla="*/ 1371723 h 1536506"/>
              <a:gd name="connsiteX878" fmla="*/ 83820 w 2856548"/>
              <a:gd name="connsiteY878" fmla="*/ 1339338 h 1536506"/>
              <a:gd name="connsiteX879" fmla="*/ 79058 w 2856548"/>
              <a:gd name="connsiteY879" fmla="*/ 1333623 h 1536506"/>
              <a:gd name="connsiteX880" fmla="*/ 92393 w 2856548"/>
              <a:gd name="connsiteY880" fmla="*/ 1347911 h 1536506"/>
              <a:gd name="connsiteX881" fmla="*/ 80010 w 2856548"/>
              <a:gd name="connsiteY881" fmla="*/ 1333623 h 1536506"/>
              <a:gd name="connsiteX882" fmla="*/ 62865 w 2856548"/>
              <a:gd name="connsiteY882" fmla="*/ 1315526 h 1536506"/>
              <a:gd name="connsiteX883" fmla="*/ 74295 w 2856548"/>
              <a:gd name="connsiteY883" fmla="*/ 1324098 h 1536506"/>
              <a:gd name="connsiteX884" fmla="*/ 75248 w 2856548"/>
              <a:gd name="connsiteY884" fmla="*/ 1322193 h 1536506"/>
              <a:gd name="connsiteX885" fmla="*/ 96203 w 2856548"/>
              <a:gd name="connsiteY885" fmla="*/ 1339338 h 1536506"/>
              <a:gd name="connsiteX886" fmla="*/ 89535 w 2856548"/>
              <a:gd name="connsiteY886" fmla="*/ 1324098 h 1536506"/>
              <a:gd name="connsiteX887" fmla="*/ 50483 w 2856548"/>
              <a:gd name="connsiteY887" fmla="*/ 1295523 h 1536506"/>
              <a:gd name="connsiteX888" fmla="*/ 66675 w 2856548"/>
              <a:gd name="connsiteY888" fmla="*/ 1304096 h 1536506"/>
              <a:gd name="connsiteX889" fmla="*/ 54293 w 2856548"/>
              <a:gd name="connsiteY889" fmla="*/ 1293618 h 1536506"/>
              <a:gd name="connsiteX890" fmla="*/ 56198 w 2856548"/>
              <a:gd name="connsiteY890" fmla="*/ 1291713 h 1536506"/>
              <a:gd name="connsiteX891" fmla="*/ 49751 w 2856548"/>
              <a:gd name="connsiteY891" fmla="*/ 1288029 h 1536506"/>
              <a:gd name="connsiteX892" fmla="*/ 66675 w 2856548"/>
              <a:gd name="connsiteY892" fmla="*/ 1295523 h 1536506"/>
              <a:gd name="connsiteX893" fmla="*/ 36195 w 2856548"/>
              <a:gd name="connsiteY893" fmla="*/ 1279331 h 1536506"/>
              <a:gd name="connsiteX894" fmla="*/ 40958 w 2856548"/>
              <a:gd name="connsiteY894" fmla="*/ 1280283 h 1536506"/>
              <a:gd name="connsiteX895" fmla="*/ 58103 w 2856548"/>
              <a:gd name="connsiteY895" fmla="*/ 1287903 h 1536506"/>
              <a:gd name="connsiteX896" fmla="*/ 44768 w 2856548"/>
              <a:gd name="connsiteY896" fmla="*/ 1281236 h 1536506"/>
              <a:gd name="connsiteX897" fmla="*/ 29528 w 2856548"/>
              <a:gd name="connsiteY897" fmla="*/ 1276473 h 1536506"/>
              <a:gd name="connsiteX898" fmla="*/ 55245 w 2856548"/>
              <a:gd name="connsiteY898" fmla="*/ 1285046 h 1536506"/>
              <a:gd name="connsiteX899" fmla="*/ 56198 w 2856548"/>
              <a:gd name="connsiteY899" fmla="*/ 1283141 h 1536506"/>
              <a:gd name="connsiteX900" fmla="*/ 67628 w 2856548"/>
              <a:gd name="connsiteY900" fmla="*/ 1287903 h 1536506"/>
              <a:gd name="connsiteX901" fmla="*/ 62643 w 2856548"/>
              <a:gd name="connsiteY901" fmla="*/ 1284450 h 1536506"/>
              <a:gd name="connsiteX902" fmla="*/ 64399 w 2856548"/>
              <a:gd name="connsiteY902" fmla="*/ 1285102 h 1536506"/>
              <a:gd name="connsiteX903" fmla="*/ 71438 w 2856548"/>
              <a:gd name="connsiteY903" fmla="*/ 1288856 h 1536506"/>
              <a:gd name="connsiteX904" fmla="*/ 62865 w 2856548"/>
              <a:gd name="connsiteY904" fmla="*/ 1281236 h 1536506"/>
              <a:gd name="connsiteX905" fmla="*/ 50483 w 2856548"/>
              <a:gd name="connsiteY905" fmla="*/ 1275521 h 1536506"/>
              <a:gd name="connsiteX906" fmla="*/ 39053 w 2856548"/>
              <a:gd name="connsiteY906" fmla="*/ 1270758 h 1536506"/>
              <a:gd name="connsiteX907" fmla="*/ 52388 w 2856548"/>
              <a:gd name="connsiteY907" fmla="*/ 1275521 h 1536506"/>
              <a:gd name="connsiteX908" fmla="*/ 61913 w 2856548"/>
              <a:gd name="connsiteY908" fmla="*/ 1280283 h 1536506"/>
              <a:gd name="connsiteX909" fmla="*/ 69533 w 2856548"/>
              <a:gd name="connsiteY909" fmla="*/ 1285046 h 1536506"/>
              <a:gd name="connsiteX910" fmla="*/ 81915 w 2856548"/>
              <a:gd name="connsiteY910" fmla="*/ 1289808 h 1536506"/>
              <a:gd name="connsiteX911" fmla="*/ 71438 w 2856548"/>
              <a:gd name="connsiteY911" fmla="*/ 1282188 h 1536506"/>
              <a:gd name="connsiteX912" fmla="*/ 82868 w 2856548"/>
              <a:gd name="connsiteY912" fmla="*/ 1287903 h 1536506"/>
              <a:gd name="connsiteX913" fmla="*/ 76012 w 2856548"/>
              <a:gd name="connsiteY913" fmla="*/ 1282761 h 1536506"/>
              <a:gd name="connsiteX914" fmla="*/ 80010 w 2856548"/>
              <a:gd name="connsiteY914" fmla="*/ 1285046 h 1536506"/>
              <a:gd name="connsiteX915" fmla="*/ 63499 w 2856548"/>
              <a:gd name="connsiteY915" fmla="*/ 1274039 h 1536506"/>
              <a:gd name="connsiteX916" fmla="*/ 64700 w 2856548"/>
              <a:gd name="connsiteY916" fmla="*/ 1274599 h 1536506"/>
              <a:gd name="connsiteX917" fmla="*/ 67628 w 2856548"/>
              <a:gd name="connsiteY917" fmla="*/ 1276473 h 1536506"/>
              <a:gd name="connsiteX918" fmla="*/ 67573 w 2856548"/>
              <a:gd name="connsiteY918" fmla="*/ 1276143 h 1536506"/>
              <a:gd name="connsiteX919" fmla="*/ 91440 w 2856548"/>
              <a:gd name="connsiteY919" fmla="*/ 1292666 h 1536506"/>
              <a:gd name="connsiteX920" fmla="*/ 107633 w 2856548"/>
              <a:gd name="connsiteY920" fmla="*/ 1301238 h 1536506"/>
              <a:gd name="connsiteX921" fmla="*/ 87630 w 2856548"/>
              <a:gd name="connsiteY921" fmla="*/ 1283141 h 1536506"/>
              <a:gd name="connsiteX922" fmla="*/ 77899 w 2856548"/>
              <a:gd name="connsiteY922" fmla="*/ 1277152 h 1536506"/>
              <a:gd name="connsiteX923" fmla="*/ 80963 w 2856548"/>
              <a:gd name="connsiteY923" fmla="*/ 1278378 h 1536506"/>
              <a:gd name="connsiteX924" fmla="*/ 84773 w 2856548"/>
              <a:gd name="connsiteY924" fmla="*/ 1273616 h 1536506"/>
              <a:gd name="connsiteX925" fmla="*/ 68580 w 2856548"/>
              <a:gd name="connsiteY925" fmla="*/ 1264091 h 1536506"/>
              <a:gd name="connsiteX926" fmla="*/ 58103 w 2856548"/>
              <a:gd name="connsiteY926" fmla="*/ 1259328 h 1536506"/>
              <a:gd name="connsiteX927" fmla="*/ 49530 w 2856548"/>
              <a:gd name="connsiteY927" fmla="*/ 1256471 h 1536506"/>
              <a:gd name="connsiteX928" fmla="*/ 63818 w 2856548"/>
              <a:gd name="connsiteY928" fmla="*/ 1261233 h 1536506"/>
              <a:gd name="connsiteX929" fmla="*/ 76200 w 2856548"/>
              <a:gd name="connsiteY929" fmla="*/ 1267901 h 1536506"/>
              <a:gd name="connsiteX930" fmla="*/ 84773 w 2856548"/>
              <a:gd name="connsiteY930" fmla="*/ 1272663 h 1536506"/>
              <a:gd name="connsiteX931" fmla="*/ 40958 w 2856548"/>
              <a:gd name="connsiteY931" fmla="*/ 1249803 h 1536506"/>
              <a:gd name="connsiteX932" fmla="*/ 64770 w 2856548"/>
              <a:gd name="connsiteY932" fmla="*/ 1257423 h 1536506"/>
              <a:gd name="connsiteX933" fmla="*/ 57984 w 2856548"/>
              <a:gd name="connsiteY933" fmla="*/ 1253375 h 1536506"/>
              <a:gd name="connsiteX934" fmla="*/ 47381 w 2856548"/>
              <a:gd name="connsiteY934" fmla="*/ 1249762 h 1536506"/>
              <a:gd name="connsiteX935" fmla="*/ 59055 w 2856548"/>
              <a:gd name="connsiteY935" fmla="*/ 1251708 h 1536506"/>
              <a:gd name="connsiteX936" fmla="*/ 90488 w 2856548"/>
              <a:gd name="connsiteY936" fmla="*/ 1264091 h 1536506"/>
              <a:gd name="connsiteX937" fmla="*/ 94298 w 2856548"/>
              <a:gd name="connsiteY937" fmla="*/ 1266948 h 1536506"/>
              <a:gd name="connsiteX938" fmla="*/ 114300 w 2856548"/>
              <a:gd name="connsiteY938" fmla="*/ 1280283 h 1536506"/>
              <a:gd name="connsiteX939" fmla="*/ 124778 w 2856548"/>
              <a:gd name="connsiteY939" fmla="*/ 1286951 h 1536506"/>
              <a:gd name="connsiteX940" fmla="*/ 131445 w 2856548"/>
              <a:gd name="connsiteY940" fmla="*/ 1285998 h 1536506"/>
              <a:gd name="connsiteX941" fmla="*/ 167640 w 2856548"/>
              <a:gd name="connsiteY941" fmla="*/ 1322193 h 1536506"/>
              <a:gd name="connsiteX942" fmla="*/ 134303 w 2856548"/>
              <a:gd name="connsiteY942" fmla="*/ 1278378 h 1536506"/>
              <a:gd name="connsiteX943" fmla="*/ 161925 w 2856548"/>
              <a:gd name="connsiteY943" fmla="*/ 1306953 h 1536506"/>
              <a:gd name="connsiteX944" fmla="*/ 188595 w 2856548"/>
              <a:gd name="connsiteY944" fmla="*/ 1344101 h 1536506"/>
              <a:gd name="connsiteX945" fmla="*/ 234315 w 2856548"/>
              <a:gd name="connsiteY945" fmla="*/ 1403156 h 1536506"/>
              <a:gd name="connsiteX946" fmla="*/ 270510 w 2856548"/>
              <a:gd name="connsiteY946" fmla="*/ 1435541 h 1536506"/>
              <a:gd name="connsiteX947" fmla="*/ 315278 w 2856548"/>
              <a:gd name="connsiteY947" fmla="*/ 1447923 h 1536506"/>
              <a:gd name="connsiteX948" fmla="*/ 359093 w 2856548"/>
              <a:gd name="connsiteY948" fmla="*/ 1440065 h 1536506"/>
              <a:gd name="connsiteX949" fmla="*/ 380974 w 2856548"/>
              <a:gd name="connsiteY949" fmla="*/ 1424137 h 1536506"/>
              <a:gd name="connsiteX950" fmla="*/ 378143 w 2856548"/>
              <a:gd name="connsiteY950" fmla="*/ 1426968 h 1536506"/>
              <a:gd name="connsiteX951" fmla="*/ 386715 w 2856548"/>
              <a:gd name="connsiteY951" fmla="*/ 1420301 h 1536506"/>
              <a:gd name="connsiteX952" fmla="*/ 391478 w 2856548"/>
              <a:gd name="connsiteY952" fmla="*/ 1416491 h 1536506"/>
              <a:gd name="connsiteX953" fmla="*/ 380974 w 2856548"/>
              <a:gd name="connsiteY953" fmla="*/ 1424137 h 1536506"/>
              <a:gd name="connsiteX954" fmla="*/ 410647 w 2856548"/>
              <a:gd name="connsiteY954" fmla="*/ 1394464 h 1536506"/>
              <a:gd name="connsiteX955" fmla="*/ 443865 w 2856548"/>
              <a:gd name="connsiteY955" fmla="*/ 1349816 h 1536506"/>
              <a:gd name="connsiteX956" fmla="*/ 481965 w 2856548"/>
              <a:gd name="connsiteY956" fmla="*/ 1298381 h 1536506"/>
              <a:gd name="connsiteX957" fmla="*/ 509414 w 2856548"/>
              <a:gd name="connsiteY957" fmla="*/ 1272859 h 1536506"/>
              <a:gd name="connsiteX958" fmla="*/ 488924 w 2856548"/>
              <a:gd name="connsiteY958" fmla="*/ 1295832 h 1536506"/>
              <a:gd name="connsiteX959" fmla="*/ 482918 w 2856548"/>
              <a:gd name="connsiteY959" fmla="*/ 1302191 h 1536506"/>
              <a:gd name="connsiteX960" fmla="*/ 480868 w 2856548"/>
              <a:gd name="connsiteY960" fmla="*/ 1304865 h 1536506"/>
              <a:gd name="connsiteX961" fmla="*/ 478155 w 2856548"/>
              <a:gd name="connsiteY961" fmla="*/ 1307906 h 1536506"/>
              <a:gd name="connsiteX962" fmla="*/ 461289 w 2856548"/>
              <a:gd name="connsiteY962" fmla="*/ 1330395 h 1536506"/>
              <a:gd name="connsiteX963" fmla="*/ 455891 w 2856548"/>
              <a:gd name="connsiteY963" fmla="*/ 1337433 h 1536506"/>
              <a:gd name="connsiteX964" fmla="*/ 454225 w 2856548"/>
              <a:gd name="connsiteY964" fmla="*/ 1339814 h 1536506"/>
              <a:gd name="connsiteX965" fmla="*/ 453867 w 2856548"/>
              <a:gd name="connsiteY965" fmla="*/ 1340291 h 1536506"/>
              <a:gd name="connsiteX966" fmla="*/ 441008 w 2856548"/>
              <a:gd name="connsiteY966" fmla="*/ 1358388 h 1536506"/>
              <a:gd name="connsiteX967" fmla="*/ 446619 w 2856548"/>
              <a:gd name="connsiteY967" fmla="*/ 1350679 h 1536506"/>
              <a:gd name="connsiteX968" fmla="*/ 454225 w 2856548"/>
              <a:gd name="connsiteY968" fmla="*/ 1339814 h 1536506"/>
              <a:gd name="connsiteX969" fmla="*/ 461289 w 2856548"/>
              <a:gd name="connsiteY969" fmla="*/ 1330395 h 1536506"/>
              <a:gd name="connsiteX970" fmla="*/ 480868 w 2856548"/>
              <a:gd name="connsiteY970" fmla="*/ 1304865 h 1536506"/>
              <a:gd name="connsiteX971" fmla="*/ 488924 w 2856548"/>
              <a:gd name="connsiteY971" fmla="*/ 1295832 h 1536506"/>
              <a:gd name="connsiteX972" fmla="*/ 514001 w 2856548"/>
              <a:gd name="connsiteY972" fmla="*/ 1269280 h 1536506"/>
              <a:gd name="connsiteX973" fmla="*/ 538163 w 2856548"/>
              <a:gd name="connsiteY973" fmla="*/ 1250756 h 1536506"/>
              <a:gd name="connsiteX974" fmla="*/ 529590 w 2856548"/>
              <a:gd name="connsiteY974" fmla="*/ 1256471 h 1536506"/>
              <a:gd name="connsiteX975" fmla="*/ 515303 w 2856548"/>
              <a:gd name="connsiteY975" fmla="*/ 1267901 h 1536506"/>
              <a:gd name="connsiteX976" fmla="*/ 514001 w 2856548"/>
              <a:gd name="connsiteY976" fmla="*/ 1269280 h 1536506"/>
              <a:gd name="connsiteX977" fmla="*/ 509793 w 2856548"/>
              <a:gd name="connsiteY977" fmla="*/ 1272506 h 1536506"/>
              <a:gd name="connsiteX978" fmla="*/ 536258 w 2856548"/>
              <a:gd name="connsiteY978" fmla="*/ 1247898 h 1536506"/>
              <a:gd name="connsiteX979" fmla="*/ 612458 w 2856548"/>
              <a:gd name="connsiteY979" fmla="*/ 1220276 h 1536506"/>
              <a:gd name="connsiteX980" fmla="*/ 652463 w 2856548"/>
              <a:gd name="connsiteY980" fmla="*/ 1219323 h 1536506"/>
              <a:gd name="connsiteX981" fmla="*/ 672465 w 2856548"/>
              <a:gd name="connsiteY981" fmla="*/ 1222181 h 1536506"/>
              <a:gd name="connsiteX982" fmla="*/ 692468 w 2856548"/>
              <a:gd name="connsiteY982" fmla="*/ 1227896 h 1536506"/>
              <a:gd name="connsiteX983" fmla="*/ 762000 w 2856548"/>
              <a:gd name="connsiteY983" fmla="*/ 1269806 h 1536506"/>
              <a:gd name="connsiteX984" fmla="*/ 801040 w 2856548"/>
              <a:gd name="connsiteY984" fmla="*/ 1315092 h 1536506"/>
              <a:gd name="connsiteX985" fmla="*/ 811530 w 2856548"/>
              <a:gd name="connsiteY985" fmla="*/ 1328861 h 1536506"/>
              <a:gd name="connsiteX986" fmla="*/ 822960 w 2856548"/>
              <a:gd name="connsiteY986" fmla="*/ 1344101 h 1536506"/>
              <a:gd name="connsiteX987" fmla="*/ 879158 w 2856548"/>
              <a:gd name="connsiteY987" fmla="*/ 1415538 h 1536506"/>
              <a:gd name="connsiteX988" fmla="*/ 934403 w 2856548"/>
              <a:gd name="connsiteY988" fmla="*/ 1445066 h 1536506"/>
              <a:gd name="connsiteX989" fmla="*/ 932498 w 2856548"/>
              <a:gd name="connsiteY989" fmla="*/ 1444113 h 1536506"/>
              <a:gd name="connsiteX990" fmla="*/ 925830 w 2856548"/>
              <a:gd name="connsiteY990" fmla="*/ 1442208 h 1536506"/>
              <a:gd name="connsiteX991" fmla="*/ 937260 w 2856548"/>
              <a:gd name="connsiteY991" fmla="*/ 1444113 h 1536506"/>
              <a:gd name="connsiteX992" fmla="*/ 949643 w 2856548"/>
              <a:gd name="connsiteY992" fmla="*/ 1445066 h 1536506"/>
              <a:gd name="connsiteX993" fmla="*/ 962978 w 2856548"/>
              <a:gd name="connsiteY993" fmla="*/ 1445066 h 1536506"/>
              <a:gd name="connsiteX994" fmla="*/ 975360 w 2856548"/>
              <a:gd name="connsiteY994" fmla="*/ 1443161 h 1536506"/>
              <a:gd name="connsiteX995" fmla="*/ 1022033 w 2856548"/>
              <a:gd name="connsiteY995" fmla="*/ 1417443 h 1536506"/>
              <a:gd name="connsiteX996" fmla="*/ 1066800 w 2856548"/>
              <a:gd name="connsiteY996" fmla="*/ 1363151 h 1536506"/>
              <a:gd name="connsiteX997" fmla="*/ 1117283 w 2856548"/>
              <a:gd name="connsiteY997" fmla="*/ 1294571 h 1536506"/>
              <a:gd name="connsiteX998" fmla="*/ 1195388 w 2856548"/>
              <a:gd name="connsiteY998" fmla="*/ 1233611 h 1536506"/>
              <a:gd name="connsiteX999" fmla="*/ 1244918 w 2856548"/>
              <a:gd name="connsiteY999" fmla="*/ 1219323 h 1536506"/>
              <a:gd name="connsiteX1000" fmla="*/ 1269683 w 2856548"/>
              <a:gd name="connsiteY1000" fmla="*/ 1217418 h 1536506"/>
              <a:gd name="connsiteX1001" fmla="*/ 1666159 w 2856548"/>
              <a:gd name="connsiteY1001" fmla="*/ 1216663 h 1536506"/>
              <a:gd name="connsiteX1002" fmla="*/ 1660208 w 2856548"/>
              <a:gd name="connsiteY1002" fmla="*/ 1220276 h 1536506"/>
              <a:gd name="connsiteX1003" fmla="*/ 1658275 w 2856548"/>
              <a:gd name="connsiteY1003" fmla="*/ 1220692 h 1536506"/>
              <a:gd name="connsiteX1004" fmla="*/ 2518412 w 2856548"/>
              <a:gd name="connsiteY1004" fmla="*/ 1215513 h 1536506"/>
              <a:gd name="connsiteX1005" fmla="*/ 2501265 w 2856548"/>
              <a:gd name="connsiteY1005" fmla="*/ 1218371 h 1536506"/>
              <a:gd name="connsiteX1006" fmla="*/ 2518172 w 2856548"/>
              <a:gd name="connsiteY1006" fmla="*/ 1215513 h 1536506"/>
              <a:gd name="connsiteX1007" fmla="*/ 1870182 w 2856548"/>
              <a:gd name="connsiteY1007" fmla="*/ 1215092 h 1536506"/>
              <a:gd name="connsiteX1008" fmla="*/ 1844259 w 2856548"/>
              <a:gd name="connsiteY1008" fmla="*/ 1221459 h 1536506"/>
              <a:gd name="connsiteX1009" fmla="*/ 1853565 w 2856548"/>
              <a:gd name="connsiteY1009" fmla="*/ 1217418 h 1536506"/>
              <a:gd name="connsiteX1010" fmla="*/ 1895475 w 2856548"/>
              <a:gd name="connsiteY1010" fmla="*/ 1213608 h 1536506"/>
              <a:gd name="connsiteX1011" fmla="*/ 1912620 w 2856548"/>
              <a:gd name="connsiteY1011" fmla="*/ 1213608 h 1536506"/>
              <a:gd name="connsiteX1012" fmla="*/ 1924050 w 2856548"/>
              <a:gd name="connsiteY1012" fmla="*/ 1214561 h 1536506"/>
              <a:gd name="connsiteX1013" fmla="*/ 1935480 w 2856548"/>
              <a:gd name="connsiteY1013" fmla="*/ 1216466 h 1536506"/>
              <a:gd name="connsiteX1014" fmla="*/ 1942607 w 2856548"/>
              <a:gd name="connsiteY1014" fmla="*/ 1217689 h 1536506"/>
              <a:gd name="connsiteX1015" fmla="*/ 1907620 w 2856548"/>
              <a:gd name="connsiteY1015" fmla="*/ 1213846 h 1536506"/>
              <a:gd name="connsiteX1016" fmla="*/ 1873568 w 2856548"/>
              <a:gd name="connsiteY1016" fmla="*/ 1216466 h 1536506"/>
              <a:gd name="connsiteX1017" fmla="*/ 1827430 w 2856548"/>
              <a:gd name="connsiteY1017" fmla="*/ 1230726 h 1536506"/>
              <a:gd name="connsiteX1018" fmla="*/ 1844040 w 2856548"/>
              <a:gd name="connsiteY1018" fmla="*/ 1223133 h 1536506"/>
              <a:gd name="connsiteX1019" fmla="*/ 1868805 w 2856548"/>
              <a:gd name="connsiteY1019" fmla="*/ 1216466 h 1536506"/>
              <a:gd name="connsiteX1020" fmla="*/ 1895475 w 2856548"/>
              <a:gd name="connsiteY1020" fmla="*/ 1213608 h 1536506"/>
              <a:gd name="connsiteX1021" fmla="*/ 2534497 w 2856548"/>
              <a:gd name="connsiteY1021" fmla="*/ 1212832 h 1536506"/>
              <a:gd name="connsiteX1022" fmla="*/ 2550795 w 2856548"/>
              <a:gd name="connsiteY1022" fmla="*/ 1213608 h 1536506"/>
              <a:gd name="connsiteX1023" fmla="*/ 2561273 w 2856548"/>
              <a:gd name="connsiteY1023" fmla="*/ 1214561 h 1536506"/>
              <a:gd name="connsiteX1024" fmla="*/ 2572703 w 2856548"/>
              <a:gd name="connsiteY1024" fmla="*/ 1216466 h 1536506"/>
              <a:gd name="connsiteX1025" fmla="*/ 2628900 w 2856548"/>
              <a:gd name="connsiteY1025" fmla="*/ 1235516 h 1536506"/>
              <a:gd name="connsiteX1026" fmla="*/ 2557463 w 2856548"/>
              <a:gd name="connsiteY1026" fmla="*/ 1216466 h 1536506"/>
              <a:gd name="connsiteX1027" fmla="*/ 2509583 w 2856548"/>
              <a:gd name="connsiteY1027" fmla="*/ 1219176 h 1536506"/>
              <a:gd name="connsiteX1028" fmla="*/ 2525078 w 2856548"/>
              <a:gd name="connsiteY1028" fmla="*/ 1215513 h 1536506"/>
              <a:gd name="connsiteX1029" fmla="*/ 2518412 w 2856548"/>
              <a:gd name="connsiteY1029" fmla="*/ 1215513 h 1536506"/>
              <a:gd name="connsiteX1030" fmla="*/ 2530793 w 2856548"/>
              <a:gd name="connsiteY1030" fmla="*/ 1212656 h 1536506"/>
              <a:gd name="connsiteX1031" fmla="*/ 2534570 w 2856548"/>
              <a:gd name="connsiteY1031" fmla="*/ 1212820 h 1536506"/>
              <a:gd name="connsiteX1032" fmla="*/ 2534497 w 2856548"/>
              <a:gd name="connsiteY1032" fmla="*/ 1212832 h 1536506"/>
              <a:gd name="connsiteX1033" fmla="*/ 1928018 w 2856548"/>
              <a:gd name="connsiteY1033" fmla="*/ 1212185 h 1536506"/>
              <a:gd name="connsiteX1034" fmla="*/ 1941195 w 2856548"/>
              <a:gd name="connsiteY1034" fmla="*/ 1212656 h 1536506"/>
              <a:gd name="connsiteX1035" fmla="*/ 1992630 w 2856548"/>
              <a:gd name="connsiteY1035" fmla="*/ 1229801 h 1536506"/>
              <a:gd name="connsiteX1036" fmla="*/ 2003453 w 2856548"/>
              <a:gd name="connsiteY1036" fmla="*/ 1237180 h 1536506"/>
              <a:gd name="connsiteX1037" fmla="*/ 1948815 w 2856548"/>
              <a:gd name="connsiteY1037" fmla="*/ 1215513 h 1536506"/>
              <a:gd name="connsiteX1038" fmla="*/ 2566988 w 2856548"/>
              <a:gd name="connsiteY1038" fmla="*/ 1211703 h 1536506"/>
              <a:gd name="connsiteX1039" fmla="*/ 2603183 w 2856548"/>
              <a:gd name="connsiteY1039" fmla="*/ 1219323 h 1536506"/>
              <a:gd name="connsiteX1040" fmla="*/ 2589848 w 2856548"/>
              <a:gd name="connsiteY1040" fmla="*/ 1216466 h 1536506"/>
              <a:gd name="connsiteX1041" fmla="*/ 2574608 w 2856548"/>
              <a:gd name="connsiteY1041" fmla="*/ 1214561 h 1536506"/>
              <a:gd name="connsiteX1042" fmla="*/ 2534570 w 2856548"/>
              <a:gd name="connsiteY1042" fmla="*/ 1212820 h 1536506"/>
              <a:gd name="connsiteX1043" fmla="*/ 2535555 w 2856548"/>
              <a:gd name="connsiteY1043" fmla="*/ 1212656 h 1536506"/>
              <a:gd name="connsiteX1044" fmla="*/ 2578418 w 2856548"/>
              <a:gd name="connsiteY1044" fmla="*/ 1214561 h 1536506"/>
              <a:gd name="connsiteX1045" fmla="*/ 2566988 w 2856548"/>
              <a:gd name="connsiteY1045" fmla="*/ 1211703 h 1536506"/>
              <a:gd name="connsiteX1046" fmla="*/ 2517458 w 2856548"/>
              <a:gd name="connsiteY1046" fmla="*/ 1211703 h 1536506"/>
              <a:gd name="connsiteX1047" fmla="*/ 2479358 w 2856548"/>
              <a:gd name="connsiteY1047" fmla="*/ 1220276 h 1536506"/>
              <a:gd name="connsiteX1048" fmla="*/ 2436495 w 2856548"/>
              <a:gd name="connsiteY1048" fmla="*/ 1240278 h 1536506"/>
              <a:gd name="connsiteX1049" fmla="*/ 2470785 w 2856548"/>
              <a:gd name="connsiteY1049" fmla="*/ 1222181 h 1536506"/>
              <a:gd name="connsiteX1050" fmla="*/ 2517458 w 2856548"/>
              <a:gd name="connsiteY1050" fmla="*/ 1211703 h 1536506"/>
              <a:gd name="connsiteX1051" fmla="*/ 642938 w 2856548"/>
              <a:gd name="connsiteY1051" fmla="*/ 1211703 h 1536506"/>
              <a:gd name="connsiteX1052" fmla="*/ 697230 w 2856548"/>
              <a:gd name="connsiteY1052" fmla="*/ 1220276 h 1536506"/>
              <a:gd name="connsiteX1053" fmla="*/ 782955 w 2856548"/>
              <a:gd name="connsiteY1053" fmla="*/ 1276473 h 1536506"/>
              <a:gd name="connsiteX1054" fmla="*/ 769620 w 2856548"/>
              <a:gd name="connsiteY1054" fmla="*/ 1268853 h 1536506"/>
              <a:gd name="connsiteX1055" fmla="*/ 812483 w 2856548"/>
              <a:gd name="connsiteY1055" fmla="*/ 1317431 h 1536506"/>
              <a:gd name="connsiteX1056" fmla="*/ 857250 w 2856548"/>
              <a:gd name="connsiteY1056" fmla="*/ 1379343 h 1536506"/>
              <a:gd name="connsiteX1057" fmla="*/ 880706 w 2856548"/>
              <a:gd name="connsiteY1057" fmla="*/ 1407085 h 1536506"/>
              <a:gd name="connsiteX1058" fmla="*/ 904367 w 2856548"/>
              <a:gd name="connsiteY1058" fmla="*/ 1426550 h 1536506"/>
              <a:gd name="connsiteX1059" fmla="*/ 890165 w 2856548"/>
              <a:gd name="connsiteY1059" fmla="*/ 1417771 h 1536506"/>
              <a:gd name="connsiteX1060" fmla="*/ 888761 w 2856548"/>
              <a:gd name="connsiteY1060" fmla="*/ 1416483 h 1536506"/>
              <a:gd name="connsiteX1061" fmla="*/ 859155 w 2856548"/>
              <a:gd name="connsiteY1061" fmla="*/ 1383987 h 1536506"/>
              <a:gd name="connsiteX1062" fmla="*/ 828675 w 2856548"/>
              <a:gd name="connsiteY1062" fmla="*/ 1341243 h 1536506"/>
              <a:gd name="connsiteX1063" fmla="*/ 794385 w 2856548"/>
              <a:gd name="connsiteY1063" fmla="*/ 1295523 h 1536506"/>
              <a:gd name="connsiteX1064" fmla="*/ 748665 w 2856548"/>
              <a:gd name="connsiteY1064" fmla="*/ 1250756 h 1536506"/>
              <a:gd name="connsiteX1065" fmla="*/ 684848 w 2856548"/>
              <a:gd name="connsiteY1065" fmla="*/ 1220276 h 1536506"/>
              <a:gd name="connsiteX1066" fmla="*/ 614363 w 2856548"/>
              <a:gd name="connsiteY1066" fmla="*/ 1215513 h 1536506"/>
              <a:gd name="connsiteX1067" fmla="*/ 548640 w 2856548"/>
              <a:gd name="connsiteY1067" fmla="*/ 1237421 h 1536506"/>
              <a:gd name="connsiteX1068" fmla="*/ 515303 w 2856548"/>
              <a:gd name="connsiteY1068" fmla="*/ 1261233 h 1536506"/>
              <a:gd name="connsiteX1069" fmla="*/ 485775 w 2856548"/>
              <a:gd name="connsiteY1069" fmla="*/ 1290761 h 1536506"/>
              <a:gd name="connsiteX1070" fmla="*/ 438150 w 2856548"/>
              <a:gd name="connsiteY1070" fmla="*/ 1354578 h 1536506"/>
              <a:gd name="connsiteX1071" fmla="*/ 425762 w 2856548"/>
              <a:gd name="connsiteY1071" fmla="*/ 1370345 h 1536506"/>
              <a:gd name="connsiteX1072" fmla="*/ 399345 w 2856548"/>
              <a:gd name="connsiteY1072" fmla="*/ 1401564 h 1536506"/>
              <a:gd name="connsiteX1073" fmla="*/ 441960 w 2856548"/>
              <a:gd name="connsiteY1073" fmla="*/ 1345053 h 1536506"/>
              <a:gd name="connsiteX1074" fmla="*/ 497205 w 2856548"/>
              <a:gd name="connsiteY1074" fmla="*/ 1274568 h 1536506"/>
              <a:gd name="connsiteX1075" fmla="*/ 537210 w 2856548"/>
              <a:gd name="connsiteY1075" fmla="*/ 1241231 h 1536506"/>
              <a:gd name="connsiteX1076" fmla="*/ 588645 w 2856548"/>
              <a:gd name="connsiteY1076" fmla="*/ 1218371 h 1536506"/>
              <a:gd name="connsiteX1077" fmla="*/ 642938 w 2856548"/>
              <a:gd name="connsiteY1077" fmla="*/ 1211703 h 1536506"/>
              <a:gd name="connsiteX1078" fmla="*/ 1901190 w 2856548"/>
              <a:gd name="connsiteY1078" fmla="*/ 1210751 h 1536506"/>
              <a:gd name="connsiteX1079" fmla="*/ 1925003 w 2856548"/>
              <a:gd name="connsiteY1079" fmla="*/ 1211703 h 1536506"/>
              <a:gd name="connsiteX1080" fmla="*/ 1928018 w 2856548"/>
              <a:gd name="connsiteY1080" fmla="*/ 1212185 h 1536506"/>
              <a:gd name="connsiteX1081" fmla="*/ 1898480 w 2856548"/>
              <a:gd name="connsiteY1081" fmla="*/ 1211130 h 1536506"/>
              <a:gd name="connsiteX1082" fmla="*/ 1887855 w 2856548"/>
              <a:gd name="connsiteY1082" fmla="*/ 1210751 h 1536506"/>
              <a:gd name="connsiteX1083" fmla="*/ 1898480 w 2856548"/>
              <a:gd name="connsiteY1083" fmla="*/ 1211130 h 1536506"/>
              <a:gd name="connsiteX1084" fmla="*/ 1870182 w 2856548"/>
              <a:gd name="connsiteY1084" fmla="*/ 1215092 h 1536506"/>
              <a:gd name="connsiteX1085" fmla="*/ 1495425 w 2856548"/>
              <a:gd name="connsiteY1085" fmla="*/ 1207894 h 1536506"/>
              <a:gd name="connsiteX1086" fmla="*/ 1513519 w 2856548"/>
              <a:gd name="connsiteY1086" fmla="*/ 1215978 h 1536506"/>
              <a:gd name="connsiteX1087" fmla="*/ 1513766 w 2856548"/>
              <a:gd name="connsiteY1087" fmla="*/ 1216114 h 1536506"/>
              <a:gd name="connsiteX1088" fmla="*/ 1504818 w 2856548"/>
              <a:gd name="connsiteY1088" fmla="*/ 1212858 h 1536506"/>
              <a:gd name="connsiteX1089" fmla="*/ 1484388 w 2856548"/>
              <a:gd name="connsiteY1089" fmla="*/ 1199926 h 1536506"/>
              <a:gd name="connsiteX1090" fmla="*/ 1484619 w 2856548"/>
              <a:gd name="connsiteY1090" fmla="*/ 1200053 h 1536506"/>
              <a:gd name="connsiteX1091" fmla="*/ 1499354 w 2856548"/>
              <a:gd name="connsiteY1091" fmla="*/ 1210870 h 1536506"/>
              <a:gd name="connsiteX1092" fmla="*/ 1504818 w 2856548"/>
              <a:gd name="connsiteY1092" fmla="*/ 1212858 h 1536506"/>
              <a:gd name="connsiteX1093" fmla="*/ 1512094 w 2856548"/>
              <a:gd name="connsiteY1093" fmla="*/ 1216704 h 1536506"/>
              <a:gd name="connsiteX1094" fmla="*/ 1523048 w 2856548"/>
              <a:gd name="connsiteY1094" fmla="*/ 1221229 h 1536506"/>
              <a:gd name="connsiteX1095" fmla="*/ 1513766 w 2856548"/>
              <a:gd name="connsiteY1095" fmla="*/ 1216114 h 1536506"/>
              <a:gd name="connsiteX1096" fmla="*/ 1514076 w 2856548"/>
              <a:gd name="connsiteY1096" fmla="*/ 1216227 h 1536506"/>
              <a:gd name="connsiteX1097" fmla="*/ 1540193 w 2856548"/>
              <a:gd name="connsiteY1097" fmla="*/ 1227896 h 1536506"/>
              <a:gd name="connsiteX1098" fmla="*/ 1548351 w 2856548"/>
              <a:gd name="connsiteY1098" fmla="*/ 1228698 h 1536506"/>
              <a:gd name="connsiteX1099" fmla="*/ 1548765 w 2856548"/>
              <a:gd name="connsiteY1099" fmla="*/ 1228849 h 1536506"/>
              <a:gd name="connsiteX1100" fmla="*/ 1553289 w 2856548"/>
              <a:gd name="connsiteY1100" fmla="*/ 1229184 h 1536506"/>
              <a:gd name="connsiteX1101" fmla="*/ 1578928 w 2856548"/>
              <a:gd name="connsiteY1101" fmla="*/ 1231706 h 1536506"/>
              <a:gd name="connsiteX1102" fmla="*/ 1570673 w 2856548"/>
              <a:gd name="connsiteY1102" fmla="*/ 1231706 h 1536506"/>
              <a:gd name="connsiteX1103" fmla="*/ 1556385 w 2856548"/>
              <a:gd name="connsiteY1103" fmla="*/ 1230754 h 1536506"/>
              <a:gd name="connsiteX1104" fmla="*/ 1572578 w 2856548"/>
              <a:gd name="connsiteY1104" fmla="*/ 1232659 h 1536506"/>
              <a:gd name="connsiteX1105" fmla="*/ 1592580 w 2856548"/>
              <a:gd name="connsiteY1105" fmla="*/ 1233611 h 1536506"/>
              <a:gd name="connsiteX1106" fmla="*/ 1594950 w 2856548"/>
              <a:gd name="connsiteY1106" fmla="*/ 1233282 h 1536506"/>
              <a:gd name="connsiteX1107" fmla="*/ 1598295 w 2856548"/>
              <a:gd name="connsiteY1107" fmla="*/ 1233611 h 1536506"/>
              <a:gd name="connsiteX1108" fmla="*/ 1608669 w 2856548"/>
              <a:gd name="connsiteY1108" fmla="*/ 1231377 h 1536506"/>
              <a:gd name="connsiteX1109" fmla="*/ 1626870 w 2856548"/>
              <a:gd name="connsiteY1109" fmla="*/ 1228849 h 1536506"/>
              <a:gd name="connsiteX1110" fmla="*/ 1617308 w 2856548"/>
              <a:gd name="connsiteY1110" fmla="*/ 1229516 h 1536506"/>
              <a:gd name="connsiteX1111" fmla="*/ 1628793 w 2856548"/>
              <a:gd name="connsiteY1111" fmla="*/ 1227042 h 1536506"/>
              <a:gd name="connsiteX1112" fmla="*/ 1653540 w 2856548"/>
              <a:gd name="connsiteY1112" fmla="*/ 1222181 h 1536506"/>
              <a:gd name="connsiteX1113" fmla="*/ 1654919 w 2856548"/>
              <a:gd name="connsiteY1113" fmla="*/ 1221415 h 1536506"/>
              <a:gd name="connsiteX1114" fmla="*/ 1658275 w 2856548"/>
              <a:gd name="connsiteY1114" fmla="*/ 1220692 h 1536506"/>
              <a:gd name="connsiteX1115" fmla="*/ 1651635 w 2856548"/>
              <a:gd name="connsiteY1115" fmla="*/ 1224086 h 1536506"/>
              <a:gd name="connsiteX1116" fmla="*/ 1577340 w 2856548"/>
              <a:gd name="connsiteY1116" fmla="*/ 1234564 h 1536506"/>
              <a:gd name="connsiteX1117" fmla="*/ 1504950 w 2856548"/>
              <a:gd name="connsiteY1117" fmla="*/ 1215514 h 1536506"/>
              <a:gd name="connsiteX1118" fmla="*/ 1467882 w 2856548"/>
              <a:gd name="connsiteY1118" fmla="*/ 1187767 h 1536506"/>
              <a:gd name="connsiteX1119" fmla="*/ 1482622 w 2856548"/>
              <a:gd name="connsiteY1119" fmla="*/ 1198588 h 1536506"/>
              <a:gd name="connsiteX1120" fmla="*/ 1484388 w 2856548"/>
              <a:gd name="connsiteY1120" fmla="*/ 1199926 h 1536506"/>
              <a:gd name="connsiteX1121" fmla="*/ 1476375 w 2856548"/>
              <a:gd name="connsiteY1121" fmla="*/ 1195511 h 1536506"/>
              <a:gd name="connsiteX1122" fmla="*/ 2777488 w 2856548"/>
              <a:gd name="connsiteY1122" fmla="*/ 1185033 h 1536506"/>
              <a:gd name="connsiteX1123" fmla="*/ 2784932 w 2856548"/>
              <a:gd name="connsiteY1123" fmla="*/ 1189499 h 1536506"/>
              <a:gd name="connsiteX1124" fmla="*/ 2783205 w 2856548"/>
              <a:gd name="connsiteY1124" fmla="*/ 1188844 h 1536506"/>
              <a:gd name="connsiteX1125" fmla="*/ 2754630 w 2856548"/>
              <a:gd name="connsiteY1125" fmla="*/ 1184081 h 1536506"/>
              <a:gd name="connsiteX1126" fmla="*/ 2756404 w 2856548"/>
              <a:gd name="connsiteY1126" fmla="*/ 1184436 h 1536506"/>
              <a:gd name="connsiteX1127" fmla="*/ 2772728 w 2856548"/>
              <a:gd name="connsiteY1127" fmla="*/ 1196464 h 1536506"/>
              <a:gd name="connsiteX1128" fmla="*/ 2766060 w 2856548"/>
              <a:gd name="connsiteY1128" fmla="*/ 1191701 h 1536506"/>
              <a:gd name="connsiteX1129" fmla="*/ 2754630 w 2856548"/>
              <a:gd name="connsiteY1129" fmla="*/ 1184081 h 1536506"/>
              <a:gd name="connsiteX1130" fmla="*/ 1085850 w 2856548"/>
              <a:gd name="connsiteY1130" fmla="*/ 1183129 h 1536506"/>
              <a:gd name="connsiteX1131" fmla="*/ 1062990 w 2856548"/>
              <a:gd name="connsiteY1131" fmla="*/ 1202179 h 1536506"/>
              <a:gd name="connsiteX1132" fmla="*/ 1073067 w 2856548"/>
              <a:gd name="connsiteY1132" fmla="*/ 1192615 h 1536506"/>
              <a:gd name="connsiteX1133" fmla="*/ 1721049 w 2856548"/>
              <a:gd name="connsiteY1133" fmla="*/ 1181224 h 1536506"/>
              <a:gd name="connsiteX1134" fmla="*/ 1716405 w 2856548"/>
              <a:gd name="connsiteY1134" fmla="*/ 1185986 h 1536506"/>
              <a:gd name="connsiteX1135" fmla="*/ 1694498 w 2856548"/>
              <a:gd name="connsiteY1135" fmla="*/ 1202179 h 1536506"/>
              <a:gd name="connsiteX1136" fmla="*/ 1666159 w 2856548"/>
              <a:gd name="connsiteY1136" fmla="*/ 1216663 h 1536506"/>
              <a:gd name="connsiteX1137" fmla="*/ 1695090 w 2856548"/>
              <a:gd name="connsiteY1137" fmla="*/ 1199098 h 1536506"/>
              <a:gd name="connsiteX1138" fmla="*/ 1704975 w 2856548"/>
              <a:gd name="connsiteY1138" fmla="*/ 1193606 h 1536506"/>
              <a:gd name="connsiteX1139" fmla="*/ 1706351 w 2856548"/>
              <a:gd name="connsiteY1139" fmla="*/ 1192261 h 1536506"/>
              <a:gd name="connsiteX1140" fmla="*/ 1713548 w 2856548"/>
              <a:gd name="connsiteY1140" fmla="*/ 1187891 h 1536506"/>
              <a:gd name="connsiteX1141" fmla="*/ 1721049 w 2856548"/>
              <a:gd name="connsiteY1141" fmla="*/ 1181224 h 1536506"/>
              <a:gd name="connsiteX1142" fmla="*/ 1454993 w 2856548"/>
              <a:gd name="connsiteY1142" fmla="*/ 1177642 h 1536506"/>
              <a:gd name="connsiteX1143" fmla="*/ 1465580 w 2856548"/>
              <a:gd name="connsiteY1143" fmla="*/ 1185669 h 1536506"/>
              <a:gd name="connsiteX1144" fmla="*/ 1467882 w 2856548"/>
              <a:gd name="connsiteY1144" fmla="*/ 1187767 h 1536506"/>
              <a:gd name="connsiteX1145" fmla="*/ 1456373 w 2856548"/>
              <a:gd name="connsiteY1145" fmla="*/ 1179319 h 1536506"/>
              <a:gd name="connsiteX1146" fmla="*/ 2767013 w 2856548"/>
              <a:gd name="connsiteY1146" fmla="*/ 1176461 h 1536506"/>
              <a:gd name="connsiteX1147" fmla="*/ 2781300 w 2856548"/>
              <a:gd name="connsiteY1147" fmla="*/ 1185034 h 1536506"/>
              <a:gd name="connsiteX1148" fmla="*/ 2789873 w 2856548"/>
              <a:gd name="connsiteY1148" fmla="*/ 1187891 h 1536506"/>
              <a:gd name="connsiteX1149" fmla="*/ 2767013 w 2856548"/>
              <a:gd name="connsiteY1149" fmla="*/ 1176461 h 1536506"/>
              <a:gd name="connsiteX1150" fmla="*/ 2731101 w 2856548"/>
              <a:gd name="connsiteY1150" fmla="*/ 1173261 h 1536506"/>
              <a:gd name="connsiteX1151" fmla="*/ 2740343 w 2856548"/>
              <a:gd name="connsiteY1151" fmla="*/ 1177414 h 1536506"/>
              <a:gd name="connsiteX1152" fmla="*/ 2737485 w 2856548"/>
              <a:gd name="connsiteY1152" fmla="*/ 1180271 h 1536506"/>
              <a:gd name="connsiteX1153" fmla="*/ 2731101 w 2856548"/>
              <a:gd name="connsiteY1153" fmla="*/ 1173261 h 1536506"/>
              <a:gd name="connsiteX1154" fmla="*/ 2753678 w 2856548"/>
              <a:gd name="connsiteY1154" fmla="*/ 1161221 h 1536506"/>
              <a:gd name="connsiteX1155" fmla="*/ 2756535 w 2856548"/>
              <a:gd name="connsiteY1155" fmla="*/ 1165031 h 1536506"/>
              <a:gd name="connsiteX1156" fmla="*/ 2776538 w 2856548"/>
              <a:gd name="connsiteY1156" fmla="*/ 1179319 h 1536506"/>
              <a:gd name="connsiteX1157" fmla="*/ 2766060 w 2856548"/>
              <a:gd name="connsiteY1157" fmla="*/ 1170746 h 1536506"/>
              <a:gd name="connsiteX1158" fmla="*/ 2753678 w 2856548"/>
              <a:gd name="connsiteY1158" fmla="*/ 1161221 h 1536506"/>
              <a:gd name="connsiteX1159" fmla="*/ 1738259 w 2856548"/>
              <a:gd name="connsiteY1159" fmla="*/ 1161063 h 1536506"/>
              <a:gd name="connsiteX1160" fmla="*/ 1736408 w 2856548"/>
              <a:gd name="connsiteY1160" fmla="*/ 1163126 h 1536506"/>
              <a:gd name="connsiteX1161" fmla="*/ 1737342 w 2856548"/>
              <a:gd name="connsiteY1161" fmla="*/ 1161959 h 1536506"/>
              <a:gd name="connsiteX1162" fmla="*/ 1569406 w 2856548"/>
              <a:gd name="connsiteY1162" fmla="*/ 1140309 h 1536506"/>
              <a:gd name="connsiteX1163" fmla="*/ 1603058 w 2856548"/>
              <a:gd name="connsiteY1163" fmla="*/ 1141219 h 1536506"/>
              <a:gd name="connsiteX1164" fmla="*/ 1576388 w 2856548"/>
              <a:gd name="connsiteY1164" fmla="*/ 1142171 h 1536506"/>
              <a:gd name="connsiteX1165" fmla="*/ 1598318 w 2856548"/>
              <a:gd name="connsiteY1165" fmla="*/ 1138525 h 1536506"/>
              <a:gd name="connsiteX1166" fmla="*/ 1593533 w 2856548"/>
              <a:gd name="connsiteY1166" fmla="*/ 1139314 h 1536506"/>
              <a:gd name="connsiteX1167" fmla="*/ 1590129 w 2856548"/>
              <a:gd name="connsiteY1167" fmla="*/ 1138807 h 1536506"/>
              <a:gd name="connsiteX1168" fmla="*/ 1561281 w 2856548"/>
              <a:gd name="connsiteY1168" fmla="*/ 1138142 h 1536506"/>
              <a:gd name="connsiteX1169" fmla="*/ 1569406 w 2856548"/>
              <a:gd name="connsiteY1169" fmla="*/ 1140309 h 1536506"/>
              <a:gd name="connsiteX1170" fmla="*/ 1567815 w 2856548"/>
              <a:gd name="connsiteY1170" fmla="*/ 1140266 h 1536506"/>
              <a:gd name="connsiteX1171" fmla="*/ 1607394 w 2856548"/>
              <a:gd name="connsiteY1171" fmla="*/ 1137027 h 1536506"/>
              <a:gd name="connsiteX1172" fmla="*/ 1603058 w 2856548"/>
              <a:gd name="connsiteY1172" fmla="*/ 1138361 h 1536506"/>
              <a:gd name="connsiteX1173" fmla="*/ 1598318 w 2856548"/>
              <a:gd name="connsiteY1173" fmla="*/ 1138525 h 1536506"/>
              <a:gd name="connsiteX1174" fmla="*/ 930734 w 2856548"/>
              <a:gd name="connsiteY1174" fmla="*/ 1135791 h 1536506"/>
              <a:gd name="connsiteX1175" fmla="*/ 960120 w 2856548"/>
              <a:gd name="connsiteY1175" fmla="*/ 1139314 h 1536506"/>
              <a:gd name="connsiteX1176" fmla="*/ 935355 w 2856548"/>
              <a:gd name="connsiteY1176" fmla="*/ 1137409 h 1536506"/>
              <a:gd name="connsiteX1177" fmla="*/ 1758530 w 2856548"/>
              <a:gd name="connsiteY1177" fmla="*/ 1135474 h 1536506"/>
              <a:gd name="connsiteX1178" fmla="*/ 1757125 w 2856548"/>
              <a:gd name="connsiteY1178" fmla="*/ 1137409 h 1536506"/>
              <a:gd name="connsiteX1179" fmla="*/ 1751992 w 2856548"/>
              <a:gd name="connsiteY1179" fmla="*/ 1143647 h 1536506"/>
              <a:gd name="connsiteX1180" fmla="*/ 930286 w 2856548"/>
              <a:gd name="connsiteY1180" fmla="*/ 1134735 h 1536506"/>
              <a:gd name="connsiteX1181" fmla="*/ 953453 w 2856548"/>
              <a:gd name="connsiteY1181" fmla="*/ 1137409 h 1536506"/>
              <a:gd name="connsiteX1182" fmla="*/ 936308 w 2856548"/>
              <a:gd name="connsiteY1182" fmla="*/ 1136456 h 1536506"/>
              <a:gd name="connsiteX1183" fmla="*/ 1547813 w 2856548"/>
              <a:gd name="connsiteY1183" fmla="*/ 1134551 h 1536506"/>
              <a:gd name="connsiteX1184" fmla="*/ 1553528 w 2856548"/>
              <a:gd name="connsiteY1184" fmla="*/ 1135623 h 1536506"/>
              <a:gd name="connsiteX1185" fmla="*/ 1561281 w 2856548"/>
              <a:gd name="connsiteY1185" fmla="*/ 1138142 h 1536506"/>
              <a:gd name="connsiteX1186" fmla="*/ 926925 w 2856548"/>
              <a:gd name="connsiteY1186" fmla="*/ 1133775 h 1536506"/>
              <a:gd name="connsiteX1187" fmla="*/ 930286 w 2856548"/>
              <a:gd name="connsiteY1187" fmla="*/ 1134735 h 1536506"/>
              <a:gd name="connsiteX1188" fmla="*/ 928688 w 2856548"/>
              <a:gd name="connsiteY1188" fmla="*/ 1134551 h 1536506"/>
              <a:gd name="connsiteX1189" fmla="*/ 991557 w 2856548"/>
              <a:gd name="connsiteY1189" fmla="*/ 1132962 h 1536506"/>
              <a:gd name="connsiteX1190" fmla="*/ 985838 w 2856548"/>
              <a:gd name="connsiteY1190" fmla="*/ 1135504 h 1536506"/>
              <a:gd name="connsiteX1191" fmla="*/ 978218 w 2856548"/>
              <a:gd name="connsiteY1191" fmla="*/ 1137409 h 1536506"/>
              <a:gd name="connsiteX1192" fmla="*/ 983933 w 2856548"/>
              <a:gd name="connsiteY1192" fmla="*/ 1135504 h 1536506"/>
              <a:gd name="connsiteX1193" fmla="*/ 1550404 w 2856548"/>
              <a:gd name="connsiteY1193" fmla="*/ 1132891 h 1536506"/>
              <a:gd name="connsiteX1194" fmla="*/ 1590129 w 2856548"/>
              <a:gd name="connsiteY1194" fmla="*/ 1138807 h 1536506"/>
              <a:gd name="connsiteX1195" fmla="*/ 1575435 w 2856548"/>
              <a:gd name="connsiteY1195" fmla="*/ 1139314 h 1536506"/>
              <a:gd name="connsiteX1196" fmla="*/ 1551623 w 2856548"/>
              <a:gd name="connsiteY1196" fmla="*/ 1133599 h 1536506"/>
              <a:gd name="connsiteX1197" fmla="*/ 1763078 w 2856548"/>
              <a:gd name="connsiteY1197" fmla="*/ 1132646 h 1536506"/>
              <a:gd name="connsiteX1198" fmla="*/ 1744980 w 2856548"/>
              <a:gd name="connsiteY1198" fmla="*/ 1156459 h 1536506"/>
              <a:gd name="connsiteX1199" fmla="*/ 1747838 w 2856548"/>
              <a:gd name="connsiteY1199" fmla="*/ 1151696 h 1536506"/>
              <a:gd name="connsiteX1200" fmla="*/ 1738259 w 2856548"/>
              <a:gd name="connsiteY1200" fmla="*/ 1161063 h 1536506"/>
              <a:gd name="connsiteX1201" fmla="*/ 1752958 w 2856548"/>
              <a:gd name="connsiteY1201" fmla="*/ 1144672 h 1536506"/>
              <a:gd name="connsiteX1202" fmla="*/ 1763078 w 2856548"/>
              <a:gd name="connsiteY1202" fmla="*/ 1132646 h 1536506"/>
              <a:gd name="connsiteX1203" fmla="*/ 992505 w 2856548"/>
              <a:gd name="connsiteY1203" fmla="*/ 1132646 h 1536506"/>
              <a:gd name="connsiteX1204" fmla="*/ 991557 w 2856548"/>
              <a:gd name="connsiteY1204" fmla="*/ 1132962 h 1536506"/>
              <a:gd name="connsiteX1205" fmla="*/ 992126 w 2856548"/>
              <a:gd name="connsiteY1205" fmla="*/ 1132709 h 1536506"/>
              <a:gd name="connsiteX1206" fmla="*/ 1624953 w 2856548"/>
              <a:gd name="connsiteY1206" fmla="*/ 1131624 h 1536506"/>
              <a:gd name="connsiteX1207" fmla="*/ 1617346 w 2856548"/>
              <a:gd name="connsiteY1207" fmla="*/ 1135385 h 1536506"/>
              <a:gd name="connsiteX1208" fmla="*/ 1607394 w 2856548"/>
              <a:gd name="connsiteY1208" fmla="*/ 1137027 h 1536506"/>
              <a:gd name="connsiteX1209" fmla="*/ 366713 w 2856548"/>
              <a:gd name="connsiteY1209" fmla="*/ 1130741 h 1536506"/>
              <a:gd name="connsiteX1210" fmla="*/ 359093 w 2856548"/>
              <a:gd name="connsiteY1210" fmla="*/ 1134551 h 1536506"/>
              <a:gd name="connsiteX1211" fmla="*/ 351316 w 2856548"/>
              <a:gd name="connsiteY1211" fmla="*/ 1137144 h 1536506"/>
              <a:gd name="connsiteX1212" fmla="*/ 1544722 w 2856548"/>
              <a:gd name="connsiteY1212" fmla="*/ 1129590 h 1536506"/>
              <a:gd name="connsiteX1213" fmla="*/ 1550404 w 2856548"/>
              <a:gd name="connsiteY1213" fmla="*/ 1132891 h 1536506"/>
              <a:gd name="connsiteX1214" fmla="*/ 1548765 w 2856548"/>
              <a:gd name="connsiteY1214" fmla="*/ 1132646 h 1536506"/>
              <a:gd name="connsiteX1215" fmla="*/ 1630709 w 2856548"/>
              <a:gd name="connsiteY1215" fmla="*/ 1128779 h 1536506"/>
              <a:gd name="connsiteX1216" fmla="*/ 1627823 w 2856548"/>
              <a:gd name="connsiteY1216" fmla="*/ 1130741 h 1536506"/>
              <a:gd name="connsiteX1217" fmla="*/ 1624953 w 2856548"/>
              <a:gd name="connsiteY1217" fmla="*/ 1131624 h 1536506"/>
              <a:gd name="connsiteX1218" fmla="*/ 905459 w 2856548"/>
              <a:gd name="connsiteY1218" fmla="*/ 1124331 h 1536506"/>
              <a:gd name="connsiteX1219" fmla="*/ 926925 w 2856548"/>
              <a:gd name="connsiteY1219" fmla="*/ 1133775 h 1536506"/>
              <a:gd name="connsiteX1220" fmla="*/ 916305 w 2856548"/>
              <a:gd name="connsiteY1220" fmla="*/ 1130741 h 1536506"/>
              <a:gd name="connsiteX1221" fmla="*/ 930734 w 2856548"/>
              <a:gd name="connsiteY1221" fmla="*/ 1135791 h 1536506"/>
              <a:gd name="connsiteX1222" fmla="*/ 922378 w 2856548"/>
              <a:gd name="connsiteY1222" fmla="*/ 1134790 h 1536506"/>
              <a:gd name="connsiteX1223" fmla="*/ 904367 w 2856548"/>
              <a:gd name="connsiteY1223" fmla="*/ 1123656 h 1536506"/>
              <a:gd name="connsiteX1224" fmla="*/ 905459 w 2856548"/>
              <a:gd name="connsiteY1224" fmla="*/ 1124331 h 1536506"/>
              <a:gd name="connsiteX1225" fmla="*/ 904875 w 2856548"/>
              <a:gd name="connsiteY1225" fmla="*/ 1124074 h 1536506"/>
              <a:gd name="connsiteX1226" fmla="*/ 1649730 w 2856548"/>
              <a:gd name="connsiteY1226" fmla="*/ 1119311 h 1536506"/>
              <a:gd name="connsiteX1227" fmla="*/ 1648183 w 2856548"/>
              <a:gd name="connsiteY1227" fmla="*/ 1121669 h 1536506"/>
              <a:gd name="connsiteX1228" fmla="*/ 1644015 w 2856548"/>
              <a:gd name="connsiteY1228" fmla="*/ 1125026 h 1536506"/>
              <a:gd name="connsiteX1229" fmla="*/ 1633538 w 2856548"/>
              <a:gd name="connsiteY1229" fmla="*/ 1131694 h 1536506"/>
              <a:gd name="connsiteX1230" fmla="*/ 1624013 w 2856548"/>
              <a:gd name="connsiteY1230" fmla="*/ 1136456 h 1536506"/>
              <a:gd name="connsiteX1231" fmla="*/ 1628775 w 2856548"/>
              <a:gd name="connsiteY1231" fmla="*/ 1133599 h 1536506"/>
              <a:gd name="connsiteX1232" fmla="*/ 1620203 w 2856548"/>
              <a:gd name="connsiteY1232" fmla="*/ 1136456 h 1536506"/>
              <a:gd name="connsiteX1233" fmla="*/ 1634490 w 2856548"/>
              <a:gd name="connsiteY1233" fmla="*/ 1129789 h 1536506"/>
              <a:gd name="connsiteX1234" fmla="*/ 1639253 w 2856548"/>
              <a:gd name="connsiteY1234" fmla="*/ 1126931 h 1536506"/>
              <a:gd name="connsiteX1235" fmla="*/ 1643063 w 2856548"/>
              <a:gd name="connsiteY1235" fmla="*/ 1124074 h 1536506"/>
              <a:gd name="connsiteX1236" fmla="*/ 1649730 w 2856548"/>
              <a:gd name="connsiteY1236" fmla="*/ 1119311 h 1536506"/>
              <a:gd name="connsiteX1237" fmla="*/ 1646257 w 2856548"/>
              <a:gd name="connsiteY1237" fmla="*/ 1118206 h 1536506"/>
              <a:gd name="connsiteX1238" fmla="*/ 1638300 w 2856548"/>
              <a:gd name="connsiteY1238" fmla="*/ 1125026 h 1536506"/>
              <a:gd name="connsiteX1239" fmla="*/ 1630709 w 2856548"/>
              <a:gd name="connsiteY1239" fmla="*/ 1128779 h 1536506"/>
              <a:gd name="connsiteX1240" fmla="*/ 1655445 w 2856548"/>
              <a:gd name="connsiteY1240" fmla="*/ 1115501 h 1536506"/>
              <a:gd name="connsiteX1241" fmla="*/ 1647230 w 2856548"/>
              <a:gd name="connsiteY1241" fmla="*/ 1123121 h 1536506"/>
              <a:gd name="connsiteX1242" fmla="*/ 1648183 w 2856548"/>
              <a:gd name="connsiteY1242" fmla="*/ 1121669 h 1536506"/>
              <a:gd name="connsiteX1243" fmla="*/ 1652588 w 2856548"/>
              <a:gd name="connsiteY1243" fmla="*/ 1118121 h 1536506"/>
              <a:gd name="connsiteX1244" fmla="*/ 1655445 w 2856548"/>
              <a:gd name="connsiteY1244" fmla="*/ 1115501 h 1536506"/>
              <a:gd name="connsiteX1245" fmla="*/ 1401128 w 2856548"/>
              <a:gd name="connsiteY1245" fmla="*/ 1115501 h 1536506"/>
              <a:gd name="connsiteX1246" fmla="*/ 1443990 w 2856548"/>
              <a:gd name="connsiteY1246" fmla="*/ 1165984 h 1536506"/>
              <a:gd name="connsiteX1247" fmla="*/ 1449615 w 2856548"/>
              <a:gd name="connsiteY1247" fmla="*/ 1171112 h 1536506"/>
              <a:gd name="connsiteX1248" fmla="*/ 1454993 w 2856548"/>
              <a:gd name="connsiteY1248" fmla="*/ 1177642 h 1536506"/>
              <a:gd name="connsiteX1249" fmla="*/ 1445895 w 2856548"/>
              <a:gd name="connsiteY1249" fmla="*/ 1170746 h 1536506"/>
              <a:gd name="connsiteX1250" fmla="*/ 1401128 w 2856548"/>
              <a:gd name="connsiteY1250" fmla="*/ 1115501 h 1536506"/>
              <a:gd name="connsiteX1251" fmla="*/ 1022033 w 2856548"/>
              <a:gd name="connsiteY1251" fmla="*/ 1109786 h 1536506"/>
              <a:gd name="connsiteX1252" fmla="*/ 1012508 w 2856548"/>
              <a:gd name="connsiteY1252" fmla="*/ 1119311 h 1536506"/>
              <a:gd name="connsiteX1253" fmla="*/ 1000125 w 2856548"/>
              <a:gd name="connsiteY1253" fmla="*/ 1127884 h 1536506"/>
              <a:gd name="connsiteX1254" fmla="*/ 1007745 w 2856548"/>
              <a:gd name="connsiteY1254" fmla="*/ 1124074 h 1536506"/>
              <a:gd name="connsiteX1255" fmla="*/ 994410 w 2856548"/>
              <a:gd name="connsiteY1255" fmla="*/ 1131694 h 1536506"/>
              <a:gd name="connsiteX1256" fmla="*/ 992126 w 2856548"/>
              <a:gd name="connsiteY1256" fmla="*/ 1132709 h 1536506"/>
              <a:gd name="connsiteX1257" fmla="*/ 986790 w 2856548"/>
              <a:gd name="connsiteY1257" fmla="*/ 1133599 h 1536506"/>
              <a:gd name="connsiteX1258" fmla="*/ 979170 w 2856548"/>
              <a:gd name="connsiteY1258" fmla="*/ 1135504 h 1536506"/>
              <a:gd name="connsiteX1259" fmla="*/ 969645 w 2856548"/>
              <a:gd name="connsiteY1259" fmla="*/ 1137409 h 1536506"/>
              <a:gd name="connsiteX1260" fmla="*/ 964883 w 2856548"/>
              <a:gd name="connsiteY1260" fmla="*/ 1138361 h 1536506"/>
              <a:gd name="connsiteX1261" fmla="*/ 960120 w 2856548"/>
              <a:gd name="connsiteY1261" fmla="*/ 1138361 h 1536506"/>
              <a:gd name="connsiteX1262" fmla="*/ 989648 w 2856548"/>
              <a:gd name="connsiteY1262" fmla="*/ 1131694 h 1536506"/>
              <a:gd name="connsiteX1263" fmla="*/ 1022033 w 2856548"/>
              <a:gd name="connsiteY1263" fmla="*/ 1109786 h 1536506"/>
              <a:gd name="connsiteX1264" fmla="*/ 1656159 w 2856548"/>
              <a:gd name="connsiteY1264" fmla="*/ 1109719 h 1536506"/>
              <a:gd name="connsiteX1265" fmla="*/ 1651635 w 2856548"/>
              <a:gd name="connsiteY1265" fmla="*/ 1114549 h 1536506"/>
              <a:gd name="connsiteX1266" fmla="*/ 1646257 w 2856548"/>
              <a:gd name="connsiteY1266" fmla="*/ 1118206 h 1536506"/>
              <a:gd name="connsiteX1267" fmla="*/ 1036320 w 2856548"/>
              <a:gd name="connsiteY1267" fmla="*/ 1105024 h 1536506"/>
              <a:gd name="connsiteX1268" fmla="*/ 996315 w 2856548"/>
              <a:gd name="connsiteY1268" fmla="*/ 1136456 h 1536506"/>
              <a:gd name="connsiteX1269" fmla="*/ 1036320 w 2856548"/>
              <a:gd name="connsiteY1269" fmla="*/ 1105024 h 1536506"/>
              <a:gd name="connsiteX1270" fmla="*/ 1509713 w 2856548"/>
              <a:gd name="connsiteY1270" fmla="*/ 1103119 h 1536506"/>
              <a:gd name="connsiteX1271" fmla="*/ 1544722 w 2856548"/>
              <a:gd name="connsiteY1271" fmla="*/ 1129590 h 1536506"/>
              <a:gd name="connsiteX1272" fmla="*/ 1530311 w 2856548"/>
              <a:gd name="connsiteY1272" fmla="*/ 1121217 h 1536506"/>
              <a:gd name="connsiteX1273" fmla="*/ 1509713 w 2856548"/>
              <a:gd name="connsiteY1273" fmla="*/ 1103119 h 1536506"/>
              <a:gd name="connsiteX1274" fmla="*/ 395587 w 2856548"/>
              <a:gd name="connsiteY1274" fmla="*/ 1102765 h 1536506"/>
              <a:gd name="connsiteX1275" fmla="*/ 384810 w 2856548"/>
              <a:gd name="connsiteY1275" fmla="*/ 1115501 h 1536506"/>
              <a:gd name="connsiteX1276" fmla="*/ 362903 w 2856548"/>
              <a:gd name="connsiteY1276" fmla="*/ 1130741 h 1536506"/>
              <a:gd name="connsiteX1277" fmla="*/ 338138 w 2856548"/>
              <a:gd name="connsiteY1277" fmla="*/ 1139314 h 1536506"/>
              <a:gd name="connsiteX1278" fmla="*/ 350520 w 2856548"/>
              <a:gd name="connsiteY1278" fmla="*/ 1137409 h 1536506"/>
              <a:gd name="connsiteX1279" fmla="*/ 351316 w 2856548"/>
              <a:gd name="connsiteY1279" fmla="*/ 1137144 h 1536506"/>
              <a:gd name="connsiteX1280" fmla="*/ 345304 w 2856548"/>
              <a:gd name="connsiteY1280" fmla="*/ 1139644 h 1536506"/>
              <a:gd name="connsiteX1281" fmla="*/ 337817 w 2856548"/>
              <a:gd name="connsiteY1281" fmla="*/ 1140987 h 1536506"/>
              <a:gd name="connsiteX1282" fmla="*/ 314325 w 2856548"/>
              <a:gd name="connsiteY1282" fmla="*/ 1142171 h 1536506"/>
              <a:gd name="connsiteX1283" fmla="*/ 288608 w 2856548"/>
              <a:gd name="connsiteY1283" fmla="*/ 1136456 h 1536506"/>
              <a:gd name="connsiteX1284" fmla="*/ 267653 w 2856548"/>
              <a:gd name="connsiteY1284" fmla="*/ 1125979 h 1536506"/>
              <a:gd name="connsiteX1285" fmla="*/ 306705 w 2856548"/>
              <a:gd name="connsiteY1285" fmla="*/ 1139314 h 1536506"/>
              <a:gd name="connsiteX1286" fmla="*/ 330518 w 2856548"/>
              <a:gd name="connsiteY1286" fmla="*/ 1139314 h 1536506"/>
              <a:gd name="connsiteX1287" fmla="*/ 353378 w 2856548"/>
              <a:gd name="connsiteY1287" fmla="*/ 1133599 h 1536506"/>
              <a:gd name="connsiteX1288" fmla="*/ 374809 w 2856548"/>
              <a:gd name="connsiteY1288" fmla="*/ 1121812 h 1536506"/>
              <a:gd name="connsiteX1289" fmla="*/ 1664310 w 2856548"/>
              <a:gd name="connsiteY1289" fmla="*/ 1101016 h 1536506"/>
              <a:gd name="connsiteX1290" fmla="*/ 1658303 w 2856548"/>
              <a:gd name="connsiteY1290" fmla="*/ 1107881 h 1536506"/>
              <a:gd name="connsiteX1291" fmla="*/ 1656159 w 2856548"/>
              <a:gd name="connsiteY1291" fmla="*/ 1109719 h 1536506"/>
              <a:gd name="connsiteX1292" fmla="*/ 397441 w 2856548"/>
              <a:gd name="connsiteY1292" fmla="*/ 1100574 h 1536506"/>
              <a:gd name="connsiteX1293" fmla="*/ 396240 w 2856548"/>
              <a:gd name="connsiteY1293" fmla="*/ 1102166 h 1536506"/>
              <a:gd name="connsiteX1294" fmla="*/ 395587 w 2856548"/>
              <a:gd name="connsiteY1294" fmla="*/ 1102765 h 1536506"/>
              <a:gd name="connsiteX1295" fmla="*/ 2761675 w 2856548"/>
              <a:gd name="connsiteY1295" fmla="*/ 1099410 h 1536506"/>
              <a:gd name="connsiteX1296" fmla="*/ 2765108 w 2856548"/>
              <a:gd name="connsiteY1296" fmla="*/ 1103952 h 1536506"/>
              <a:gd name="connsiteX1297" fmla="*/ 2770823 w 2856548"/>
              <a:gd name="connsiteY1297" fmla="*/ 1112644 h 1536506"/>
              <a:gd name="connsiteX1298" fmla="*/ 2762323 w 2856548"/>
              <a:gd name="connsiteY1298" fmla="*/ 1101225 h 1536506"/>
              <a:gd name="connsiteX1299" fmla="*/ 1389698 w 2856548"/>
              <a:gd name="connsiteY1299" fmla="*/ 1098356 h 1536506"/>
              <a:gd name="connsiteX1300" fmla="*/ 1392932 w 2856548"/>
              <a:gd name="connsiteY1300" fmla="*/ 1102283 h 1536506"/>
              <a:gd name="connsiteX1301" fmla="*/ 1395413 w 2856548"/>
              <a:gd name="connsiteY1301" fmla="*/ 1105976 h 1536506"/>
              <a:gd name="connsiteX1302" fmla="*/ 1389698 w 2856548"/>
              <a:gd name="connsiteY1302" fmla="*/ 1098356 h 1536506"/>
              <a:gd name="connsiteX1303" fmla="*/ 2141361 w 2856548"/>
              <a:gd name="connsiteY1303" fmla="*/ 1090297 h 1536506"/>
              <a:gd name="connsiteX1304" fmla="*/ 2169795 w 2856548"/>
              <a:gd name="connsiteY1304" fmla="*/ 1118359 h 1536506"/>
              <a:gd name="connsiteX1305" fmla="*/ 2163128 w 2856548"/>
              <a:gd name="connsiteY1305" fmla="*/ 1112644 h 1536506"/>
              <a:gd name="connsiteX1306" fmla="*/ 2155508 w 2856548"/>
              <a:gd name="connsiteY1306" fmla="*/ 1105976 h 1536506"/>
              <a:gd name="connsiteX1307" fmla="*/ 2145269 w 2856548"/>
              <a:gd name="connsiteY1307" fmla="*/ 1095142 h 1536506"/>
              <a:gd name="connsiteX1308" fmla="*/ 1678210 w 2856548"/>
              <a:gd name="connsiteY1308" fmla="*/ 1085129 h 1536506"/>
              <a:gd name="connsiteX1309" fmla="*/ 1674495 w 2856548"/>
              <a:gd name="connsiteY1309" fmla="*/ 1090141 h 1536506"/>
              <a:gd name="connsiteX1310" fmla="*/ 1664310 w 2856548"/>
              <a:gd name="connsiteY1310" fmla="*/ 1101016 h 1536506"/>
              <a:gd name="connsiteX1311" fmla="*/ 1678727 w 2856548"/>
              <a:gd name="connsiteY1311" fmla="*/ 1084433 h 1536506"/>
              <a:gd name="connsiteX1312" fmla="*/ 1678305 w 2856548"/>
              <a:gd name="connsiteY1312" fmla="*/ 1085021 h 1536506"/>
              <a:gd name="connsiteX1313" fmla="*/ 1678210 w 2856548"/>
              <a:gd name="connsiteY1313" fmla="*/ 1085129 h 1536506"/>
              <a:gd name="connsiteX1314" fmla="*/ 2744153 w 2856548"/>
              <a:gd name="connsiteY1314" fmla="*/ 1081211 h 1536506"/>
              <a:gd name="connsiteX1315" fmla="*/ 2759393 w 2856548"/>
              <a:gd name="connsiteY1315" fmla="*/ 1101214 h 1536506"/>
              <a:gd name="connsiteX1316" fmla="*/ 2747963 w 2856548"/>
              <a:gd name="connsiteY1316" fmla="*/ 1084069 h 1536506"/>
              <a:gd name="connsiteX1317" fmla="*/ 2749868 w 2856548"/>
              <a:gd name="connsiteY1317" fmla="*/ 1087879 h 1536506"/>
              <a:gd name="connsiteX1318" fmla="*/ 2744153 w 2856548"/>
              <a:gd name="connsiteY1318" fmla="*/ 1081211 h 1536506"/>
              <a:gd name="connsiteX1319" fmla="*/ 856298 w 2856548"/>
              <a:gd name="connsiteY1319" fmla="*/ 1078354 h 1536506"/>
              <a:gd name="connsiteX1320" fmla="*/ 876300 w 2856548"/>
              <a:gd name="connsiteY1320" fmla="*/ 1102166 h 1536506"/>
              <a:gd name="connsiteX1321" fmla="*/ 888756 w 2856548"/>
              <a:gd name="connsiteY1321" fmla="*/ 1113583 h 1536506"/>
              <a:gd name="connsiteX1322" fmla="*/ 889635 w 2856548"/>
              <a:gd name="connsiteY1322" fmla="*/ 1114549 h 1536506"/>
              <a:gd name="connsiteX1323" fmla="*/ 890169 w 2856548"/>
              <a:gd name="connsiteY1323" fmla="*/ 1114879 h 1536506"/>
              <a:gd name="connsiteX1324" fmla="*/ 899160 w 2856548"/>
              <a:gd name="connsiteY1324" fmla="*/ 1123121 h 1536506"/>
              <a:gd name="connsiteX1325" fmla="*/ 877253 w 2856548"/>
              <a:gd name="connsiteY1325" fmla="*/ 1104071 h 1536506"/>
              <a:gd name="connsiteX1326" fmla="*/ 856298 w 2856548"/>
              <a:gd name="connsiteY1326" fmla="*/ 1078354 h 1536506"/>
              <a:gd name="connsiteX1327" fmla="*/ 426720 w 2856548"/>
              <a:gd name="connsiteY1327" fmla="*/ 1065971 h 1536506"/>
              <a:gd name="connsiteX1328" fmla="*/ 407670 w 2856548"/>
              <a:gd name="connsiteY1328" fmla="*/ 1091689 h 1536506"/>
              <a:gd name="connsiteX1329" fmla="*/ 394335 w 2856548"/>
              <a:gd name="connsiteY1329" fmla="*/ 1106929 h 1536506"/>
              <a:gd name="connsiteX1330" fmla="*/ 423869 w 2856548"/>
              <a:gd name="connsiteY1330" fmla="*/ 1069341 h 1536506"/>
              <a:gd name="connsiteX1331" fmla="*/ 1075373 w 2856548"/>
              <a:gd name="connsiteY1331" fmla="*/ 1045016 h 1536506"/>
              <a:gd name="connsiteX1332" fmla="*/ 1043940 w 2856548"/>
              <a:gd name="connsiteY1332" fmla="*/ 1089784 h 1536506"/>
              <a:gd name="connsiteX1333" fmla="*/ 1075373 w 2856548"/>
              <a:gd name="connsiteY1333" fmla="*/ 1045016 h 1536506"/>
              <a:gd name="connsiteX1334" fmla="*/ 2105025 w 2856548"/>
              <a:gd name="connsiteY1334" fmla="*/ 1043111 h 1536506"/>
              <a:gd name="connsiteX1335" fmla="*/ 2127885 w 2856548"/>
              <a:gd name="connsiteY1335" fmla="*/ 1073591 h 1536506"/>
              <a:gd name="connsiteX1336" fmla="*/ 2141361 w 2856548"/>
              <a:gd name="connsiteY1336" fmla="*/ 1090297 h 1536506"/>
              <a:gd name="connsiteX1337" fmla="*/ 2133481 w 2856548"/>
              <a:gd name="connsiteY1337" fmla="*/ 1082521 h 1536506"/>
              <a:gd name="connsiteX1338" fmla="*/ 2105025 w 2856548"/>
              <a:gd name="connsiteY1338" fmla="*/ 1043111 h 1536506"/>
              <a:gd name="connsiteX1339" fmla="*/ 1343165 w 2856548"/>
              <a:gd name="connsiteY1339" fmla="*/ 1041752 h 1536506"/>
              <a:gd name="connsiteX1340" fmla="*/ 1351003 w 2856548"/>
              <a:gd name="connsiteY1340" fmla="*/ 1048826 h 1536506"/>
              <a:gd name="connsiteX1341" fmla="*/ 1379220 w 2856548"/>
              <a:gd name="connsiteY1341" fmla="*/ 1086926 h 1536506"/>
              <a:gd name="connsiteX1342" fmla="*/ 1357313 w 2856548"/>
              <a:gd name="connsiteY1342" fmla="*/ 1058351 h 1536506"/>
              <a:gd name="connsiteX1343" fmla="*/ 1211580 w 2856548"/>
              <a:gd name="connsiteY1343" fmla="*/ 1030729 h 1536506"/>
              <a:gd name="connsiteX1344" fmla="*/ 1186815 w 2856548"/>
              <a:gd name="connsiteY1344" fmla="*/ 1056446 h 1536506"/>
              <a:gd name="connsiteX1345" fmla="*/ 1191697 w 2856548"/>
              <a:gd name="connsiteY1345" fmla="*/ 1050136 h 1536506"/>
              <a:gd name="connsiteX1346" fmla="*/ 1195611 w 2856548"/>
              <a:gd name="connsiteY1346" fmla="*/ 1045560 h 1536506"/>
              <a:gd name="connsiteX1347" fmla="*/ 1205227 w 2856548"/>
              <a:gd name="connsiteY1347" fmla="*/ 1036024 h 1536506"/>
              <a:gd name="connsiteX1348" fmla="*/ 1327785 w 2856548"/>
              <a:gd name="connsiteY1348" fmla="*/ 1027871 h 1536506"/>
              <a:gd name="connsiteX1349" fmla="*/ 1342192 w 2856548"/>
              <a:gd name="connsiteY1349" fmla="*/ 1040611 h 1536506"/>
              <a:gd name="connsiteX1350" fmla="*/ 1343165 w 2856548"/>
              <a:gd name="connsiteY1350" fmla="*/ 1041752 h 1536506"/>
              <a:gd name="connsiteX1351" fmla="*/ 2362200 w 2856548"/>
              <a:gd name="connsiteY1351" fmla="*/ 1025966 h 1536506"/>
              <a:gd name="connsiteX1352" fmla="*/ 2358876 w 2856548"/>
              <a:gd name="connsiteY1352" fmla="*/ 1030608 h 1536506"/>
              <a:gd name="connsiteX1353" fmla="*/ 2358358 w 2856548"/>
              <a:gd name="connsiteY1353" fmla="*/ 1031254 h 1536506"/>
              <a:gd name="connsiteX1354" fmla="*/ 2359347 w 2856548"/>
              <a:gd name="connsiteY1354" fmla="*/ 1029770 h 1536506"/>
              <a:gd name="connsiteX1355" fmla="*/ 1963103 w 2856548"/>
              <a:gd name="connsiteY1355" fmla="*/ 1023109 h 1536506"/>
              <a:gd name="connsiteX1356" fmla="*/ 1991678 w 2856548"/>
              <a:gd name="connsiteY1356" fmla="*/ 1049779 h 1536506"/>
              <a:gd name="connsiteX1357" fmla="*/ 1963103 w 2856548"/>
              <a:gd name="connsiteY1357" fmla="*/ 1023109 h 1536506"/>
              <a:gd name="connsiteX1358" fmla="*/ 2361724 w 2856548"/>
              <a:gd name="connsiteY1358" fmla="*/ 1021204 h 1536506"/>
              <a:gd name="connsiteX1359" fmla="*/ 2355533 w 2856548"/>
              <a:gd name="connsiteY1359" fmla="*/ 1029776 h 1536506"/>
              <a:gd name="connsiteX1360" fmla="*/ 2351723 w 2856548"/>
              <a:gd name="connsiteY1360" fmla="*/ 1035491 h 1536506"/>
              <a:gd name="connsiteX1361" fmla="*/ 2336483 w 2856548"/>
              <a:gd name="connsiteY1361" fmla="*/ 1058351 h 1536506"/>
              <a:gd name="connsiteX1362" fmla="*/ 2359343 w 2856548"/>
              <a:gd name="connsiteY1362" fmla="*/ 1024061 h 1536506"/>
              <a:gd name="connsiteX1363" fmla="*/ 2361724 w 2856548"/>
              <a:gd name="connsiteY1363" fmla="*/ 1021204 h 1536506"/>
              <a:gd name="connsiteX1364" fmla="*/ 1098233 w 2856548"/>
              <a:gd name="connsiteY1364" fmla="*/ 1021204 h 1536506"/>
              <a:gd name="connsiteX1365" fmla="*/ 1069658 w 2856548"/>
              <a:gd name="connsiteY1365" fmla="*/ 1063114 h 1536506"/>
              <a:gd name="connsiteX1366" fmla="*/ 1098233 w 2856548"/>
              <a:gd name="connsiteY1366" fmla="*/ 1021204 h 1536506"/>
              <a:gd name="connsiteX1367" fmla="*/ 2714976 w 2856548"/>
              <a:gd name="connsiteY1367" fmla="*/ 1019745 h 1536506"/>
              <a:gd name="connsiteX1368" fmla="*/ 2729508 w 2856548"/>
              <a:gd name="connsiteY1368" fmla="*/ 1038230 h 1536506"/>
              <a:gd name="connsiteX1369" fmla="*/ 2742248 w 2856548"/>
              <a:gd name="connsiteY1369" fmla="*/ 1056446 h 1536506"/>
              <a:gd name="connsiteX1370" fmla="*/ 2735580 w 2856548"/>
              <a:gd name="connsiteY1370" fmla="*/ 1048826 h 1536506"/>
              <a:gd name="connsiteX1371" fmla="*/ 2715470 w 2856548"/>
              <a:gd name="connsiteY1371" fmla="*/ 1020490 h 1536506"/>
              <a:gd name="connsiteX1372" fmla="*/ 1726355 w 2856548"/>
              <a:gd name="connsiteY1372" fmla="*/ 1019232 h 1536506"/>
              <a:gd name="connsiteX1373" fmla="*/ 1697355 w 2856548"/>
              <a:gd name="connsiteY1373" fmla="*/ 1059304 h 1536506"/>
              <a:gd name="connsiteX1374" fmla="*/ 1678727 w 2856548"/>
              <a:gd name="connsiteY1374" fmla="*/ 1084433 h 1536506"/>
              <a:gd name="connsiteX1375" fmla="*/ 1719263 w 2856548"/>
              <a:gd name="connsiteY1375" fmla="*/ 1027871 h 1536506"/>
              <a:gd name="connsiteX1376" fmla="*/ 2366963 w 2856548"/>
              <a:gd name="connsiteY1376" fmla="*/ 1018346 h 1536506"/>
              <a:gd name="connsiteX1377" fmla="*/ 2359347 w 2856548"/>
              <a:gd name="connsiteY1377" fmla="*/ 1029770 h 1536506"/>
              <a:gd name="connsiteX1378" fmla="*/ 2356485 w 2856548"/>
              <a:gd name="connsiteY1378" fmla="*/ 1033586 h 1536506"/>
              <a:gd name="connsiteX1379" fmla="*/ 2358358 w 2856548"/>
              <a:gd name="connsiteY1379" fmla="*/ 1031254 h 1536506"/>
              <a:gd name="connsiteX1380" fmla="*/ 2357597 w 2856548"/>
              <a:gd name="connsiteY1380" fmla="*/ 1032395 h 1536506"/>
              <a:gd name="connsiteX1381" fmla="*/ 2333958 w 2856548"/>
              <a:gd name="connsiteY1381" fmla="*/ 1065412 h 1536506"/>
              <a:gd name="connsiteX1382" fmla="*/ 2333983 w 2856548"/>
              <a:gd name="connsiteY1382" fmla="*/ 1065376 h 1536506"/>
              <a:gd name="connsiteX1383" fmla="*/ 2366963 w 2856548"/>
              <a:gd name="connsiteY1383" fmla="*/ 1018346 h 1536506"/>
              <a:gd name="connsiteX1384" fmla="*/ 806065 w 2856548"/>
              <a:gd name="connsiteY1384" fmla="*/ 1018026 h 1536506"/>
              <a:gd name="connsiteX1385" fmla="*/ 809625 w 2856548"/>
              <a:gd name="connsiteY1385" fmla="*/ 1022156 h 1536506"/>
              <a:gd name="connsiteX1386" fmla="*/ 810578 w 2856548"/>
              <a:gd name="connsiteY1386" fmla="*/ 1024061 h 1536506"/>
              <a:gd name="connsiteX1387" fmla="*/ 1273493 w 2856548"/>
              <a:gd name="connsiteY1387" fmla="*/ 1007869 h 1536506"/>
              <a:gd name="connsiteX1388" fmla="*/ 1290638 w 2856548"/>
              <a:gd name="connsiteY1388" fmla="*/ 1009774 h 1536506"/>
              <a:gd name="connsiteX1389" fmla="*/ 1284923 w 2856548"/>
              <a:gd name="connsiteY1389" fmla="*/ 1009774 h 1536506"/>
              <a:gd name="connsiteX1390" fmla="*/ 1281113 w 2856548"/>
              <a:gd name="connsiteY1390" fmla="*/ 1008821 h 1536506"/>
              <a:gd name="connsiteX1391" fmla="*/ 1276350 w 2856548"/>
              <a:gd name="connsiteY1391" fmla="*/ 1008821 h 1536506"/>
              <a:gd name="connsiteX1392" fmla="*/ 1266825 w 2856548"/>
              <a:gd name="connsiteY1392" fmla="*/ 1008821 h 1536506"/>
              <a:gd name="connsiteX1393" fmla="*/ 1258253 w 2856548"/>
              <a:gd name="connsiteY1393" fmla="*/ 1009774 h 1536506"/>
              <a:gd name="connsiteX1394" fmla="*/ 1273493 w 2856548"/>
              <a:gd name="connsiteY1394" fmla="*/ 1007869 h 1536506"/>
              <a:gd name="connsiteX1395" fmla="*/ 794385 w 2856548"/>
              <a:gd name="connsiteY1395" fmla="*/ 1003106 h 1536506"/>
              <a:gd name="connsiteX1396" fmla="*/ 800339 w 2856548"/>
              <a:gd name="connsiteY1396" fmla="*/ 1010369 h 1536506"/>
              <a:gd name="connsiteX1397" fmla="*/ 806065 w 2856548"/>
              <a:gd name="connsiteY1397" fmla="*/ 1018026 h 1536506"/>
              <a:gd name="connsiteX1398" fmla="*/ 801035 w 2856548"/>
              <a:gd name="connsiteY1398" fmla="*/ 1012191 h 1536506"/>
              <a:gd name="connsiteX1399" fmla="*/ 800100 w 2856548"/>
              <a:gd name="connsiteY1399" fmla="*/ 1010965 h 1536506"/>
              <a:gd name="connsiteX1400" fmla="*/ 794385 w 2856548"/>
              <a:gd name="connsiteY1400" fmla="*/ 1003106 h 1536506"/>
              <a:gd name="connsiteX1401" fmla="*/ 1428561 w 2856548"/>
              <a:gd name="connsiteY1401" fmla="*/ 1001616 h 1536506"/>
              <a:gd name="connsiteX1402" fmla="*/ 1442085 w 2856548"/>
              <a:gd name="connsiteY1402" fmla="*/ 1017394 h 1536506"/>
              <a:gd name="connsiteX1403" fmla="*/ 1468755 w 2856548"/>
              <a:gd name="connsiteY1403" fmla="*/ 1055494 h 1536506"/>
              <a:gd name="connsiteX1404" fmla="*/ 1424773 w 2856548"/>
              <a:gd name="connsiteY1404" fmla="*/ 992740 h 1536506"/>
              <a:gd name="connsiteX1405" fmla="*/ 1432560 w 2856548"/>
              <a:gd name="connsiteY1405" fmla="*/ 1000249 h 1536506"/>
              <a:gd name="connsiteX1406" fmla="*/ 1431608 w 2856548"/>
              <a:gd name="connsiteY1406" fmla="*/ 1001201 h 1536506"/>
              <a:gd name="connsiteX1407" fmla="*/ 1498283 w 2856548"/>
              <a:gd name="connsiteY1407" fmla="*/ 1090736 h 1536506"/>
              <a:gd name="connsiteX1408" fmla="*/ 1466850 w 2856548"/>
              <a:gd name="connsiteY1408" fmla="*/ 1049779 h 1536506"/>
              <a:gd name="connsiteX1409" fmla="*/ 1418122 w 2856548"/>
              <a:gd name="connsiteY1409" fmla="*/ 989436 h 1536506"/>
              <a:gd name="connsiteX1410" fmla="*/ 1423988 w 2856548"/>
              <a:gd name="connsiteY1410" fmla="*/ 995486 h 1536506"/>
              <a:gd name="connsiteX1411" fmla="*/ 1428561 w 2856548"/>
              <a:gd name="connsiteY1411" fmla="*/ 1001616 h 1536506"/>
              <a:gd name="connsiteX1412" fmla="*/ 49072 w 2856548"/>
              <a:gd name="connsiteY1412" fmla="*/ 984834 h 1536506"/>
              <a:gd name="connsiteX1413" fmla="*/ 49530 w 2856548"/>
              <a:gd name="connsiteY1413" fmla="*/ 985009 h 1536506"/>
              <a:gd name="connsiteX1414" fmla="*/ 49750 w 2856548"/>
              <a:gd name="connsiteY1414" fmla="*/ 985135 h 1536506"/>
              <a:gd name="connsiteX1415" fmla="*/ 42744 w 2856548"/>
              <a:gd name="connsiteY1415" fmla="*/ 982032 h 1536506"/>
              <a:gd name="connsiteX1416" fmla="*/ 49072 w 2856548"/>
              <a:gd name="connsiteY1416" fmla="*/ 984834 h 1536506"/>
              <a:gd name="connsiteX1417" fmla="*/ 42029 w 2856548"/>
              <a:gd name="connsiteY1417" fmla="*/ 982151 h 1536506"/>
              <a:gd name="connsiteX1418" fmla="*/ 38100 w 2856548"/>
              <a:gd name="connsiteY1418" fmla="*/ 982151 h 1536506"/>
              <a:gd name="connsiteX1419" fmla="*/ 42744 w 2856548"/>
              <a:gd name="connsiteY1419" fmla="*/ 982032 h 1536506"/>
              <a:gd name="connsiteX1420" fmla="*/ 2683193 w 2856548"/>
              <a:gd name="connsiteY1420" fmla="*/ 981199 h 1536506"/>
              <a:gd name="connsiteX1421" fmla="*/ 2689384 w 2856548"/>
              <a:gd name="connsiteY1421" fmla="*/ 987985 h 1536506"/>
              <a:gd name="connsiteX1422" fmla="*/ 2690367 w 2856548"/>
              <a:gd name="connsiteY1422" fmla="*/ 989354 h 1536506"/>
              <a:gd name="connsiteX1423" fmla="*/ 57150 w 2856548"/>
              <a:gd name="connsiteY1423" fmla="*/ 978341 h 1536506"/>
              <a:gd name="connsiteX1424" fmla="*/ 64890 w 2856548"/>
              <a:gd name="connsiteY1424" fmla="*/ 982389 h 1536506"/>
              <a:gd name="connsiteX1425" fmla="*/ 64402 w 2856548"/>
              <a:gd name="connsiteY1425" fmla="*/ 982209 h 1536506"/>
              <a:gd name="connsiteX1426" fmla="*/ 2684637 w 2856548"/>
              <a:gd name="connsiteY1426" fmla="*/ 972269 h 1536506"/>
              <a:gd name="connsiteX1427" fmla="*/ 2686408 w 2856548"/>
              <a:gd name="connsiteY1427" fmla="*/ 973102 h 1536506"/>
              <a:gd name="connsiteX1428" fmla="*/ 2686911 w 2856548"/>
              <a:gd name="connsiteY1428" fmla="*/ 973170 h 1536506"/>
              <a:gd name="connsiteX1429" fmla="*/ 2693909 w 2856548"/>
              <a:gd name="connsiteY1429" fmla="*/ 980960 h 1536506"/>
              <a:gd name="connsiteX1430" fmla="*/ 2707958 w 2856548"/>
              <a:gd name="connsiteY1430" fmla="*/ 999296 h 1536506"/>
              <a:gd name="connsiteX1431" fmla="*/ 2698433 w 2856548"/>
              <a:gd name="connsiteY1431" fmla="*/ 987866 h 1536506"/>
              <a:gd name="connsiteX1432" fmla="*/ 2687955 w 2856548"/>
              <a:gd name="connsiteY1432" fmla="*/ 976436 h 1536506"/>
              <a:gd name="connsiteX1433" fmla="*/ 2684637 w 2856548"/>
              <a:gd name="connsiteY1433" fmla="*/ 972269 h 1536506"/>
              <a:gd name="connsiteX1434" fmla="*/ 60008 w 2856548"/>
              <a:gd name="connsiteY1434" fmla="*/ 970721 h 1536506"/>
              <a:gd name="connsiteX1435" fmla="*/ 60960 w 2856548"/>
              <a:gd name="connsiteY1435" fmla="*/ 970721 h 1536506"/>
              <a:gd name="connsiteX1436" fmla="*/ 71914 w 2856548"/>
              <a:gd name="connsiteY1436" fmla="*/ 976793 h 1536506"/>
              <a:gd name="connsiteX1437" fmla="*/ 76010 w 2856548"/>
              <a:gd name="connsiteY1437" fmla="*/ 979865 h 1536506"/>
              <a:gd name="connsiteX1438" fmla="*/ 1766775 w 2856548"/>
              <a:gd name="connsiteY1438" fmla="*/ 969993 h 1536506"/>
              <a:gd name="connsiteX1439" fmla="*/ 1726355 w 2856548"/>
              <a:gd name="connsiteY1439" fmla="*/ 1019232 h 1536506"/>
              <a:gd name="connsiteX1440" fmla="*/ 1749743 w 2856548"/>
              <a:gd name="connsiteY1440" fmla="*/ 986914 h 1536506"/>
              <a:gd name="connsiteX1441" fmla="*/ 60325 w 2856548"/>
              <a:gd name="connsiteY1441" fmla="*/ 969663 h 1536506"/>
              <a:gd name="connsiteX1442" fmla="*/ 62865 w 2856548"/>
              <a:gd name="connsiteY1442" fmla="*/ 970721 h 1536506"/>
              <a:gd name="connsiteX1443" fmla="*/ 63501 w 2856548"/>
              <a:gd name="connsiteY1443" fmla="*/ 971144 h 1536506"/>
              <a:gd name="connsiteX1444" fmla="*/ 509790 w 2856548"/>
              <a:gd name="connsiteY1444" fmla="*/ 969614 h 1536506"/>
              <a:gd name="connsiteX1445" fmla="*/ 509416 w 2856548"/>
              <a:gd name="connsiteY1445" fmla="*/ 969962 h 1536506"/>
              <a:gd name="connsiteX1446" fmla="*/ 509588 w 2856548"/>
              <a:gd name="connsiteY1446" fmla="*/ 969769 h 1536506"/>
              <a:gd name="connsiteX1447" fmla="*/ 2681288 w 2856548"/>
              <a:gd name="connsiteY1447" fmla="*/ 966911 h 1536506"/>
              <a:gd name="connsiteX1448" fmla="*/ 2687286 w 2856548"/>
              <a:gd name="connsiteY1448" fmla="*/ 973221 h 1536506"/>
              <a:gd name="connsiteX1449" fmla="*/ 2686911 w 2856548"/>
              <a:gd name="connsiteY1449" fmla="*/ 973170 h 1536506"/>
              <a:gd name="connsiteX1450" fmla="*/ 59770 w 2856548"/>
              <a:gd name="connsiteY1450" fmla="*/ 965959 h 1536506"/>
              <a:gd name="connsiteX1451" fmla="*/ 66675 w 2856548"/>
              <a:gd name="connsiteY1451" fmla="*/ 967864 h 1536506"/>
              <a:gd name="connsiteX1452" fmla="*/ 65723 w 2856548"/>
              <a:gd name="connsiteY1452" fmla="*/ 969769 h 1536506"/>
              <a:gd name="connsiteX1453" fmla="*/ 59770 w 2856548"/>
              <a:gd name="connsiteY1453" fmla="*/ 965959 h 1536506"/>
              <a:gd name="connsiteX1454" fmla="*/ 2668905 w 2856548"/>
              <a:gd name="connsiteY1454" fmla="*/ 964054 h 1536506"/>
              <a:gd name="connsiteX1455" fmla="*/ 2686050 w 2856548"/>
              <a:gd name="connsiteY1455" fmla="*/ 980246 h 1536506"/>
              <a:gd name="connsiteX1456" fmla="*/ 2704148 w 2856548"/>
              <a:gd name="connsiteY1456" fmla="*/ 1002154 h 1536506"/>
              <a:gd name="connsiteX1457" fmla="*/ 2689860 w 2856548"/>
              <a:gd name="connsiteY1457" fmla="*/ 985009 h 1536506"/>
              <a:gd name="connsiteX1458" fmla="*/ 2668905 w 2856548"/>
              <a:gd name="connsiteY1458" fmla="*/ 964054 h 1536506"/>
              <a:gd name="connsiteX1459" fmla="*/ 40958 w 2856548"/>
              <a:gd name="connsiteY1459" fmla="*/ 962149 h 1536506"/>
              <a:gd name="connsiteX1460" fmla="*/ 52388 w 2856548"/>
              <a:gd name="connsiteY1460" fmla="*/ 965959 h 1536506"/>
              <a:gd name="connsiteX1461" fmla="*/ 60325 w 2856548"/>
              <a:gd name="connsiteY1461" fmla="*/ 969663 h 1536506"/>
              <a:gd name="connsiteX1462" fmla="*/ 51435 w 2856548"/>
              <a:gd name="connsiteY1462" fmla="*/ 965959 h 1536506"/>
              <a:gd name="connsiteX1463" fmla="*/ 40958 w 2856548"/>
              <a:gd name="connsiteY1463" fmla="*/ 962149 h 1536506"/>
              <a:gd name="connsiteX1464" fmla="*/ 1777006 w 2856548"/>
              <a:gd name="connsiteY1464" fmla="*/ 959828 h 1536506"/>
              <a:gd name="connsiteX1465" fmla="*/ 1766775 w 2856548"/>
              <a:gd name="connsiteY1465" fmla="*/ 969993 h 1536506"/>
              <a:gd name="connsiteX1466" fmla="*/ 1771650 w 2856548"/>
              <a:gd name="connsiteY1466" fmla="*/ 964054 h 1536506"/>
              <a:gd name="connsiteX1467" fmla="*/ 1385953 w 2856548"/>
              <a:gd name="connsiteY1467" fmla="*/ 955307 h 1536506"/>
              <a:gd name="connsiteX1468" fmla="*/ 1394460 w 2856548"/>
              <a:gd name="connsiteY1468" fmla="*/ 961196 h 1536506"/>
              <a:gd name="connsiteX1469" fmla="*/ 1423988 w 2856548"/>
              <a:gd name="connsiteY1469" fmla="*/ 991676 h 1536506"/>
              <a:gd name="connsiteX1470" fmla="*/ 1424773 w 2856548"/>
              <a:gd name="connsiteY1470" fmla="*/ 992740 h 1536506"/>
              <a:gd name="connsiteX1471" fmla="*/ 1402755 w 2856548"/>
              <a:gd name="connsiteY1471" fmla="*/ 971508 h 1536506"/>
              <a:gd name="connsiteX1472" fmla="*/ 1402080 w 2856548"/>
              <a:gd name="connsiteY1472" fmla="*/ 970721 h 1536506"/>
              <a:gd name="connsiteX1473" fmla="*/ 1400883 w 2856548"/>
              <a:gd name="connsiteY1473" fmla="*/ 969703 h 1536506"/>
              <a:gd name="connsiteX1474" fmla="*/ 2653395 w 2856548"/>
              <a:gd name="connsiteY1474" fmla="*/ 955271 h 1536506"/>
              <a:gd name="connsiteX1475" fmla="*/ 2662238 w 2856548"/>
              <a:gd name="connsiteY1475" fmla="*/ 962149 h 1536506"/>
              <a:gd name="connsiteX1476" fmla="*/ 2673668 w 2856548"/>
              <a:gd name="connsiteY1476" fmla="*/ 972626 h 1536506"/>
              <a:gd name="connsiteX1477" fmla="*/ 2689860 w 2856548"/>
              <a:gd name="connsiteY1477" fmla="*/ 988819 h 1536506"/>
              <a:gd name="connsiteX1478" fmla="*/ 2677960 w 2856548"/>
              <a:gd name="connsiteY1478" fmla="*/ 977871 h 1536506"/>
              <a:gd name="connsiteX1479" fmla="*/ 2667953 w 2856548"/>
              <a:gd name="connsiteY1479" fmla="*/ 967864 h 1536506"/>
              <a:gd name="connsiteX1480" fmla="*/ 2664189 w 2856548"/>
              <a:gd name="connsiteY1480" fmla="*/ 965202 h 1536506"/>
              <a:gd name="connsiteX1481" fmla="*/ 2655886 w 2856548"/>
              <a:gd name="connsiteY1481" fmla="*/ 957563 h 1536506"/>
              <a:gd name="connsiteX1482" fmla="*/ 2658428 w 2856548"/>
              <a:gd name="connsiteY1482" fmla="*/ 959291 h 1536506"/>
              <a:gd name="connsiteX1483" fmla="*/ 2654138 w 2856548"/>
              <a:gd name="connsiteY1483" fmla="*/ 955955 h 1536506"/>
              <a:gd name="connsiteX1484" fmla="*/ 1796458 w 2856548"/>
              <a:gd name="connsiteY1484" fmla="*/ 944482 h 1536506"/>
              <a:gd name="connsiteX1485" fmla="*/ 1777006 w 2856548"/>
              <a:gd name="connsiteY1485" fmla="*/ 959828 h 1536506"/>
              <a:gd name="connsiteX1486" fmla="*/ 1786295 w 2856548"/>
              <a:gd name="connsiteY1486" fmla="*/ 950600 h 1536506"/>
              <a:gd name="connsiteX1487" fmla="*/ 2442858 w 2856548"/>
              <a:gd name="connsiteY1487" fmla="*/ 942194 h 1536506"/>
              <a:gd name="connsiteX1488" fmla="*/ 2432685 w 2856548"/>
              <a:gd name="connsiteY1488" fmla="*/ 950279 h 1536506"/>
              <a:gd name="connsiteX1489" fmla="*/ 2432685 w 2856548"/>
              <a:gd name="connsiteY1489" fmla="*/ 949885 h 1536506"/>
              <a:gd name="connsiteX1490" fmla="*/ 2441258 w 2856548"/>
              <a:gd name="connsiteY1490" fmla="*/ 943099 h 1536506"/>
              <a:gd name="connsiteX1491" fmla="*/ 1365274 w 2856548"/>
              <a:gd name="connsiteY1491" fmla="*/ 940990 h 1536506"/>
              <a:gd name="connsiteX1492" fmla="*/ 1379220 w 2856548"/>
              <a:gd name="connsiteY1492" fmla="*/ 948814 h 1536506"/>
              <a:gd name="connsiteX1493" fmla="*/ 1385953 w 2856548"/>
              <a:gd name="connsiteY1493" fmla="*/ 955307 h 1536506"/>
              <a:gd name="connsiteX1494" fmla="*/ 1375168 w 2856548"/>
              <a:gd name="connsiteY1494" fmla="*/ 947840 h 1536506"/>
              <a:gd name="connsiteX1495" fmla="*/ 1375053 w 2856548"/>
              <a:gd name="connsiteY1495" fmla="*/ 947742 h 1536506"/>
              <a:gd name="connsiteX1496" fmla="*/ 1374915 w 2856548"/>
              <a:gd name="connsiteY1496" fmla="*/ 947665 h 1536506"/>
              <a:gd name="connsiteX1497" fmla="*/ 2447316 w 2856548"/>
              <a:gd name="connsiteY1497" fmla="*/ 939670 h 1536506"/>
              <a:gd name="connsiteX1498" fmla="*/ 2442858 w 2856548"/>
              <a:gd name="connsiteY1498" fmla="*/ 942194 h 1536506"/>
              <a:gd name="connsiteX1499" fmla="*/ 2444115 w 2856548"/>
              <a:gd name="connsiteY1499" fmla="*/ 941194 h 1536506"/>
              <a:gd name="connsiteX1500" fmla="*/ 1991475 w 2856548"/>
              <a:gd name="connsiteY1500" fmla="*/ 936577 h 1536506"/>
              <a:gd name="connsiteX1501" fmla="*/ 1993583 w 2856548"/>
              <a:gd name="connsiteY1501" fmla="*/ 937384 h 1536506"/>
              <a:gd name="connsiteX1502" fmla="*/ 1995971 w 2856548"/>
              <a:gd name="connsiteY1502" fmla="*/ 938999 h 1536506"/>
              <a:gd name="connsiteX1503" fmla="*/ 1991828 w 2856548"/>
              <a:gd name="connsiteY1503" fmla="*/ 936809 h 1536506"/>
              <a:gd name="connsiteX1504" fmla="*/ 728949 w 2856548"/>
              <a:gd name="connsiteY1504" fmla="*/ 936016 h 1536506"/>
              <a:gd name="connsiteX1505" fmla="*/ 743903 w 2856548"/>
              <a:gd name="connsiteY1505" fmla="*/ 943456 h 1536506"/>
              <a:gd name="connsiteX1506" fmla="*/ 781050 w 2856548"/>
              <a:gd name="connsiteY1506" fmla="*/ 975484 h 1536506"/>
              <a:gd name="connsiteX1507" fmla="*/ 769620 w 2856548"/>
              <a:gd name="connsiteY1507" fmla="*/ 965959 h 1536506"/>
              <a:gd name="connsiteX1508" fmla="*/ 812483 w 2856548"/>
              <a:gd name="connsiteY1508" fmla="*/ 1014536 h 1536506"/>
              <a:gd name="connsiteX1509" fmla="*/ 857250 w 2856548"/>
              <a:gd name="connsiteY1509" fmla="*/ 1076449 h 1536506"/>
              <a:gd name="connsiteX1510" fmla="*/ 880706 w 2856548"/>
              <a:gd name="connsiteY1510" fmla="*/ 1104190 h 1536506"/>
              <a:gd name="connsiteX1511" fmla="*/ 904367 w 2856548"/>
              <a:gd name="connsiteY1511" fmla="*/ 1123656 h 1536506"/>
              <a:gd name="connsiteX1512" fmla="*/ 890169 w 2856548"/>
              <a:gd name="connsiteY1512" fmla="*/ 1114879 h 1536506"/>
              <a:gd name="connsiteX1513" fmla="*/ 888756 w 2856548"/>
              <a:gd name="connsiteY1513" fmla="*/ 1113583 h 1536506"/>
              <a:gd name="connsiteX1514" fmla="*/ 859155 w 2856548"/>
              <a:gd name="connsiteY1514" fmla="*/ 1081092 h 1536506"/>
              <a:gd name="connsiteX1515" fmla="*/ 828675 w 2856548"/>
              <a:gd name="connsiteY1515" fmla="*/ 1038349 h 1536506"/>
              <a:gd name="connsiteX1516" fmla="*/ 794385 w 2856548"/>
              <a:gd name="connsiteY1516" fmla="*/ 992629 h 1536506"/>
              <a:gd name="connsiteX1517" fmla="*/ 748665 w 2856548"/>
              <a:gd name="connsiteY1517" fmla="*/ 947861 h 1536506"/>
              <a:gd name="connsiteX1518" fmla="*/ 0 w 2856548"/>
              <a:gd name="connsiteY1518" fmla="*/ 935479 h 1536506"/>
              <a:gd name="connsiteX1519" fmla="*/ 40005 w 2856548"/>
              <a:gd name="connsiteY1519" fmla="*/ 941194 h 1536506"/>
              <a:gd name="connsiteX1520" fmla="*/ 43815 w 2856548"/>
              <a:gd name="connsiteY1520" fmla="*/ 942781 h 1536506"/>
              <a:gd name="connsiteX1521" fmla="*/ 2003453 w 2856548"/>
              <a:gd name="connsiteY1521" fmla="*/ 935238 h 1536506"/>
              <a:gd name="connsiteX1522" fmla="*/ 2004060 w 2856548"/>
              <a:gd name="connsiteY1522" fmla="*/ 935479 h 1536506"/>
              <a:gd name="connsiteX1523" fmla="*/ 2034540 w 2856548"/>
              <a:gd name="connsiteY1523" fmla="*/ 956434 h 1536506"/>
              <a:gd name="connsiteX1524" fmla="*/ 1351508 w 2856548"/>
              <a:gd name="connsiteY1524" fmla="*/ 933267 h 1536506"/>
              <a:gd name="connsiteX1525" fmla="*/ 1357313 w 2856548"/>
              <a:gd name="connsiteY1525" fmla="*/ 935479 h 1536506"/>
              <a:gd name="connsiteX1526" fmla="*/ 1365274 w 2856548"/>
              <a:gd name="connsiteY1526" fmla="*/ 940990 h 1536506"/>
              <a:gd name="connsiteX1527" fmla="*/ 2461675 w 2856548"/>
              <a:gd name="connsiteY1527" fmla="*/ 932832 h 1536506"/>
              <a:gd name="connsiteX1528" fmla="*/ 2447316 w 2856548"/>
              <a:gd name="connsiteY1528" fmla="*/ 939670 h 1536506"/>
              <a:gd name="connsiteX1529" fmla="*/ 2453879 w 2856548"/>
              <a:gd name="connsiteY1529" fmla="*/ 935955 h 1536506"/>
              <a:gd name="connsiteX1530" fmla="*/ 2455849 w 2856548"/>
              <a:gd name="connsiteY1530" fmla="*/ 934941 h 1536506"/>
              <a:gd name="connsiteX1531" fmla="*/ 1831507 w 2856548"/>
              <a:gd name="connsiteY1531" fmla="*/ 932159 h 1536506"/>
              <a:gd name="connsiteX1532" fmla="*/ 1829711 w 2856548"/>
              <a:gd name="connsiteY1532" fmla="*/ 933245 h 1536506"/>
              <a:gd name="connsiteX1533" fmla="*/ 1825943 w 2856548"/>
              <a:gd name="connsiteY1533" fmla="*/ 934526 h 1536506"/>
              <a:gd name="connsiteX1534" fmla="*/ 1809865 w 2856548"/>
              <a:gd name="connsiteY1534" fmla="*/ 945245 h 1536506"/>
              <a:gd name="connsiteX1535" fmla="*/ 1794510 w 2856548"/>
              <a:gd name="connsiteY1535" fmla="*/ 954529 h 1536506"/>
              <a:gd name="connsiteX1536" fmla="*/ 1822133 w 2856548"/>
              <a:gd name="connsiteY1536" fmla="*/ 935479 h 1536506"/>
              <a:gd name="connsiteX1537" fmla="*/ 2462213 w 2856548"/>
              <a:gd name="connsiteY1537" fmla="*/ 931669 h 1536506"/>
              <a:gd name="connsiteX1538" fmla="*/ 2455849 w 2856548"/>
              <a:gd name="connsiteY1538" fmla="*/ 934941 h 1536506"/>
              <a:gd name="connsiteX1539" fmla="*/ 2452526 w 2856548"/>
              <a:gd name="connsiteY1539" fmla="*/ 936145 h 1536506"/>
              <a:gd name="connsiteX1540" fmla="*/ 2453270 w 2856548"/>
              <a:gd name="connsiteY1540" fmla="*/ 935733 h 1536506"/>
              <a:gd name="connsiteX1541" fmla="*/ 1981616 w 2856548"/>
              <a:gd name="connsiteY1541" fmla="*/ 931411 h 1536506"/>
              <a:gd name="connsiteX1542" fmla="*/ 1986915 w 2856548"/>
              <a:gd name="connsiteY1542" fmla="*/ 933574 h 1536506"/>
              <a:gd name="connsiteX1543" fmla="*/ 1991475 w 2856548"/>
              <a:gd name="connsiteY1543" fmla="*/ 936577 h 1536506"/>
              <a:gd name="connsiteX1544" fmla="*/ 1991160 w 2856548"/>
              <a:gd name="connsiteY1544" fmla="*/ 936456 h 1536506"/>
              <a:gd name="connsiteX1545" fmla="*/ 1602047 w 2856548"/>
              <a:gd name="connsiteY1545" fmla="*/ 929402 h 1536506"/>
              <a:gd name="connsiteX1546" fmla="*/ 1600201 w 2856548"/>
              <a:gd name="connsiteY1546" fmla="*/ 929764 h 1536506"/>
              <a:gd name="connsiteX1547" fmla="*/ 1599702 w 2856548"/>
              <a:gd name="connsiteY1547" fmla="*/ 929727 h 1536506"/>
              <a:gd name="connsiteX1548" fmla="*/ 1821541 w 2856548"/>
              <a:gd name="connsiteY1548" fmla="*/ 929382 h 1536506"/>
              <a:gd name="connsiteX1549" fmla="*/ 1818256 w 2856548"/>
              <a:gd name="connsiteY1549" fmla="*/ 931359 h 1536506"/>
              <a:gd name="connsiteX1550" fmla="*/ 1810703 w 2856548"/>
              <a:gd name="connsiteY1550" fmla="*/ 935479 h 1536506"/>
              <a:gd name="connsiteX1551" fmla="*/ 1813650 w 2856548"/>
              <a:gd name="connsiteY1551" fmla="*/ 934132 h 1536506"/>
              <a:gd name="connsiteX1552" fmla="*/ 1796458 w 2856548"/>
              <a:gd name="connsiteY1552" fmla="*/ 944482 h 1536506"/>
              <a:gd name="connsiteX1553" fmla="*/ 1808322 w 2856548"/>
              <a:gd name="connsiteY1553" fmla="*/ 935122 h 1536506"/>
              <a:gd name="connsiteX1554" fmla="*/ 1586646 w 2856548"/>
              <a:gd name="connsiteY1554" fmla="*/ 928760 h 1536506"/>
              <a:gd name="connsiteX1555" fmla="*/ 1599702 w 2856548"/>
              <a:gd name="connsiteY1555" fmla="*/ 929727 h 1536506"/>
              <a:gd name="connsiteX1556" fmla="*/ 1594951 w 2856548"/>
              <a:gd name="connsiteY1556" fmla="*/ 930387 h 1536506"/>
              <a:gd name="connsiteX1557" fmla="*/ 1578929 w 2856548"/>
              <a:gd name="connsiteY1557" fmla="*/ 928811 h 1536506"/>
              <a:gd name="connsiteX1558" fmla="*/ 1585913 w 2856548"/>
              <a:gd name="connsiteY1558" fmla="*/ 928811 h 1536506"/>
              <a:gd name="connsiteX1559" fmla="*/ 2467226 w 2856548"/>
              <a:gd name="connsiteY1559" fmla="*/ 928021 h 1536506"/>
              <a:gd name="connsiteX1560" fmla="*/ 2453270 w 2856548"/>
              <a:gd name="connsiteY1560" fmla="*/ 935733 h 1536506"/>
              <a:gd name="connsiteX1561" fmla="*/ 2451735 w 2856548"/>
              <a:gd name="connsiteY1561" fmla="*/ 936431 h 1536506"/>
              <a:gd name="connsiteX1562" fmla="*/ 2452526 w 2856548"/>
              <a:gd name="connsiteY1562" fmla="*/ 936145 h 1536506"/>
              <a:gd name="connsiteX1563" fmla="*/ 2436495 w 2856548"/>
              <a:gd name="connsiteY1563" fmla="*/ 945004 h 1536506"/>
              <a:gd name="connsiteX1564" fmla="*/ 2443163 w 2856548"/>
              <a:gd name="connsiteY1564" fmla="*/ 941194 h 1536506"/>
              <a:gd name="connsiteX1565" fmla="*/ 2457450 w 2856548"/>
              <a:gd name="connsiteY1565" fmla="*/ 932621 h 1536506"/>
              <a:gd name="connsiteX1566" fmla="*/ 1827431 w 2856548"/>
              <a:gd name="connsiteY1566" fmla="*/ 927832 h 1536506"/>
              <a:gd name="connsiteX1567" fmla="*/ 1813650 w 2856548"/>
              <a:gd name="connsiteY1567" fmla="*/ 934132 h 1536506"/>
              <a:gd name="connsiteX1568" fmla="*/ 1818256 w 2856548"/>
              <a:gd name="connsiteY1568" fmla="*/ 931359 h 1536506"/>
              <a:gd name="connsiteX1569" fmla="*/ 1821180 w 2856548"/>
              <a:gd name="connsiteY1569" fmla="*/ 929764 h 1536506"/>
              <a:gd name="connsiteX1570" fmla="*/ 710282 w 2856548"/>
              <a:gd name="connsiteY1570" fmla="*/ 926728 h 1536506"/>
              <a:gd name="connsiteX1571" fmla="*/ 718543 w 2856548"/>
              <a:gd name="connsiteY1571" fmla="*/ 929763 h 1536506"/>
              <a:gd name="connsiteX1572" fmla="*/ 728949 w 2856548"/>
              <a:gd name="connsiteY1572" fmla="*/ 936016 h 1536506"/>
              <a:gd name="connsiteX1573" fmla="*/ 1617308 w 2856548"/>
              <a:gd name="connsiteY1573" fmla="*/ 926621 h 1536506"/>
              <a:gd name="connsiteX1574" fmla="*/ 1608669 w 2856548"/>
              <a:gd name="connsiteY1574" fmla="*/ 928482 h 1536506"/>
              <a:gd name="connsiteX1575" fmla="*/ 1602047 w 2856548"/>
              <a:gd name="connsiteY1575" fmla="*/ 929402 h 1536506"/>
              <a:gd name="connsiteX1576" fmla="*/ 1615591 w 2856548"/>
              <a:gd name="connsiteY1576" fmla="*/ 926741 h 1536506"/>
              <a:gd name="connsiteX1577" fmla="*/ 1964286 w 2856548"/>
              <a:gd name="connsiteY1577" fmla="*/ 924337 h 1536506"/>
              <a:gd name="connsiteX1578" fmla="*/ 1970842 w 2856548"/>
              <a:gd name="connsiteY1578" fmla="*/ 925716 h 1536506"/>
              <a:gd name="connsiteX1579" fmla="*/ 1981616 w 2856548"/>
              <a:gd name="connsiteY1579" fmla="*/ 931411 h 1536506"/>
              <a:gd name="connsiteX1580" fmla="*/ 2479841 w 2856548"/>
              <a:gd name="connsiteY1580" fmla="*/ 923311 h 1536506"/>
              <a:gd name="connsiteX1581" fmla="*/ 2473643 w 2856548"/>
              <a:gd name="connsiteY1581" fmla="*/ 925001 h 1536506"/>
              <a:gd name="connsiteX1582" fmla="*/ 2467226 w 2856548"/>
              <a:gd name="connsiteY1582" fmla="*/ 928021 h 1536506"/>
              <a:gd name="connsiteX1583" fmla="*/ 2472690 w 2856548"/>
              <a:gd name="connsiteY1583" fmla="*/ 925001 h 1536506"/>
              <a:gd name="connsiteX1584" fmla="*/ 1325162 w 2856548"/>
              <a:gd name="connsiteY1584" fmla="*/ 923231 h 1536506"/>
              <a:gd name="connsiteX1585" fmla="*/ 1340168 w 2856548"/>
              <a:gd name="connsiteY1585" fmla="*/ 926906 h 1536506"/>
              <a:gd name="connsiteX1586" fmla="*/ 1351508 w 2856548"/>
              <a:gd name="connsiteY1586" fmla="*/ 933267 h 1536506"/>
              <a:gd name="connsiteX1587" fmla="*/ 1344533 w 2856548"/>
              <a:gd name="connsiteY1587" fmla="*/ 930610 h 1536506"/>
              <a:gd name="connsiteX1588" fmla="*/ 1343025 w 2856548"/>
              <a:gd name="connsiteY1588" fmla="*/ 929764 h 1536506"/>
              <a:gd name="connsiteX1589" fmla="*/ 1337693 w 2856548"/>
              <a:gd name="connsiteY1589" fmla="*/ 928005 h 1536506"/>
              <a:gd name="connsiteX1590" fmla="*/ 2484120 w 2856548"/>
              <a:gd name="connsiteY1590" fmla="*/ 922144 h 1536506"/>
              <a:gd name="connsiteX1591" fmla="*/ 2483472 w 2856548"/>
              <a:gd name="connsiteY1591" fmla="*/ 922453 h 1536506"/>
              <a:gd name="connsiteX1592" fmla="*/ 2479841 w 2856548"/>
              <a:gd name="connsiteY1592" fmla="*/ 923311 h 1536506"/>
              <a:gd name="connsiteX1593" fmla="*/ 1948815 w 2856548"/>
              <a:gd name="connsiteY1593" fmla="*/ 920239 h 1536506"/>
              <a:gd name="connsiteX1594" fmla="*/ 1963579 w 2856548"/>
              <a:gd name="connsiteY1594" fmla="*/ 924049 h 1536506"/>
              <a:gd name="connsiteX1595" fmla="*/ 1964286 w 2856548"/>
              <a:gd name="connsiteY1595" fmla="*/ 924337 h 1536506"/>
              <a:gd name="connsiteX1596" fmla="*/ 1953708 w 2856548"/>
              <a:gd name="connsiteY1596" fmla="*/ 922113 h 1536506"/>
              <a:gd name="connsiteX1597" fmla="*/ 1844259 w 2856548"/>
              <a:gd name="connsiteY1597" fmla="*/ 919517 h 1536506"/>
              <a:gd name="connsiteX1598" fmla="*/ 1821541 w 2856548"/>
              <a:gd name="connsiteY1598" fmla="*/ 929382 h 1536506"/>
              <a:gd name="connsiteX1599" fmla="*/ 1833563 w 2856548"/>
              <a:gd name="connsiteY1599" fmla="*/ 922144 h 1536506"/>
              <a:gd name="connsiteX1600" fmla="*/ 2550795 w 2856548"/>
              <a:gd name="connsiteY1600" fmla="*/ 919286 h 1536506"/>
              <a:gd name="connsiteX1601" fmla="*/ 2578418 w 2856548"/>
              <a:gd name="connsiteY1601" fmla="*/ 919286 h 1536506"/>
              <a:gd name="connsiteX1602" fmla="*/ 2642235 w 2856548"/>
              <a:gd name="connsiteY1602" fmla="*/ 945004 h 1536506"/>
              <a:gd name="connsiteX1603" fmla="*/ 2653395 w 2856548"/>
              <a:gd name="connsiteY1603" fmla="*/ 955271 h 1536506"/>
              <a:gd name="connsiteX1604" fmla="*/ 2645093 w 2856548"/>
              <a:gd name="connsiteY1604" fmla="*/ 948814 h 1536506"/>
              <a:gd name="connsiteX1605" fmla="*/ 2649855 w 2856548"/>
              <a:gd name="connsiteY1605" fmla="*/ 952624 h 1536506"/>
              <a:gd name="connsiteX1606" fmla="*/ 2654138 w 2856548"/>
              <a:gd name="connsiteY1606" fmla="*/ 955955 h 1536506"/>
              <a:gd name="connsiteX1607" fmla="*/ 2655886 w 2856548"/>
              <a:gd name="connsiteY1607" fmla="*/ 957563 h 1536506"/>
              <a:gd name="connsiteX1608" fmla="*/ 2631282 w 2856548"/>
              <a:gd name="connsiteY1608" fmla="*/ 940837 h 1536506"/>
              <a:gd name="connsiteX1609" fmla="*/ 2598420 w 2856548"/>
              <a:gd name="connsiteY1609" fmla="*/ 925954 h 1536506"/>
              <a:gd name="connsiteX1610" fmla="*/ 2586662 w 2856548"/>
              <a:gd name="connsiteY1610" fmla="*/ 924597 h 1536506"/>
              <a:gd name="connsiteX1611" fmla="*/ 2577465 w 2856548"/>
              <a:gd name="connsiteY1611" fmla="*/ 921191 h 1536506"/>
              <a:gd name="connsiteX1612" fmla="*/ 1867853 w 2856548"/>
              <a:gd name="connsiteY1612" fmla="*/ 919286 h 1536506"/>
              <a:gd name="connsiteX1613" fmla="*/ 1831507 w 2856548"/>
              <a:gd name="connsiteY1613" fmla="*/ 932159 h 1536506"/>
              <a:gd name="connsiteX1614" fmla="*/ 1835468 w 2856548"/>
              <a:gd name="connsiteY1614" fmla="*/ 929764 h 1536506"/>
              <a:gd name="connsiteX1615" fmla="*/ 1854518 w 2856548"/>
              <a:gd name="connsiteY1615" fmla="*/ 923096 h 1536506"/>
              <a:gd name="connsiteX1616" fmla="*/ 1867853 w 2856548"/>
              <a:gd name="connsiteY1616" fmla="*/ 919286 h 1536506"/>
              <a:gd name="connsiteX1617" fmla="*/ 1309299 w 2856548"/>
              <a:gd name="connsiteY1617" fmla="*/ 918637 h 1536506"/>
              <a:gd name="connsiteX1618" fmla="*/ 1314808 w 2856548"/>
              <a:gd name="connsiteY1618" fmla="*/ 919286 h 1536506"/>
              <a:gd name="connsiteX1619" fmla="*/ 1325162 w 2856548"/>
              <a:gd name="connsiteY1619" fmla="*/ 923231 h 1536506"/>
              <a:gd name="connsiteX1620" fmla="*/ 1317646 w 2856548"/>
              <a:gd name="connsiteY1620" fmla="*/ 921390 h 1536506"/>
              <a:gd name="connsiteX1621" fmla="*/ 686045 w 2856548"/>
              <a:gd name="connsiteY1621" fmla="*/ 917821 h 1536506"/>
              <a:gd name="connsiteX1622" fmla="*/ 695325 w 2856548"/>
              <a:gd name="connsiteY1622" fmla="*/ 919286 h 1536506"/>
              <a:gd name="connsiteX1623" fmla="*/ 710282 w 2856548"/>
              <a:gd name="connsiteY1623" fmla="*/ 926728 h 1536506"/>
              <a:gd name="connsiteX1624" fmla="*/ 2503261 w 2856548"/>
              <a:gd name="connsiteY1624" fmla="*/ 917775 h 1536506"/>
              <a:gd name="connsiteX1625" fmla="*/ 2461675 w 2856548"/>
              <a:gd name="connsiteY1625" fmla="*/ 932832 h 1536506"/>
              <a:gd name="connsiteX1626" fmla="*/ 2483472 w 2856548"/>
              <a:gd name="connsiteY1626" fmla="*/ 922453 h 1536506"/>
              <a:gd name="connsiteX1627" fmla="*/ 1301957 w 2856548"/>
              <a:gd name="connsiteY1627" fmla="*/ 917548 h 1536506"/>
              <a:gd name="connsiteX1628" fmla="*/ 1308021 w 2856548"/>
              <a:gd name="connsiteY1628" fmla="*/ 918215 h 1536506"/>
              <a:gd name="connsiteX1629" fmla="*/ 1309299 w 2856548"/>
              <a:gd name="connsiteY1629" fmla="*/ 918637 h 1536506"/>
              <a:gd name="connsiteX1630" fmla="*/ 1303706 w 2856548"/>
              <a:gd name="connsiteY1630" fmla="*/ 917977 h 1536506"/>
              <a:gd name="connsiteX1631" fmla="*/ 2524125 w 2856548"/>
              <a:gd name="connsiteY1631" fmla="*/ 917381 h 1536506"/>
              <a:gd name="connsiteX1632" fmla="*/ 2550795 w 2856548"/>
              <a:gd name="connsiteY1632" fmla="*/ 919286 h 1536506"/>
              <a:gd name="connsiteX1633" fmla="*/ 2540634 w 2856548"/>
              <a:gd name="connsiteY1633" fmla="*/ 919286 h 1536506"/>
              <a:gd name="connsiteX1634" fmla="*/ 682730 w 2856548"/>
              <a:gd name="connsiteY1634" fmla="*/ 917297 h 1536506"/>
              <a:gd name="connsiteX1635" fmla="*/ 684848 w 2856548"/>
              <a:gd name="connsiteY1635" fmla="*/ 917381 h 1536506"/>
              <a:gd name="connsiteX1636" fmla="*/ 686045 w 2856548"/>
              <a:gd name="connsiteY1636" fmla="*/ 917821 h 1536506"/>
              <a:gd name="connsiteX1637" fmla="*/ 2509581 w 2856548"/>
              <a:gd name="connsiteY1637" fmla="*/ 916282 h 1536506"/>
              <a:gd name="connsiteX1638" fmla="*/ 2503261 w 2856548"/>
              <a:gd name="connsiteY1638" fmla="*/ 917775 h 1536506"/>
              <a:gd name="connsiteX1639" fmla="*/ 2506980 w 2856548"/>
              <a:gd name="connsiteY1639" fmla="*/ 916429 h 1536506"/>
              <a:gd name="connsiteX1640" fmla="*/ 1277167 w 2856548"/>
              <a:gd name="connsiteY1640" fmla="*/ 914823 h 1536506"/>
              <a:gd name="connsiteX1641" fmla="*/ 1293495 w 2856548"/>
              <a:gd name="connsiteY1641" fmla="*/ 915476 h 1536506"/>
              <a:gd name="connsiteX1642" fmla="*/ 1301957 w 2856548"/>
              <a:gd name="connsiteY1642" fmla="*/ 917548 h 1536506"/>
              <a:gd name="connsiteX1643" fmla="*/ 1942606 w 2856548"/>
              <a:gd name="connsiteY1643" fmla="*/ 914794 h 1536506"/>
              <a:gd name="connsiteX1644" fmla="*/ 1948815 w 2856548"/>
              <a:gd name="connsiteY1644" fmla="*/ 915476 h 1536506"/>
              <a:gd name="connsiteX1645" fmla="*/ 1951435 w 2856548"/>
              <a:gd name="connsiteY1645" fmla="*/ 916310 h 1536506"/>
              <a:gd name="connsiteX1646" fmla="*/ 1274445 w 2856548"/>
              <a:gd name="connsiteY1646" fmla="*/ 914524 h 1536506"/>
              <a:gd name="connsiteX1647" fmla="*/ 1277167 w 2856548"/>
              <a:gd name="connsiteY1647" fmla="*/ 914823 h 1536506"/>
              <a:gd name="connsiteX1648" fmla="*/ 1276886 w 2856548"/>
              <a:gd name="connsiteY1648" fmla="*/ 914812 h 1536506"/>
              <a:gd name="connsiteX1649" fmla="*/ 1269683 w 2856548"/>
              <a:gd name="connsiteY1649" fmla="*/ 914524 h 1536506"/>
              <a:gd name="connsiteX1650" fmla="*/ 1276886 w 2856548"/>
              <a:gd name="connsiteY1650" fmla="*/ 914812 h 1536506"/>
              <a:gd name="connsiteX1651" fmla="*/ 1303706 w 2856548"/>
              <a:gd name="connsiteY1651" fmla="*/ 917977 h 1536506"/>
              <a:gd name="connsiteX1652" fmla="*/ 1317646 w 2856548"/>
              <a:gd name="connsiteY1652" fmla="*/ 921390 h 1536506"/>
              <a:gd name="connsiteX1653" fmla="*/ 1337693 w 2856548"/>
              <a:gd name="connsiteY1653" fmla="*/ 928005 h 1536506"/>
              <a:gd name="connsiteX1654" fmla="*/ 1344533 w 2856548"/>
              <a:gd name="connsiteY1654" fmla="*/ 930610 h 1536506"/>
              <a:gd name="connsiteX1655" fmla="*/ 1374915 w 2856548"/>
              <a:gd name="connsiteY1655" fmla="*/ 947665 h 1536506"/>
              <a:gd name="connsiteX1656" fmla="*/ 1375168 w 2856548"/>
              <a:gd name="connsiteY1656" fmla="*/ 947840 h 1536506"/>
              <a:gd name="connsiteX1657" fmla="*/ 1400883 w 2856548"/>
              <a:gd name="connsiteY1657" fmla="*/ 969703 h 1536506"/>
              <a:gd name="connsiteX1658" fmla="*/ 1402755 w 2856548"/>
              <a:gd name="connsiteY1658" fmla="*/ 971508 h 1536506"/>
              <a:gd name="connsiteX1659" fmla="*/ 1418122 w 2856548"/>
              <a:gd name="connsiteY1659" fmla="*/ 989436 h 1536506"/>
              <a:gd name="connsiteX1660" fmla="*/ 1393508 w 2856548"/>
              <a:gd name="connsiteY1660" fmla="*/ 964054 h 1536506"/>
              <a:gd name="connsiteX1661" fmla="*/ 1352550 w 2856548"/>
              <a:gd name="connsiteY1661" fmla="*/ 936431 h 1536506"/>
              <a:gd name="connsiteX1662" fmla="*/ 1404938 w 2856548"/>
              <a:gd name="connsiteY1662" fmla="*/ 976436 h 1536506"/>
              <a:gd name="connsiteX1663" fmla="*/ 1445895 w 2856548"/>
              <a:gd name="connsiteY1663" fmla="*/ 1025966 h 1536506"/>
              <a:gd name="connsiteX1664" fmla="*/ 1481138 w 2856548"/>
              <a:gd name="connsiteY1664" fmla="*/ 1075139 h 1536506"/>
              <a:gd name="connsiteX1665" fmla="*/ 1486813 w 2856548"/>
              <a:gd name="connsiteY1665" fmla="*/ 1081792 h 1536506"/>
              <a:gd name="connsiteX1666" fmla="*/ 1496378 w 2856548"/>
              <a:gd name="connsiteY1666" fmla="*/ 1094546 h 1536506"/>
              <a:gd name="connsiteX1667" fmla="*/ 1516380 w 2856548"/>
              <a:gd name="connsiteY1667" fmla="*/ 1116454 h 1536506"/>
              <a:gd name="connsiteX1668" fmla="*/ 1486813 w 2856548"/>
              <a:gd name="connsiteY1668" fmla="*/ 1081792 h 1536506"/>
              <a:gd name="connsiteX1669" fmla="*/ 1473518 w 2856548"/>
              <a:gd name="connsiteY1669" fmla="*/ 1064066 h 1536506"/>
              <a:gd name="connsiteX1670" fmla="*/ 1494473 w 2856548"/>
              <a:gd name="connsiteY1670" fmla="*/ 1089784 h 1536506"/>
              <a:gd name="connsiteX1671" fmla="*/ 1515428 w 2856548"/>
              <a:gd name="connsiteY1671" fmla="*/ 1113596 h 1536506"/>
              <a:gd name="connsiteX1672" fmla="*/ 1563053 w 2856548"/>
              <a:gd name="connsiteY1672" fmla="*/ 1142171 h 1536506"/>
              <a:gd name="connsiteX1673" fmla="*/ 1617345 w 2856548"/>
              <a:gd name="connsiteY1673" fmla="*/ 1141219 h 1536506"/>
              <a:gd name="connsiteX1674" fmla="*/ 1641158 w 2856548"/>
              <a:gd name="connsiteY1674" fmla="*/ 1130741 h 1536506"/>
              <a:gd name="connsiteX1675" fmla="*/ 1664018 w 2856548"/>
              <a:gd name="connsiteY1675" fmla="*/ 1112644 h 1536506"/>
              <a:gd name="connsiteX1676" fmla="*/ 1706880 w 2856548"/>
              <a:gd name="connsiteY1676" fmla="*/ 1058351 h 1536506"/>
              <a:gd name="connsiteX1677" fmla="*/ 1754505 w 2856548"/>
              <a:gd name="connsiteY1677" fmla="*/ 993581 h 1536506"/>
              <a:gd name="connsiteX1678" fmla="*/ 1785938 w 2856548"/>
              <a:gd name="connsiteY1678" fmla="*/ 961196 h 1536506"/>
              <a:gd name="connsiteX1679" fmla="*/ 1809865 w 2856548"/>
              <a:gd name="connsiteY1679" fmla="*/ 945245 h 1536506"/>
              <a:gd name="connsiteX1680" fmla="*/ 1829711 w 2856548"/>
              <a:gd name="connsiteY1680" fmla="*/ 933245 h 1536506"/>
              <a:gd name="connsiteX1681" fmla="*/ 1873568 w 2856548"/>
              <a:gd name="connsiteY1681" fmla="*/ 918334 h 1536506"/>
              <a:gd name="connsiteX1682" fmla="*/ 1922145 w 2856548"/>
              <a:gd name="connsiteY1682" fmla="*/ 915476 h 1536506"/>
              <a:gd name="connsiteX1683" fmla="*/ 1953708 w 2856548"/>
              <a:gd name="connsiteY1683" fmla="*/ 922113 h 1536506"/>
              <a:gd name="connsiteX1684" fmla="*/ 1991160 w 2856548"/>
              <a:gd name="connsiteY1684" fmla="*/ 936456 h 1536506"/>
              <a:gd name="connsiteX1685" fmla="*/ 1991828 w 2856548"/>
              <a:gd name="connsiteY1685" fmla="*/ 936809 h 1536506"/>
              <a:gd name="connsiteX1686" fmla="*/ 2025968 w 2856548"/>
              <a:gd name="connsiteY1686" fmla="*/ 959291 h 1536506"/>
              <a:gd name="connsiteX1687" fmla="*/ 1995971 w 2856548"/>
              <a:gd name="connsiteY1687" fmla="*/ 938999 h 1536506"/>
              <a:gd name="connsiteX1688" fmla="*/ 2014538 w 2856548"/>
              <a:gd name="connsiteY1688" fmla="*/ 948814 h 1536506"/>
              <a:gd name="connsiteX1689" fmla="*/ 2051685 w 2856548"/>
              <a:gd name="connsiteY1689" fmla="*/ 981199 h 1536506"/>
              <a:gd name="connsiteX1690" fmla="*/ 2130743 w 2856548"/>
              <a:gd name="connsiteY1690" fmla="*/ 1085974 h 1536506"/>
              <a:gd name="connsiteX1691" fmla="*/ 2166938 w 2856548"/>
              <a:gd name="connsiteY1691" fmla="*/ 1123121 h 1536506"/>
              <a:gd name="connsiteX1692" fmla="*/ 2206943 w 2856548"/>
              <a:gd name="connsiteY1692" fmla="*/ 1140266 h 1536506"/>
              <a:gd name="connsiteX1693" fmla="*/ 2251710 w 2856548"/>
              <a:gd name="connsiteY1693" fmla="*/ 1138361 h 1536506"/>
              <a:gd name="connsiteX1694" fmla="*/ 2290763 w 2856548"/>
              <a:gd name="connsiteY1694" fmla="*/ 1116454 h 1536506"/>
              <a:gd name="connsiteX1695" fmla="*/ 2326482 w 2856548"/>
              <a:gd name="connsiteY1695" fmla="*/ 1075853 h 1536506"/>
              <a:gd name="connsiteX1696" fmla="*/ 2333958 w 2856548"/>
              <a:gd name="connsiteY1696" fmla="*/ 1065412 h 1536506"/>
              <a:gd name="connsiteX1697" fmla="*/ 2312044 w 2856548"/>
              <a:gd name="connsiteY1697" fmla="*/ 1096935 h 1536506"/>
              <a:gd name="connsiteX1698" fmla="*/ 2310872 w 2856548"/>
              <a:gd name="connsiteY1698" fmla="*/ 1098265 h 1536506"/>
              <a:gd name="connsiteX1699" fmla="*/ 2298145 w 2856548"/>
              <a:gd name="connsiteY1699" fmla="*/ 1111215 h 1536506"/>
              <a:gd name="connsiteX1700" fmla="*/ 2283143 w 2856548"/>
              <a:gd name="connsiteY1700" fmla="*/ 1125026 h 1536506"/>
              <a:gd name="connsiteX1701" fmla="*/ 2300481 w 2856548"/>
              <a:gd name="connsiteY1701" fmla="*/ 1110054 h 1536506"/>
              <a:gd name="connsiteX1702" fmla="*/ 2310872 w 2856548"/>
              <a:gd name="connsiteY1702" fmla="*/ 1098265 h 1536506"/>
              <a:gd name="connsiteX1703" fmla="*/ 2311718 w 2856548"/>
              <a:gd name="connsiteY1703" fmla="*/ 1097404 h 1536506"/>
              <a:gd name="connsiteX1704" fmla="*/ 2312044 w 2856548"/>
              <a:gd name="connsiteY1704" fmla="*/ 1096935 h 1536506"/>
              <a:gd name="connsiteX1705" fmla="*/ 2315409 w 2856548"/>
              <a:gd name="connsiteY1705" fmla="*/ 1093118 h 1536506"/>
              <a:gd name="connsiteX1706" fmla="*/ 2329815 w 2856548"/>
              <a:gd name="connsiteY1706" fmla="*/ 1075496 h 1536506"/>
              <a:gd name="connsiteX1707" fmla="*/ 2344103 w 2856548"/>
              <a:gd name="connsiteY1707" fmla="*/ 1053589 h 1536506"/>
              <a:gd name="connsiteX1708" fmla="*/ 2360295 w 2856548"/>
              <a:gd name="connsiteY1708" fmla="*/ 1029776 h 1536506"/>
              <a:gd name="connsiteX1709" fmla="*/ 2358390 w 2856548"/>
              <a:gd name="connsiteY1709" fmla="*/ 1032634 h 1536506"/>
              <a:gd name="connsiteX1710" fmla="*/ 2333625 w 2856548"/>
              <a:gd name="connsiteY1710" fmla="*/ 1066924 h 1536506"/>
              <a:gd name="connsiteX1711" fmla="*/ 2350294 w 2856548"/>
              <a:gd name="connsiteY1711" fmla="*/ 1043349 h 1536506"/>
              <a:gd name="connsiteX1712" fmla="*/ 2357597 w 2856548"/>
              <a:gd name="connsiteY1712" fmla="*/ 1032395 h 1536506"/>
              <a:gd name="connsiteX1713" fmla="*/ 2358876 w 2856548"/>
              <a:gd name="connsiteY1713" fmla="*/ 1030608 h 1536506"/>
              <a:gd name="connsiteX1714" fmla="*/ 2406968 w 2856548"/>
              <a:gd name="connsiteY1714" fmla="*/ 970721 h 1536506"/>
              <a:gd name="connsiteX1715" fmla="*/ 2432685 w 2856548"/>
              <a:gd name="connsiteY1715" fmla="*/ 950279 h 1536506"/>
              <a:gd name="connsiteX1716" fmla="*/ 2432685 w 2856548"/>
              <a:gd name="connsiteY1716" fmla="*/ 951671 h 1536506"/>
              <a:gd name="connsiteX1717" fmla="*/ 2506980 w 2856548"/>
              <a:gd name="connsiteY1717" fmla="*/ 919286 h 1536506"/>
              <a:gd name="connsiteX1718" fmla="*/ 2540634 w 2856548"/>
              <a:gd name="connsiteY1718" fmla="*/ 919286 h 1536506"/>
              <a:gd name="connsiteX1719" fmla="*/ 2586662 w 2856548"/>
              <a:gd name="connsiteY1719" fmla="*/ 924597 h 1536506"/>
              <a:gd name="connsiteX1720" fmla="*/ 2628900 w 2856548"/>
              <a:gd name="connsiteY1720" fmla="*/ 940241 h 1536506"/>
              <a:gd name="connsiteX1721" fmla="*/ 2664189 w 2856548"/>
              <a:gd name="connsiteY1721" fmla="*/ 965202 h 1536506"/>
              <a:gd name="connsiteX1722" fmla="*/ 2677960 w 2856548"/>
              <a:gd name="connsiteY1722" fmla="*/ 977871 h 1536506"/>
              <a:gd name="connsiteX1723" fmla="*/ 2692718 w 2856548"/>
              <a:gd name="connsiteY1723" fmla="*/ 992629 h 1536506"/>
              <a:gd name="connsiteX1724" fmla="*/ 2690367 w 2856548"/>
              <a:gd name="connsiteY1724" fmla="*/ 989354 h 1536506"/>
              <a:gd name="connsiteX1725" fmla="*/ 2708434 w 2856548"/>
              <a:gd name="connsiteY1725" fmla="*/ 1009893 h 1536506"/>
              <a:gd name="connsiteX1726" fmla="*/ 2714976 w 2856548"/>
              <a:gd name="connsiteY1726" fmla="*/ 1019745 h 1536506"/>
              <a:gd name="connsiteX1727" fmla="*/ 2714625 w 2856548"/>
              <a:gd name="connsiteY1727" fmla="*/ 1019299 h 1536506"/>
              <a:gd name="connsiteX1728" fmla="*/ 2715470 w 2856548"/>
              <a:gd name="connsiteY1728" fmla="*/ 1020490 h 1536506"/>
              <a:gd name="connsiteX1729" fmla="*/ 2727960 w 2856548"/>
              <a:gd name="connsiteY1729" fmla="*/ 1039301 h 1536506"/>
              <a:gd name="connsiteX1730" fmla="*/ 2703195 w 2856548"/>
              <a:gd name="connsiteY1730" fmla="*/ 1005011 h 1536506"/>
              <a:gd name="connsiteX1731" fmla="*/ 2722245 w 2856548"/>
              <a:gd name="connsiteY1731" fmla="*/ 1032634 h 1536506"/>
              <a:gd name="connsiteX1732" fmla="*/ 2733675 w 2856548"/>
              <a:gd name="connsiteY1732" fmla="*/ 1052636 h 1536506"/>
              <a:gd name="connsiteX1733" fmla="*/ 2761298 w 2856548"/>
              <a:gd name="connsiteY1733" fmla="*/ 1090736 h 1536506"/>
              <a:gd name="connsiteX1734" fmla="*/ 2751773 w 2856548"/>
              <a:gd name="connsiteY1734" fmla="*/ 1076449 h 1536506"/>
              <a:gd name="connsiteX1735" fmla="*/ 2728913 w 2856548"/>
              <a:gd name="connsiteY1735" fmla="*/ 1044064 h 1536506"/>
              <a:gd name="connsiteX1736" fmla="*/ 2737485 w 2856548"/>
              <a:gd name="connsiteY1736" fmla="*/ 1054541 h 1536506"/>
              <a:gd name="connsiteX1737" fmla="*/ 2732723 w 2856548"/>
              <a:gd name="connsiteY1737" fmla="*/ 1046921 h 1536506"/>
              <a:gd name="connsiteX1738" fmla="*/ 2774633 w 2856548"/>
              <a:gd name="connsiteY1738" fmla="*/ 1104071 h 1536506"/>
              <a:gd name="connsiteX1739" fmla="*/ 2765108 w 2856548"/>
              <a:gd name="connsiteY1739" fmla="*/ 1096451 h 1536506"/>
              <a:gd name="connsiteX1740" fmla="*/ 2788920 w 2856548"/>
              <a:gd name="connsiteY1740" fmla="*/ 1125979 h 1536506"/>
              <a:gd name="connsiteX1741" fmla="*/ 2793683 w 2856548"/>
              <a:gd name="connsiteY1741" fmla="*/ 1131694 h 1536506"/>
              <a:gd name="connsiteX1742" fmla="*/ 2797493 w 2856548"/>
              <a:gd name="connsiteY1742" fmla="*/ 1135504 h 1536506"/>
              <a:gd name="connsiteX1743" fmla="*/ 2800350 w 2856548"/>
              <a:gd name="connsiteY1743" fmla="*/ 1141219 h 1536506"/>
              <a:gd name="connsiteX1744" fmla="*/ 2791778 w 2856548"/>
              <a:gd name="connsiteY1744" fmla="*/ 1133599 h 1536506"/>
              <a:gd name="connsiteX1745" fmla="*/ 2784158 w 2856548"/>
              <a:gd name="connsiteY1745" fmla="*/ 1125026 h 1536506"/>
              <a:gd name="connsiteX1746" fmla="*/ 2761298 w 2856548"/>
              <a:gd name="connsiteY1746" fmla="*/ 1098356 h 1536506"/>
              <a:gd name="connsiteX1747" fmla="*/ 2761675 w 2856548"/>
              <a:gd name="connsiteY1747" fmla="*/ 1099410 h 1536506"/>
              <a:gd name="connsiteX1748" fmla="*/ 2753678 w 2856548"/>
              <a:gd name="connsiteY1748" fmla="*/ 1088831 h 1536506"/>
              <a:gd name="connsiteX1749" fmla="*/ 2732723 w 2856548"/>
              <a:gd name="connsiteY1749" fmla="*/ 1057399 h 1536506"/>
              <a:gd name="connsiteX1750" fmla="*/ 2751058 w 2856548"/>
              <a:gd name="connsiteY1750" fmla="*/ 1086093 h 1536506"/>
              <a:gd name="connsiteX1751" fmla="*/ 2762323 w 2856548"/>
              <a:gd name="connsiteY1751" fmla="*/ 1101225 h 1536506"/>
              <a:gd name="connsiteX1752" fmla="*/ 2764275 w 2856548"/>
              <a:gd name="connsiteY1752" fmla="*/ 1106691 h 1536506"/>
              <a:gd name="connsiteX1753" fmla="*/ 2782253 w 2856548"/>
              <a:gd name="connsiteY1753" fmla="*/ 1127884 h 1536506"/>
              <a:gd name="connsiteX1754" fmla="*/ 2775585 w 2856548"/>
              <a:gd name="connsiteY1754" fmla="*/ 1123121 h 1536506"/>
              <a:gd name="connsiteX1755" fmla="*/ 2762250 w 2856548"/>
              <a:gd name="connsiteY1755" fmla="*/ 1108834 h 1536506"/>
              <a:gd name="connsiteX1756" fmla="*/ 2752725 w 2856548"/>
              <a:gd name="connsiteY1756" fmla="*/ 1095499 h 1536506"/>
              <a:gd name="connsiteX1757" fmla="*/ 2768918 w 2856548"/>
              <a:gd name="connsiteY1757" fmla="*/ 1119311 h 1536506"/>
              <a:gd name="connsiteX1758" fmla="*/ 2763679 w 2856548"/>
              <a:gd name="connsiteY1758" fmla="*/ 1115978 h 1536506"/>
              <a:gd name="connsiteX1759" fmla="*/ 2762175 w 2856548"/>
              <a:gd name="connsiteY1759" fmla="*/ 1115676 h 1536506"/>
              <a:gd name="connsiteX1760" fmla="*/ 2762250 w 2856548"/>
              <a:gd name="connsiteY1760" fmla="*/ 1115501 h 1536506"/>
              <a:gd name="connsiteX1761" fmla="*/ 2759775 w 2856548"/>
              <a:gd name="connsiteY1761" fmla="*/ 1113026 h 1536506"/>
              <a:gd name="connsiteX1762" fmla="*/ 2753678 w 2856548"/>
              <a:gd name="connsiteY1762" fmla="*/ 1103119 h 1536506"/>
              <a:gd name="connsiteX1763" fmla="*/ 2746058 w 2856548"/>
              <a:gd name="connsiteY1763" fmla="*/ 1090736 h 1536506"/>
              <a:gd name="connsiteX1764" fmla="*/ 2748915 w 2856548"/>
              <a:gd name="connsiteY1764" fmla="*/ 1099309 h 1536506"/>
              <a:gd name="connsiteX1765" fmla="*/ 2755583 w 2856548"/>
              <a:gd name="connsiteY1765" fmla="*/ 1108834 h 1536506"/>
              <a:gd name="connsiteX1766" fmla="*/ 2759775 w 2856548"/>
              <a:gd name="connsiteY1766" fmla="*/ 1113026 h 1536506"/>
              <a:gd name="connsiteX1767" fmla="*/ 2761298 w 2856548"/>
              <a:gd name="connsiteY1767" fmla="*/ 1115501 h 1536506"/>
              <a:gd name="connsiteX1768" fmla="*/ 2762175 w 2856548"/>
              <a:gd name="connsiteY1768" fmla="*/ 1115676 h 1536506"/>
              <a:gd name="connsiteX1769" fmla="*/ 2761179 w 2856548"/>
              <a:gd name="connsiteY1769" fmla="*/ 1118001 h 1536506"/>
              <a:gd name="connsiteX1770" fmla="*/ 2776538 w 2856548"/>
              <a:gd name="connsiteY1770" fmla="*/ 1135504 h 1536506"/>
              <a:gd name="connsiteX1771" fmla="*/ 2778443 w 2856548"/>
              <a:gd name="connsiteY1771" fmla="*/ 1140266 h 1536506"/>
              <a:gd name="connsiteX1772" fmla="*/ 2776538 w 2856548"/>
              <a:gd name="connsiteY1772" fmla="*/ 1140266 h 1536506"/>
              <a:gd name="connsiteX1773" fmla="*/ 2765108 w 2856548"/>
              <a:gd name="connsiteY1773" fmla="*/ 1129789 h 1536506"/>
              <a:gd name="connsiteX1774" fmla="*/ 2784158 w 2856548"/>
              <a:gd name="connsiteY1774" fmla="*/ 1152649 h 1536506"/>
              <a:gd name="connsiteX1775" fmla="*/ 2779395 w 2856548"/>
              <a:gd name="connsiteY1775" fmla="*/ 1150744 h 1536506"/>
              <a:gd name="connsiteX1776" fmla="*/ 2769870 w 2856548"/>
              <a:gd name="connsiteY1776" fmla="*/ 1143124 h 1536506"/>
              <a:gd name="connsiteX1777" fmla="*/ 2777490 w 2856548"/>
              <a:gd name="connsiteY1777" fmla="*/ 1154554 h 1536506"/>
              <a:gd name="connsiteX1778" fmla="*/ 2753678 w 2856548"/>
              <a:gd name="connsiteY1778" fmla="*/ 1134551 h 1536506"/>
              <a:gd name="connsiteX1779" fmla="*/ 2760345 w 2856548"/>
              <a:gd name="connsiteY1779" fmla="*/ 1143124 h 1536506"/>
              <a:gd name="connsiteX1780" fmla="*/ 2771775 w 2856548"/>
              <a:gd name="connsiteY1780" fmla="*/ 1153601 h 1536506"/>
              <a:gd name="connsiteX1781" fmla="*/ 2776538 w 2856548"/>
              <a:gd name="connsiteY1781" fmla="*/ 1161221 h 1536506"/>
              <a:gd name="connsiteX1782" fmla="*/ 2808923 w 2856548"/>
              <a:gd name="connsiteY1782" fmla="*/ 1178366 h 1536506"/>
              <a:gd name="connsiteX1783" fmla="*/ 2800350 w 2856548"/>
              <a:gd name="connsiteY1783" fmla="*/ 1175509 h 1536506"/>
              <a:gd name="connsiteX1784" fmla="*/ 2784158 w 2856548"/>
              <a:gd name="connsiteY1784" fmla="*/ 1167889 h 1536506"/>
              <a:gd name="connsiteX1785" fmla="*/ 2807970 w 2856548"/>
              <a:gd name="connsiteY1785" fmla="*/ 1181224 h 1536506"/>
              <a:gd name="connsiteX1786" fmla="*/ 2786063 w 2856548"/>
              <a:gd name="connsiteY1786" fmla="*/ 1172651 h 1536506"/>
              <a:gd name="connsiteX1787" fmla="*/ 2807018 w 2856548"/>
              <a:gd name="connsiteY1787" fmla="*/ 1188844 h 1536506"/>
              <a:gd name="connsiteX1788" fmla="*/ 2819400 w 2856548"/>
              <a:gd name="connsiteY1788" fmla="*/ 1195511 h 1536506"/>
              <a:gd name="connsiteX1789" fmla="*/ 2847023 w 2856548"/>
              <a:gd name="connsiteY1789" fmla="*/ 1201226 h 1536506"/>
              <a:gd name="connsiteX1790" fmla="*/ 2856548 w 2856548"/>
              <a:gd name="connsiteY1790" fmla="*/ 1204084 h 1536506"/>
              <a:gd name="connsiteX1791" fmla="*/ 2839403 w 2856548"/>
              <a:gd name="connsiteY1791" fmla="*/ 1203131 h 1536506"/>
              <a:gd name="connsiteX1792" fmla="*/ 2822258 w 2856548"/>
              <a:gd name="connsiteY1792" fmla="*/ 1200274 h 1536506"/>
              <a:gd name="connsiteX1793" fmla="*/ 2842260 w 2856548"/>
              <a:gd name="connsiteY1793" fmla="*/ 1205036 h 1536506"/>
              <a:gd name="connsiteX1794" fmla="*/ 2817495 w 2856548"/>
              <a:gd name="connsiteY1794" fmla="*/ 1200274 h 1536506"/>
              <a:gd name="connsiteX1795" fmla="*/ 2796540 w 2856548"/>
              <a:gd name="connsiteY1795" fmla="*/ 1196464 h 1536506"/>
              <a:gd name="connsiteX1796" fmla="*/ 2784932 w 2856548"/>
              <a:gd name="connsiteY1796" fmla="*/ 1189499 h 1536506"/>
              <a:gd name="connsiteX1797" fmla="*/ 2790111 w 2856548"/>
              <a:gd name="connsiteY1797" fmla="*/ 1191463 h 1536506"/>
              <a:gd name="connsiteX1798" fmla="*/ 2784158 w 2856548"/>
              <a:gd name="connsiteY1798" fmla="*/ 1186939 h 1536506"/>
              <a:gd name="connsiteX1799" fmla="*/ 2774633 w 2856548"/>
              <a:gd name="connsiteY1799" fmla="*/ 1183129 h 1536506"/>
              <a:gd name="connsiteX1800" fmla="*/ 2777488 w 2856548"/>
              <a:gd name="connsiteY1800" fmla="*/ 1185033 h 1536506"/>
              <a:gd name="connsiteX1801" fmla="*/ 2753678 w 2856548"/>
              <a:gd name="connsiteY1801" fmla="*/ 1170746 h 1536506"/>
              <a:gd name="connsiteX1802" fmla="*/ 2728913 w 2856548"/>
              <a:gd name="connsiteY1802" fmla="*/ 1150744 h 1536506"/>
              <a:gd name="connsiteX1803" fmla="*/ 2746058 w 2856548"/>
              <a:gd name="connsiteY1803" fmla="*/ 1168841 h 1536506"/>
              <a:gd name="connsiteX1804" fmla="*/ 2747010 w 2856548"/>
              <a:gd name="connsiteY1804" fmla="*/ 1167889 h 1536506"/>
              <a:gd name="connsiteX1805" fmla="*/ 2761298 w 2856548"/>
              <a:gd name="connsiteY1805" fmla="*/ 1179319 h 1536506"/>
              <a:gd name="connsiteX1806" fmla="*/ 2762250 w 2856548"/>
              <a:gd name="connsiteY1806" fmla="*/ 1182176 h 1536506"/>
              <a:gd name="connsiteX1807" fmla="*/ 2794635 w 2856548"/>
              <a:gd name="connsiteY1807" fmla="*/ 1201226 h 1536506"/>
              <a:gd name="connsiteX1808" fmla="*/ 2766060 w 2856548"/>
              <a:gd name="connsiteY1808" fmla="*/ 1185986 h 1536506"/>
              <a:gd name="connsiteX1809" fmla="*/ 2751773 w 2856548"/>
              <a:gd name="connsiteY1809" fmla="*/ 1178366 h 1536506"/>
              <a:gd name="connsiteX1810" fmla="*/ 2758202 w 2856548"/>
              <a:gd name="connsiteY1810" fmla="*/ 1184795 h 1536506"/>
              <a:gd name="connsiteX1811" fmla="*/ 2756404 w 2856548"/>
              <a:gd name="connsiteY1811" fmla="*/ 1184436 h 1536506"/>
              <a:gd name="connsiteX1812" fmla="*/ 2736533 w 2856548"/>
              <a:gd name="connsiteY1812" fmla="*/ 1169794 h 1536506"/>
              <a:gd name="connsiteX1813" fmla="*/ 2709863 w 2856548"/>
              <a:gd name="connsiteY1813" fmla="*/ 1141219 h 1536506"/>
              <a:gd name="connsiteX1814" fmla="*/ 2706053 w 2856548"/>
              <a:gd name="connsiteY1814" fmla="*/ 1138361 h 1536506"/>
              <a:gd name="connsiteX1815" fmla="*/ 2707958 w 2856548"/>
              <a:gd name="connsiteY1815" fmla="*/ 1143124 h 1536506"/>
              <a:gd name="connsiteX1816" fmla="*/ 2695575 w 2856548"/>
              <a:gd name="connsiteY1816" fmla="*/ 1127884 h 1536506"/>
              <a:gd name="connsiteX1817" fmla="*/ 2706053 w 2856548"/>
              <a:gd name="connsiteY1817" fmla="*/ 1145029 h 1536506"/>
              <a:gd name="connsiteX1818" fmla="*/ 2682240 w 2856548"/>
              <a:gd name="connsiteY1818" fmla="*/ 1112644 h 1536506"/>
              <a:gd name="connsiteX1819" fmla="*/ 2660333 w 2856548"/>
              <a:gd name="connsiteY1819" fmla="*/ 1080259 h 1536506"/>
              <a:gd name="connsiteX1820" fmla="*/ 2668905 w 2856548"/>
              <a:gd name="connsiteY1820" fmla="*/ 1090736 h 1536506"/>
              <a:gd name="connsiteX1821" fmla="*/ 2629853 w 2856548"/>
              <a:gd name="connsiteY1821" fmla="*/ 1043111 h 1536506"/>
              <a:gd name="connsiteX1822" fmla="*/ 2586990 w 2856548"/>
              <a:gd name="connsiteY1822" fmla="*/ 1010726 h 1536506"/>
              <a:gd name="connsiteX1823" fmla="*/ 2575560 w 2856548"/>
              <a:gd name="connsiteY1823" fmla="*/ 1005011 h 1536506"/>
              <a:gd name="connsiteX1824" fmla="*/ 2570798 w 2856548"/>
              <a:gd name="connsiteY1824" fmla="*/ 1003106 h 1536506"/>
              <a:gd name="connsiteX1825" fmla="*/ 2566035 w 2856548"/>
              <a:gd name="connsiteY1825" fmla="*/ 1002154 h 1536506"/>
              <a:gd name="connsiteX1826" fmla="*/ 2564130 w 2856548"/>
              <a:gd name="connsiteY1826" fmla="*/ 1003106 h 1536506"/>
              <a:gd name="connsiteX1827" fmla="*/ 2539365 w 2856548"/>
              <a:gd name="connsiteY1827" fmla="*/ 1000249 h 1536506"/>
              <a:gd name="connsiteX1828" fmla="*/ 2531745 w 2856548"/>
              <a:gd name="connsiteY1828" fmla="*/ 1000249 h 1536506"/>
              <a:gd name="connsiteX1829" fmla="*/ 2525078 w 2856548"/>
              <a:gd name="connsiteY1829" fmla="*/ 1001201 h 1536506"/>
              <a:gd name="connsiteX1830" fmla="*/ 2518410 w 2856548"/>
              <a:gd name="connsiteY1830" fmla="*/ 1002154 h 1536506"/>
              <a:gd name="connsiteX1831" fmla="*/ 2510790 w 2856548"/>
              <a:gd name="connsiteY1831" fmla="*/ 1004059 h 1536506"/>
              <a:gd name="connsiteX1832" fmla="*/ 2486978 w 2856548"/>
              <a:gd name="connsiteY1832" fmla="*/ 1016441 h 1536506"/>
              <a:gd name="connsiteX1833" fmla="*/ 2514600 w 2856548"/>
              <a:gd name="connsiteY1833" fmla="*/ 1005011 h 1536506"/>
              <a:gd name="connsiteX1834" fmla="*/ 2506028 w 2856548"/>
              <a:gd name="connsiteY1834" fmla="*/ 1008821 h 1536506"/>
              <a:gd name="connsiteX1835" fmla="*/ 2493645 w 2856548"/>
              <a:gd name="connsiteY1835" fmla="*/ 1015489 h 1536506"/>
              <a:gd name="connsiteX1836" fmla="*/ 2465070 w 2856548"/>
              <a:gd name="connsiteY1836" fmla="*/ 1039301 h 1536506"/>
              <a:gd name="connsiteX1837" fmla="*/ 2467928 w 2856548"/>
              <a:gd name="connsiteY1837" fmla="*/ 1035491 h 1536506"/>
              <a:gd name="connsiteX1838" fmla="*/ 2457450 w 2856548"/>
              <a:gd name="connsiteY1838" fmla="*/ 1046921 h 1536506"/>
              <a:gd name="connsiteX1839" fmla="*/ 2463165 w 2856548"/>
              <a:gd name="connsiteY1839" fmla="*/ 1041206 h 1536506"/>
              <a:gd name="connsiteX1840" fmla="*/ 2417445 w 2856548"/>
              <a:gd name="connsiteY1840" fmla="*/ 1103119 h 1536506"/>
              <a:gd name="connsiteX1841" fmla="*/ 2354580 w 2856548"/>
              <a:gd name="connsiteY1841" fmla="*/ 1178366 h 1536506"/>
              <a:gd name="connsiteX1842" fmla="*/ 2306003 w 2856548"/>
              <a:gd name="connsiteY1842" fmla="*/ 1211704 h 1536506"/>
              <a:gd name="connsiteX1843" fmla="*/ 2246948 w 2856548"/>
              <a:gd name="connsiteY1843" fmla="*/ 1228849 h 1536506"/>
              <a:gd name="connsiteX1844" fmla="*/ 2186940 w 2856548"/>
              <a:gd name="connsiteY1844" fmla="*/ 1226944 h 1536506"/>
              <a:gd name="connsiteX1845" fmla="*/ 2128838 w 2856548"/>
              <a:gd name="connsiteY1845" fmla="*/ 1204084 h 1536506"/>
              <a:gd name="connsiteX1846" fmla="*/ 2134553 w 2856548"/>
              <a:gd name="connsiteY1846" fmla="*/ 1205989 h 1536506"/>
              <a:gd name="connsiteX1847" fmla="*/ 2098358 w 2856548"/>
              <a:gd name="connsiteY1847" fmla="*/ 1179319 h 1536506"/>
              <a:gd name="connsiteX1848" fmla="*/ 2081213 w 2856548"/>
              <a:gd name="connsiteY1848" fmla="*/ 1162174 h 1536506"/>
              <a:gd name="connsiteX1849" fmla="*/ 2083118 w 2856548"/>
              <a:gd name="connsiteY1849" fmla="*/ 1165031 h 1536506"/>
              <a:gd name="connsiteX1850" fmla="*/ 2114550 w 2856548"/>
              <a:gd name="connsiteY1850" fmla="*/ 1193606 h 1536506"/>
              <a:gd name="connsiteX1851" fmla="*/ 2087880 w 2856548"/>
              <a:gd name="connsiteY1851" fmla="*/ 1171699 h 1536506"/>
              <a:gd name="connsiteX1852" fmla="*/ 2057400 w 2856548"/>
              <a:gd name="connsiteY1852" fmla="*/ 1137409 h 1536506"/>
              <a:gd name="connsiteX1853" fmla="*/ 2052638 w 2856548"/>
              <a:gd name="connsiteY1853" fmla="*/ 1127884 h 1536506"/>
              <a:gd name="connsiteX1854" fmla="*/ 2014538 w 2856548"/>
              <a:gd name="connsiteY1854" fmla="*/ 1076449 h 1536506"/>
              <a:gd name="connsiteX1855" fmla="*/ 2030730 w 2856548"/>
              <a:gd name="connsiteY1855" fmla="*/ 1097404 h 1536506"/>
              <a:gd name="connsiteX1856" fmla="*/ 2005965 w 2856548"/>
              <a:gd name="connsiteY1856" fmla="*/ 1062161 h 1536506"/>
              <a:gd name="connsiteX1857" fmla="*/ 2012633 w 2856548"/>
              <a:gd name="connsiteY1857" fmla="*/ 1072639 h 1536506"/>
              <a:gd name="connsiteX1858" fmla="*/ 1997393 w 2856548"/>
              <a:gd name="connsiteY1858" fmla="*/ 1053589 h 1536506"/>
              <a:gd name="connsiteX1859" fmla="*/ 2000250 w 2856548"/>
              <a:gd name="connsiteY1859" fmla="*/ 1056446 h 1536506"/>
              <a:gd name="connsiteX1860" fmla="*/ 1966913 w 2856548"/>
              <a:gd name="connsiteY1860" fmla="*/ 1022156 h 1536506"/>
              <a:gd name="connsiteX1861" fmla="*/ 1934528 w 2856548"/>
              <a:gd name="connsiteY1861" fmla="*/ 1005011 h 1536506"/>
              <a:gd name="connsiteX1862" fmla="*/ 1934528 w 2856548"/>
              <a:gd name="connsiteY1862" fmla="*/ 1005964 h 1536506"/>
              <a:gd name="connsiteX1863" fmla="*/ 1924342 w 2856548"/>
              <a:gd name="connsiteY1863" fmla="*/ 1003781 h 1536506"/>
              <a:gd name="connsiteX1864" fmla="*/ 1929765 w 2856548"/>
              <a:gd name="connsiteY1864" fmla="*/ 1004059 h 1536506"/>
              <a:gd name="connsiteX1865" fmla="*/ 1923330 w 2856548"/>
              <a:gd name="connsiteY1865" fmla="*/ 1003564 h 1536506"/>
              <a:gd name="connsiteX1866" fmla="*/ 1921193 w 2856548"/>
              <a:gd name="connsiteY1866" fmla="*/ 1003106 h 1536506"/>
              <a:gd name="connsiteX1867" fmla="*/ 1905000 w 2856548"/>
              <a:gd name="connsiteY1867" fmla="*/ 1002154 h 1536506"/>
              <a:gd name="connsiteX1868" fmla="*/ 1923330 w 2856548"/>
              <a:gd name="connsiteY1868" fmla="*/ 1003564 h 1536506"/>
              <a:gd name="connsiteX1869" fmla="*/ 1924342 w 2856548"/>
              <a:gd name="connsiteY1869" fmla="*/ 1003781 h 1536506"/>
              <a:gd name="connsiteX1870" fmla="*/ 1892618 w 2856548"/>
              <a:gd name="connsiteY1870" fmla="*/ 1002154 h 1536506"/>
              <a:gd name="connsiteX1871" fmla="*/ 1885001 w 2856548"/>
              <a:gd name="connsiteY1871" fmla="*/ 1004772 h 1536506"/>
              <a:gd name="connsiteX1872" fmla="*/ 1886903 w 2856548"/>
              <a:gd name="connsiteY1872" fmla="*/ 1004059 h 1536506"/>
              <a:gd name="connsiteX1873" fmla="*/ 1873568 w 2856548"/>
              <a:gd name="connsiteY1873" fmla="*/ 1007869 h 1536506"/>
              <a:gd name="connsiteX1874" fmla="*/ 1862138 w 2856548"/>
              <a:gd name="connsiteY1874" fmla="*/ 1012631 h 1536506"/>
              <a:gd name="connsiteX1875" fmla="*/ 1885001 w 2856548"/>
              <a:gd name="connsiteY1875" fmla="*/ 1004772 h 1536506"/>
              <a:gd name="connsiteX1876" fmla="*/ 1864043 w 2856548"/>
              <a:gd name="connsiteY1876" fmla="*/ 1012631 h 1536506"/>
              <a:gd name="connsiteX1877" fmla="*/ 1839278 w 2856548"/>
              <a:gd name="connsiteY1877" fmla="*/ 1030729 h 1536506"/>
              <a:gd name="connsiteX1878" fmla="*/ 1835468 w 2856548"/>
              <a:gd name="connsiteY1878" fmla="*/ 1032634 h 1536506"/>
              <a:gd name="connsiteX1879" fmla="*/ 1823085 w 2856548"/>
              <a:gd name="connsiteY1879" fmla="*/ 1045969 h 1536506"/>
              <a:gd name="connsiteX1880" fmla="*/ 1821180 w 2856548"/>
              <a:gd name="connsiteY1880" fmla="*/ 1049779 h 1536506"/>
              <a:gd name="connsiteX1881" fmla="*/ 1795463 w 2856548"/>
              <a:gd name="connsiteY1881" fmla="*/ 1085021 h 1536506"/>
              <a:gd name="connsiteX1882" fmla="*/ 1767840 w 2856548"/>
              <a:gd name="connsiteY1882" fmla="*/ 1124074 h 1536506"/>
              <a:gd name="connsiteX1883" fmla="*/ 1785938 w 2856548"/>
              <a:gd name="connsiteY1883" fmla="*/ 1097404 h 1536506"/>
              <a:gd name="connsiteX1884" fmla="*/ 1766888 w 2856548"/>
              <a:gd name="connsiteY1884" fmla="*/ 1125026 h 1536506"/>
              <a:gd name="connsiteX1885" fmla="*/ 1758530 w 2856548"/>
              <a:gd name="connsiteY1885" fmla="*/ 1135474 h 1536506"/>
              <a:gd name="connsiteX1886" fmla="*/ 1771650 w 2856548"/>
              <a:gd name="connsiteY1886" fmla="*/ 1117406 h 1536506"/>
              <a:gd name="connsiteX1887" fmla="*/ 1738313 w 2856548"/>
              <a:gd name="connsiteY1887" fmla="*/ 1160269 h 1536506"/>
              <a:gd name="connsiteX1888" fmla="*/ 1751992 w 2856548"/>
              <a:gd name="connsiteY1888" fmla="*/ 1143647 h 1536506"/>
              <a:gd name="connsiteX1889" fmla="*/ 1737342 w 2856548"/>
              <a:gd name="connsiteY1889" fmla="*/ 1161959 h 1536506"/>
              <a:gd name="connsiteX1890" fmla="*/ 1706351 w 2856548"/>
              <a:gd name="connsiteY1890" fmla="*/ 1192261 h 1536506"/>
              <a:gd name="connsiteX1891" fmla="*/ 1695090 w 2856548"/>
              <a:gd name="connsiteY1891" fmla="*/ 1199098 h 1536506"/>
              <a:gd name="connsiteX1892" fmla="*/ 1654919 w 2856548"/>
              <a:gd name="connsiteY1892" fmla="*/ 1221415 h 1536506"/>
              <a:gd name="connsiteX1893" fmla="*/ 1628793 w 2856548"/>
              <a:gd name="connsiteY1893" fmla="*/ 1227042 h 1536506"/>
              <a:gd name="connsiteX1894" fmla="*/ 1615590 w 2856548"/>
              <a:gd name="connsiteY1894" fmla="*/ 1229636 h 1536506"/>
              <a:gd name="connsiteX1895" fmla="*/ 1586645 w 2856548"/>
              <a:gd name="connsiteY1895" fmla="*/ 1231655 h 1536506"/>
              <a:gd name="connsiteX1896" fmla="*/ 1553289 w 2856548"/>
              <a:gd name="connsiteY1896" fmla="*/ 1229184 h 1536506"/>
              <a:gd name="connsiteX1897" fmla="*/ 1548351 w 2856548"/>
              <a:gd name="connsiteY1897" fmla="*/ 1228698 h 1536506"/>
              <a:gd name="connsiteX1898" fmla="*/ 1514076 w 2856548"/>
              <a:gd name="connsiteY1898" fmla="*/ 1216227 h 1536506"/>
              <a:gd name="connsiteX1899" fmla="*/ 1513519 w 2856548"/>
              <a:gd name="connsiteY1899" fmla="*/ 1215978 h 1536506"/>
              <a:gd name="connsiteX1900" fmla="*/ 1484619 w 2856548"/>
              <a:gd name="connsiteY1900" fmla="*/ 1200053 h 1536506"/>
              <a:gd name="connsiteX1901" fmla="*/ 1482622 w 2856548"/>
              <a:gd name="connsiteY1901" fmla="*/ 1198588 h 1536506"/>
              <a:gd name="connsiteX1902" fmla="*/ 1465580 w 2856548"/>
              <a:gd name="connsiteY1902" fmla="*/ 1185669 h 1536506"/>
              <a:gd name="connsiteX1903" fmla="*/ 1449615 w 2856548"/>
              <a:gd name="connsiteY1903" fmla="*/ 1171112 h 1536506"/>
              <a:gd name="connsiteX1904" fmla="*/ 1392932 w 2856548"/>
              <a:gd name="connsiteY1904" fmla="*/ 1102283 h 1536506"/>
              <a:gd name="connsiteX1905" fmla="*/ 1369577 w 2856548"/>
              <a:gd name="connsiteY1905" fmla="*/ 1067519 h 1536506"/>
              <a:gd name="connsiteX1906" fmla="*/ 1343025 w 2856548"/>
              <a:gd name="connsiteY1906" fmla="*/ 1035491 h 1536506"/>
              <a:gd name="connsiteX1907" fmla="*/ 1283018 w 2856548"/>
              <a:gd name="connsiteY1907" fmla="*/ 1005011 h 1536506"/>
              <a:gd name="connsiteX1908" fmla="*/ 1248728 w 2856548"/>
              <a:gd name="connsiteY1908" fmla="*/ 1007869 h 1536506"/>
              <a:gd name="connsiteX1909" fmla="*/ 1218248 w 2856548"/>
              <a:gd name="connsiteY1909" fmla="*/ 1023109 h 1536506"/>
              <a:gd name="connsiteX1910" fmla="*/ 1205227 w 2856548"/>
              <a:gd name="connsiteY1910" fmla="*/ 1036024 h 1536506"/>
              <a:gd name="connsiteX1911" fmla="*/ 1200150 w 2856548"/>
              <a:gd name="connsiteY1911" fmla="*/ 1040254 h 1536506"/>
              <a:gd name="connsiteX1912" fmla="*/ 1195611 w 2856548"/>
              <a:gd name="connsiteY1912" fmla="*/ 1045560 h 1536506"/>
              <a:gd name="connsiteX1913" fmla="*/ 1189197 w 2856548"/>
              <a:gd name="connsiteY1913" fmla="*/ 1051922 h 1536506"/>
              <a:gd name="connsiteX1914" fmla="*/ 1160145 w 2856548"/>
              <a:gd name="connsiteY1914" fmla="*/ 1090736 h 1536506"/>
              <a:gd name="connsiteX1915" fmla="*/ 1173480 w 2856548"/>
              <a:gd name="connsiteY1915" fmla="*/ 1073591 h 1536506"/>
              <a:gd name="connsiteX1916" fmla="*/ 1122045 w 2856548"/>
              <a:gd name="connsiteY1916" fmla="*/ 1144076 h 1536506"/>
              <a:gd name="connsiteX1917" fmla="*/ 1119188 w 2856548"/>
              <a:gd name="connsiteY1917" fmla="*/ 1148839 h 1536506"/>
              <a:gd name="connsiteX1918" fmla="*/ 1073067 w 2856548"/>
              <a:gd name="connsiteY1918" fmla="*/ 1192615 h 1536506"/>
              <a:gd name="connsiteX1919" fmla="*/ 1052156 w 2856548"/>
              <a:gd name="connsiteY1919" fmla="*/ 1208132 h 1536506"/>
              <a:gd name="connsiteX1920" fmla="*/ 1010603 w 2856548"/>
              <a:gd name="connsiteY1920" fmla="*/ 1225991 h 1536506"/>
              <a:gd name="connsiteX1921" fmla="*/ 965835 w 2856548"/>
              <a:gd name="connsiteY1921" fmla="*/ 1233611 h 1536506"/>
              <a:gd name="connsiteX1922" fmla="*/ 954405 w 2856548"/>
              <a:gd name="connsiteY1922" fmla="*/ 1233611 h 1536506"/>
              <a:gd name="connsiteX1923" fmla="*/ 942975 w 2856548"/>
              <a:gd name="connsiteY1923" fmla="*/ 1233611 h 1536506"/>
              <a:gd name="connsiteX1924" fmla="*/ 920115 w 2856548"/>
              <a:gd name="connsiteY1924" fmla="*/ 1230754 h 1536506"/>
              <a:gd name="connsiteX1925" fmla="*/ 836295 w 2856548"/>
              <a:gd name="connsiteY1925" fmla="*/ 1193606 h 1536506"/>
              <a:gd name="connsiteX1926" fmla="*/ 780098 w 2856548"/>
              <a:gd name="connsiteY1926" fmla="*/ 1134551 h 1536506"/>
              <a:gd name="connsiteX1927" fmla="*/ 740093 w 2856548"/>
              <a:gd name="connsiteY1927" fmla="*/ 1078354 h 1536506"/>
              <a:gd name="connsiteX1928" fmla="*/ 704850 w 2856548"/>
              <a:gd name="connsiteY1928" fmla="*/ 1034539 h 1536506"/>
              <a:gd name="connsiteX1929" fmla="*/ 670799 w 2856548"/>
              <a:gd name="connsiteY1929" fmla="*/ 1010607 h 1536506"/>
              <a:gd name="connsiteX1930" fmla="*/ 640131 w 2856548"/>
              <a:gd name="connsiteY1930" fmla="*/ 1004123 h 1536506"/>
              <a:gd name="connsiteX1931" fmla="*/ 641033 w 2856548"/>
              <a:gd name="connsiteY1931" fmla="*/ 1004059 h 1536506"/>
              <a:gd name="connsiteX1932" fmla="*/ 635318 w 2856548"/>
              <a:gd name="connsiteY1932" fmla="*/ 1003106 h 1536506"/>
              <a:gd name="connsiteX1933" fmla="*/ 640131 w 2856548"/>
              <a:gd name="connsiteY1933" fmla="*/ 1004123 h 1536506"/>
              <a:gd name="connsiteX1934" fmla="*/ 614363 w 2856548"/>
              <a:gd name="connsiteY1934" fmla="*/ 1005964 h 1536506"/>
              <a:gd name="connsiteX1935" fmla="*/ 587693 w 2856548"/>
              <a:gd name="connsiteY1935" fmla="*/ 1016441 h 1536506"/>
              <a:gd name="connsiteX1936" fmla="*/ 529590 w 2856548"/>
              <a:gd name="connsiteY1936" fmla="*/ 1077401 h 1536506"/>
              <a:gd name="connsiteX1937" fmla="*/ 461010 w 2856548"/>
              <a:gd name="connsiteY1937" fmla="*/ 1164079 h 1536506"/>
              <a:gd name="connsiteX1938" fmla="*/ 415290 w 2856548"/>
              <a:gd name="connsiteY1938" fmla="*/ 1201226 h 1536506"/>
              <a:gd name="connsiteX1939" fmla="*/ 364808 w 2856548"/>
              <a:gd name="connsiteY1939" fmla="*/ 1222181 h 1536506"/>
              <a:gd name="connsiteX1940" fmla="*/ 345758 w 2856548"/>
              <a:gd name="connsiteY1940" fmla="*/ 1226944 h 1536506"/>
              <a:gd name="connsiteX1941" fmla="*/ 329565 w 2856548"/>
              <a:gd name="connsiteY1941" fmla="*/ 1228849 h 1536506"/>
              <a:gd name="connsiteX1942" fmla="*/ 335280 w 2856548"/>
              <a:gd name="connsiteY1942" fmla="*/ 1229801 h 1536506"/>
              <a:gd name="connsiteX1943" fmla="*/ 288608 w 2856548"/>
              <a:gd name="connsiteY1943" fmla="*/ 1226944 h 1536506"/>
              <a:gd name="connsiteX1944" fmla="*/ 292418 w 2856548"/>
              <a:gd name="connsiteY1944" fmla="*/ 1226944 h 1536506"/>
              <a:gd name="connsiteX1945" fmla="*/ 300038 w 2856548"/>
              <a:gd name="connsiteY1945" fmla="*/ 1227896 h 1536506"/>
              <a:gd name="connsiteX1946" fmla="*/ 309563 w 2856548"/>
              <a:gd name="connsiteY1946" fmla="*/ 1227896 h 1536506"/>
              <a:gd name="connsiteX1947" fmla="*/ 330518 w 2856548"/>
              <a:gd name="connsiteY1947" fmla="*/ 1227896 h 1536506"/>
              <a:gd name="connsiteX1948" fmla="*/ 347663 w 2856548"/>
              <a:gd name="connsiteY1948" fmla="*/ 1225991 h 1536506"/>
              <a:gd name="connsiteX1949" fmla="*/ 284798 w 2856548"/>
              <a:gd name="connsiteY1949" fmla="*/ 1224086 h 1536506"/>
              <a:gd name="connsiteX1950" fmla="*/ 222885 w 2856548"/>
              <a:gd name="connsiteY1950" fmla="*/ 1199321 h 1536506"/>
              <a:gd name="connsiteX1951" fmla="*/ 174308 w 2856548"/>
              <a:gd name="connsiteY1951" fmla="*/ 1158364 h 1536506"/>
              <a:gd name="connsiteX1952" fmla="*/ 138113 w 2856548"/>
              <a:gd name="connsiteY1952" fmla="*/ 1113596 h 1536506"/>
              <a:gd name="connsiteX1953" fmla="*/ 134303 w 2856548"/>
              <a:gd name="connsiteY1953" fmla="*/ 1105976 h 1536506"/>
              <a:gd name="connsiteX1954" fmla="*/ 110490 w 2856548"/>
              <a:gd name="connsiteY1954" fmla="*/ 1071686 h 1536506"/>
              <a:gd name="connsiteX1955" fmla="*/ 120968 w 2856548"/>
              <a:gd name="connsiteY1955" fmla="*/ 1085974 h 1536506"/>
              <a:gd name="connsiteX1956" fmla="*/ 137160 w 2856548"/>
              <a:gd name="connsiteY1956" fmla="*/ 1107881 h 1536506"/>
              <a:gd name="connsiteX1957" fmla="*/ 111443 w 2856548"/>
              <a:gd name="connsiteY1957" fmla="*/ 1068829 h 1536506"/>
              <a:gd name="connsiteX1958" fmla="*/ 83820 w 2856548"/>
              <a:gd name="connsiteY1958" fmla="*/ 1036444 h 1536506"/>
              <a:gd name="connsiteX1959" fmla="*/ 79058 w 2856548"/>
              <a:gd name="connsiteY1959" fmla="*/ 1030729 h 1536506"/>
              <a:gd name="connsiteX1960" fmla="*/ 92393 w 2856548"/>
              <a:gd name="connsiteY1960" fmla="*/ 1045016 h 1536506"/>
              <a:gd name="connsiteX1961" fmla="*/ 80010 w 2856548"/>
              <a:gd name="connsiteY1961" fmla="*/ 1030729 h 1536506"/>
              <a:gd name="connsiteX1962" fmla="*/ 62865 w 2856548"/>
              <a:gd name="connsiteY1962" fmla="*/ 1012631 h 1536506"/>
              <a:gd name="connsiteX1963" fmla="*/ 74295 w 2856548"/>
              <a:gd name="connsiteY1963" fmla="*/ 1021204 h 1536506"/>
              <a:gd name="connsiteX1964" fmla="*/ 75248 w 2856548"/>
              <a:gd name="connsiteY1964" fmla="*/ 1019299 h 1536506"/>
              <a:gd name="connsiteX1965" fmla="*/ 96203 w 2856548"/>
              <a:gd name="connsiteY1965" fmla="*/ 1036444 h 1536506"/>
              <a:gd name="connsiteX1966" fmla="*/ 89535 w 2856548"/>
              <a:gd name="connsiteY1966" fmla="*/ 1021204 h 1536506"/>
              <a:gd name="connsiteX1967" fmla="*/ 50483 w 2856548"/>
              <a:gd name="connsiteY1967" fmla="*/ 992629 h 1536506"/>
              <a:gd name="connsiteX1968" fmla="*/ 66675 w 2856548"/>
              <a:gd name="connsiteY1968" fmla="*/ 1001201 h 1536506"/>
              <a:gd name="connsiteX1969" fmla="*/ 54293 w 2856548"/>
              <a:gd name="connsiteY1969" fmla="*/ 990724 h 1536506"/>
              <a:gd name="connsiteX1970" fmla="*/ 56198 w 2856548"/>
              <a:gd name="connsiteY1970" fmla="*/ 988819 h 1536506"/>
              <a:gd name="connsiteX1971" fmla="*/ 49750 w 2856548"/>
              <a:gd name="connsiteY1971" fmla="*/ 985135 h 1536506"/>
              <a:gd name="connsiteX1972" fmla="*/ 66675 w 2856548"/>
              <a:gd name="connsiteY1972" fmla="*/ 992629 h 1536506"/>
              <a:gd name="connsiteX1973" fmla="*/ 36195 w 2856548"/>
              <a:gd name="connsiteY1973" fmla="*/ 976436 h 1536506"/>
              <a:gd name="connsiteX1974" fmla="*/ 40958 w 2856548"/>
              <a:gd name="connsiteY1974" fmla="*/ 977389 h 1536506"/>
              <a:gd name="connsiteX1975" fmla="*/ 58103 w 2856548"/>
              <a:gd name="connsiteY1975" fmla="*/ 985009 h 1536506"/>
              <a:gd name="connsiteX1976" fmla="*/ 44768 w 2856548"/>
              <a:gd name="connsiteY1976" fmla="*/ 978341 h 1536506"/>
              <a:gd name="connsiteX1977" fmla="*/ 29528 w 2856548"/>
              <a:gd name="connsiteY1977" fmla="*/ 973579 h 1536506"/>
              <a:gd name="connsiteX1978" fmla="*/ 55245 w 2856548"/>
              <a:gd name="connsiteY1978" fmla="*/ 982151 h 1536506"/>
              <a:gd name="connsiteX1979" fmla="*/ 56198 w 2856548"/>
              <a:gd name="connsiteY1979" fmla="*/ 980246 h 1536506"/>
              <a:gd name="connsiteX1980" fmla="*/ 67628 w 2856548"/>
              <a:gd name="connsiteY1980" fmla="*/ 985009 h 1536506"/>
              <a:gd name="connsiteX1981" fmla="*/ 62643 w 2856548"/>
              <a:gd name="connsiteY1981" fmla="*/ 981556 h 1536506"/>
              <a:gd name="connsiteX1982" fmla="*/ 64402 w 2856548"/>
              <a:gd name="connsiteY1982" fmla="*/ 982209 h 1536506"/>
              <a:gd name="connsiteX1983" fmla="*/ 71438 w 2856548"/>
              <a:gd name="connsiteY1983" fmla="*/ 985961 h 1536506"/>
              <a:gd name="connsiteX1984" fmla="*/ 62865 w 2856548"/>
              <a:gd name="connsiteY1984" fmla="*/ 978341 h 1536506"/>
              <a:gd name="connsiteX1985" fmla="*/ 50483 w 2856548"/>
              <a:gd name="connsiteY1985" fmla="*/ 972626 h 1536506"/>
              <a:gd name="connsiteX1986" fmla="*/ 39053 w 2856548"/>
              <a:gd name="connsiteY1986" fmla="*/ 967864 h 1536506"/>
              <a:gd name="connsiteX1987" fmla="*/ 52388 w 2856548"/>
              <a:gd name="connsiteY1987" fmla="*/ 972626 h 1536506"/>
              <a:gd name="connsiteX1988" fmla="*/ 61913 w 2856548"/>
              <a:gd name="connsiteY1988" fmla="*/ 977389 h 1536506"/>
              <a:gd name="connsiteX1989" fmla="*/ 69533 w 2856548"/>
              <a:gd name="connsiteY1989" fmla="*/ 982151 h 1536506"/>
              <a:gd name="connsiteX1990" fmla="*/ 81915 w 2856548"/>
              <a:gd name="connsiteY1990" fmla="*/ 986914 h 1536506"/>
              <a:gd name="connsiteX1991" fmla="*/ 71438 w 2856548"/>
              <a:gd name="connsiteY1991" fmla="*/ 979294 h 1536506"/>
              <a:gd name="connsiteX1992" fmla="*/ 82868 w 2856548"/>
              <a:gd name="connsiteY1992" fmla="*/ 985009 h 1536506"/>
              <a:gd name="connsiteX1993" fmla="*/ 76010 w 2856548"/>
              <a:gd name="connsiteY1993" fmla="*/ 979865 h 1536506"/>
              <a:gd name="connsiteX1994" fmla="*/ 80010 w 2856548"/>
              <a:gd name="connsiteY1994" fmla="*/ 982151 h 1536506"/>
              <a:gd name="connsiteX1995" fmla="*/ 63501 w 2856548"/>
              <a:gd name="connsiteY1995" fmla="*/ 971144 h 1536506"/>
              <a:gd name="connsiteX1996" fmla="*/ 66675 w 2856548"/>
              <a:gd name="connsiteY1996" fmla="*/ 972626 h 1536506"/>
              <a:gd name="connsiteX1997" fmla="*/ 91440 w 2856548"/>
              <a:gd name="connsiteY1997" fmla="*/ 989771 h 1536506"/>
              <a:gd name="connsiteX1998" fmla="*/ 107633 w 2856548"/>
              <a:gd name="connsiteY1998" fmla="*/ 998344 h 1536506"/>
              <a:gd name="connsiteX1999" fmla="*/ 87630 w 2856548"/>
              <a:gd name="connsiteY1999" fmla="*/ 980246 h 1536506"/>
              <a:gd name="connsiteX2000" fmla="*/ 75248 w 2856548"/>
              <a:gd name="connsiteY2000" fmla="*/ 972626 h 1536506"/>
              <a:gd name="connsiteX2001" fmla="*/ 66675 w 2856548"/>
              <a:gd name="connsiteY2001" fmla="*/ 967864 h 1536506"/>
              <a:gd name="connsiteX2002" fmla="*/ 57150 w 2856548"/>
              <a:gd name="connsiteY2002" fmla="*/ 963101 h 1536506"/>
              <a:gd name="connsiteX2003" fmla="*/ 45720 w 2856548"/>
              <a:gd name="connsiteY2003" fmla="*/ 958339 h 1536506"/>
              <a:gd name="connsiteX2004" fmla="*/ 79058 w 2856548"/>
              <a:gd name="connsiteY2004" fmla="*/ 971674 h 1536506"/>
              <a:gd name="connsiteX2005" fmla="*/ 82868 w 2856548"/>
              <a:gd name="connsiteY2005" fmla="*/ 966911 h 1536506"/>
              <a:gd name="connsiteX2006" fmla="*/ 66675 w 2856548"/>
              <a:gd name="connsiteY2006" fmla="*/ 957386 h 1536506"/>
              <a:gd name="connsiteX2007" fmla="*/ 56198 w 2856548"/>
              <a:gd name="connsiteY2007" fmla="*/ 952624 h 1536506"/>
              <a:gd name="connsiteX2008" fmla="*/ 47625 w 2856548"/>
              <a:gd name="connsiteY2008" fmla="*/ 949766 h 1536506"/>
              <a:gd name="connsiteX2009" fmla="*/ 61913 w 2856548"/>
              <a:gd name="connsiteY2009" fmla="*/ 954529 h 1536506"/>
              <a:gd name="connsiteX2010" fmla="*/ 74295 w 2856548"/>
              <a:gd name="connsiteY2010" fmla="*/ 961196 h 1536506"/>
              <a:gd name="connsiteX2011" fmla="*/ 82868 w 2856548"/>
              <a:gd name="connsiteY2011" fmla="*/ 965959 h 1536506"/>
              <a:gd name="connsiteX2012" fmla="*/ 39053 w 2856548"/>
              <a:gd name="connsiteY2012" fmla="*/ 943099 h 1536506"/>
              <a:gd name="connsiteX2013" fmla="*/ 62865 w 2856548"/>
              <a:gd name="connsiteY2013" fmla="*/ 950719 h 1536506"/>
              <a:gd name="connsiteX2014" fmla="*/ 43815 w 2856548"/>
              <a:gd name="connsiteY2014" fmla="*/ 942781 h 1536506"/>
              <a:gd name="connsiteX2015" fmla="*/ 57150 w 2856548"/>
              <a:gd name="connsiteY2015" fmla="*/ 945004 h 1536506"/>
              <a:gd name="connsiteX2016" fmla="*/ 88583 w 2856548"/>
              <a:gd name="connsiteY2016" fmla="*/ 957386 h 1536506"/>
              <a:gd name="connsiteX2017" fmla="*/ 92393 w 2856548"/>
              <a:gd name="connsiteY2017" fmla="*/ 960244 h 1536506"/>
              <a:gd name="connsiteX2018" fmla="*/ 112395 w 2856548"/>
              <a:gd name="connsiteY2018" fmla="*/ 973579 h 1536506"/>
              <a:gd name="connsiteX2019" fmla="*/ 122873 w 2856548"/>
              <a:gd name="connsiteY2019" fmla="*/ 980246 h 1536506"/>
              <a:gd name="connsiteX2020" fmla="*/ 129540 w 2856548"/>
              <a:gd name="connsiteY2020" fmla="*/ 979294 h 1536506"/>
              <a:gd name="connsiteX2021" fmla="*/ 167640 w 2856548"/>
              <a:gd name="connsiteY2021" fmla="*/ 1019299 h 1536506"/>
              <a:gd name="connsiteX2022" fmla="*/ 134303 w 2856548"/>
              <a:gd name="connsiteY2022" fmla="*/ 975484 h 1536506"/>
              <a:gd name="connsiteX2023" fmla="*/ 161925 w 2856548"/>
              <a:gd name="connsiteY2023" fmla="*/ 1004059 h 1536506"/>
              <a:gd name="connsiteX2024" fmla="*/ 188595 w 2856548"/>
              <a:gd name="connsiteY2024" fmla="*/ 1041206 h 1536506"/>
              <a:gd name="connsiteX2025" fmla="*/ 234315 w 2856548"/>
              <a:gd name="connsiteY2025" fmla="*/ 1100261 h 1536506"/>
              <a:gd name="connsiteX2026" fmla="*/ 270510 w 2856548"/>
              <a:gd name="connsiteY2026" fmla="*/ 1132646 h 1536506"/>
              <a:gd name="connsiteX2027" fmla="*/ 315278 w 2856548"/>
              <a:gd name="connsiteY2027" fmla="*/ 1145029 h 1536506"/>
              <a:gd name="connsiteX2028" fmla="*/ 337817 w 2856548"/>
              <a:gd name="connsiteY2028" fmla="*/ 1140987 h 1536506"/>
              <a:gd name="connsiteX2029" fmla="*/ 342662 w 2856548"/>
              <a:gd name="connsiteY2029" fmla="*/ 1140742 h 1536506"/>
              <a:gd name="connsiteX2030" fmla="*/ 345304 w 2856548"/>
              <a:gd name="connsiteY2030" fmla="*/ 1139644 h 1536506"/>
              <a:gd name="connsiteX2031" fmla="*/ 359093 w 2856548"/>
              <a:gd name="connsiteY2031" fmla="*/ 1137171 h 1536506"/>
              <a:gd name="connsiteX2032" fmla="*/ 380977 w 2856548"/>
              <a:gd name="connsiteY2032" fmla="*/ 1121241 h 1536506"/>
              <a:gd name="connsiteX2033" fmla="*/ 378143 w 2856548"/>
              <a:gd name="connsiteY2033" fmla="*/ 1124074 h 1536506"/>
              <a:gd name="connsiteX2034" fmla="*/ 386715 w 2856548"/>
              <a:gd name="connsiteY2034" fmla="*/ 1117406 h 1536506"/>
              <a:gd name="connsiteX2035" fmla="*/ 391478 w 2856548"/>
              <a:gd name="connsiteY2035" fmla="*/ 1113596 h 1536506"/>
              <a:gd name="connsiteX2036" fmla="*/ 380977 w 2856548"/>
              <a:gd name="connsiteY2036" fmla="*/ 1121241 h 1536506"/>
              <a:gd name="connsiteX2037" fmla="*/ 410647 w 2856548"/>
              <a:gd name="connsiteY2037" fmla="*/ 1091569 h 1536506"/>
              <a:gd name="connsiteX2038" fmla="*/ 443865 w 2856548"/>
              <a:gd name="connsiteY2038" fmla="*/ 1046921 h 1536506"/>
              <a:gd name="connsiteX2039" fmla="*/ 481965 w 2856548"/>
              <a:gd name="connsiteY2039" fmla="*/ 995486 h 1536506"/>
              <a:gd name="connsiteX2040" fmla="*/ 509416 w 2856548"/>
              <a:gd name="connsiteY2040" fmla="*/ 969962 h 1536506"/>
              <a:gd name="connsiteX2041" fmla="*/ 488930 w 2856548"/>
              <a:gd name="connsiteY2041" fmla="*/ 992931 h 1536506"/>
              <a:gd name="connsiteX2042" fmla="*/ 482918 w 2856548"/>
              <a:gd name="connsiteY2042" fmla="*/ 999296 h 1536506"/>
              <a:gd name="connsiteX2043" fmla="*/ 480868 w 2856548"/>
              <a:gd name="connsiteY2043" fmla="*/ 1001970 h 1536506"/>
              <a:gd name="connsiteX2044" fmla="*/ 478155 w 2856548"/>
              <a:gd name="connsiteY2044" fmla="*/ 1005011 h 1536506"/>
              <a:gd name="connsiteX2045" fmla="*/ 461288 w 2856548"/>
              <a:gd name="connsiteY2045" fmla="*/ 1027502 h 1536506"/>
              <a:gd name="connsiteX2046" fmla="*/ 455891 w 2856548"/>
              <a:gd name="connsiteY2046" fmla="*/ 1034539 h 1536506"/>
              <a:gd name="connsiteX2047" fmla="*/ 454225 w 2856548"/>
              <a:gd name="connsiteY2047" fmla="*/ 1036918 h 1536506"/>
              <a:gd name="connsiteX2048" fmla="*/ 453867 w 2856548"/>
              <a:gd name="connsiteY2048" fmla="*/ 1037396 h 1536506"/>
              <a:gd name="connsiteX2049" fmla="*/ 441008 w 2856548"/>
              <a:gd name="connsiteY2049" fmla="*/ 1055494 h 1536506"/>
              <a:gd name="connsiteX2050" fmla="*/ 446619 w 2856548"/>
              <a:gd name="connsiteY2050" fmla="*/ 1047785 h 1536506"/>
              <a:gd name="connsiteX2051" fmla="*/ 454225 w 2856548"/>
              <a:gd name="connsiteY2051" fmla="*/ 1036918 h 1536506"/>
              <a:gd name="connsiteX2052" fmla="*/ 461288 w 2856548"/>
              <a:gd name="connsiteY2052" fmla="*/ 1027502 h 1536506"/>
              <a:gd name="connsiteX2053" fmla="*/ 480868 w 2856548"/>
              <a:gd name="connsiteY2053" fmla="*/ 1001970 h 1536506"/>
              <a:gd name="connsiteX2054" fmla="*/ 488930 w 2856548"/>
              <a:gd name="connsiteY2054" fmla="*/ 992931 h 1536506"/>
              <a:gd name="connsiteX2055" fmla="*/ 513998 w 2856548"/>
              <a:gd name="connsiteY2055" fmla="*/ 966388 h 1536506"/>
              <a:gd name="connsiteX2056" fmla="*/ 538163 w 2856548"/>
              <a:gd name="connsiteY2056" fmla="*/ 947861 h 1536506"/>
              <a:gd name="connsiteX2057" fmla="*/ 529590 w 2856548"/>
              <a:gd name="connsiteY2057" fmla="*/ 953576 h 1536506"/>
              <a:gd name="connsiteX2058" fmla="*/ 515303 w 2856548"/>
              <a:gd name="connsiteY2058" fmla="*/ 965006 h 1536506"/>
              <a:gd name="connsiteX2059" fmla="*/ 513998 w 2856548"/>
              <a:gd name="connsiteY2059" fmla="*/ 966388 h 1536506"/>
              <a:gd name="connsiteX2060" fmla="*/ 509790 w 2856548"/>
              <a:gd name="connsiteY2060" fmla="*/ 969614 h 1536506"/>
              <a:gd name="connsiteX2061" fmla="*/ 536258 w 2856548"/>
              <a:gd name="connsiteY2061" fmla="*/ 945004 h 1536506"/>
              <a:gd name="connsiteX2062" fmla="*/ 612458 w 2856548"/>
              <a:gd name="connsiteY2062" fmla="*/ 917381 h 1536506"/>
              <a:gd name="connsiteX2063" fmla="*/ 652463 w 2856548"/>
              <a:gd name="connsiteY2063" fmla="*/ 916429 h 1536506"/>
              <a:gd name="connsiteX2064" fmla="*/ 672465 w 2856548"/>
              <a:gd name="connsiteY2064" fmla="*/ 919286 h 1536506"/>
              <a:gd name="connsiteX2065" fmla="*/ 692468 w 2856548"/>
              <a:gd name="connsiteY2065" fmla="*/ 925001 h 1536506"/>
              <a:gd name="connsiteX2066" fmla="*/ 762000 w 2856548"/>
              <a:gd name="connsiteY2066" fmla="*/ 966911 h 1536506"/>
              <a:gd name="connsiteX2067" fmla="*/ 801035 w 2856548"/>
              <a:gd name="connsiteY2067" fmla="*/ 1012191 h 1536506"/>
              <a:gd name="connsiteX2068" fmla="*/ 811530 w 2856548"/>
              <a:gd name="connsiteY2068" fmla="*/ 1025966 h 1536506"/>
              <a:gd name="connsiteX2069" fmla="*/ 822960 w 2856548"/>
              <a:gd name="connsiteY2069" fmla="*/ 1041206 h 1536506"/>
              <a:gd name="connsiteX2070" fmla="*/ 879158 w 2856548"/>
              <a:gd name="connsiteY2070" fmla="*/ 1112644 h 1536506"/>
              <a:gd name="connsiteX2071" fmla="*/ 934403 w 2856548"/>
              <a:gd name="connsiteY2071" fmla="*/ 1142171 h 1536506"/>
              <a:gd name="connsiteX2072" fmla="*/ 932498 w 2856548"/>
              <a:gd name="connsiteY2072" fmla="*/ 1141219 h 1536506"/>
              <a:gd name="connsiteX2073" fmla="*/ 925830 w 2856548"/>
              <a:gd name="connsiteY2073" fmla="*/ 1139314 h 1536506"/>
              <a:gd name="connsiteX2074" fmla="*/ 937260 w 2856548"/>
              <a:gd name="connsiteY2074" fmla="*/ 1141219 h 1536506"/>
              <a:gd name="connsiteX2075" fmla="*/ 949643 w 2856548"/>
              <a:gd name="connsiteY2075" fmla="*/ 1142171 h 1536506"/>
              <a:gd name="connsiteX2076" fmla="*/ 962978 w 2856548"/>
              <a:gd name="connsiteY2076" fmla="*/ 1142171 h 1536506"/>
              <a:gd name="connsiteX2077" fmla="*/ 975360 w 2856548"/>
              <a:gd name="connsiteY2077" fmla="*/ 1140266 h 1536506"/>
              <a:gd name="connsiteX2078" fmla="*/ 1022033 w 2856548"/>
              <a:gd name="connsiteY2078" fmla="*/ 1114549 h 1536506"/>
              <a:gd name="connsiteX2079" fmla="*/ 1066800 w 2856548"/>
              <a:gd name="connsiteY2079" fmla="*/ 1060256 h 1536506"/>
              <a:gd name="connsiteX2080" fmla="*/ 1117283 w 2856548"/>
              <a:gd name="connsiteY2080" fmla="*/ 991676 h 1536506"/>
              <a:gd name="connsiteX2081" fmla="*/ 1195388 w 2856548"/>
              <a:gd name="connsiteY2081" fmla="*/ 930716 h 1536506"/>
              <a:gd name="connsiteX2082" fmla="*/ 1244918 w 2856548"/>
              <a:gd name="connsiteY2082" fmla="*/ 916429 h 1536506"/>
              <a:gd name="connsiteX2083" fmla="*/ 1269683 w 2856548"/>
              <a:gd name="connsiteY2083" fmla="*/ 914524 h 1536506"/>
              <a:gd name="connsiteX2084" fmla="*/ 1666156 w 2856548"/>
              <a:gd name="connsiteY2084" fmla="*/ 913770 h 1536506"/>
              <a:gd name="connsiteX2085" fmla="*/ 1660208 w 2856548"/>
              <a:gd name="connsiteY2085" fmla="*/ 917381 h 1536506"/>
              <a:gd name="connsiteX2086" fmla="*/ 1658277 w 2856548"/>
              <a:gd name="connsiteY2086" fmla="*/ 917797 h 1536506"/>
              <a:gd name="connsiteX2087" fmla="*/ 1870182 w 2856548"/>
              <a:gd name="connsiteY2087" fmla="*/ 913150 h 1536506"/>
              <a:gd name="connsiteX2088" fmla="*/ 1844259 w 2856548"/>
              <a:gd name="connsiteY2088" fmla="*/ 919517 h 1536506"/>
              <a:gd name="connsiteX2089" fmla="*/ 1853565 w 2856548"/>
              <a:gd name="connsiteY2089" fmla="*/ 915476 h 1536506"/>
              <a:gd name="connsiteX2090" fmla="*/ 2518172 w 2856548"/>
              <a:gd name="connsiteY2090" fmla="*/ 912619 h 1536506"/>
              <a:gd name="connsiteX2091" fmla="*/ 2518409 w 2856548"/>
              <a:gd name="connsiteY2091" fmla="*/ 912619 h 1536506"/>
              <a:gd name="connsiteX2092" fmla="*/ 2501265 w 2856548"/>
              <a:gd name="connsiteY2092" fmla="*/ 915476 h 1536506"/>
              <a:gd name="connsiteX2093" fmla="*/ 2518172 w 2856548"/>
              <a:gd name="connsiteY2093" fmla="*/ 912619 h 1536506"/>
              <a:gd name="connsiteX2094" fmla="*/ 1895475 w 2856548"/>
              <a:gd name="connsiteY2094" fmla="*/ 910714 h 1536506"/>
              <a:gd name="connsiteX2095" fmla="*/ 1912620 w 2856548"/>
              <a:gd name="connsiteY2095" fmla="*/ 910714 h 1536506"/>
              <a:gd name="connsiteX2096" fmla="*/ 1924050 w 2856548"/>
              <a:gd name="connsiteY2096" fmla="*/ 911666 h 1536506"/>
              <a:gd name="connsiteX2097" fmla="*/ 1935480 w 2856548"/>
              <a:gd name="connsiteY2097" fmla="*/ 913571 h 1536506"/>
              <a:gd name="connsiteX2098" fmla="*/ 1942606 w 2856548"/>
              <a:gd name="connsiteY2098" fmla="*/ 914794 h 1536506"/>
              <a:gd name="connsiteX2099" fmla="*/ 1907620 w 2856548"/>
              <a:gd name="connsiteY2099" fmla="*/ 910952 h 1536506"/>
              <a:gd name="connsiteX2100" fmla="*/ 1873568 w 2856548"/>
              <a:gd name="connsiteY2100" fmla="*/ 913571 h 1536506"/>
              <a:gd name="connsiteX2101" fmla="*/ 1827431 w 2856548"/>
              <a:gd name="connsiteY2101" fmla="*/ 927832 h 1536506"/>
              <a:gd name="connsiteX2102" fmla="*/ 1844040 w 2856548"/>
              <a:gd name="connsiteY2102" fmla="*/ 920239 h 1536506"/>
              <a:gd name="connsiteX2103" fmla="*/ 1868805 w 2856548"/>
              <a:gd name="connsiteY2103" fmla="*/ 913571 h 1536506"/>
              <a:gd name="connsiteX2104" fmla="*/ 1895475 w 2856548"/>
              <a:gd name="connsiteY2104" fmla="*/ 910714 h 1536506"/>
              <a:gd name="connsiteX2105" fmla="*/ 641033 w 2856548"/>
              <a:gd name="connsiteY2105" fmla="*/ 910714 h 1536506"/>
              <a:gd name="connsiteX2106" fmla="*/ 682730 w 2856548"/>
              <a:gd name="connsiteY2106" fmla="*/ 917297 h 1536506"/>
              <a:gd name="connsiteX2107" fmla="*/ 612458 w 2856548"/>
              <a:gd name="connsiteY2107" fmla="*/ 914524 h 1536506"/>
              <a:gd name="connsiteX2108" fmla="*/ 546735 w 2856548"/>
              <a:gd name="connsiteY2108" fmla="*/ 936431 h 1536506"/>
              <a:gd name="connsiteX2109" fmla="*/ 513398 w 2856548"/>
              <a:gd name="connsiteY2109" fmla="*/ 960244 h 1536506"/>
              <a:gd name="connsiteX2110" fmla="*/ 483870 w 2856548"/>
              <a:gd name="connsiteY2110" fmla="*/ 989771 h 1536506"/>
              <a:gd name="connsiteX2111" fmla="*/ 436245 w 2856548"/>
              <a:gd name="connsiteY2111" fmla="*/ 1053589 h 1536506"/>
              <a:gd name="connsiteX2112" fmla="*/ 423869 w 2856548"/>
              <a:gd name="connsiteY2112" fmla="*/ 1069341 h 1536506"/>
              <a:gd name="connsiteX2113" fmla="*/ 397441 w 2856548"/>
              <a:gd name="connsiteY2113" fmla="*/ 1100574 h 1536506"/>
              <a:gd name="connsiteX2114" fmla="*/ 440055 w 2856548"/>
              <a:gd name="connsiteY2114" fmla="*/ 1044064 h 1536506"/>
              <a:gd name="connsiteX2115" fmla="*/ 495300 w 2856548"/>
              <a:gd name="connsiteY2115" fmla="*/ 973579 h 1536506"/>
              <a:gd name="connsiteX2116" fmla="*/ 535305 w 2856548"/>
              <a:gd name="connsiteY2116" fmla="*/ 940241 h 1536506"/>
              <a:gd name="connsiteX2117" fmla="*/ 586740 w 2856548"/>
              <a:gd name="connsiteY2117" fmla="*/ 917381 h 1536506"/>
              <a:gd name="connsiteX2118" fmla="*/ 641033 w 2856548"/>
              <a:gd name="connsiteY2118" fmla="*/ 910714 h 1536506"/>
              <a:gd name="connsiteX2119" fmla="*/ 1928018 w 2856548"/>
              <a:gd name="connsiteY2119" fmla="*/ 910243 h 1536506"/>
              <a:gd name="connsiteX2120" fmla="*/ 1941195 w 2856548"/>
              <a:gd name="connsiteY2120" fmla="*/ 910714 h 1536506"/>
              <a:gd name="connsiteX2121" fmla="*/ 1992630 w 2856548"/>
              <a:gd name="connsiteY2121" fmla="*/ 927859 h 1536506"/>
              <a:gd name="connsiteX2122" fmla="*/ 2003453 w 2856548"/>
              <a:gd name="connsiteY2122" fmla="*/ 935238 h 1536506"/>
              <a:gd name="connsiteX2123" fmla="*/ 1948815 w 2856548"/>
              <a:gd name="connsiteY2123" fmla="*/ 913571 h 1536506"/>
              <a:gd name="connsiteX2124" fmla="*/ 2534497 w 2856548"/>
              <a:gd name="connsiteY2124" fmla="*/ 909937 h 1536506"/>
              <a:gd name="connsiteX2125" fmla="*/ 2550795 w 2856548"/>
              <a:gd name="connsiteY2125" fmla="*/ 910714 h 1536506"/>
              <a:gd name="connsiteX2126" fmla="*/ 2561273 w 2856548"/>
              <a:gd name="connsiteY2126" fmla="*/ 911666 h 1536506"/>
              <a:gd name="connsiteX2127" fmla="*/ 2572703 w 2856548"/>
              <a:gd name="connsiteY2127" fmla="*/ 913571 h 1536506"/>
              <a:gd name="connsiteX2128" fmla="*/ 2628900 w 2856548"/>
              <a:gd name="connsiteY2128" fmla="*/ 932621 h 1536506"/>
              <a:gd name="connsiteX2129" fmla="*/ 2557463 w 2856548"/>
              <a:gd name="connsiteY2129" fmla="*/ 913571 h 1536506"/>
              <a:gd name="connsiteX2130" fmla="*/ 2509581 w 2856548"/>
              <a:gd name="connsiteY2130" fmla="*/ 916282 h 1536506"/>
              <a:gd name="connsiteX2131" fmla="*/ 2525078 w 2856548"/>
              <a:gd name="connsiteY2131" fmla="*/ 912619 h 1536506"/>
              <a:gd name="connsiteX2132" fmla="*/ 2518409 w 2856548"/>
              <a:gd name="connsiteY2132" fmla="*/ 912619 h 1536506"/>
              <a:gd name="connsiteX2133" fmla="*/ 2530793 w 2856548"/>
              <a:gd name="connsiteY2133" fmla="*/ 909761 h 1536506"/>
              <a:gd name="connsiteX2134" fmla="*/ 2534570 w 2856548"/>
              <a:gd name="connsiteY2134" fmla="*/ 909925 h 1536506"/>
              <a:gd name="connsiteX2135" fmla="*/ 2534497 w 2856548"/>
              <a:gd name="connsiteY2135" fmla="*/ 909937 h 1536506"/>
              <a:gd name="connsiteX2136" fmla="*/ 2566988 w 2856548"/>
              <a:gd name="connsiteY2136" fmla="*/ 908809 h 1536506"/>
              <a:gd name="connsiteX2137" fmla="*/ 2603183 w 2856548"/>
              <a:gd name="connsiteY2137" fmla="*/ 916429 h 1536506"/>
              <a:gd name="connsiteX2138" fmla="*/ 2589848 w 2856548"/>
              <a:gd name="connsiteY2138" fmla="*/ 913571 h 1536506"/>
              <a:gd name="connsiteX2139" fmla="*/ 2574608 w 2856548"/>
              <a:gd name="connsiteY2139" fmla="*/ 911666 h 1536506"/>
              <a:gd name="connsiteX2140" fmla="*/ 2534570 w 2856548"/>
              <a:gd name="connsiteY2140" fmla="*/ 909925 h 1536506"/>
              <a:gd name="connsiteX2141" fmla="*/ 2535555 w 2856548"/>
              <a:gd name="connsiteY2141" fmla="*/ 909761 h 1536506"/>
              <a:gd name="connsiteX2142" fmla="*/ 2578418 w 2856548"/>
              <a:gd name="connsiteY2142" fmla="*/ 911666 h 1536506"/>
              <a:gd name="connsiteX2143" fmla="*/ 2566988 w 2856548"/>
              <a:gd name="connsiteY2143" fmla="*/ 908809 h 1536506"/>
              <a:gd name="connsiteX2144" fmla="*/ 2517458 w 2856548"/>
              <a:gd name="connsiteY2144" fmla="*/ 908809 h 1536506"/>
              <a:gd name="connsiteX2145" fmla="*/ 2479358 w 2856548"/>
              <a:gd name="connsiteY2145" fmla="*/ 917381 h 1536506"/>
              <a:gd name="connsiteX2146" fmla="*/ 2436495 w 2856548"/>
              <a:gd name="connsiteY2146" fmla="*/ 937384 h 1536506"/>
              <a:gd name="connsiteX2147" fmla="*/ 2470785 w 2856548"/>
              <a:gd name="connsiteY2147" fmla="*/ 919286 h 1536506"/>
              <a:gd name="connsiteX2148" fmla="*/ 2517458 w 2856548"/>
              <a:gd name="connsiteY2148" fmla="*/ 908809 h 1536506"/>
              <a:gd name="connsiteX2149" fmla="*/ 1901190 w 2856548"/>
              <a:gd name="connsiteY2149" fmla="*/ 908809 h 1536506"/>
              <a:gd name="connsiteX2150" fmla="*/ 1925003 w 2856548"/>
              <a:gd name="connsiteY2150" fmla="*/ 909761 h 1536506"/>
              <a:gd name="connsiteX2151" fmla="*/ 1928018 w 2856548"/>
              <a:gd name="connsiteY2151" fmla="*/ 910243 h 1536506"/>
              <a:gd name="connsiteX2152" fmla="*/ 1898480 w 2856548"/>
              <a:gd name="connsiteY2152" fmla="*/ 909188 h 1536506"/>
              <a:gd name="connsiteX2153" fmla="*/ 1887855 w 2856548"/>
              <a:gd name="connsiteY2153" fmla="*/ 908809 h 1536506"/>
              <a:gd name="connsiteX2154" fmla="*/ 1898480 w 2856548"/>
              <a:gd name="connsiteY2154" fmla="*/ 909188 h 1536506"/>
              <a:gd name="connsiteX2155" fmla="*/ 1870182 w 2856548"/>
              <a:gd name="connsiteY2155" fmla="*/ 913150 h 1536506"/>
              <a:gd name="connsiteX2156" fmla="*/ 1495426 w 2856548"/>
              <a:gd name="connsiteY2156" fmla="*/ 904999 h 1536506"/>
              <a:gd name="connsiteX2157" fmla="*/ 1513518 w 2856548"/>
              <a:gd name="connsiteY2157" fmla="*/ 913082 h 1536506"/>
              <a:gd name="connsiteX2158" fmla="*/ 1513764 w 2856548"/>
              <a:gd name="connsiteY2158" fmla="*/ 913218 h 1536506"/>
              <a:gd name="connsiteX2159" fmla="*/ 1504818 w 2856548"/>
              <a:gd name="connsiteY2159" fmla="*/ 909963 h 1536506"/>
              <a:gd name="connsiteX2160" fmla="*/ 1484389 w 2856548"/>
              <a:gd name="connsiteY2160" fmla="*/ 897031 h 1536506"/>
              <a:gd name="connsiteX2161" fmla="*/ 1484619 w 2856548"/>
              <a:gd name="connsiteY2161" fmla="*/ 897158 h 1536506"/>
              <a:gd name="connsiteX2162" fmla="*/ 1499355 w 2856548"/>
              <a:gd name="connsiteY2162" fmla="*/ 907975 h 1536506"/>
              <a:gd name="connsiteX2163" fmla="*/ 1504818 w 2856548"/>
              <a:gd name="connsiteY2163" fmla="*/ 909963 h 1536506"/>
              <a:gd name="connsiteX2164" fmla="*/ 1512095 w 2856548"/>
              <a:gd name="connsiteY2164" fmla="*/ 913809 h 1536506"/>
              <a:gd name="connsiteX2165" fmla="*/ 1523048 w 2856548"/>
              <a:gd name="connsiteY2165" fmla="*/ 918334 h 1536506"/>
              <a:gd name="connsiteX2166" fmla="*/ 1513764 w 2856548"/>
              <a:gd name="connsiteY2166" fmla="*/ 913218 h 1536506"/>
              <a:gd name="connsiteX2167" fmla="*/ 1514075 w 2856548"/>
              <a:gd name="connsiteY2167" fmla="*/ 913331 h 1536506"/>
              <a:gd name="connsiteX2168" fmla="*/ 1540193 w 2856548"/>
              <a:gd name="connsiteY2168" fmla="*/ 925001 h 1536506"/>
              <a:gd name="connsiteX2169" fmla="*/ 1548353 w 2856548"/>
              <a:gd name="connsiteY2169" fmla="*/ 925804 h 1536506"/>
              <a:gd name="connsiteX2170" fmla="*/ 1548766 w 2856548"/>
              <a:gd name="connsiteY2170" fmla="*/ 925954 h 1536506"/>
              <a:gd name="connsiteX2171" fmla="*/ 1553286 w 2856548"/>
              <a:gd name="connsiteY2171" fmla="*/ 926289 h 1536506"/>
              <a:gd name="connsiteX2172" fmla="*/ 1578929 w 2856548"/>
              <a:gd name="connsiteY2172" fmla="*/ 928811 h 1536506"/>
              <a:gd name="connsiteX2173" fmla="*/ 1570673 w 2856548"/>
              <a:gd name="connsiteY2173" fmla="*/ 928811 h 1536506"/>
              <a:gd name="connsiteX2174" fmla="*/ 1556386 w 2856548"/>
              <a:gd name="connsiteY2174" fmla="*/ 927859 h 1536506"/>
              <a:gd name="connsiteX2175" fmla="*/ 1572578 w 2856548"/>
              <a:gd name="connsiteY2175" fmla="*/ 929764 h 1536506"/>
              <a:gd name="connsiteX2176" fmla="*/ 1592581 w 2856548"/>
              <a:gd name="connsiteY2176" fmla="*/ 930716 h 1536506"/>
              <a:gd name="connsiteX2177" fmla="*/ 1594951 w 2856548"/>
              <a:gd name="connsiteY2177" fmla="*/ 930387 h 1536506"/>
              <a:gd name="connsiteX2178" fmla="*/ 1598296 w 2856548"/>
              <a:gd name="connsiteY2178" fmla="*/ 930716 h 1536506"/>
              <a:gd name="connsiteX2179" fmla="*/ 1608669 w 2856548"/>
              <a:gd name="connsiteY2179" fmla="*/ 928482 h 1536506"/>
              <a:gd name="connsiteX2180" fmla="*/ 1626871 w 2856548"/>
              <a:gd name="connsiteY2180" fmla="*/ 925954 h 1536506"/>
              <a:gd name="connsiteX2181" fmla="*/ 1617308 w 2856548"/>
              <a:gd name="connsiteY2181" fmla="*/ 926621 h 1536506"/>
              <a:gd name="connsiteX2182" fmla="*/ 1628789 w 2856548"/>
              <a:gd name="connsiteY2182" fmla="*/ 924148 h 1536506"/>
              <a:gd name="connsiteX2183" fmla="*/ 1653541 w 2856548"/>
              <a:gd name="connsiteY2183" fmla="*/ 919286 h 1536506"/>
              <a:gd name="connsiteX2184" fmla="*/ 1654920 w 2856548"/>
              <a:gd name="connsiteY2184" fmla="*/ 918520 h 1536506"/>
              <a:gd name="connsiteX2185" fmla="*/ 1658277 w 2856548"/>
              <a:gd name="connsiteY2185" fmla="*/ 917797 h 1536506"/>
              <a:gd name="connsiteX2186" fmla="*/ 1651636 w 2856548"/>
              <a:gd name="connsiteY2186" fmla="*/ 921191 h 1536506"/>
              <a:gd name="connsiteX2187" fmla="*/ 1577341 w 2856548"/>
              <a:gd name="connsiteY2187" fmla="*/ 931669 h 1536506"/>
              <a:gd name="connsiteX2188" fmla="*/ 1504951 w 2856548"/>
              <a:gd name="connsiteY2188" fmla="*/ 912619 h 1536506"/>
              <a:gd name="connsiteX2189" fmla="*/ 1467886 w 2856548"/>
              <a:gd name="connsiteY2189" fmla="*/ 884875 h 1536506"/>
              <a:gd name="connsiteX2190" fmla="*/ 1482638 w 2856548"/>
              <a:gd name="connsiteY2190" fmla="*/ 895704 h 1536506"/>
              <a:gd name="connsiteX2191" fmla="*/ 1484389 w 2856548"/>
              <a:gd name="connsiteY2191" fmla="*/ 897031 h 1536506"/>
              <a:gd name="connsiteX2192" fmla="*/ 1476376 w 2856548"/>
              <a:gd name="connsiteY2192" fmla="*/ 892616 h 1536506"/>
              <a:gd name="connsiteX2193" fmla="*/ 2774633 w 2856548"/>
              <a:gd name="connsiteY2193" fmla="*/ 881186 h 1536506"/>
              <a:gd name="connsiteX2194" fmla="*/ 2777380 w 2856548"/>
              <a:gd name="connsiteY2194" fmla="*/ 882072 h 1536506"/>
              <a:gd name="connsiteX2195" fmla="*/ 2787320 w 2856548"/>
              <a:gd name="connsiteY2195" fmla="*/ 888036 h 1536506"/>
              <a:gd name="connsiteX2196" fmla="*/ 2783206 w 2856548"/>
              <a:gd name="connsiteY2196" fmla="*/ 886901 h 1536506"/>
              <a:gd name="connsiteX2197" fmla="*/ 2774633 w 2856548"/>
              <a:gd name="connsiteY2197" fmla="*/ 881186 h 1536506"/>
              <a:gd name="connsiteX2198" fmla="*/ 2754631 w 2856548"/>
              <a:gd name="connsiteY2198" fmla="*/ 881186 h 1536506"/>
              <a:gd name="connsiteX2199" fmla="*/ 2756404 w 2856548"/>
              <a:gd name="connsiteY2199" fmla="*/ 881541 h 1536506"/>
              <a:gd name="connsiteX2200" fmla="*/ 2772728 w 2856548"/>
              <a:gd name="connsiteY2200" fmla="*/ 893569 h 1536506"/>
              <a:gd name="connsiteX2201" fmla="*/ 2766061 w 2856548"/>
              <a:gd name="connsiteY2201" fmla="*/ 888806 h 1536506"/>
              <a:gd name="connsiteX2202" fmla="*/ 2754631 w 2856548"/>
              <a:gd name="connsiteY2202" fmla="*/ 881186 h 1536506"/>
              <a:gd name="connsiteX2203" fmla="*/ 1085851 w 2856548"/>
              <a:gd name="connsiteY2203" fmla="*/ 880234 h 1536506"/>
              <a:gd name="connsiteX2204" fmla="*/ 1062991 w 2856548"/>
              <a:gd name="connsiteY2204" fmla="*/ 899284 h 1536506"/>
              <a:gd name="connsiteX2205" fmla="*/ 1073067 w 2856548"/>
              <a:gd name="connsiteY2205" fmla="*/ 889720 h 1536506"/>
              <a:gd name="connsiteX2206" fmla="*/ 1721050 w 2856548"/>
              <a:gd name="connsiteY2206" fmla="*/ 878329 h 1536506"/>
              <a:gd name="connsiteX2207" fmla="*/ 1716406 w 2856548"/>
              <a:gd name="connsiteY2207" fmla="*/ 883091 h 1536506"/>
              <a:gd name="connsiteX2208" fmla="*/ 1694498 w 2856548"/>
              <a:gd name="connsiteY2208" fmla="*/ 899284 h 1536506"/>
              <a:gd name="connsiteX2209" fmla="*/ 1666156 w 2856548"/>
              <a:gd name="connsiteY2209" fmla="*/ 913770 h 1536506"/>
              <a:gd name="connsiteX2210" fmla="*/ 1695079 w 2856548"/>
              <a:gd name="connsiteY2210" fmla="*/ 896209 h 1536506"/>
              <a:gd name="connsiteX2211" fmla="*/ 1704976 w 2856548"/>
              <a:gd name="connsiteY2211" fmla="*/ 890711 h 1536506"/>
              <a:gd name="connsiteX2212" fmla="*/ 1706354 w 2856548"/>
              <a:gd name="connsiteY2212" fmla="*/ 889364 h 1536506"/>
              <a:gd name="connsiteX2213" fmla="*/ 1713548 w 2856548"/>
              <a:gd name="connsiteY2213" fmla="*/ 884996 h 1536506"/>
              <a:gd name="connsiteX2214" fmla="*/ 1721050 w 2856548"/>
              <a:gd name="connsiteY2214" fmla="*/ 878329 h 1536506"/>
              <a:gd name="connsiteX2215" fmla="*/ 1454991 w 2856548"/>
              <a:gd name="connsiteY2215" fmla="*/ 874745 h 1536506"/>
              <a:gd name="connsiteX2216" fmla="*/ 1465581 w 2856548"/>
              <a:gd name="connsiteY2216" fmla="*/ 882774 h 1536506"/>
              <a:gd name="connsiteX2217" fmla="*/ 1467886 w 2856548"/>
              <a:gd name="connsiteY2217" fmla="*/ 884875 h 1536506"/>
              <a:gd name="connsiteX2218" fmla="*/ 1456373 w 2856548"/>
              <a:gd name="connsiteY2218" fmla="*/ 876424 h 1536506"/>
              <a:gd name="connsiteX2219" fmla="*/ 2767013 w 2856548"/>
              <a:gd name="connsiteY2219" fmla="*/ 873566 h 1536506"/>
              <a:gd name="connsiteX2220" fmla="*/ 2781301 w 2856548"/>
              <a:gd name="connsiteY2220" fmla="*/ 882139 h 1536506"/>
              <a:gd name="connsiteX2221" fmla="*/ 2789873 w 2856548"/>
              <a:gd name="connsiteY2221" fmla="*/ 884996 h 1536506"/>
              <a:gd name="connsiteX2222" fmla="*/ 2767013 w 2856548"/>
              <a:gd name="connsiteY2222" fmla="*/ 873566 h 1536506"/>
              <a:gd name="connsiteX2223" fmla="*/ 2731101 w 2856548"/>
              <a:gd name="connsiteY2223" fmla="*/ 870366 h 1536506"/>
              <a:gd name="connsiteX2224" fmla="*/ 2740343 w 2856548"/>
              <a:gd name="connsiteY2224" fmla="*/ 874519 h 1536506"/>
              <a:gd name="connsiteX2225" fmla="*/ 2737486 w 2856548"/>
              <a:gd name="connsiteY2225" fmla="*/ 877376 h 1536506"/>
              <a:gd name="connsiteX2226" fmla="*/ 2731101 w 2856548"/>
              <a:gd name="connsiteY2226" fmla="*/ 870366 h 1536506"/>
              <a:gd name="connsiteX2227" fmla="*/ 2753678 w 2856548"/>
              <a:gd name="connsiteY2227" fmla="*/ 858326 h 1536506"/>
              <a:gd name="connsiteX2228" fmla="*/ 2756536 w 2856548"/>
              <a:gd name="connsiteY2228" fmla="*/ 862136 h 1536506"/>
              <a:gd name="connsiteX2229" fmla="*/ 2776538 w 2856548"/>
              <a:gd name="connsiteY2229" fmla="*/ 876424 h 1536506"/>
              <a:gd name="connsiteX2230" fmla="*/ 2766061 w 2856548"/>
              <a:gd name="connsiteY2230" fmla="*/ 867851 h 1536506"/>
              <a:gd name="connsiteX2231" fmla="*/ 2753678 w 2856548"/>
              <a:gd name="connsiteY2231" fmla="*/ 858326 h 1536506"/>
              <a:gd name="connsiteX2232" fmla="*/ 1738257 w 2856548"/>
              <a:gd name="connsiteY2232" fmla="*/ 858169 h 1536506"/>
              <a:gd name="connsiteX2233" fmla="*/ 1736408 w 2856548"/>
              <a:gd name="connsiteY2233" fmla="*/ 860231 h 1536506"/>
              <a:gd name="connsiteX2234" fmla="*/ 1737341 w 2856548"/>
              <a:gd name="connsiteY2234" fmla="*/ 859065 h 1536506"/>
              <a:gd name="connsiteX2235" fmla="*/ 1569406 w 2856548"/>
              <a:gd name="connsiteY2235" fmla="*/ 837414 h 1536506"/>
              <a:gd name="connsiteX2236" fmla="*/ 1603058 w 2856548"/>
              <a:gd name="connsiteY2236" fmla="*/ 838324 h 1536506"/>
              <a:gd name="connsiteX2237" fmla="*/ 1576388 w 2856548"/>
              <a:gd name="connsiteY2237" fmla="*/ 839276 h 1536506"/>
              <a:gd name="connsiteX2238" fmla="*/ 1598318 w 2856548"/>
              <a:gd name="connsiteY2238" fmla="*/ 835630 h 1536506"/>
              <a:gd name="connsiteX2239" fmla="*/ 1593533 w 2856548"/>
              <a:gd name="connsiteY2239" fmla="*/ 836419 h 1536506"/>
              <a:gd name="connsiteX2240" fmla="*/ 1590130 w 2856548"/>
              <a:gd name="connsiteY2240" fmla="*/ 835912 h 1536506"/>
              <a:gd name="connsiteX2241" fmla="*/ 1561285 w 2856548"/>
              <a:gd name="connsiteY2241" fmla="*/ 835248 h 1536506"/>
              <a:gd name="connsiteX2242" fmla="*/ 1569406 w 2856548"/>
              <a:gd name="connsiteY2242" fmla="*/ 837414 h 1536506"/>
              <a:gd name="connsiteX2243" fmla="*/ 1567816 w 2856548"/>
              <a:gd name="connsiteY2243" fmla="*/ 837371 h 1536506"/>
              <a:gd name="connsiteX2244" fmla="*/ 1607394 w 2856548"/>
              <a:gd name="connsiteY2244" fmla="*/ 834132 h 1536506"/>
              <a:gd name="connsiteX2245" fmla="*/ 1603058 w 2856548"/>
              <a:gd name="connsiteY2245" fmla="*/ 835466 h 1536506"/>
              <a:gd name="connsiteX2246" fmla="*/ 1598318 w 2856548"/>
              <a:gd name="connsiteY2246" fmla="*/ 835630 h 1536506"/>
              <a:gd name="connsiteX2247" fmla="*/ 930735 w 2856548"/>
              <a:gd name="connsiteY2247" fmla="*/ 832896 h 1536506"/>
              <a:gd name="connsiteX2248" fmla="*/ 960121 w 2856548"/>
              <a:gd name="connsiteY2248" fmla="*/ 836419 h 1536506"/>
              <a:gd name="connsiteX2249" fmla="*/ 935356 w 2856548"/>
              <a:gd name="connsiteY2249" fmla="*/ 834514 h 1536506"/>
              <a:gd name="connsiteX2250" fmla="*/ 1758536 w 2856548"/>
              <a:gd name="connsiteY2250" fmla="*/ 832572 h 1536506"/>
              <a:gd name="connsiteX2251" fmla="*/ 1757125 w 2856548"/>
              <a:gd name="connsiteY2251" fmla="*/ 834514 h 1536506"/>
              <a:gd name="connsiteX2252" fmla="*/ 1751979 w 2856548"/>
              <a:gd name="connsiteY2252" fmla="*/ 840768 h 1536506"/>
              <a:gd name="connsiteX2253" fmla="*/ 930287 w 2856548"/>
              <a:gd name="connsiteY2253" fmla="*/ 831840 h 1536506"/>
              <a:gd name="connsiteX2254" fmla="*/ 953453 w 2856548"/>
              <a:gd name="connsiteY2254" fmla="*/ 834514 h 1536506"/>
              <a:gd name="connsiteX2255" fmla="*/ 936308 w 2856548"/>
              <a:gd name="connsiteY2255" fmla="*/ 833561 h 1536506"/>
              <a:gd name="connsiteX2256" fmla="*/ 1547813 w 2856548"/>
              <a:gd name="connsiteY2256" fmla="*/ 831656 h 1536506"/>
              <a:gd name="connsiteX2257" fmla="*/ 1553529 w 2856548"/>
              <a:gd name="connsiteY2257" fmla="*/ 832728 h 1536506"/>
              <a:gd name="connsiteX2258" fmla="*/ 1561285 w 2856548"/>
              <a:gd name="connsiteY2258" fmla="*/ 835248 h 1536506"/>
              <a:gd name="connsiteX2259" fmla="*/ 991549 w 2856548"/>
              <a:gd name="connsiteY2259" fmla="*/ 831023 h 1536506"/>
              <a:gd name="connsiteX2260" fmla="*/ 987892 w 2856548"/>
              <a:gd name="connsiteY2260" fmla="*/ 832648 h 1536506"/>
              <a:gd name="connsiteX2261" fmla="*/ 984746 w 2856548"/>
              <a:gd name="connsiteY2261" fmla="*/ 833834 h 1536506"/>
              <a:gd name="connsiteX2262" fmla="*/ 978218 w 2856548"/>
              <a:gd name="connsiteY2262" fmla="*/ 835466 h 1536506"/>
              <a:gd name="connsiteX2263" fmla="*/ 983933 w 2856548"/>
              <a:gd name="connsiteY2263" fmla="*/ 833561 h 1536506"/>
              <a:gd name="connsiteX2264" fmla="*/ 926924 w 2856548"/>
              <a:gd name="connsiteY2264" fmla="*/ 830880 h 1536506"/>
              <a:gd name="connsiteX2265" fmla="*/ 930287 w 2856548"/>
              <a:gd name="connsiteY2265" fmla="*/ 831840 h 1536506"/>
              <a:gd name="connsiteX2266" fmla="*/ 928688 w 2856548"/>
              <a:gd name="connsiteY2266" fmla="*/ 831656 h 1536506"/>
              <a:gd name="connsiteX2267" fmla="*/ 992506 w 2856548"/>
              <a:gd name="connsiteY2267" fmla="*/ 830704 h 1536506"/>
              <a:gd name="connsiteX2268" fmla="*/ 991549 w 2856548"/>
              <a:gd name="connsiteY2268" fmla="*/ 831023 h 1536506"/>
              <a:gd name="connsiteX2269" fmla="*/ 992123 w 2856548"/>
              <a:gd name="connsiteY2269" fmla="*/ 830768 h 1536506"/>
              <a:gd name="connsiteX2270" fmla="*/ 1550404 w 2856548"/>
              <a:gd name="connsiteY2270" fmla="*/ 829995 h 1536506"/>
              <a:gd name="connsiteX2271" fmla="*/ 1590130 w 2856548"/>
              <a:gd name="connsiteY2271" fmla="*/ 835912 h 1536506"/>
              <a:gd name="connsiteX2272" fmla="*/ 1575436 w 2856548"/>
              <a:gd name="connsiteY2272" fmla="*/ 836419 h 1536506"/>
              <a:gd name="connsiteX2273" fmla="*/ 1551623 w 2856548"/>
              <a:gd name="connsiteY2273" fmla="*/ 830704 h 1536506"/>
              <a:gd name="connsiteX2274" fmla="*/ 1763078 w 2856548"/>
              <a:gd name="connsiteY2274" fmla="*/ 829751 h 1536506"/>
              <a:gd name="connsiteX2275" fmla="*/ 1744981 w 2856548"/>
              <a:gd name="connsiteY2275" fmla="*/ 853564 h 1536506"/>
              <a:gd name="connsiteX2276" fmla="*/ 1747838 w 2856548"/>
              <a:gd name="connsiteY2276" fmla="*/ 848801 h 1536506"/>
              <a:gd name="connsiteX2277" fmla="*/ 1738257 w 2856548"/>
              <a:gd name="connsiteY2277" fmla="*/ 858169 h 1536506"/>
              <a:gd name="connsiteX2278" fmla="*/ 1752958 w 2856548"/>
              <a:gd name="connsiteY2278" fmla="*/ 841776 h 1536506"/>
              <a:gd name="connsiteX2279" fmla="*/ 1763078 w 2856548"/>
              <a:gd name="connsiteY2279" fmla="*/ 829751 h 1536506"/>
              <a:gd name="connsiteX2280" fmla="*/ 1624955 w 2856548"/>
              <a:gd name="connsiteY2280" fmla="*/ 828729 h 1536506"/>
              <a:gd name="connsiteX2281" fmla="*/ 1617346 w 2856548"/>
              <a:gd name="connsiteY2281" fmla="*/ 832490 h 1536506"/>
              <a:gd name="connsiteX2282" fmla="*/ 1607394 w 2856548"/>
              <a:gd name="connsiteY2282" fmla="*/ 834132 h 1536506"/>
              <a:gd name="connsiteX2283" fmla="*/ 366713 w 2856548"/>
              <a:gd name="connsiteY2283" fmla="*/ 827846 h 1536506"/>
              <a:gd name="connsiteX2284" fmla="*/ 359093 w 2856548"/>
              <a:gd name="connsiteY2284" fmla="*/ 831656 h 1536506"/>
              <a:gd name="connsiteX2285" fmla="*/ 351315 w 2856548"/>
              <a:gd name="connsiteY2285" fmla="*/ 834250 h 1536506"/>
              <a:gd name="connsiteX2286" fmla="*/ 1544725 w 2856548"/>
              <a:gd name="connsiteY2286" fmla="*/ 826696 h 1536506"/>
              <a:gd name="connsiteX2287" fmla="*/ 1550404 w 2856548"/>
              <a:gd name="connsiteY2287" fmla="*/ 829995 h 1536506"/>
              <a:gd name="connsiteX2288" fmla="*/ 1548766 w 2856548"/>
              <a:gd name="connsiteY2288" fmla="*/ 829752 h 1536506"/>
              <a:gd name="connsiteX2289" fmla="*/ 1630707 w 2856548"/>
              <a:gd name="connsiteY2289" fmla="*/ 825885 h 1536506"/>
              <a:gd name="connsiteX2290" fmla="*/ 1627823 w 2856548"/>
              <a:gd name="connsiteY2290" fmla="*/ 827846 h 1536506"/>
              <a:gd name="connsiteX2291" fmla="*/ 1624955 w 2856548"/>
              <a:gd name="connsiteY2291" fmla="*/ 828729 h 1536506"/>
              <a:gd name="connsiteX2292" fmla="*/ 905459 w 2856548"/>
              <a:gd name="connsiteY2292" fmla="*/ 821435 h 1536506"/>
              <a:gd name="connsiteX2293" fmla="*/ 926924 w 2856548"/>
              <a:gd name="connsiteY2293" fmla="*/ 830880 h 1536506"/>
              <a:gd name="connsiteX2294" fmla="*/ 916306 w 2856548"/>
              <a:gd name="connsiteY2294" fmla="*/ 827846 h 1536506"/>
              <a:gd name="connsiteX2295" fmla="*/ 930735 w 2856548"/>
              <a:gd name="connsiteY2295" fmla="*/ 832896 h 1536506"/>
              <a:gd name="connsiteX2296" fmla="*/ 922378 w 2856548"/>
              <a:gd name="connsiteY2296" fmla="*/ 831895 h 1536506"/>
              <a:gd name="connsiteX2297" fmla="*/ 904368 w 2856548"/>
              <a:gd name="connsiteY2297" fmla="*/ 820761 h 1536506"/>
              <a:gd name="connsiteX2298" fmla="*/ 905459 w 2856548"/>
              <a:gd name="connsiteY2298" fmla="*/ 821435 h 1536506"/>
              <a:gd name="connsiteX2299" fmla="*/ 904876 w 2856548"/>
              <a:gd name="connsiteY2299" fmla="*/ 821179 h 1536506"/>
              <a:gd name="connsiteX2300" fmla="*/ 1649731 w 2856548"/>
              <a:gd name="connsiteY2300" fmla="*/ 816416 h 1536506"/>
              <a:gd name="connsiteX2301" fmla="*/ 1648184 w 2856548"/>
              <a:gd name="connsiteY2301" fmla="*/ 818774 h 1536506"/>
              <a:gd name="connsiteX2302" fmla="*/ 1644016 w 2856548"/>
              <a:gd name="connsiteY2302" fmla="*/ 822131 h 1536506"/>
              <a:gd name="connsiteX2303" fmla="*/ 1633538 w 2856548"/>
              <a:gd name="connsiteY2303" fmla="*/ 828799 h 1536506"/>
              <a:gd name="connsiteX2304" fmla="*/ 1624013 w 2856548"/>
              <a:gd name="connsiteY2304" fmla="*/ 833561 h 1536506"/>
              <a:gd name="connsiteX2305" fmla="*/ 1628776 w 2856548"/>
              <a:gd name="connsiteY2305" fmla="*/ 830704 h 1536506"/>
              <a:gd name="connsiteX2306" fmla="*/ 1620203 w 2856548"/>
              <a:gd name="connsiteY2306" fmla="*/ 833561 h 1536506"/>
              <a:gd name="connsiteX2307" fmla="*/ 1634491 w 2856548"/>
              <a:gd name="connsiteY2307" fmla="*/ 826894 h 1536506"/>
              <a:gd name="connsiteX2308" fmla="*/ 1639253 w 2856548"/>
              <a:gd name="connsiteY2308" fmla="*/ 824036 h 1536506"/>
              <a:gd name="connsiteX2309" fmla="*/ 1643063 w 2856548"/>
              <a:gd name="connsiteY2309" fmla="*/ 821179 h 1536506"/>
              <a:gd name="connsiteX2310" fmla="*/ 1649731 w 2856548"/>
              <a:gd name="connsiteY2310" fmla="*/ 816416 h 1536506"/>
              <a:gd name="connsiteX2311" fmla="*/ 1646256 w 2856548"/>
              <a:gd name="connsiteY2311" fmla="*/ 815312 h 1536506"/>
              <a:gd name="connsiteX2312" fmla="*/ 1638301 w 2856548"/>
              <a:gd name="connsiteY2312" fmla="*/ 822131 h 1536506"/>
              <a:gd name="connsiteX2313" fmla="*/ 1630707 w 2856548"/>
              <a:gd name="connsiteY2313" fmla="*/ 825885 h 1536506"/>
              <a:gd name="connsiteX2314" fmla="*/ 1655446 w 2856548"/>
              <a:gd name="connsiteY2314" fmla="*/ 812606 h 1536506"/>
              <a:gd name="connsiteX2315" fmla="*/ 1647231 w 2856548"/>
              <a:gd name="connsiteY2315" fmla="*/ 820226 h 1536506"/>
              <a:gd name="connsiteX2316" fmla="*/ 1648184 w 2856548"/>
              <a:gd name="connsiteY2316" fmla="*/ 818774 h 1536506"/>
              <a:gd name="connsiteX2317" fmla="*/ 1652588 w 2856548"/>
              <a:gd name="connsiteY2317" fmla="*/ 815226 h 1536506"/>
              <a:gd name="connsiteX2318" fmla="*/ 1655446 w 2856548"/>
              <a:gd name="connsiteY2318" fmla="*/ 812606 h 1536506"/>
              <a:gd name="connsiteX2319" fmla="*/ 1401128 w 2856548"/>
              <a:gd name="connsiteY2319" fmla="*/ 812606 h 1536506"/>
              <a:gd name="connsiteX2320" fmla="*/ 1443991 w 2856548"/>
              <a:gd name="connsiteY2320" fmla="*/ 863089 h 1536506"/>
              <a:gd name="connsiteX2321" fmla="*/ 1449611 w 2856548"/>
              <a:gd name="connsiteY2321" fmla="*/ 868213 h 1536506"/>
              <a:gd name="connsiteX2322" fmla="*/ 1454991 w 2856548"/>
              <a:gd name="connsiteY2322" fmla="*/ 874745 h 1536506"/>
              <a:gd name="connsiteX2323" fmla="*/ 1445896 w 2856548"/>
              <a:gd name="connsiteY2323" fmla="*/ 867851 h 1536506"/>
              <a:gd name="connsiteX2324" fmla="*/ 1401128 w 2856548"/>
              <a:gd name="connsiteY2324" fmla="*/ 812606 h 1536506"/>
              <a:gd name="connsiteX2325" fmla="*/ 1022033 w 2856548"/>
              <a:gd name="connsiteY2325" fmla="*/ 807844 h 1536506"/>
              <a:gd name="connsiteX2326" fmla="*/ 1012508 w 2856548"/>
              <a:gd name="connsiteY2326" fmla="*/ 817369 h 1536506"/>
              <a:gd name="connsiteX2327" fmla="*/ 1000126 w 2856548"/>
              <a:gd name="connsiteY2327" fmla="*/ 825941 h 1536506"/>
              <a:gd name="connsiteX2328" fmla="*/ 1011437 w 2856548"/>
              <a:gd name="connsiteY2328" fmla="*/ 818321 h 1536506"/>
              <a:gd name="connsiteX2329" fmla="*/ 1007877 w 2856548"/>
              <a:gd name="connsiteY2329" fmla="*/ 821996 h 1536506"/>
              <a:gd name="connsiteX2330" fmla="*/ 1007498 w 2856548"/>
              <a:gd name="connsiteY2330" fmla="*/ 822273 h 1536506"/>
              <a:gd name="connsiteX2331" fmla="*/ 994411 w 2856548"/>
              <a:gd name="connsiteY2331" fmla="*/ 829751 h 1536506"/>
              <a:gd name="connsiteX2332" fmla="*/ 992123 w 2856548"/>
              <a:gd name="connsiteY2332" fmla="*/ 830768 h 1536506"/>
              <a:gd name="connsiteX2333" fmla="*/ 986791 w 2856548"/>
              <a:gd name="connsiteY2333" fmla="*/ 831656 h 1536506"/>
              <a:gd name="connsiteX2334" fmla="*/ 979171 w 2856548"/>
              <a:gd name="connsiteY2334" fmla="*/ 833561 h 1536506"/>
              <a:gd name="connsiteX2335" fmla="*/ 969646 w 2856548"/>
              <a:gd name="connsiteY2335" fmla="*/ 835466 h 1536506"/>
              <a:gd name="connsiteX2336" fmla="*/ 964883 w 2856548"/>
              <a:gd name="connsiteY2336" fmla="*/ 836419 h 1536506"/>
              <a:gd name="connsiteX2337" fmla="*/ 960121 w 2856548"/>
              <a:gd name="connsiteY2337" fmla="*/ 836419 h 1536506"/>
              <a:gd name="connsiteX2338" fmla="*/ 989648 w 2856548"/>
              <a:gd name="connsiteY2338" fmla="*/ 829751 h 1536506"/>
              <a:gd name="connsiteX2339" fmla="*/ 1022033 w 2856548"/>
              <a:gd name="connsiteY2339" fmla="*/ 807844 h 1536506"/>
              <a:gd name="connsiteX2340" fmla="*/ 1656164 w 2856548"/>
              <a:gd name="connsiteY2340" fmla="*/ 806820 h 1536506"/>
              <a:gd name="connsiteX2341" fmla="*/ 1651636 w 2856548"/>
              <a:gd name="connsiteY2341" fmla="*/ 811654 h 1536506"/>
              <a:gd name="connsiteX2342" fmla="*/ 1646256 w 2856548"/>
              <a:gd name="connsiteY2342" fmla="*/ 815312 h 1536506"/>
              <a:gd name="connsiteX2343" fmla="*/ 1036321 w 2856548"/>
              <a:gd name="connsiteY2343" fmla="*/ 802129 h 1536506"/>
              <a:gd name="connsiteX2344" fmla="*/ 996316 w 2856548"/>
              <a:gd name="connsiteY2344" fmla="*/ 833561 h 1536506"/>
              <a:gd name="connsiteX2345" fmla="*/ 1036321 w 2856548"/>
              <a:gd name="connsiteY2345" fmla="*/ 802129 h 1536506"/>
              <a:gd name="connsiteX2346" fmla="*/ 1509713 w 2856548"/>
              <a:gd name="connsiteY2346" fmla="*/ 800224 h 1536506"/>
              <a:gd name="connsiteX2347" fmla="*/ 1544725 w 2856548"/>
              <a:gd name="connsiteY2347" fmla="*/ 826696 h 1536506"/>
              <a:gd name="connsiteX2348" fmla="*/ 1530311 w 2856548"/>
              <a:gd name="connsiteY2348" fmla="*/ 818321 h 1536506"/>
              <a:gd name="connsiteX2349" fmla="*/ 1509713 w 2856548"/>
              <a:gd name="connsiteY2349" fmla="*/ 800224 h 1536506"/>
              <a:gd name="connsiteX2350" fmla="*/ 395588 w 2856548"/>
              <a:gd name="connsiteY2350" fmla="*/ 799870 h 1536506"/>
              <a:gd name="connsiteX2351" fmla="*/ 384811 w 2856548"/>
              <a:gd name="connsiteY2351" fmla="*/ 812606 h 1536506"/>
              <a:gd name="connsiteX2352" fmla="*/ 362903 w 2856548"/>
              <a:gd name="connsiteY2352" fmla="*/ 827846 h 1536506"/>
              <a:gd name="connsiteX2353" fmla="*/ 338138 w 2856548"/>
              <a:gd name="connsiteY2353" fmla="*/ 836419 h 1536506"/>
              <a:gd name="connsiteX2354" fmla="*/ 350521 w 2856548"/>
              <a:gd name="connsiteY2354" fmla="*/ 834514 h 1536506"/>
              <a:gd name="connsiteX2355" fmla="*/ 351315 w 2856548"/>
              <a:gd name="connsiteY2355" fmla="*/ 834250 h 1536506"/>
              <a:gd name="connsiteX2356" fmla="*/ 345305 w 2856548"/>
              <a:gd name="connsiteY2356" fmla="*/ 836749 h 1536506"/>
              <a:gd name="connsiteX2357" fmla="*/ 337817 w 2856548"/>
              <a:gd name="connsiteY2357" fmla="*/ 838092 h 1536506"/>
              <a:gd name="connsiteX2358" fmla="*/ 314326 w 2856548"/>
              <a:gd name="connsiteY2358" fmla="*/ 839276 h 1536506"/>
              <a:gd name="connsiteX2359" fmla="*/ 288608 w 2856548"/>
              <a:gd name="connsiteY2359" fmla="*/ 833561 h 1536506"/>
              <a:gd name="connsiteX2360" fmla="*/ 267653 w 2856548"/>
              <a:gd name="connsiteY2360" fmla="*/ 823084 h 1536506"/>
              <a:gd name="connsiteX2361" fmla="*/ 306706 w 2856548"/>
              <a:gd name="connsiteY2361" fmla="*/ 836419 h 1536506"/>
              <a:gd name="connsiteX2362" fmla="*/ 330518 w 2856548"/>
              <a:gd name="connsiteY2362" fmla="*/ 836419 h 1536506"/>
              <a:gd name="connsiteX2363" fmla="*/ 353378 w 2856548"/>
              <a:gd name="connsiteY2363" fmla="*/ 830704 h 1536506"/>
              <a:gd name="connsiteX2364" fmla="*/ 374810 w 2856548"/>
              <a:gd name="connsiteY2364" fmla="*/ 818917 h 1536506"/>
              <a:gd name="connsiteX2365" fmla="*/ 1664301 w 2856548"/>
              <a:gd name="connsiteY2365" fmla="*/ 798132 h 1536506"/>
              <a:gd name="connsiteX2366" fmla="*/ 1658303 w 2856548"/>
              <a:gd name="connsiteY2366" fmla="*/ 804986 h 1536506"/>
              <a:gd name="connsiteX2367" fmla="*/ 1656164 w 2856548"/>
              <a:gd name="connsiteY2367" fmla="*/ 806820 h 1536506"/>
              <a:gd name="connsiteX2368" fmla="*/ 397442 w 2856548"/>
              <a:gd name="connsiteY2368" fmla="*/ 797679 h 1536506"/>
              <a:gd name="connsiteX2369" fmla="*/ 396241 w 2856548"/>
              <a:gd name="connsiteY2369" fmla="*/ 799271 h 1536506"/>
              <a:gd name="connsiteX2370" fmla="*/ 395588 w 2856548"/>
              <a:gd name="connsiteY2370" fmla="*/ 799870 h 1536506"/>
              <a:gd name="connsiteX2371" fmla="*/ 2761674 w 2856548"/>
              <a:gd name="connsiteY2371" fmla="*/ 796514 h 1536506"/>
              <a:gd name="connsiteX2372" fmla="*/ 2765109 w 2856548"/>
              <a:gd name="connsiteY2372" fmla="*/ 801057 h 1536506"/>
              <a:gd name="connsiteX2373" fmla="*/ 2770823 w 2856548"/>
              <a:gd name="connsiteY2373" fmla="*/ 809749 h 1536506"/>
              <a:gd name="connsiteX2374" fmla="*/ 2762323 w 2856548"/>
              <a:gd name="connsiteY2374" fmla="*/ 798329 h 1536506"/>
              <a:gd name="connsiteX2375" fmla="*/ 1389698 w 2856548"/>
              <a:gd name="connsiteY2375" fmla="*/ 795461 h 1536506"/>
              <a:gd name="connsiteX2376" fmla="*/ 1392932 w 2856548"/>
              <a:gd name="connsiteY2376" fmla="*/ 799388 h 1536506"/>
              <a:gd name="connsiteX2377" fmla="*/ 1395413 w 2856548"/>
              <a:gd name="connsiteY2377" fmla="*/ 803081 h 1536506"/>
              <a:gd name="connsiteX2378" fmla="*/ 1389698 w 2856548"/>
              <a:gd name="connsiteY2378" fmla="*/ 795461 h 1536506"/>
              <a:gd name="connsiteX2379" fmla="*/ 2141361 w 2856548"/>
              <a:gd name="connsiteY2379" fmla="*/ 787402 h 1536506"/>
              <a:gd name="connsiteX2380" fmla="*/ 2169796 w 2856548"/>
              <a:gd name="connsiteY2380" fmla="*/ 815464 h 1536506"/>
              <a:gd name="connsiteX2381" fmla="*/ 2163128 w 2856548"/>
              <a:gd name="connsiteY2381" fmla="*/ 809749 h 1536506"/>
              <a:gd name="connsiteX2382" fmla="*/ 2155508 w 2856548"/>
              <a:gd name="connsiteY2382" fmla="*/ 803081 h 1536506"/>
              <a:gd name="connsiteX2383" fmla="*/ 2145269 w 2856548"/>
              <a:gd name="connsiteY2383" fmla="*/ 792246 h 1536506"/>
              <a:gd name="connsiteX2384" fmla="*/ 1678212 w 2856548"/>
              <a:gd name="connsiteY2384" fmla="*/ 782234 h 1536506"/>
              <a:gd name="connsiteX2385" fmla="*/ 1674496 w 2856548"/>
              <a:gd name="connsiteY2385" fmla="*/ 787246 h 1536506"/>
              <a:gd name="connsiteX2386" fmla="*/ 1664301 w 2856548"/>
              <a:gd name="connsiteY2386" fmla="*/ 798132 h 1536506"/>
              <a:gd name="connsiteX2387" fmla="*/ 1678727 w 2856548"/>
              <a:gd name="connsiteY2387" fmla="*/ 781539 h 1536506"/>
              <a:gd name="connsiteX2388" fmla="*/ 1678306 w 2856548"/>
              <a:gd name="connsiteY2388" fmla="*/ 782126 h 1536506"/>
              <a:gd name="connsiteX2389" fmla="*/ 1678212 w 2856548"/>
              <a:gd name="connsiteY2389" fmla="*/ 782234 h 1536506"/>
              <a:gd name="connsiteX2390" fmla="*/ 2744153 w 2856548"/>
              <a:gd name="connsiteY2390" fmla="*/ 778316 h 1536506"/>
              <a:gd name="connsiteX2391" fmla="*/ 2759393 w 2856548"/>
              <a:gd name="connsiteY2391" fmla="*/ 798319 h 1536506"/>
              <a:gd name="connsiteX2392" fmla="*/ 2747963 w 2856548"/>
              <a:gd name="connsiteY2392" fmla="*/ 781174 h 1536506"/>
              <a:gd name="connsiteX2393" fmla="*/ 2749868 w 2856548"/>
              <a:gd name="connsiteY2393" fmla="*/ 784984 h 1536506"/>
              <a:gd name="connsiteX2394" fmla="*/ 2744153 w 2856548"/>
              <a:gd name="connsiteY2394" fmla="*/ 778316 h 1536506"/>
              <a:gd name="connsiteX2395" fmla="*/ 856298 w 2856548"/>
              <a:gd name="connsiteY2395" fmla="*/ 775459 h 1536506"/>
              <a:gd name="connsiteX2396" fmla="*/ 876301 w 2856548"/>
              <a:gd name="connsiteY2396" fmla="*/ 799271 h 1536506"/>
              <a:gd name="connsiteX2397" fmla="*/ 888756 w 2856548"/>
              <a:gd name="connsiteY2397" fmla="*/ 810688 h 1536506"/>
              <a:gd name="connsiteX2398" fmla="*/ 889636 w 2856548"/>
              <a:gd name="connsiteY2398" fmla="*/ 811654 h 1536506"/>
              <a:gd name="connsiteX2399" fmla="*/ 890170 w 2856548"/>
              <a:gd name="connsiteY2399" fmla="*/ 811984 h 1536506"/>
              <a:gd name="connsiteX2400" fmla="*/ 899161 w 2856548"/>
              <a:gd name="connsiteY2400" fmla="*/ 820226 h 1536506"/>
              <a:gd name="connsiteX2401" fmla="*/ 877253 w 2856548"/>
              <a:gd name="connsiteY2401" fmla="*/ 801176 h 1536506"/>
              <a:gd name="connsiteX2402" fmla="*/ 856298 w 2856548"/>
              <a:gd name="connsiteY2402" fmla="*/ 775459 h 1536506"/>
              <a:gd name="connsiteX2403" fmla="*/ 426721 w 2856548"/>
              <a:gd name="connsiteY2403" fmla="*/ 763076 h 1536506"/>
              <a:gd name="connsiteX2404" fmla="*/ 407671 w 2856548"/>
              <a:gd name="connsiteY2404" fmla="*/ 788794 h 1536506"/>
              <a:gd name="connsiteX2405" fmla="*/ 394336 w 2856548"/>
              <a:gd name="connsiteY2405" fmla="*/ 804034 h 1536506"/>
              <a:gd name="connsiteX2406" fmla="*/ 423870 w 2856548"/>
              <a:gd name="connsiteY2406" fmla="*/ 766446 h 1536506"/>
              <a:gd name="connsiteX2407" fmla="*/ 1075373 w 2856548"/>
              <a:gd name="connsiteY2407" fmla="*/ 742121 h 1536506"/>
              <a:gd name="connsiteX2408" fmla="*/ 1043941 w 2856548"/>
              <a:gd name="connsiteY2408" fmla="*/ 786889 h 1536506"/>
              <a:gd name="connsiteX2409" fmla="*/ 1075373 w 2856548"/>
              <a:gd name="connsiteY2409" fmla="*/ 742121 h 1536506"/>
              <a:gd name="connsiteX2410" fmla="*/ 2105026 w 2856548"/>
              <a:gd name="connsiteY2410" fmla="*/ 740216 h 1536506"/>
              <a:gd name="connsiteX2411" fmla="*/ 2127886 w 2856548"/>
              <a:gd name="connsiteY2411" fmla="*/ 770696 h 1536506"/>
              <a:gd name="connsiteX2412" fmla="*/ 2141361 w 2856548"/>
              <a:gd name="connsiteY2412" fmla="*/ 787402 h 1536506"/>
              <a:gd name="connsiteX2413" fmla="*/ 2133482 w 2856548"/>
              <a:gd name="connsiteY2413" fmla="*/ 779626 h 1536506"/>
              <a:gd name="connsiteX2414" fmla="*/ 2105026 w 2856548"/>
              <a:gd name="connsiteY2414" fmla="*/ 740216 h 1536506"/>
              <a:gd name="connsiteX2415" fmla="*/ 1343163 w 2856548"/>
              <a:gd name="connsiteY2415" fmla="*/ 738855 h 1536506"/>
              <a:gd name="connsiteX2416" fmla="*/ 1351003 w 2856548"/>
              <a:gd name="connsiteY2416" fmla="*/ 745931 h 1536506"/>
              <a:gd name="connsiteX2417" fmla="*/ 1379221 w 2856548"/>
              <a:gd name="connsiteY2417" fmla="*/ 784031 h 1536506"/>
              <a:gd name="connsiteX2418" fmla="*/ 1357313 w 2856548"/>
              <a:gd name="connsiteY2418" fmla="*/ 755456 h 1536506"/>
              <a:gd name="connsiteX2419" fmla="*/ 1211581 w 2856548"/>
              <a:gd name="connsiteY2419" fmla="*/ 727834 h 1536506"/>
              <a:gd name="connsiteX2420" fmla="*/ 1186816 w 2856548"/>
              <a:gd name="connsiteY2420" fmla="*/ 753551 h 1536506"/>
              <a:gd name="connsiteX2421" fmla="*/ 1191698 w 2856548"/>
              <a:gd name="connsiteY2421" fmla="*/ 747241 h 1536506"/>
              <a:gd name="connsiteX2422" fmla="*/ 1195614 w 2856548"/>
              <a:gd name="connsiteY2422" fmla="*/ 742663 h 1536506"/>
              <a:gd name="connsiteX2423" fmla="*/ 1205223 w 2856548"/>
              <a:gd name="connsiteY2423" fmla="*/ 733133 h 1536506"/>
              <a:gd name="connsiteX2424" fmla="*/ 1327786 w 2856548"/>
              <a:gd name="connsiteY2424" fmla="*/ 724976 h 1536506"/>
              <a:gd name="connsiteX2425" fmla="*/ 1342192 w 2856548"/>
              <a:gd name="connsiteY2425" fmla="*/ 737716 h 1536506"/>
              <a:gd name="connsiteX2426" fmla="*/ 1343163 w 2856548"/>
              <a:gd name="connsiteY2426" fmla="*/ 738855 h 1536506"/>
              <a:gd name="connsiteX2427" fmla="*/ 2362201 w 2856548"/>
              <a:gd name="connsiteY2427" fmla="*/ 723071 h 1536506"/>
              <a:gd name="connsiteX2428" fmla="*/ 2358877 w 2856548"/>
              <a:gd name="connsiteY2428" fmla="*/ 727714 h 1536506"/>
              <a:gd name="connsiteX2429" fmla="*/ 2358354 w 2856548"/>
              <a:gd name="connsiteY2429" fmla="*/ 728364 h 1536506"/>
              <a:gd name="connsiteX2430" fmla="*/ 2359341 w 2856548"/>
              <a:gd name="connsiteY2430" fmla="*/ 726884 h 1536506"/>
              <a:gd name="connsiteX2431" fmla="*/ 1963103 w 2856548"/>
              <a:gd name="connsiteY2431" fmla="*/ 721166 h 1536506"/>
              <a:gd name="connsiteX2432" fmla="*/ 1991678 w 2856548"/>
              <a:gd name="connsiteY2432" fmla="*/ 747836 h 1536506"/>
              <a:gd name="connsiteX2433" fmla="*/ 1963103 w 2856548"/>
              <a:gd name="connsiteY2433" fmla="*/ 721166 h 1536506"/>
              <a:gd name="connsiteX2434" fmla="*/ 2361725 w 2856548"/>
              <a:gd name="connsiteY2434" fmla="*/ 718309 h 1536506"/>
              <a:gd name="connsiteX2435" fmla="*/ 2355533 w 2856548"/>
              <a:gd name="connsiteY2435" fmla="*/ 726881 h 1536506"/>
              <a:gd name="connsiteX2436" fmla="*/ 2351723 w 2856548"/>
              <a:gd name="connsiteY2436" fmla="*/ 732596 h 1536506"/>
              <a:gd name="connsiteX2437" fmla="*/ 2336483 w 2856548"/>
              <a:gd name="connsiteY2437" fmla="*/ 755456 h 1536506"/>
              <a:gd name="connsiteX2438" fmla="*/ 2359343 w 2856548"/>
              <a:gd name="connsiteY2438" fmla="*/ 721166 h 1536506"/>
              <a:gd name="connsiteX2439" fmla="*/ 2361725 w 2856548"/>
              <a:gd name="connsiteY2439" fmla="*/ 718309 h 1536506"/>
              <a:gd name="connsiteX2440" fmla="*/ 1098233 w 2856548"/>
              <a:gd name="connsiteY2440" fmla="*/ 718309 h 1536506"/>
              <a:gd name="connsiteX2441" fmla="*/ 1069658 w 2856548"/>
              <a:gd name="connsiteY2441" fmla="*/ 760219 h 1536506"/>
              <a:gd name="connsiteX2442" fmla="*/ 1098233 w 2856548"/>
              <a:gd name="connsiteY2442" fmla="*/ 718309 h 1536506"/>
              <a:gd name="connsiteX2443" fmla="*/ 2715014 w 2856548"/>
              <a:gd name="connsiteY2443" fmla="*/ 716907 h 1536506"/>
              <a:gd name="connsiteX2444" fmla="*/ 2729509 w 2856548"/>
              <a:gd name="connsiteY2444" fmla="*/ 735692 h 1536506"/>
              <a:gd name="connsiteX2445" fmla="*/ 2742248 w 2856548"/>
              <a:gd name="connsiteY2445" fmla="*/ 753551 h 1536506"/>
              <a:gd name="connsiteX2446" fmla="*/ 2735581 w 2856548"/>
              <a:gd name="connsiteY2446" fmla="*/ 745931 h 1536506"/>
              <a:gd name="connsiteX2447" fmla="*/ 2715467 w 2856548"/>
              <a:gd name="connsiteY2447" fmla="*/ 717588 h 1536506"/>
              <a:gd name="connsiteX2448" fmla="*/ 1726358 w 2856548"/>
              <a:gd name="connsiteY2448" fmla="*/ 716333 h 1536506"/>
              <a:gd name="connsiteX2449" fmla="*/ 1697356 w 2856548"/>
              <a:gd name="connsiteY2449" fmla="*/ 756409 h 1536506"/>
              <a:gd name="connsiteX2450" fmla="*/ 1678727 w 2856548"/>
              <a:gd name="connsiteY2450" fmla="*/ 781539 h 1536506"/>
              <a:gd name="connsiteX2451" fmla="*/ 1719263 w 2856548"/>
              <a:gd name="connsiteY2451" fmla="*/ 724976 h 1536506"/>
              <a:gd name="connsiteX2452" fmla="*/ 2366963 w 2856548"/>
              <a:gd name="connsiteY2452" fmla="*/ 715451 h 1536506"/>
              <a:gd name="connsiteX2453" fmla="*/ 2359341 w 2856548"/>
              <a:gd name="connsiteY2453" fmla="*/ 726884 h 1536506"/>
              <a:gd name="connsiteX2454" fmla="*/ 2356486 w 2856548"/>
              <a:gd name="connsiteY2454" fmla="*/ 730691 h 1536506"/>
              <a:gd name="connsiteX2455" fmla="*/ 2358354 w 2856548"/>
              <a:gd name="connsiteY2455" fmla="*/ 728364 h 1536506"/>
              <a:gd name="connsiteX2456" fmla="*/ 2357589 w 2856548"/>
              <a:gd name="connsiteY2456" fmla="*/ 729513 h 1536506"/>
              <a:gd name="connsiteX2457" fmla="*/ 2333952 w 2856548"/>
              <a:gd name="connsiteY2457" fmla="*/ 762525 h 1536506"/>
              <a:gd name="connsiteX2458" fmla="*/ 2333983 w 2856548"/>
              <a:gd name="connsiteY2458" fmla="*/ 762481 h 1536506"/>
              <a:gd name="connsiteX2459" fmla="*/ 2366963 w 2856548"/>
              <a:gd name="connsiteY2459" fmla="*/ 715451 h 1536506"/>
              <a:gd name="connsiteX2460" fmla="*/ 806060 w 2856548"/>
              <a:gd name="connsiteY2460" fmla="*/ 715125 h 1536506"/>
              <a:gd name="connsiteX2461" fmla="*/ 809626 w 2856548"/>
              <a:gd name="connsiteY2461" fmla="*/ 719261 h 1536506"/>
              <a:gd name="connsiteX2462" fmla="*/ 810578 w 2856548"/>
              <a:gd name="connsiteY2462" fmla="*/ 721166 h 1536506"/>
              <a:gd name="connsiteX2463" fmla="*/ 1273493 w 2856548"/>
              <a:gd name="connsiteY2463" fmla="*/ 704974 h 1536506"/>
              <a:gd name="connsiteX2464" fmla="*/ 1290638 w 2856548"/>
              <a:gd name="connsiteY2464" fmla="*/ 706879 h 1536506"/>
              <a:gd name="connsiteX2465" fmla="*/ 1284923 w 2856548"/>
              <a:gd name="connsiteY2465" fmla="*/ 706879 h 1536506"/>
              <a:gd name="connsiteX2466" fmla="*/ 1281113 w 2856548"/>
              <a:gd name="connsiteY2466" fmla="*/ 705926 h 1536506"/>
              <a:gd name="connsiteX2467" fmla="*/ 1276351 w 2856548"/>
              <a:gd name="connsiteY2467" fmla="*/ 705926 h 1536506"/>
              <a:gd name="connsiteX2468" fmla="*/ 1266826 w 2856548"/>
              <a:gd name="connsiteY2468" fmla="*/ 705926 h 1536506"/>
              <a:gd name="connsiteX2469" fmla="*/ 1258253 w 2856548"/>
              <a:gd name="connsiteY2469" fmla="*/ 706879 h 1536506"/>
              <a:gd name="connsiteX2470" fmla="*/ 1273493 w 2856548"/>
              <a:gd name="connsiteY2470" fmla="*/ 704974 h 1536506"/>
              <a:gd name="connsiteX2471" fmla="*/ 794386 w 2856548"/>
              <a:gd name="connsiteY2471" fmla="*/ 700211 h 1536506"/>
              <a:gd name="connsiteX2472" fmla="*/ 800339 w 2856548"/>
              <a:gd name="connsiteY2472" fmla="*/ 707474 h 1536506"/>
              <a:gd name="connsiteX2473" fmla="*/ 806060 w 2856548"/>
              <a:gd name="connsiteY2473" fmla="*/ 715125 h 1536506"/>
              <a:gd name="connsiteX2474" fmla="*/ 801036 w 2856548"/>
              <a:gd name="connsiteY2474" fmla="*/ 709296 h 1536506"/>
              <a:gd name="connsiteX2475" fmla="*/ 800101 w 2856548"/>
              <a:gd name="connsiteY2475" fmla="*/ 708070 h 1536506"/>
              <a:gd name="connsiteX2476" fmla="*/ 794386 w 2856548"/>
              <a:gd name="connsiteY2476" fmla="*/ 700211 h 1536506"/>
              <a:gd name="connsiteX2477" fmla="*/ 1428555 w 2856548"/>
              <a:gd name="connsiteY2477" fmla="*/ 698713 h 1536506"/>
              <a:gd name="connsiteX2478" fmla="*/ 1442086 w 2856548"/>
              <a:gd name="connsiteY2478" fmla="*/ 714499 h 1536506"/>
              <a:gd name="connsiteX2479" fmla="*/ 1468756 w 2856548"/>
              <a:gd name="connsiteY2479" fmla="*/ 752599 h 1536506"/>
              <a:gd name="connsiteX2480" fmla="*/ 1424771 w 2856548"/>
              <a:gd name="connsiteY2480" fmla="*/ 689842 h 1536506"/>
              <a:gd name="connsiteX2481" fmla="*/ 1432561 w 2856548"/>
              <a:gd name="connsiteY2481" fmla="*/ 697354 h 1536506"/>
              <a:gd name="connsiteX2482" fmla="*/ 1431608 w 2856548"/>
              <a:gd name="connsiteY2482" fmla="*/ 698306 h 1536506"/>
              <a:gd name="connsiteX2483" fmla="*/ 1498283 w 2856548"/>
              <a:gd name="connsiteY2483" fmla="*/ 787841 h 1536506"/>
              <a:gd name="connsiteX2484" fmla="*/ 1466851 w 2856548"/>
              <a:gd name="connsiteY2484" fmla="*/ 746884 h 1536506"/>
              <a:gd name="connsiteX2485" fmla="*/ 1418130 w 2856548"/>
              <a:gd name="connsiteY2485" fmla="*/ 686550 h 1536506"/>
              <a:gd name="connsiteX2486" fmla="*/ 1423988 w 2856548"/>
              <a:gd name="connsiteY2486" fmla="*/ 692591 h 1536506"/>
              <a:gd name="connsiteX2487" fmla="*/ 1428555 w 2856548"/>
              <a:gd name="connsiteY2487" fmla="*/ 698713 h 1536506"/>
              <a:gd name="connsiteX2488" fmla="*/ 50976 w 2856548"/>
              <a:gd name="connsiteY2488" fmla="*/ 685749 h 1536506"/>
              <a:gd name="connsiteX2489" fmla="*/ 51436 w 2856548"/>
              <a:gd name="connsiteY2489" fmla="*/ 685924 h 1536506"/>
              <a:gd name="connsiteX2490" fmla="*/ 56198 w 2856548"/>
              <a:gd name="connsiteY2490" fmla="*/ 685924 h 1536506"/>
              <a:gd name="connsiteX2491" fmla="*/ 54717 w 2856548"/>
              <a:gd name="connsiteY2491" fmla="*/ 687405 h 1536506"/>
              <a:gd name="connsiteX2492" fmla="*/ 44649 w 2856548"/>
              <a:gd name="connsiteY2492" fmla="*/ 682947 h 1536506"/>
              <a:gd name="connsiteX2493" fmla="*/ 50976 w 2856548"/>
              <a:gd name="connsiteY2493" fmla="*/ 685749 h 1536506"/>
              <a:gd name="connsiteX2494" fmla="*/ 43935 w 2856548"/>
              <a:gd name="connsiteY2494" fmla="*/ 683066 h 1536506"/>
              <a:gd name="connsiteX2495" fmla="*/ 40006 w 2856548"/>
              <a:gd name="connsiteY2495" fmla="*/ 683066 h 1536506"/>
              <a:gd name="connsiteX2496" fmla="*/ 44649 w 2856548"/>
              <a:gd name="connsiteY2496" fmla="*/ 682947 h 1536506"/>
              <a:gd name="connsiteX2497" fmla="*/ 46919 w 2856548"/>
              <a:gd name="connsiteY2497" fmla="*/ 681059 h 1536506"/>
              <a:gd name="connsiteX2498" fmla="*/ 56060 w 2856548"/>
              <a:gd name="connsiteY2498" fmla="*/ 684902 h 1536506"/>
              <a:gd name="connsiteX2499" fmla="*/ 59922 w 2856548"/>
              <a:gd name="connsiteY2499" fmla="*/ 686833 h 1536506"/>
              <a:gd name="connsiteX2500" fmla="*/ 59936 w 2856548"/>
              <a:gd name="connsiteY2500" fmla="*/ 686844 h 1536506"/>
              <a:gd name="connsiteX2501" fmla="*/ 58103 w 2856548"/>
              <a:gd name="connsiteY2501" fmla="*/ 679256 h 1536506"/>
              <a:gd name="connsiteX2502" fmla="*/ 65843 w 2856548"/>
              <a:gd name="connsiteY2502" fmla="*/ 683304 h 1536506"/>
              <a:gd name="connsiteX2503" fmla="*/ 65355 w 2856548"/>
              <a:gd name="connsiteY2503" fmla="*/ 683124 h 1536506"/>
              <a:gd name="connsiteX2504" fmla="*/ 2683193 w 2856548"/>
              <a:gd name="connsiteY2504" fmla="*/ 678304 h 1536506"/>
              <a:gd name="connsiteX2505" fmla="*/ 2689385 w 2856548"/>
              <a:gd name="connsiteY2505" fmla="*/ 685090 h 1536506"/>
              <a:gd name="connsiteX2506" fmla="*/ 2690367 w 2856548"/>
              <a:gd name="connsiteY2506" fmla="*/ 686459 h 1536506"/>
              <a:gd name="connsiteX2507" fmla="*/ 39759 w 2856548"/>
              <a:gd name="connsiteY2507" fmla="*/ 678048 h 1536506"/>
              <a:gd name="connsiteX2508" fmla="*/ 40146 w 2856548"/>
              <a:gd name="connsiteY2508" fmla="*/ 678169 h 1536506"/>
              <a:gd name="connsiteX2509" fmla="*/ 42863 w 2856548"/>
              <a:gd name="connsiteY2509" fmla="*/ 679256 h 1536506"/>
              <a:gd name="connsiteX2510" fmla="*/ 46919 w 2856548"/>
              <a:gd name="connsiteY2510" fmla="*/ 681059 h 1536506"/>
              <a:gd name="connsiteX2511" fmla="*/ 61913 w 2856548"/>
              <a:gd name="connsiteY2511" fmla="*/ 671636 h 1536506"/>
              <a:gd name="connsiteX2512" fmla="*/ 62866 w 2856548"/>
              <a:gd name="connsiteY2512" fmla="*/ 671636 h 1536506"/>
              <a:gd name="connsiteX2513" fmla="*/ 73820 w 2856548"/>
              <a:gd name="connsiteY2513" fmla="*/ 677708 h 1536506"/>
              <a:gd name="connsiteX2514" fmla="*/ 77913 w 2856548"/>
              <a:gd name="connsiteY2514" fmla="*/ 680779 h 1536506"/>
              <a:gd name="connsiteX2515" fmla="*/ 62227 w 2856548"/>
              <a:gd name="connsiteY2515" fmla="*/ 670576 h 1536506"/>
              <a:gd name="connsiteX2516" fmla="*/ 64771 w 2856548"/>
              <a:gd name="connsiteY2516" fmla="*/ 671636 h 1536506"/>
              <a:gd name="connsiteX2517" fmla="*/ 65407 w 2856548"/>
              <a:gd name="connsiteY2517" fmla="*/ 672060 h 1536506"/>
              <a:gd name="connsiteX2518" fmla="*/ 2684637 w 2856548"/>
              <a:gd name="connsiteY2518" fmla="*/ 669374 h 1536506"/>
              <a:gd name="connsiteX2519" fmla="*/ 2686408 w 2856548"/>
              <a:gd name="connsiteY2519" fmla="*/ 670207 h 1536506"/>
              <a:gd name="connsiteX2520" fmla="*/ 2686911 w 2856548"/>
              <a:gd name="connsiteY2520" fmla="*/ 670276 h 1536506"/>
              <a:gd name="connsiteX2521" fmla="*/ 2693909 w 2856548"/>
              <a:gd name="connsiteY2521" fmla="*/ 678065 h 1536506"/>
              <a:gd name="connsiteX2522" fmla="*/ 2707958 w 2856548"/>
              <a:gd name="connsiteY2522" fmla="*/ 696401 h 1536506"/>
              <a:gd name="connsiteX2523" fmla="*/ 2698433 w 2856548"/>
              <a:gd name="connsiteY2523" fmla="*/ 684971 h 1536506"/>
              <a:gd name="connsiteX2524" fmla="*/ 2687956 w 2856548"/>
              <a:gd name="connsiteY2524" fmla="*/ 673541 h 1536506"/>
              <a:gd name="connsiteX2525" fmla="*/ 2684637 w 2856548"/>
              <a:gd name="connsiteY2525" fmla="*/ 669374 h 1536506"/>
              <a:gd name="connsiteX2526" fmla="*/ 1766779 w 2856548"/>
              <a:gd name="connsiteY2526" fmla="*/ 667095 h 1536506"/>
              <a:gd name="connsiteX2527" fmla="*/ 1726358 w 2856548"/>
              <a:gd name="connsiteY2527" fmla="*/ 716333 h 1536506"/>
              <a:gd name="connsiteX2528" fmla="*/ 1749743 w 2856548"/>
              <a:gd name="connsiteY2528" fmla="*/ 684019 h 1536506"/>
              <a:gd name="connsiteX2529" fmla="*/ 509793 w 2856548"/>
              <a:gd name="connsiteY2529" fmla="*/ 666717 h 1536506"/>
              <a:gd name="connsiteX2530" fmla="*/ 509414 w 2856548"/>
              <a:gd name="connsiteY2530" fmla="*/ 667070 h 1536506"/>
              <a:gd name="connsiteX2531" fmla="*/ 509588 w 2856548"/>
              <a:gd name="connsiteY2531" fmla="*/ 666874 h 1536506"/>
              <a:gd name="connsiteX2532" fmla="*/ 2681288 w 2856548"/>
              <a:gd name="connsiteY2532" fmla="*/ 664016 h 1536506"/>
              <a:gd name="connsiteX2533" fmla="*/ 2687286 w 2856548"/>
              <a:gd name="connsiteY2533" fmla="*/ 670326 h 1536506"/>
              <a:gd name="connsiteX2534" fmla="*/ 2686911 w 2856548"/>
              <a:gd name="connsiteY2534" fmla="*/ 670276 h 1536506"/>
              <a:gd name="connsiteX2535" fmla="*/ 42863 w 2856548"/>
              <a:gd name="connsiteY2535" fmla="*/ 663064 h 1536506"/>
              <a:gd name="connsiteX2536" fmla="*/ 54293 w 2856548"/>
              <a:gd name="connsiteY2536" fmla="*/ 666874 h 1536506"/>
              <a:gd name="connsiteX2537" fmla="*/ 62227 w 2856548"/>
              <a:gd name="connsiteY2537" fmla="*/ 670576 h 1536506"/>
              <a:gd name="connsiteX2538" fmla="*/ 53341 w 2856548"/>
              <a:gd name="connsiteY2538" fmla="*/ 666874 h 1536506"/>
              <a:gd name="connsiteX2539" fmla="*/ 42863 w 2856548"/>
              <a:gd name="connsiteY2539" fmla="*/ 663064 h 1536506"/>
              <a:gd name="connsiteX2540" fmla="*/ 2668906 w 2856548"/>
              <a:gd name="connsiteY2540" fmla="*/ 662111 h 1536506"/>
              <a:gd name="connsiteX2541" fmla="*/ 2686051 w 2856548"/>
              <a:gd name="connsiteY2541" fmla="*/ 678304 h 1536506"/>
              <a:gd name="connsiteX2542" fmla="*/ 2704148 w 2856548"/>
              <a:gd name="connsiteY2542" fmla="*/ 700211 h 1536506"/>
              <a:gd name="connsiteX2543" fmla="*/ 2689861 w 2856548"/>
              <a:gd name="connsiteY2543" fmla="*/ 683066 h 1536506"/>
              <a:gd name="connsiteX2544" fmla="*/ 2668906 w 2856548"/>
              <a:gd name="connsiteY2544" fmla="*/ 662111 h 1536506"/>
              <a:gd name="connsiteX2545" fmla="*/ 1777004 w 2856548"/>
              <a:gd name="connsiteY2545" fmla="*/ 656936 h 1536506"/>
              <a:gd name="connsiteX2546" fmla="*/ 1766779 w 2856548"/>
              <a:gd name="connsiteY2546" fmla="*/ 667095 h 1536506"/>
              <a:gd name="connsiteX2547" fmla="*/ 1771651 w 2856548"/>
              <a:gd name="connsiteY2547" fmla="*/ 661159 h 1536506"/>
              <a:gd name="connsiteX2548" fmla="*/ 1385955 w 2856548"/>
              <a:gd name="connsiteY2548" fmla="*/ 652412 h 1536506"/>
              <a:gd name="connsiteX2549" fmla="*/ 1394461 w 2856548"/>
              <a:gd name="connsiteY2549" fmla="*/ 658301 h 1536506"/>
              <a:gd name="connsiteX2550" fmla="*/ 1423988 w 2856548"/>
              <a:gd name="connsiteY2550" fmla="*/ 688781 h 1536506"/>
              <a:gd name="connsiteX2551" fmla="*/ 1424771 w 2856548"/>
              <a:gd name="connsiteY2551" fmla="*/ 689842 h 1536506"/>
              <a:gd name="connsiteX2552" fmla="*/ 1402756 w 2856548"/>
              <a:gd name="connsiteY2552" fmla="*/ 668613 h 1536506"/>
              <a:gd name="connsiteX2553" fmla="*/ 1402081 w 2856548"/>
              <a:gd name="connsiteY2553" fmla="*/ 667826 h 1536506"/>
              <a:gd name="connsiteX2554" fmla="*/ 1400884 w 2856548"/>
              <a:gd name="connsiteY2554" fmla="*/ 666808 h 1536506"/>
              <a:gd name="connsiteX2555" fmla="*/ 2653401 w 2856548"/>
              <a:gd name="connsiteY2555" fmla="*/ 652381 h 1536506"/>
              <a:gd name="connsiteX2556" fmla="*/ 2662238 w 2856548"/>
              <a:gd name="connsiteY2556" fmla="*/ 659254 h 1536506"/>
              <a:gd name="connsiteX2557" fmla="*/ 2673668 w 2856548"/>
              <a:gd name="connsiteY2557" fmla="*/ 669731 h 1536506"/>
              <a:gd name="connsiteX2558" fmla="*/ 2689861 w 2856548"/>
              <a:gd name="connsiteY2558" fmla="*/ 685924 h 1536506"/>
              <a:gd name="connsiteX2559" fmla="*/ 2677949 w 2856548"/>
              <a:gd name="connsiteY2559" fmla="*/ 674965 h 1536506"/>
              <a:gd name="connsiteX2560" fmla="*/ 2667953 w 2856548"/>
              <a:gd name="connsiteY2560" fmla="*/ 664969 h 1536506"/>
              <a:gd name="connsiteX2561" fmla="*/ 2664193 w 2856548"/>
              <a:gd name="connsiteY2561" fmla="*/ 662309 h 1536506"/>
              <a:gd name="connsiteX2562" fmla="*/ 2655890 w 2856548"/>
              <a:gd name="connsiteY2562" fmla="*/ 654671 h 1536506"/>
              <a:gd name="connsiteX2563" fmla="*/ 2658428 w 2856548"/>
              <a:gd name="connsiteY2563" fmla="*/ 656396 h 1536506"/>
              <a:gd name="connsiteX2564" fmla="*/ 2654142 w 2856548"/>
              <a:gd name="connsiteY2564" fmla="*/ 653062 h 1536506"/>
              <a:gd name="connsiteX2565" fmla="*/ 1796461 w 2856548"/>
              <a:gd name="connsiteY2565" fmla="*/ 641585 h 1536506"/>
              <a:gd name="connsiteX2566" fmla="*/ 1777004 w 2856548"/>
              <a:gd name="connsiteY2566" fmla="*/ 656936 h 1536506"/>
              <a:gd name="connsiteX2567" fmla="*/ 1786296 w 2856548"/>
              <a:gd name="connsiteY2567" fmla="*/ 647705 h 1536506"/>
              <a:gd name="connsiteX2568" fmla="*/ 2442729 w 2856548"/>
              <a:gd name="connsiteY2568" fmla="*/ 639402 h 1536506"/>
              <a:gd name="connsiteX2569" fmla="*/ 2432686 w 2856548"/>
              <a:gd name="connsiteY2569" fmla="*/ 647384 h 1536506"/>
              <a:gd name="connsiteX2570" fmla="*/ 2432686 w 2856548"/>
              <a:gd name="connsiteY2570" fmla="*/ 646990 h 1536506"/>
              <a:gd name="connsiteX2571" fmla="*/ 2441258 w 2856548"/>
              <a:gd name="connsiteY2571" fmla="*/ 640204 h 1536506"/>
              <a:gd name="connsiteX2572" fmla="*/ 1365272 w 2856548"/>
              <a:gd name="connsiteY2572" fmla="*/ 638094 h 1536506"/>
              <a:gd name="connsiteX2573" fmla="*/ 1379221 w 2856548"/>
              <a:gd name="connsiteY2573" fmla="*/ 645919 h 1536506"/>
              <a:gd name="connsiteX2574" fmla="*/ 1385955 w 2856548"/>
              <a:gd name="connsiteY2574" fmla="*/ 652412 h 1536506"/>
              <a:gd name="connsiteX2575" fmla="*/ 1375169 w 2856548"/>
              <a:gd name="connsiteY2575" fmla="*/ 644945 h 1536506"/>
              <a:gd name="connsiteX2576" fmla="*/ 1375054 w 2856548"/>
              <a:gd name="connsiteY2576" fmla="*/ 644847 h 1536506"/>
              <a:gd name="connsiteX2577" fmla="*/ 1374915 w 2856548"/>
              <a:gd name="connsiteY2577" fmla="*/ 644769 h 1536506"/>
              <a:gd name="connsiteX2578" fmla="*/ 2858 w 2856548"/>
              <a:gd name="connsiteY2578" fmla="*/ 636394 h 1536506"/>
              <a:gd name="connsiteX2579" fmla="*/ 43816 w 2856548"/>
              <a:gd name="connsiteY2579" fmla="*/ 642109 h 1536506"/>
              <a:gd name="connsiteX2580" fmla="*/ 48261 w 2856548"/>
              <a:gd name="connsiteY2580" fmla="*/ 643961 h 1536506"/>
              <a:gd name="connsiteX2581" fmla="*/ 2449113 w 2856548"/>
              <a:gd name="connsiteY2581" fmla="*/ 635920 h 1536506"/>
              <a:gd name="connsiteX2582" fmla="*/ 2442729 w 2856548"/>
              <a:gd name="connsiteY2582" fmla="*/ 639402 h 1536506"/>
              <a:gd name="connsiteX2583" fmla="*/ 2444116 w 2856548"/>
              <a:gd name="connsiteY2583" fmla="*/ 638299 h 1536506"/>
              <a:gd name="connsiteX2584" fmla="*/ 1991477 w 2856548"/>
              <a:gd name="connsiteY2584" fmla="*/ 633682 h 1536506"/>
              <a:gd name="connsiteX2585" fmla="*/ 1993583 w 2856548"/>
              <a:gd name="connsiteY2585" fmla="*/ 634489 h 1536506"/>
              <a:gd name="connsiteX2586" fmla="*/ 1995969 w 2856548"/>
              <a:gd name="connsiteY2586" fmla="*/ 636103 h 1536506"/>
              <a:gd name="connsiteX2587" fmla="*/ 1991831 w 2856548"/>
              <a:gd name="connsiteY2587" fmla="*/ 633915 h 1536506"/>
              <a:gd name="connsiteX2588" fmla="*/ 728947 w 2856548"/>
              <a:gd name="connsiteY2588" fmla="*/ 633119 h 1536506"/>
              <a:gd name="connsiteX2589" fmla="*/ 743904 w 2856548"/>
              <a:gd name="connsiteY2589" fmla="*/ 640561 h 1536506"/>
              <a:gd name="connsiteX2590" fmla="*/ 781051 w 2856548"/>
              <a:gd name="connsiteY2590" fmla="*/ 672589 h 1536506"/>
              <a:gd name="connsiteX2591" fmla="*/ 769621 w 2856548"/>
              <a:gd name="connsiteY2591" fmla="*/ 663064 h 1536506"/>
              <a:gd name="connsiteX2592" fmla="*/ 812483 w 2856548"/>
              <a:gd name="connsiteY2592" fmla="*/ 711641 h 1536506"/>
              <a:gd name="connsiteX2593" fmla="*/ 857251 w 2856548"/>
              <a:gd name="connsiteY2593" fmla="*/ 773554 h 1536506"/>
              <a:gd name="connsiteX2594" fmla="*/ 880706 w 2856548"/>
              <a:gd name="connsiteY2594" fmla="*/ 801295 h 1536506"/>
              <a:gd name="connsiteX2595" fmla="*/ 904368 w 2856548"/>
              <a:gd name="connsiteY2595" fmla="*/ 820761 h 1536506"/>
              <a:gd name="connsiteX2596" fmla="*/ 890170 w 2856548"/>
              <a:gd name="connsiteY2596" fmla="*/ 811984 h 1536506"/>
              <a:gd name="connsiteX2597" fmla="*/ 888756 w 2856548"/>
              <a:gd name="connsiteY2597" fmla="*/ 810688 h 1536506"/>
              <a:gd name="connsiteX2598" fmla="*/ 859156 w 2856548"/>
              <a:gd name="connsiteY2598" fmla="*/ 778197 h 1536506"/>
              <a:gd name="connsiteX2599" fmla="*/ 828676 w 2856548"/>
              <a:gd name="connsiteY2599" fmla="*/ 735454 h 1536506"/>
              <a:gd name="connsiteX2600" fmla="*/ 794386 w 2856548"/>
              <a:gd name="connsiteY2600" fmla="*/ 689734 h 1536506"/>
              <a:gd name="connsiteX2601" fmla="*/ 748666 w 2856548"/>
              <a:gd name="connsiteY2601" fmla="*/ 644966 h 1536506"/>
              <a:gd name="connsiteX2602" fmla="*/ 2003454 w 2856548"/>
              <a:gd name="connsiteY2602" fmla="*/ 632343 h 1536506"/>
              <a:gd name="connsiteX2603" fmla="*/ 2004061 w 2856548"/>
              <a:gd name="connsiteY2603" fmla="*/ 632584 h 1536506"/>
              <a:gd name="connsiteX2604" fmla="*/ 2034541 w 2856548"/>
              <a:gd name="connsiteY2604" fmla="*/ 653539 h 1536506"/>
              <a:gd name="connsiteX2605" fmla="*/ 1351508 w 2856548"/>
              <a:gd name="connsiteY2605" fmla="*/ 630373 h 1536506"/>
              <a:gd name="connsiteX2606" fmla="*/ 1357313 w 2856548"/>
              <a:gd name="connsiteY2606" fmla="*/ 632584 h 1536506"/>
              <a:gd name="connsiteX2607" fmla="*/ 1365272 w 2856548"/>
              <a:gd name="connsiteY2607" fmla="*/ 638094 h 1536506"/>
              <a:gd name="connsiteX2608" fmla="*/ 2461676 w 2856548"/>
              <a:gd name="connsiteY2608" fmla="*/ 629937 h 1536506"/>
              <a:gd name="connsiteX2609" fmla="*/ 2449113 w 2856548"/>
              <a:gd name="connsiteY2609" fmla="*/ 635920 h 1536506"/>
              <a:gd name="connsiteX2610" fmla="*/ 2456931 w 2856548"/>
              <a:gd name="connsiteY2610" fmla="*/ 631655 h 1536506"/>
              <a:gd name="connsiteX2611" fmla="*/ 1983342 w 2856548"/>
              <a:gd name="connsiteY2611" fmla="*/ 629428 h 1536506"/>
              <a:gd name="connsiteX2612" fmla="*/ 1986916 w 2856548"/>
              <a:gd name="connsiteY2612" fmla="*/ 630679 h 1536506"/>
              <a:gd name="connsiteX2613" fmla="*/ 1991477 w 2856548"/>
              <a:gd name="connsiteY2613" fmla="*/ 633682 h 1536506"/>
              <a:gd name="connsiteX2614" fmla="*/ 1991161 w 2856548"/>
              <a:gd name="connsiteY2614" fmla="*/ 633561 h 1536506"/>
              <a:gd name="connsiteX2615" fmla="*/ 1831508 w 2856548"/>
              <a:gd name="connsiteY2615" fmla="*/ 629264 h 1536506"/>
              <a:gd name="connsiteX2616" fmla="*/ 1829712 w 2856548"/>
              <a:gd name="connsiteY2616" fmla="*/ 630350 h 1536506"/>
              <a:gd name="connsiteX2617" fmla="*/ 1825943 w 2856548"/>
              <a:gd name="connsiteY2617" fmla="*/ 631631 h 1536506"/>
              <a:gd name="connsiteX2618" fmla="*/ 1809859 w 2856548"/>
              <a:gd name="connsiteY2618" fmla="*/ 642354 h 1536506"/>
              <a:gd name="connsiteX2619" fmla="*/ 1794511 w 2856548"/>
              <a:gd name="connsiteY2619" fmla="*/ 651634 h 1536506"/>
              <a:gd name="connsiteX2620" fmla="*/ 1822133 w 2856548"/>
              <a:gd name="connsiteY2620" fmla="*/ 632584 h 1536506"/>
              <a:gd name="connsiteX2621" fmla="*/ 2462213 w 2856548"/>
              <a:gd name="connsiteY2621" fmla="*/ 628774 h 1536506"/>
              <a:gd name="connsiteX2622" fmla="*/ 2456931 w 2856548"/>
              <a:gd name="connsiteY2622" fmla="*/ 631655 h 1536506"/>
              <a:gd name="connsiteX2623" fmla="*/ 2452527 w 2856548"/>
              <a:gd name="connsiteY2623" fmla="*/ 633250 h 1536506"/>
              <a:gd name="connsiteX2624" fmla="*/ 2453272 w 2856548"/>
              <a:gd name="connsiteY2624" fmla="*/ 632838 h 1536506"/>
              <a:gd name="connsiteX2625" fmla="*/ 306076 w 2856548"/>
              <a:gd name="connsiteY2625" fmla="*/ 626869 h 1536506"/>
              <a:gd name="connsiteX2626" fmla="*/ 311468 w 2856548"/>
              <a:gd name="connsiteY2626" fmla="*/ 626869 h 1536506"/>
              <a:gd name="connsiteX2627" fmla="*/ 331380 w 2856548"/>
              <a:gd name="connsiteY2627" fmla="*/ 626869 h 1536506"/>
              <a:gd name="connsiteX2628" fmla="*/ 331947 w 2856548"/>
              <a:gd name="connsiteY2628" fmla="*/ 628060 h 1536506"/>
              <a:gd name="connsiteX2629" fmla="*/ 337186 w 2856548"/>
              <a:gd name="connsiteY2629" fmla="*/ 628774 h 1536506"/>
              <a:gd name="connsiteX2630" fmla="*/ 1602047 w 2856548"/>
              <a:gd name="connsiteY2630" fmla="*/ 626506 h 1536506"/>
              <a:gd name="connsiteX2631" fmla="*/ 1600201 w 2856548"/>
              <a:gd name="connsiteY2631" fmla="*/ 626869 h 1536506"/>
              <a:gd name="connsiteX2632" fmla="*/ 1599702 w 2856548"/>
              <a:gd name="connsiteY2632" fmla="*/ 626832 h 1536506"/>
              <a:gd name="connsiteX2633" fmla="*/ 1821538 w 2856548"/>
              <a:gd name="connsiteY2633" fmla="*/ 626488 h 1536506"/>
              <a:gd name="connsiteX2634" fmla="*/ 1818250 w 2856548"/>
              <a:gd name="connsiteY2634" fmla="*/ 628468 h 1536506"/>
              <a:gd name="connsiteX2635" fmla="*/ 1810703 w 2856548"/>
              <a:gd name="connsiteY2635" fmla="*/ 632584 h 1536506"/>
              <a:gd name="connsiteX2636" fmla="*/ 1813651 w 2856548"/>
              <a:gd name="connsiteY2636" fmla="*/ 631237 h 1536506"/>
              <a:gd name="connsiteX2637" fmla="*/ 1796461 w 2856548"/>
              <a:gd name="connsiteY2637" fmla="*/ 641585 h 1536506"/>
              <a:gd name="connsiteX2638" fmla="*/ 1808323 w 2856548"/>
              <a:gd name="connsiteY2638" fmla="*/ 632227 h 1536506"/>
              <a:gd name="connsiteX2639" fmla="*/ 297978 w 2856548"/>
              <a:gd name="connsiteY2639" fmla="*/ 626373 h 1536506"/>
              <a:gd name="connsiteX2640" fmla="*/ 306076 w 2856548"/>
              <a:gd name="connsiteY2640" fmla="*/ 626869 h 1536506"/>
              <a:gd name="connsiteX2641" fmla="*/ 301943 w 2856548"/>
              <a:gd name="connsiteY2641" fmla="*/ 626869 h 1536506"/>
              <a:gd name="connsiteX2642" fmla="*/ 290513 w 2856548"/>
              <a:gd name="connsiteY2642" fmla="*/ 625916 h 1536506"/>
              <a:gd name="connsiteX2643" fmla="*/ 294323 w 2856548"/>
              <a:gd name="connsiteY2643" fmla="*/ 625916 h 1536506"/>
              <a:gd name="connsiteX2644" fmla="*/ 297978 w 2856548"/>
              <a:gd name="connsiteY2644" fmla="*/ 626373 h 1536506"/>
              <a:gd name="connsiteX2645" fmla="*/ 1586646 w 2856548"/>
              <a:gd name="connsiteY2645" fmla="*/ 625865 h 1536506"/>
              <a:gd name="connsiteX2646" fmla="*/ 1599702 w 2856548"/>
              <a:gd name="connsiteY2646" fmla="*/ 626832 h 1536506"/>
              <a:gd name="connsiteX2647" fmla="*/ 1594951 w 2856548"/>
              <a:gd name="connsiteY2647" fmla="*/ 627492 h 1536506"/>
              <a:gd name="connsiteX2648" fmla="*/ 1578929 w 2856548"/>
              <a:gd name="connsiteY2648" fmla="*/ 625916 h 1536506"/>
              <a:gd name="connsiteX2649" fmla="*/ 1585913 w 2856548"/>
              <a:gd name="connsiteY2649" fmla="*/ 625916 h 1536506"/>
              <a:gd name="connsiteX2650" fmla="*/ 2467230 w 2856548"/>
              <a:gd name="connsiteY2650" fmla="*/ 625124 h 1536506"/>
              <a:gd name="connsiteX2651" fmla="*/ 2453272 w 2856548"/>
              <a:gd name="connsiteY2651" fmla="*/ 632838 h 1536506"/>
              <a:gd name="connsiteX2652" fmla="*/ 2451736 w 2856548"/>
              <a:gd name="connsiteY2652" fmla="*/ 633536 h 1536506"/>
              <a:gd name="connsiteX2653" fmla="*/ 2452527 w 2856548"/>
              <a:gd name="connsiteY2653" fmla="*/ 633250 h 1536506"/>
              <a:gd name="connsiteX2654" fmla="*/ 2436496 w 2856548"/>
              <a:gd name="connsiteY2654" fmla="*/ 642109 h 1536506"/>
              <a:gd name="connsiteX2655" fmla="*/ 2443163 w 2856548"/>
              <a:gd name="connsiteY2655" fmla="*/ 638299 h 1536506"/>
              <a:gd name="connsiteX2656" fmla="*/ 2457451 w 2856548"/>
              <a:gd name="connsiteY2656" fmla="*/ 629726 h 1536506"/>
              <a:gd name="connsiteX2657" fmla="*/ 1827431 w 2856548"/>
              <a:gd name="connsiteY2657" fmla="*/ 624937 h 1536506"/>
              <a:gd name="connsiteX2658" fmla="*/ 1813651 w 2856548"/>
              <a:gd name="connsiteY2658" fmla="*/ 631237 h 1536506"/>
              <a:gd name="connsiteX2659" fmla="*/ 1818250 w 2856548"/>
              <a:gd name="connsiteY2659" fmla="*/ 628468 h 1536506"/>
              <a:gd name="connsiteX2660" fmla="*/ 1821181 w 2856548"/>
              <a:gd name="connsiteY2660" fmla="*/ 626869 h 1536506"/>
              <a:gd name="connsiteX2661" fmla="*/ 330194 w 2856548"/>
              <a:gd name="connsiteY2661" fmla="*/ 624377 h 1536506"/>
              <a:gd name="connsiteX2662" fmla="*/ 349568 w 2856548"/>
              <a:gd name="connsiteY2662" fmla="*/ 624964 h 1536506"/>
              <a:gd name="connsiteX2663" fmla="*/ 332423 w 2856548"/>
              <a:gd name="connsiteY2663" fmla="*/ 626869 h 1536506"/>
              <a:gd name="connsiteX2664" fmla="*/ 331380 w 2856548"/>
              <a:gd name="connsiteY2664" fmla="*/ 626869 h 1536506"/>
              <a:gd name="connsiteX2665" fmla="*/ 710285 w 2856548"/>
              <a:gd name="connsiteY2665" fmla="*/ 623834 h 1536506"/>
              <a:gd name="connsiteX2666" fmla="*/ 718543 w 2856548"/>
              <a:gd name="connsiteY2666" fmla="*/ 626868 h 1536506"/>
              <a:gd name="connsiteX2667" fmla="*/ 728947 w 2856548"/>
              <a:gd name="connsiteY2667" fmla="*/ 633119 h 1536506"/>
              <a:gd name="connsiteX2668" fmla="*/ 1617308 w 2856548"/>
              <a:gd name="connsiteY2668" fmla="*/ 623726 h 1536506"/>
              <a:gd name="connsiteX2669" fmla="*/ 1608669 w 2856548"/>
              <a:gd name="connsiteY2669" fmla="*/ 625587 h 1536506"/>
              <a:gd name="connsiteX2670" fmla="*/ 1602047 w 2856548"/>
              <a:gd name="connsiteY2670" fmla="*/ 626506 h 1536506"/>
              <a:gd name="connsiteX2671" fmla="*/ 1615591 w 2856548"/>
              <a:gd name="connsiteY2671" fmla="*/ 623846 h 1536506"/>
              <a:gd name="connsiteX2672" fmla="*/ 2479840 w 2856548"/>
              <a:gd name="connsiteY2672" fmla="*/ 620416 h 1536506"/>
              <a:gd name="connsiteX2673" fmla="*/ 2473643 w 2856548"/>
              <a:gd name="connsiteY2673" fmla="*/ 622106 h 1536506"/>
              <a:gd name="connsiteX2674" fmla="*/ 2467230 w 2856548"/>
              <a:gd name="connsiteY2674" fmla="*/ 625124 h 1536506"/>
              <a:gd name="connsiteX2675" fmla="*/ 2472691 w 2856548"/>
              <a:gd name="connsiteY2675" fmla="*/ 622106 h 1536506"/>
              <a:gd name="connsiteX2676" fmla="*/ 1325163 w 2856548"/>
              <a:gd name="connsiteY2676" fmla="*/ 620336 h 1536506"/>
              <a:gd name="connsiteX2677" fmla="*/ 1340168 w 2856548"/>
              <a:gd name="connsiteY2677" fmla="*/ 624011 h 1536506"/>
              <a:gd name="connsiteX2678" fmla="*/ 1351508 w 2856548"/>
              <a:gd name="connsiteY2678" fmla="*/ 630373 h 1536506"/>
              <a:gd name="connsiteX2679" fmla="*/ 1344536 w 2856548"/>
              <a:gd name="connsiteY2679" fmla="*/ 627716 h 1536506"/>
              <a:gd name="connsiteX2680" fmla="*/ 1343026 w 2856548"/>
              <a:gd name="connsiteY2680" fmla="*/ 626869 h 1536506"/>
              <a:gd name="connsiteX2681" fmla="*/ 1337689 w 2856548"/>
              <a:gd name="connsiteY2681" fmla="*/ 625108 h 1536506"/>
              <a:gd name="connsiteX2682" fmla="*/ 1954864 w 2856548"/>
              <a:gd name="connsiteY2682" fmla="*/ 619461 h 1536506"/>
              <a:gd name="connsiteX2683" fmla="*/ 1970843 w 2856548"/>
              <a:gd name="connsiteY2683" fmla="*/ 622821 h 1536506"/>
              <a:gd name="connsiteX2684" fmla="*/ 1983342 w 2856548"/>
              <a:gd name="connsiteY2684" fmla="*/ 629428 h 1536506"/>
              <a:gd name="connsiteX2685" fmla="*/ 2484121 w 2856548"/>
              <a:gd name="connsiteY2685" fmla="*/ 619249 h 1536506"/>
              <a:gd name="connsiteX2686" fmla="*/ 2483473 w 2856548"/>
              <a:gd name="connsiteY2686" fmla="*/ 619558 h 1536506"/>
              <a:gd name="connsiteX2687" fmla="*/ 2479840 w 2856548"/>
              <a:gd name="connsiteY2687" fmla="*/ 620416 h 1536506"/>
              <a:gd name="connsiteX2688" fmla="*/ 1948816 w 2856548"/>
              <a:gd name="connsiteY2688" fmla="*/ 617344 h 1536506"/>
              <a:gd name="connsiteX2689" fmla="*/ 1954864 w 2856548"/>
              <a:gd name="connsiteY2689" fmla="*/ 619461 h 1536506"/>
              <a:gd name="connsiteX2690" fmla="*/ 1953709 w 2856548"/>
              <a:gd name="connsiteY2690" fmla="*/ 619218 h 1536506"/>
              <a:gd name="connsiteX2691" fmla="*/ 1844261 w 2856548"/>
              <a:gd name="connsiteY2691" fmla="*/ 616621 h 1536506"/>
              <a:gd name="connsiteX2692" fmla="*/ 1821538 w 2856548"/>
              <a:gd name="connsiteY2692" fmla="*/ 626488 h 1536506"/>
              <a:gd name="connsiteX2693" fmla="*/ 1833563 w 2856548"/>
              <a:gd name="connsiteY2693" fmla="*/ 619249 h 1536506"/>
              <a:gd name="connsiteX2694" fmla="*/ 2550796 w 2856548"/>
              <a:gd name="connsiteY2694" fmla="*/ 616391 h 1536506"/>
              <a:gd name="connsiteX2695" fmla="*/ 2578418 w 2856548"/>
              <a:gd name="connsiteY2695" fmla="*/ 616391 h 1536506"/>
              <a:gd name="connsiteX2696" fmla="*/ 2642236 w 2856548"/>
              <a:gd name="connsiteY2696" fmla="*/ 642109 h 1536506"/>
              <a:gd name="connsiteX2697" fmla="*/ 2653401 w 2856548"/>
              <a:gd name="connsiteY2697" fmla="*/ 652381 h 1536506"/>
              <a:gd name="connsiteX2698" fmla="*/ 2645093 w 2856548"/>
              <a:gd name="connsiteY2698" fmla="*/ 645919 h 1536506"/>
              <a:gd name="connsiteX2699" fmla="*/ 2649856 w 2856548"/>
              <a:gd name="connsiteY2699" fmla="*/ 649729 h 1536506"/>
              <a:gd name="connsiteX2700" fmla="*/ 2654142 w 2856548"/>
              <a:gd name="connsiteY2700" fmla="*/ 653062 h 1536506"/>
              <a:gd name="connsiteX2701" fmla="*/ 2655890 w 2856548"/>
              <a:gd name="connsiteY2701" fmla="*/ 654671 h 1536506"/>
              <a:gd name="connsiteX2702" fmla="*/ 2631282 w 2856548"/>
              <a:gd name="connsiteY2702" fmla="*/ 637942 h 1536506"/>
              <a:gd name="connsiteX2703" fmla="*/ 2598421 w 2856548"/>
              <a:gd name="connsiteY2703" fmla="*/ 623059 h 1536506"/>
              <a:gd name="connsiteX2704" fmla="*/ 2586663 w 2856548"/>
              <a:gd name="connsiteY2704" fmla="*/ 621702 h 1536506"/>
              <a:gd name="connsiteX2705" fmla="*/ 2577466 w 2856548"/>
              <a:gd name="connsiteY2705" fmla="*/ 618296 h 1536506"/>
              <a:gd name="connsiteX2706" fmla="*/ 1867853 w 2856548"/>
              <a:gd name="connsiteY2706" fmla="*/ 616391 h 1536506"/>
              <a:gd name="connsiteX2707" fmla="*/ 1831508 w 2856548"/>
              <a:gd name="connsiteY2707" fmla="*/ 629264 h 1536506"/>
              <a:gd name="connsiteX2708" fmla="*/ 1835468 w 2856548"/>
              <a:gd name="connsiteY2708" fmla="*/ 626869 h 1536506"/>
              <a:gd name="connsiteX2709" fmla="*/ 1854518 w 2856548"/>
              <a:gd name="connsiteY2709" fmla="*/ 620201 h 1536506"/>
              <a:gd name="connsiteX2710" fmla="*/ 1867853 w 2856548"/>
              <a:gd name="connsiteY2710" fmla="*/ 616391 h 1536506"/>
              <a:gd name="connsiteX2711" fmla="*/ 1309300 w 2856548"/>
              <a:gd name="connsiteY2711" fmla="*/ 615742 h 1536506"/>
              <a:gd name="connsiteX2712" fmla="*/ 1314808 w 2856548"/>
              <a:gd name="connsiteY2712" fmla="*/ 616392 h 1536506"/>
              <a:gd name="connsiteX2713" fmla="*/ 1325163 w 2856548"/>
              <a:gd name="connsiteY2713" fmla="*/ 620336 h 1536506"/>
              <a:gd name="connsiteX2714" fmla="*/ 1317648 w 2856548"/>
              <a:gd name="connsiteY2714" fmla="*/ 618496 h 1536506"/>
              <a:gd name="connsiteX2715" fmla="*/ 686044 w 2856548"/>
              <a:gd name="connsiteY2715" fmla="*/ 614926 h 1536506"/>
              <a:gd name="connsiteX2716" fmla="*/ 695326 w 2856548"/>
              <a:gd name="connsiteY2716" fmla="*/ 616391 h 1536506"/>
              <a:gd name="connsiteX2717" fmla="*/ 710285 w 2856548"/>
              <a:gd name="connsiteY2717" fmla="*/ 623834 h 1536506"/>
              <a:gd name="connsiteX2718" fmla="*/ 2503263 w 2856548"/>
              <a:gd name="connsiteY2718" fmla="*/ 614880 h 1536506"/>
              <a:gd name="connsiteX2719" fmla="*/ 2461676 w 2856548"/>
              <a:gd name="connsiteY2719" fmla="*/ 629937 h 1536506"/>
              <a:gd name="connsiteX2720" fmla="*/ 2483473 w 2856548"/>
              <a:gd name="connsiteY2720" fmla="*/ 619558 h 1536506"/>
              <a:gd name="connsiteX2721" fmla="*/ 1301957 w 2856548"/>
              <a:gd name="connsiteY2721" fmla="*/ 614653 h 1536506"/>
              <a:gd name="connsiteX2722" fmla="*/ 1308022 w 2856548"/>
              <a:gd name="connsiteY2722" fmla="*/ 615320 h 1536506"/>
              <a:gd name="connsiteX2723" fmla="*/ 1309300 w 2856548"/>
              <a:gd name="connsiteY2723" fmla="*/ 615742 h 1536506"/>
              <a:gd name="connsiteX2724" fmla="*/ 1303707 w 2856548"/>
              <a:gd name="connsiteY2724" fmla="*/ 615082 h 1536506"/>
              <a:gd name="connsiteX2725" fmla="*/ 2524126 w 2856548"/>
              <a:gd name="connsiteY2725" fmla="*/ 614486 h 1536506"/>
              <a:gd name="connsiteX2726" fmla="*/ 2550796 w 2856548"/>
              <a:gd name="connsiteY2726" fmla="*/ 616391 h 1536506"/>
              <a:gd name="connsiteX2727" fmla="*/ 2540635 w 2856548"/>
              <a:gd name="connsiteY2727" fmla="*/ 616391 h 1536506"/>
              <a:gd name="connsiteX2728" fmla="*/ 682731 w 2856548"/>
              <a:gd name="connsiteY2728" fmla="*/ 614402 h 1536506"/>
              <a:gd name="connsiteX2729" fmla="*/ 684848 w 2856548"/>
              <a:gd name="connsiteY2729" fmla="*/ 614486 h 1536506"/>
              <a:gd name="connsiteX2730" fmla="*/ 686044 w 2856548"/>
              <a:gd name="connsiteY2730" fmla="*/ 614926 h 1536506"/>
              <a:gd name="connsiteX2731" fmla="*/ 2509581 w 2856548"/>
              <a:gd name="connsiteY2731" fmla="*/ 613387 h 1536506"/>
              <a:gd name="connsiteX2732" fmla="*/ 2503263 w 2856548"/>
              <a:gd name="connsiteY2732" fmla="*/ 614880 h 1536506"/>
              <a:gd name="connsiteX2733" fmla="*/ 2506981 w 2856548"/>
              <a:gd name="connsiteY2733" fmla="*/ 613534 h 1536506"/>
              <a:gd name="connsiteX2734" fmla="*/ 1277169 w 2856548"/>
              <a:gd name="connsiteY2734" fmla="*/ 611928 h 1536506"/>
              <a:gd name="connsiteX2735" fmla="*/ 1293496 w 2856548"/>
              <a:gd name="connsiteY2735" fmla="*/ 612581 h 1536506"/>
              <a:gd name="connsiteX2736" fmla="*/ 1301957 w 2856548"/>
              <a:gd name="connsiteY2736" fmla="*/ 614653 h 1536506"/>
              <a:gd name="connsiteX2737" fmla="*/ 1942606 w 2856548"/>
              <a:gd name="connsiteY2737" fmla="*/ 611899 h 1536506"/>
              <a:gd name="connsiteX2738" fmla="*/ 1948816 w 2856548"/>
              <a:gd name="connsiteY2738" fmla="*/ 612581 h 1536506"/>
              <a:gd name="connsiteX2739" fmla="*/ 1951435 w 2856548"/>
              <a:gd name="connsiteY2739" fmla="*/ 613415 h 1536506"/>
              <a:gd name="connsiteX2740" fmla="*/ 1274446 w 2856548"/>
              <a:gd name="connsiteY2740" fmla="*/ 611629 h 1536506"/>
              <a:gd name="connsiteX2741" fmla="*/ 1277169 w 2856548"/>
              <a:gd name="connsiteY2741" fmla="*/ 611928 h 1536506"/>
              <a:gd name="connsiteX2742" fmla="*/ 1276887 w 2856548"/>
              <a:gd name="connsiteY2742" fmla="*/ 611917 h 1536506"/>
              <a:gd name="connsiteX2743" fmla="*/ 1269683 w 2856548"/>
              <a:gd name="connsiteY2743" fmla="*/ 611629 h 1536506"/>
              <a:gd name="connsiteX2744" fmla="*/ 1276887 w 2856548"/>
              <a:gd name="connsiteY2744" fmla="*/ 611917 h 1536506"/>
              <a:gd name="connsiteX2745" fmla="*/ 1303707 w 2856548"/>
              <a:gd name="connsiteY2745" fmla="*/ 615082 h 1536506"/>
              <a:gd name="connsiteX2746" fmla="*/ 1317648 w 2856548"/>
              <a:gd name="connsiteY2746" fmla="*/ 618496 h 1536506"/>
              <a:gd name="connsiteX2747" fmla="*/ 1337689 w 2856548"/>
              <a:gd name="connsiteY2747" fmla="*/ 625108 h 1536506"/>
              <a:gd name="connsiteX2748" fmla="*/ 1344536 w 2856548"/>
              <a:gd name="connsiteY2748" fmla="*/ 627716 h 1536506"/>
              <a:gd name="connsiteX2749" fmla="*/ 1374915 w 2856548"/>
              <a:gd name="connsiteY2749" fmla="*/ 644769 h 1536506"/>
              <a:gd name="connsiteX2750" fmla="*/ 1375169 w 2856548"/>
              <a:gd name="connsiteY2750" fmla="*/ 644945 h 1536506"/>
              <a:gd name="connsiteX2751" fmla="*/ 1400884 w 2856548"/>
              <a:gd name="connsiteY2751" fmla="*/ 666808 h 1536506"/>
              <a:gd name="connsiteX2752" fmla="*/ 1402756 w 2856548"/>
              <a:gd name="connsiteY2752" fmla="*/ 668613 h 1536506"/>
              <a:gd name="connsiteX2753" fmla="*/ 1418130 w 2856548"/>
              <a:gd name="connsiteY2753" fmla="*/ 686550 h 1536506"/>
              <a:gd name="connsiteX2754" fmla="*/ 1393508 w 2856548"/>
              <a:gd name="connsiteY2754" fmla="*/ 661159 h 1536506"/>
              <a:gd name="connsiteX2755" fmla="*/ 1352551 w 2856548"/>
              <a:gd name="connsiteY2755" fmla="*/ 633536 h 1536506"/>
              <a:gd name="connsiteX2756" fmla="*/ 1404938 w 2856548"/>
              <a:gd name="connsiteY2756" fmla="*/ 673541 h 1536506"/>
              <a:gd name="connsiteX2757" fmla="*/ 1445896 w 2856548"/>
              <a:gd name="connsiteY2757" fmla="*/ 723071 h 1536506"/>
              <a:gd name="connsiteX2758" fmla="*/ 1481139 w 2856548"/>
              <a:gd name="connsiteY2758" fmla="*/ 772244 h 1536506"/>
              <a:gd name="connsiteX2759" fmla="*/ 1486806 w 2856548"/>
              <a:gd name="connsiteY2759" fmla="*/ 778888 h 1536506"/>
              <a:gd name="connsiteX2760" fmla="*/ 1496378 w 2856548"/>
              <a:gd name="connsiteY2760" fmla="*/ 791651 h 1536506"/>
              <a:gd name="connsiteX2761" fmla="*/ 1516381 w 2856548"/>
              <a:gd name="connsiteY2761" fmla="*/ 813559 h 1536506"/>
              <a:gd name="connsiteX2762" fmla="*/ 1486806 w 2856548"/>
              <a:gd name="connsiteY2762" fmla="*/ 778888 h 1536506"/>
              <a:gd name="connsiteX2763" fmla="*/ 1473518 w 2856548"/>
              <a:gd name="connsiteY2763" fmla="*/ 761171 h 1536506"/>
              <a:gd name="connsiteX2764" fmla="*/ 1494473 w 2856548"/>
              <a:gd name="connsiteY2764" fmla="*/ 786889 h 1536506"/>
              <a:gd name="connsiteX2765" fmla="*/ 1515428 w 2856548"/>
              <a:gd name="connsiteY2765" fmla="*/ 810701 h 1536506"/>
              <a:gd name="connsiteX2766" fmla="*/ 1563053 w 2856548"/>
              <a:gd name="connsiteY2766" fmla="*/ 839276 h 1536506"/>
              <a:gd name="connsiteX2767" fmla="*/ 1617346 w 2856548"/>
              <a:gd name="connsiteY2767" fmla="*/ 838324 h 1536506"/>
              <a:gd name="connsiteX2768" fmla="*/ 1641158 w 2856548"/>
              <a:gd name="connsiteY2768" fmla="*/ 827846 h 1536506"/>
              <a:gd name="connsiteX2769" fmla="*/ 1664018 w 2856548"/>
              <a:gd name="connsiteY2769" fmla="*/ 809749 h 1536506"/>
              <a:gd name="connsiteX2770" fmla="*/ 1706881 w 2856548"/>
              <a:gd name="connsiteY2770" fmla="*/ 755456 h 1536506"/>
              <a:gd name="connsiteX2771" fmla="*/ 1754506 w 2856548"/>
              <a:gd name="connsiteY2771" fmla="*/ 690686 h 1536506"/>
              <a:gd name="connsiteX2772" fmla="*/ 1785938 w 2856548"/>
              <a:gd name="connsiteY2772" fmla="*/ 658301 h 1536506"/>
              <a:gd name="connsiteX2773" fmla="*/ 1809859 w 2856548"/>
              <a:gd name="connsiteY2773" fmla="*/ 642354 h 1536506"/>
              <a:gd name="connsiteX2774" fmla="*/ 1829712 w 2856548"/>
              <a:gd name="connsiteY2774" fmla="*/ 630350 h 1536506"/>
              <a:gd name="connsiteX2775" fmla="*/ 1873568 w 2856548"/>
              <a:gd name="connsiteY2775" fmla="*/ 615439 h 1536506"/>
              <a:gd name="connsiteX2776" fmla="*/ 1922146 w 2856548"/>
              <a:gd name="connsiteY2776" fmla="*/ 612581 h 1536506"/>
              <a:gd name="connsiteX2777" fmla="*/ 1953709 w 2856548"/>
              <a:gd name="connsiteY2777" fmla="*/ 619218 h 1536506"/>
              <a:gd name="connsiteX2778" fmla="*/ 1991161 w 2856548"/>
              <a:gd name="connsiteY2778" fmla="*/ 633561 h 1536506"/>
              <a:gd name="connsiteX2779" fmla="*/ 1991831 w 2856548"/>
              <a:gd name="connsiteY2779" fmla="*/ 633915 h 1536506"/>
              <a:gd name="connsiteX2780" fmla="*/ 2025968 w 2856548"/>
              <a:gd name="connsiteY2780" fmla="*/ 656396 h 1536506"/>
              <a:gd name="connsiteX2781" fmla="*/ 1995969 w 2856548"/>
              <a:gd name="connsiteY2781" fmla="*/ 636103 h 1536506"/>
              <a:gd name="connsiteX2782" fmla="*/ 2014538 w 2856548"/>
              <a:gd name="connsiteY2782" fmla="*/ 645919 h 1536506"/>
              <a:gd name="connsiteX2783" fmla="*/ 2051686 w 2856548"/>
              <a:gd name="connsiteY2783" fmla="*/ 678304 h 1536506"/>
              <a:gd name="connsiteX2784" fmla="*/ 2130743 w 2856548"/>
              <a:gd name="connsiteY2784" fmla="*/ 783079 h 1536506"/>
              <a:gd name="connsiteX2785" fmla="*/ 2166938 w 2856548"/>
              <a:gd name="connsiteY2785" fmla="*/ 820226 h 1536506"/>
              <a:gd name="connsiteX2786" fmla="*/ 2206943 w 2856548"/>
              <a:gd name="connsiteY2786" fmla="*/ 837371 h 1536506"/>
              <a:gd name="connsiteX2787" fmla="*/ 2251711 w 2856548"/>
              <a:gd name="connsiteY2787" fmla="*/ 835466 h 1536506"/>
              <a:gd name="connsiteX2788" fmla="*/ 2290763 w 2856548"/>
              <a:gd name="connsiteY2788" fmla="*/ 813559 h 1536506"/>
              <a:gd name="connsiteX2789" fmla="*/ 2326482 w 2856548"/>
              <a:gd name="connsiteY2789" fmla="*/ 772958 h 1536506"/>
              <a:gd name="connsiteX2790" fmla="*/ 2333952 w 2856548"/>
              <a:gd name="connsiteY2790" fmla="*/ 762525 h 1536506"/>
              <a:gd name="connsiteX2791" fmla="*/ 2312041 w 2856548"/>
              <a:gd name="connsiteY2791" fmla="*/ 794044 h 1536506"/>
              <a:gd name="connsiteX2792" fmla="*/ 2310879 w 2856548"/>
              <a:gd name="connsiteY2792" fmla="*/ 795363 h 1536506"/>
              <a:gd name="connsiteX2793" fmla="*/ 2298146 w 2856548"/>
              <a:gd name="connsiteY2793" fmla="*/ 808320 h 1536506"/>
              <a:gd name="connsiteX2794" fmla="*/ 2283143 w 2856548"/>
              <a:gd name="connsiteY2794" fmla="*/ 822131 h 1536506"/>
              <a:gd name="connsiteX2795" fmla="*/ 2300482 w 2856548"/>
              <a:gd name="connsiteY2795" fmla="*/ 807159 h 1536506"/>
              <a:gd name="connsiteX2796" fmla="*/ 2310879 w 2856548"/>
              <a:gd name="connsiteY2796" fmla="*/ 795363 h 1536506"/>
              <a:gd name="connsiteX2797" fmla="*/ 2311718 w 2856548"/>
              <a:gd name="connsiteY2797" fmla="*/ 794509 h 1536506"/>
              <a:gd name="connsiteX2798" fmla="*/ 2312041 w 2856548"/>
              <a:gd name="connsiteY2798" fmla="*/ 794044 h 1536506"/>
              <a:gd name="connsiteX2799" fmla="*/ 2315410 w 2856548"/>
              <a:gd name="connsiteY2799" fmla="*/ 790223 h 1536506"/>
              <a:gd name="connsiteX2800" fmla="*/ 2329816 w 2856548"/>
              <a:gd name="connsiteY2800" fmla="*/ 772601 h 1536506"/>
              <a:gd name="connsiteX2801" fmla="*/ 2344103 w 2856548"/>
              <a:gd name="connsiteY2801" fmla="*/ 750694 h 1536506"/>
              <a:gd name="connsiteX2802" fmla="*/ 2360296 w 2856548"/>
              <a:gd name="connsiteY2802" fmla="*/ 726881 h 1536506"/>
              <a:gd name="connsiteX2803" fmla="*/ 2358391 w 2856548"/>
              <a:gd name="connsiteY2803" fmla="*/ 729739 h 1536506"/>
              <a:gd name="connsiteX2804" fmla="*/ 2333626 w 2856548"/>
              <a:gd name="connsiteY2804" fmla="*/ 764029 h 1536506"/>
              <a:gd name="connsiteX2805" fmla="*/ 2350295 w 2856548"/>
              <a:gd name="connsiteY2805" fmla="*/ 740454 h 1536506"/>
              <a:gd name="connsiteX2806" fmla="*/ 2357589 w 2856548"/>
              <a:gd name="connsiteY2806" fmla="*/ 729513 h 1536506"/>
              <a:gd name="connsiteX2807" fmla="*/ 2358877 w 2856548"/>
              <a:gd name="connsiteY2807" fmla="*/ 727714 h 1536506"/>
              <a:gd name="connsiteX2808" fmla="*/ 2406968 w 2856548"/>
              <a:gd name="connsiteY2808" fmla="*/ 667826 h 1536506"/>
              <a:gd name="connsiteX2809" fmla="*/ 2432686 w 2856548"/>
              <a:gd name="connsiteY2809" fmla="*/ 647384 h 1536506"/>
              <a:gd name="connsiteX2810" fmla="*/ 2432686 w 2856548"/>
              <a:gd name="connsiteY2810" fmla="*/ 648776 h 1536506"/>
              <a:gd name="connsiteX2811" fmla="*/ 2506981 w 2856548"/>
              <a:gd name="connsiteY2811" fmla="*/ 616391 h 1536506"/>
              <a:gd name="connsiteX2812" fmla="*/ 2540635 w 2856548"/>
              <a:gd name="connsiteY2812" fmla="*/ 616391 h 1536506"/>
              <a:gd name="connsiteX2813" fmla="*/ 2586663 w 2856548"/>
              <a:gd name="connsiteY2813" fmla="*/ 621702 h 1536506"/>
              <a:gd name="connsiteX2814" fmla="*/ 2628901 w 2856548"/>
              <a:gd name="connsiteY2814" fmla="*/ 637346 h 1536506"/>
              <a:gd name="connsiteX2815" fmla="*/ 2664193 w 2856548"/>
              <a:gd name="connsiteY2815" fmla="*/ 662309 h 1536506"/>
              <a:gd name="connsiteX2816" fmla="*/ 2677949 w 2856548"/>
              <a:gd name="connsiteY2816" fmla="*/ 674965 h 1536506"/>
              <a:gd name="connsiteX2817" fmla="*/ 2692718 w 2856548"/>
              <a:gd name="connsiteY2817" fmla="*/ 689734 h 1536506"/>
              <a:gd name="connsiteX2818" fmla="*/ 2690367 w 2856548"/>
              <a:gd name="connsiteY2818" fmla="*/ 686459 h 1536506"/>
              <a:gd name="connsiteX2819" fmla="*/ 2708435 w 2856548"/>
              <a:gd name="connsiteY2819" fmla="*/ 706998 h 1536506"/>
              <a:gd name="connsiteX2820" fmla="*/ 2715014 w 2856548"/>
              <a:gd name="connsiteY2820" fmla="*/ 716907 h 1536506"/>
              <a:gd name="connsiteX2821" fmla="*/ 2714626 w 2856548"/>
              <a:gd name="connsiteY2821" fmla="*/ 716404 h 1536506"/>
              <a:gd name="connsiteX2822" fmla="*/ 2715467 w 2856548"/>
              <a:gd name="connsiteY2822" fmla="*/ 717588 h 1536506"/>
              <a:gd name="connsiteX2823" fmla="*/ 2727961 w 2856548"/>
              <a:gd name="connsiteY2823" fmla="*/ 736406 h 1536506"/>
              <a:gd name="connsiteX2824" fmla="*/ 2703196 w 2856548"/>
              <a:gd name="connsiteY2824" fmla="*/ 702116 h 1536506"/>
              <a:gd name="connsiteX2825" fmla="*/ 2722246 w 2856548"/>
              <a:gd name="connsiteY2825" fmla="*/ 729739 h 1536506"/>
              <a:gd name="connsiteX2826" fmla="*/ 2733676 w 2856548"/>
              <a:gd name="connsiteY2826" fmla="*/ 749741 h 1536506"/>
              <a:gd name="connsiteX2827" fmla="*/ 2761298 w 2856548"/>
              <a:gd name="connsiteY2827" fmla="*/ 787841 h 1536506"/>
              <a:gd name="connsiteX2828" fmla="*/ 2751773 w 2856548"/>
              <a:gd name="connsiteY2828" fmla="*/ 773554 h 1536506"/>
              <a:gd name="connsiteX2829" fmla="*/ 2728913 w 2856548"/>
              <a:gd name="connsiteY2829" fmla="*/ 741169 h 1536506"/>
              <a:gd name="connsiteX2830" fmla="*/ 2737486 w 2856548"/>
              <a:gd name="connsiteY2830" fmla="*/ 751646 h 1536506"/>
              <a:gd name="connsiteX2831" fmla="*/ 2732723 w 2856548"/>
              <a:gd name="connsiteY2831" fmla="*/ 744026 h 1536506"/>
              <a:gd name="connsiteX2832" fmla="*/ 2774633 w 2856548"/>
              <a:gd name="connsiteY2832" fmla="*/ 801176 h 1536506"/>
              <a:gd name="connsiteX2833" fmla="*/ 2765108 w 2856548"/>
              <a:gd name="connsiteY2833" fmla="*/ 793556 h 1536506"/>
              <a:gd name="connsiteX2834" fmla="*/ 2788921 w 2856548"/>
              <a:gd name="connsiteY2834" fmla="*/ 823084 h 1536506"/>
              <a:gd name="connsiteX2835" fmla="*/ 2793683 w 2856548"/>
              <a:gd name="connsiteY2835" fmla="*/ 828799 h 1536506"/>
              <a:gd name="connsiteX2836" fmla="*/ 2797493 w 2856548"/>
              <a:gd name="connsiteY2836" fmla="*/ 832609 h 1536506"/>
              <a:gd name="connsiteX2837" fmla="*/ 2800351 w 2856548"/>
              <a:gd name="connsiteY2837" fmla="*/ 838324 h 1536506"/>
              <a:gd name="connsiteX2838" fmla="*/ 2791778 w 2856548"/>
              <a:gd name="connsiteY2838" fmla="*/ 830704 h 1536506"/>
              <a:gd name="connsiteX2839" fmla="*/ 2784158 w 2856548"/>
              <a:gd name="connsiteY2839" fmla="*/ 822131 h 1536506"/>
              <a:gd name="connsiteX2840" fmla="*/ 2761298 w 2856548"/>
              <a:gd name="connsiteY2840" fmla="*/ 795461 h 1536506"/>
              <a:gd name="connsiteX2841" fmla="*/ 2761674 w 2856548"/>
              <a:gd name="connsiteY2841" fmla="*/ 796514 h 1536506"/>
              <a:gd name="connsiteX2842" fmla="*/ 2753678 w 2856548"/>
              <a:gd name="connsiteY2842" fmla="*/ 785936 h 1536506"/>
              <a:gd name="connsiteX2843" fmla="*/ 2732723 w 2856548"/>
              <a:gd name="connsiteY2843" fmla="*/ 754504 h 1536506"/>
              <a:gd name="connsiteX2844" fmla="*/ 2751059 w 2856548"/>
              <a:gd name="connsiteY2844" fmla="*/ 783198 h 1536506"/>
              <a:gd name="connsiteX2845" fmla="*/ 2762323 w 2856548"/>
              <a:gd name="connsiteY2845" fmla="*/ 798329 h 1536506"/>
              <a:gd name="connsiteX2846" fmla="*/ 2764275 w 2856548"/>
              <a:gd name="connsiteY2846" fmla="*/ 803796 h 1536506"/>
              <a:gd name="connsiteX2847" fmla="*/ 2782253 w 2856548"/>
              <a:gd name="connsiteY2847" fmla="*/ 824989 h 1536506"/>
              <a:gd name="connsiteX2848" fmla="*/ 2775586 w 2856548"/>
              <a:gd name="connsiteY2848" fmla="*/ 820226 h 1536506"/>
              <a:gd name="connsiteX2849" fmla="*/ 2762251 w 2856548"/>
              <a:gd name="connsiteY2849" fmla="*/ 805939 h 1536506"/>
              <a:gd name="connsiteX2850" fmla="*/ 2752726 w 2856548"/>
              <a:gd name="connsiteY2850" fmla="*/ 792604 h 1536506"/>
              <a:gd name="connsiteX2851" fmla="*/ 2768918 w 2856548"/>
              <a:gd name="connsiteY2851" fmla="*/ 816416 h 1536506"/>
              <a:gd name="connsiteX2852" fmla="*/ 2763680 w 2856548"/>
              <a:gd name="connsiteY2852" fmla="*/ 813083 h 1536506"/>
              <a:gd name="connsiteX2853" fmla="*/ 2762176 w 2856548"/>
              <a:gd name="connsiteY2853" fmla="*/ 812782 h 1536506"/>
              <a:gd name="connsiteX2854" fmla="*/ 2762251 w 2856548"/>
              <a:gd name="connsiteY2854" fmla="*/ 812606 h 1536506"/>
              <a:gd name="connsiteX2855" fmla="*/ 2759774 w 2856548"/>
              <a:gd name="connsiteY2855" fmla="*/ 810129 h 1536506"/>
              <a:gd name="connsiteX2856" fmla="*/ 2753678 w 2856548"/>
              <a:gd name="connsiteY2856" fmla="*/ 800224 h 1536506"/>
              <a:gd name="connsiteX2857" fmla="*/ 2746058 w 2856548"/>
              <a:gd name="connsiteY2857" fmla="*/ 787841 h 1536506"/>
              <a:gd name="connsiteX2858" fmla="*/ 2748916 w 2856548"/>
              <a:gd name="connsiteY2858" fmla="*/ 796414 h 1536506"/>
              <a:gd name="connsiteX2859" fmla="*/ 2755583 w 2856548"/>
              <a:gd name="connsiteY2859" fmla="*/ 805939 h 1536506"/>
              <a:gd name="connsiteX2860" fmla="*/ 2759774 w 2856548"/>
              <a:gd name="connsiteY2860" fmla="*/ 810129 h 1536506"/>
              <a:gd name="connsiteX2861" fmla="*/ 2761298 w 2856548"/>
              <a:gd name="connsiteY2861" fmla="*/ 812606 h 1536506"/>
              <a:gd name="connsiteX2862" fmla="*/ 2762176 w 2856548"/>
              <a:gd name="connsiteY2862" fmla="*/ 812782 h 1536506"/>
              <a:gd name="connsiteX2863" fmla="*/ 2761179 w 2856548"/>
              <a:gd name="connsiteY2863" fmla="*/ 815106 h 1536506"/>
              <a:gd name="connsiteX2864" fmla="*/ 2776538 w 2856548"/>
              <a:gd name="connsiteY2864" fmla="*/ 832609 h 1536506"/>
              <a:gd name="connsiteX2865" fmla="*/ 2778443 w 2856548"/>
              <a:gd name="connsiteY2865" fmla="*/ 837371 h 1536506"/>
              <a:gd name="connsiteX2866" fmla="*/ 2776538 w 2856548"/>
              <a:gd name="connsiteY2866" fmla="*/ 837371 h 1536506"/>
              <a:gd name="connsiteX2867" fmla="*/ 2765108 w 2856548"/>
              <a:gd name="connsiteY2867" fmla="*/ 826894 h 1536506"/>
              <a:gd name="connsiteX2868" fmla="*/ 2784158 w 2856548"/>
              <a:gd name="connsiteY2868" fmla="*/ 849754 h 1536506"/>
              <a:gd name="connsiteX2869" fmla="*/ 2779396 w 2856548"/>
              <a:gd name="connsiteY2869" fmla="*/ 847849 h 1536506"/>
              <a:gd name="connsiteX2870" fmla="*/ 2769871 w 2856548"/>
              <a:gd name="connsiteY2870" fmla="*/ 840229 h 1536506"/>
              <a:gd name="connsiteX2871" fmla="*/ 2777491 w 2856548"/>
              <a:gd name="connsiteY2871" fmla="*/ 851659 h 1536506"/>
              <a:gd name="connsiteX2872" fmla="*/ 2753678 w 2856548"/>
              <a:gd name="connsiteY2872" fmla="*/ 831656 h 1536506"/>
              <a:gd name="connsiteX2873" fmla="*/ 2760346 w 2856548"/>
              <a:gd name="connsiteY2873" fmla="*/ 840229 h 1536506"/>
              <a:gd name="connsiteX2874" fmla="*/ 2771776 w 2856548"/>
              <a:gd name="connsiteY2874" fmla="*/ 850706 h 1536506"/>
              <a:gd name="connsiteX2875" fmla="*/ 2776538 w 2856548"/>
              <a:gd name="connsiteY2875" fmla="*/ 858326 h 1536506"/>
              <a:gd name="connsiteX2876" fmla="*/ 2808923 w 2856548"/>
              <a:gd name="connsiteY2876" fmla="*/ 875471 h 1536506"/>
              <a:gd name="connsiteX2877" fmla="*/ 2800351 w 2856548"/>
              <a:gd name="connsiteY2877" fmla="*/ 872614 h 1536506"/>
              <a:gd name="connsiteX2878" fmla="*/ 2784158 w 2856548"/>
              <a:gd name="connsiteY2878" fmla="*/ 864994 h 1536506"/>
              <a:gd name="connsiteX2879" fmla="*/ 2807971 w 2856548"/>
              <a:gd name="connsiteY2879" fmla="*/ 878329 h 1536506"/>
              <a:gd name="connsiteX2880" fmla="*/ 2786063 w 2856548"/>
              <a:gd name="connsiteY2880" fmla="*/ 869756 h 1536506"/>
              <a:gd name="connsiteX2881" fmla="*/ 2807018 w 2856548"/>
              <a:gd name="connsiteY2881" fmla="*/ 885949 h 1536506"/>
              <a:gd name="connsiteX2882" fmla="*/ 2819401 w 2856548"/>
              <a:gd name="connsiteY2882" fmla="*/ 892616 h 1536506"/>
              <a:gd name="connsiteX2883" fmla="*/ 2847023 w 2856548"/>
              <a:gd name="connsiteY2883" fmla="*/ 898331 h 1536506"/>
              <a:gd name="connsiteX2884" fmla="*/ 2856548 w 2856548"/>
              <a:gd name="connsiteY2884" fmla="*/ 901189 h 1536506"/>
              <a:gd name="connsiteX2885" fmla="*/ 2839403 w 2856548"/>
              <a:gd name="connsiteY2885" fmla="*/ 900236 h 1536506"/>
              <a:gd name="connsiteX2886" fmla="*/ 2822258 w 2856548"/>
              <a:gd name="connsiteY2886" fmla="*/ 897379 h 1536506"/>
              <a:gd name="connsiteX2887" fmla="*/ 2842261 w 2856548"/>
              <a:gd name="connsiteY2887" fmla="*/ 902141 h 1536506"/>
              <a:gd name="connsiteX2888" fmla="*/ 2817496 w 2856548"/>
              <a:gd name="connsiteY2888" fmla="*/ 897379 h 1536506"/>
              <a:gd name="connsiteX2889" fmla="*/ 2796541 w 2856548"/>
              <a:gd name="connsiteY2889" fmla="*/ 893569 h 1536506"/>
              <a:gd name="connsiteX2890" fmla="*/ 2787320 w 2856548"/>
              <a:gd name="connsiteY2890" fmla="*/ 888036 h 1536506"/>
              <a:gd name="connsiteX2891" fmla="*/ 2790112 w 2856548"/>
              <a:gd name="connsiteY2891" fmla="*/ 888806 h 1536506"/>
              <a:gd name="connsiteX2892" fmla="*/ 2784158 w 2856548"/>
              <a:gd name="connsiteY2892" fmla="*/ 884996 h 1536506"/>
              <a:gd name="connsiteX2893" fmla="*/ 2778324 w 2856548"/>
              <a:gd name="connsiteY2893" fmla="*/ 882377 h 1536506"/>
              <a:gd name="connsiteX2894" fmla="*/ 2777380 w 2856548"/>
              <a:gd name="connsiteY2894" fmla="*/ 882072 h 1536506"/>
              <a:gd name="connsiteX2895" fmla="*/ 2753678 w 2856548"/>
              <a:gd name="connsiteY2895" fmla="*/ 867851 h 1536506"/>
              <a:gd name="connsiteX2896" fmla="*/ 2728913 w 2856548"/>
              <a:gd name="connsiteY2896" fmla="*/ 847849 h 1536506"/>
              <a:gd name="connsiteX2897" fmla="*/ 2746058 w 2856548"/>
              <a:gd name="connsiteY2897" fmla="*/ 865946 h 1536506"/>
              <a:gd name="connsiteX2898" fmla="*/ 2747011 w 2856548"/>
              <a:gd name="connsiteY2898" fmla="*/ 864994 h 1536506"/>
              <a:gd name="connsiteX2899" fmla="*/ 2761298 w 2856548"/>
              <a:gd name="connsiteY2899" fmla="*/ 876424 h 1536506"/>
              <a:gd name="connsiteX2900" fmla="*/ 2762251 w 2856548"/>
              <a:gd name="connsiteY2900" fmla="*/ 879281 h 1536506"/>
              <a:gd name="connsiteX2901" fmla="*/ 2794636 w 2856548"/>
              <a:gd name="connsiteY2901" fmla="*/ 898331 h 1536506"/>
              <a:gd name="connsiteX2902" fmla="*/ 2766061 w 2856548"/>
              <a:gd name="connsiteY2902" fmla="*/ 883091 h 1536506"/>
              <a:gd name="connsiteX2903" fmla="*/ 2751773 w 2856548"/>
              <a:gd name="connsiteY2903" fmla="*/ 875471 h 1536506"/>
              <a:gd name="connsiteX2904" fmla="*/ 2758203 w 2856548"/>
              <a:gd name="connsiteY2904" fmla="*/ 881900 h 1536506"/>
              <a:gd name="connsiteX2905" fmla="*/ 2756404 w 2856548"/>
              <a:gd name="connsiteY2905" fmla="*/ 881541 h 1536506"/>
              <a:gd name="connsiteX2906" fmla="*/ 2736533 w 2856548"/>
              <a:gd name="connsiteY2906" fmla="*/ 866899 h 1536506"/>
              <a:gd name="connsiteX2907" fmla="*/ 2709863 w 2856548"/>
              <a:gd name="connsiteY2907" fmla="*/ 838324 h 1536506"/>
              <a:gd name="connsiteX2908" fmla="*/ 2706053 w 2856548"/>
              <a:gd name="connsiteY2908" fmla="*/ 835466 h 1536506"/>
              <a:gd name="connsiteX2909" fmla="*/ 2707958 w 2856548"/>
              <a:gd name="connsiteY2909" fmla="*/ 840229 h 1536506"/>
              <a:gd name="connsiteX2910" fmla="*/ 2695576 w 2856548"/>
              <a:gd name="connsiteY2910" fmla="*/ 824989 h 1536506"/>
              <a:gd name="connsiteX2911" fmla="*/ 2706053 w 2856548"/>
              <a:gd name="connsiteY2911" fmla="*/ 842134 h 1536506"/>
              <a:gd name="connsiteX2912" fmla="*/ 2682241 w 2856548"/>
              <a:gd name="connsiteY2912" fmla="*/ 809749 h 1536506"/>
              <a:gd name="connsiteX2913" fmla="*/ 2660333 w 2856548"/>
              <a:gd name="connsiteY2913" fmla="*/ 777364 h 1536506"/>
              <a:gd name="connsiteX2914" fmla="*/ 2668906 w 2856548"/>
              <a:gd name="connsiteY2914" fmla="*/ 787841 h 1536506"/>
              <a:gd name="connsiteX2915" fmla="*/ 2629853 w 2856548"/>
              <a:gd name="connsiteY2915" fmla="*/ 740216 h 1536506"/>
              <a:gd name="connsiteX2916" fmla="*/ 2586991 w 2856548"/>
              <a:gd name="connsiteY2916" fmla="*/ 707831 h 1536506"/>
              <a:gd name="connsiteX2917" fmla="*/ 2575561 w 2856548"/>
              <a:gd name="connsiteY2917" fmla="*/ 702116 h 1536506"/>
              <a:gd name="connsiteX2918" fmla="*/ 2570798 w 2856548"/>
              <a:gd name="connsiteY2918" fmla="*/ 700211 h 1536506"/>
              <a:gd name="connsiteX2919" fmla="*/ 2566036 w 2856548"/>
              <a:gd name="connsiteY2919" fmla="*/ 699259 h 1536506"/>
              <a:gd name="connsiteX2920" fmla="*/ 2564131 w 2856548"/>
              <a:gd name="connsiteY2920" fmla="*/ 700211 h 1536506"/>
              <a:gd name="connsiteX2921" fmla="*/ 2539366 w 2856548"/>
              <a:gd name="connsiteY2921" fmla="*/ 697354 h 1536506"/>
              <a:gd name="connsiteX2922" fmla="*/ 2531746 w 2856548"/>
              <a:gd name="connsiteY2922" fmla="*/ 697354 h 1536506"/>
              <a:gd name="connsiteX2923" fmla="*/ 2525078 w 2856548"/>
              <a:gd name="connsiteY2923" fmla="*/ 698306 h 1536506"/>
              <a:gd name="connsiteX2924" fmla="*/ 2518411 w 2856548"/>
              <a:gd name="connsiteY2924" fmla="*/ 699259 h 1536506"/>
              <a:gd name="connsiteX2925" fmla="*/ 2510791 w 2856548"/>
              <a:gd name="connsiteY2925" fmla="*/ 701164 h 1536506"/>
              <a:gd name="connsiteX2926" fmla="*/ 2486978 w 2856548"/>
              <a:gd name="connsiteY2926" fmla="*/ 713546 h 1536506"/>
              <a:gd name="connsiteX2927" fmla="*/ 2514601 w 2856548"/>
              <a:gd name="connsiteY2927" fmla="*/ 702116 h 1536506"/>
              <a:gd name="connsiteX2928" fmla="*/ 2506028 w 2856548"/>
              <a:gd name="connsiteY2928" fmla="*/ 705926 h 1536506"/>
              <a:gd name="connsiteX2929" fmla="*/ 2493646 w 2856548"/>
              <a:gd name="connsiteY2929" fmla="*/ 712594 h 1536506"/>
              <a:gd name="connsiteX2930" fmla="*/ 2465071 w 2856548"/>
              <a:gd name="connsiteY2930" fmla="*/ 736406 h 1536506"/>
              <a:gd name="connsiteX2931" fmla="*/ 2467928 w 2856548"/>
              <a:gd name="connsiteY2931" fmla="*/ 732596 h 1536506"/>
              <a:gd name="connsiteX2932" fmla="*/ 2457451 w 2856548"/>
              <a:gd name="connsiteY2932" fmla="*/ 744026 h 1536506"/>
              <a:gd name="connsiteX2933" fmla="*/ 2463166 w 2856548"/>
              <a:gd name="connsiteY2933" fmla="*/ 738311 h 1536506"/>
              <a:gd name="connsiteX2934" fmla="*/ 2417446 w 2856548"/>
              <a:gd name="connsiteY2934" fmla="*/ 800224 h 1536506"/>
              <a:gd name="connsiteX2935" fmla="*/ 2354581 w 2856548"/>
              <a:gd name="connsiteY2935" fmla="*/ 875471 h 1536506"/>
              <a:gd name="connsiteX2936" fmla="*/ 2306003 w 2856548"/>
              <a:gd name="connsiteY2936" fmla="*/ 908809 h 1536506"/>
              <a:gd name="connsiteX2937" fmla="*/ 2246948 w 2856548"/>
              <a:gd name="connsiteY2937" fmla="*/ 925954 h 1536506"/>
              <a:gd name="connsiteX2938" fmla="*/ 2186941 w 2856548"/>
              <a:gd name="connsiteY2938" fmla="*/ 924049 h 1536506"/>
              <a:gd name="connsiteX2939" fmla="*/ 2128838 w 2856548"/>
              <a:gd name="connsiteY2939" fmla="*/ 901189 h 1536506"/>
              <a:gd name="connsiteX2940" fmla="*/ 2134553 w 2856548"/>
              <a:gd name="connsiteY2940" fmla="*/ 903094 h 1536506"/>
              <a:gd name="connsiteX2941" fmla="*/ 2098358 w 2856548"/>
              <a:gd name="connsiteY2941" fmla="*/ 876424 h 1536506"/>
              <a:gd name="connsiteX2942" fmla="*/ 2081213 w 2856548"/>
              <a:gd name="connsiteY2942" fmla="*/ 859279 h 1536506"/>
              <a:gd name="connsiteX2943" fmla="*/ 2083118 w 2856548"/>
              <a:gd name="connsiteY2943" fmla="*/ 862136 h 1536506"/>
              <a:gd name="connsiteX2944" fmla="*/ 2114551 w 2856548"/>
              <a:gd name="connsiteY2944" fmla="*/ 890711 h 1536506"/>
              <a:gd name="connsiteX2945" fmla="*/ 2087881 w 2856548"/>
              <a:gd name="connsiteY2945" fmla="*/ 868804 h 1536506"/>
              <a:gd name="connsiteX2946" fmla="*/ 2057401 w 2856548"/>
              <a:gd name="connsiteY2946" fmla="*/ 834514 h 1536506"/>
              <a:gd name="connsiteX2947" fmla="*/ 2052638 w 2856548"/>
              <a:gd name="connsiteY2947" fmla="*/ 824989 h 1536506"/>
              <a:gd name="connsiteX2948" fmla="*/ 2014538 w 2856548"/>
              <a:gd name="connsiteY2948" fmla="*/ 773554 h 1536506"/>
              <a:gd name="connsiteX2949" fmla="*/ 2030731 w 2856548"/>
              <a:gd name="connsiteY2949" fmla="*/ 794509 h 1536506"/>
              <a:gd name="connsiteX2950" fmla="*/ 2005966 w 2856548"/>
              <a:gd name="connsiteY2950" fmla="*/ 759266 h 1536506"/>
              <a:gd name="connsiteX2951" fmla="*/ 2012633 w 2856548"/>
              <a:gd name="connsiteY2951" fmla="*/ 769744 h 1536506"/>
              <a:gd name="connsiteX2952" fmla="*/ 1997393 w 2856548"/>
              <a:gd name="connsiteY2952" fmla="*/ 750694 h 1536506"/>
              <a:gd name="connsiteX2953" fmla="*/ 2000251 w 2856548"/>
              <a:gd name="connsiteY2953" fmla="*/ 753551 h 1536506"/>
              <a:gd name="connsiteX2954" fmla="*/ 1966913 w 2856548"/>
              <a:gd name="connsiteY2954" fmla="*/ 719261 h 1536506"/>
              <a:gd name="connsiteX2955" fmla="*/ 1934528 w 2856548"/>
              <a:gd name="connsiteY2955" fmla="*/ 702116 h 1536506"/>
              <a:gd name="connsiteX2956" fmla="*/ 1934528 w 2856548"/>
              <a:gd name="connsiteY2956" fmla="*/ 703069 h 1536506"/>
              <a:gd name="connsiteX2957" fmla="*/ 1924342 w 2856548"/>
              <a:gd name="connsiteY2957" fmla="*/ 700886 h 1536506"/>
              <a:gd name="connsiteX2958" fmla="*/ 1929766 w 2856548"/>
              <a:gd name="connsiteY2958" fmla="*/ 701164 h 1536506"/>
              <a:gd name="connsiteX2959" fmla="*/ 1923330 w 2856548"/>
              <a:gd name="connsiteY2959" fmla="*/ 700669 h 1536506"/>
              <a:gd name="connsiteX2960" fmla="*/ 1921193 w 2856548"/>
              <a:gd name="connsiteY2960" fmla="*/ 700211 h 1536506"/>
              <a:gd name="connsiteX2961" fmla="*/ 1905001 w 2856548"/>
              <a:gd name="connsiteY2961" fmla="*/ 699259 h 1536506"/>
              <a:gd name="connsiteX2962" fmla="*/ 1923330 w 2856548"/>
              <a:gd name="connsiteY2962" fmla="*/ 700669 h 1536506"/>
              <a:gd name="connsiteX2963" fmla="*/ 1924342 w 2856548"/>
              <a:gd name="connsiteY2963" fmla="*/ 700886 h 1536506"/>
              <a:gd name="connsiteX2964" fmla="*/ 1892618 w 2856548"/>
              <a:gd name="connsiteY2964" fmla="*/ 699259 h 1536506"/>
              <a:gd name="connsiteX2965" fmla="*/ 1885001 w 2856548"/>
              <a:gd name="connsiteY2965" fmla="*/ 701877 h 1536506"/>
              <a:gd name="connsiteX2966" fmla="*/ 1886903 w 2856548"/>
              <a:gd name="connsiteY2966" fmla="*/ 701164 h 1536506"/>
              <a:gd name="connsiteX2967" fmla="*/ 1873568 w 2856548"/>
              <a:gd name="connsiteY2967" fmla="*/ 704974 h 1536506"/>
              <a:gd name="connsiteX2968" fmla="*/ 1862138 w 2856548"/>
              <a:gd name="connsiteY2968" fmla="*/ 709736 h 1536506"/>
              <a:gd name="connsiteX2969" fmla="*/ 1885001 w 2856548"/>
              <a:gd name="connsiteY2969" fmla="*/ 701877 h 1536506"/>
              <a:gd name="connsiteX2970" fmla="*/ 1864043 w 2856548"/>
              <a:gd name="connsiteY2970" fmla="*/ 709736 h 1536506"/>
              <a:gd name="connsiteX2971" fmla="*/ 1839278 w 2856548"/>
              <a:gd name="connsiteY2971" fmla="*/ 727834 h 1536506"/>
              <a:gd name="connsiteX2972" fmla="*/ 1835468 w 2856548"/>
              <a:gd name="connsiteY2972" fmla="*/ 729739 h 1536506"/>
              <a:gd name="connsiteX2973" fmla="*/ 1823086 w 2856548"/>
              <a:gd name="connsiteY2973" fmla="*/ 743074 h 1536506"/>
              <a:gd name="connsiteX2974" fmla="*/ 1821181 w 2856548"/>
              <a:gd name="connsiteY2974" fmla="*/ 746884 h 1536506"/>
              <a:gd name="connsiteX2975" fmla="*/ 1795463 w 2856548"/>
              <a:gd name="connsiteY2975" fmla="*/ 782126 h 1536506"/>
              <a:gd name="connsiteX2976" fmla="*/ 1767841 w 2856548"/>
              <a:gd name="connsiteY2976" fmla="*/ 821179 h 1536506"/>
              <a:gd name="connsiteX2977" fmla="*/ 1785938 w 2856548"/>
              <a:gd name="connsiteY2977" fmla="*/ 794509 h 1536506"/>
              <a:gd name="connsiteX2978" fmla="*/ 1766888 w 2856548"/>
              <a:gd name="connsiteY2978" fmla="*/ 822131 h 1536506"/>
              <a:gd name="connsiteX2979" fmla="*/ 1758536 w 2856548"/>
              <a:gd name="connsiteY2979" fmla="*/ 832572 h 1536506"/>
              <a:gd name="connsiteX2980" fmla="*/ 1771651 w 2856548"/>
              <a:gd name="connsiteY2980" fmla="*/ 814511 h 1536506"/>
              <a:gd name="connsiteX2981" fmla="*/ 1738313 w 2856548"/>
              <a:gd name="connsiteY2981" fmla="*/ 857374 h 1536506"/>
              <a:gd name="connsiteX2982" fmla="*/ 1751979 w 2856548"/>
              <a:gd name="connsiteY2982" fmla="*/ 840768 h 1536506"/>
              <a:gd name="connsiteX2983" fmla="*/ 1737341 w 2856548"/>
              <a:gd name="connsiteY2983" fmla="*/ 859065 h 1536506"/>
              <a:gd name="connsiteX2984" fmla="*/ 1706354 w 2856548"/>
              <a:gd name="connsiteY2984" fmla="*/ 889364 h 1536506"/>
              <a:gd name="connsiteX2985" fmla="*/ 1695079 w 2856548"/>
              <a:gd name="connsiteY2985" fmla="*/ 896209 h 1536506"/>
              <a:gd name="connsiteX2986" fmla="*/ 1654920 w 2856548"/>
              <a:gd name="connsiteY2986" fmla="*/ 918520 h 1536506"/>
              <a:gd name="connsiteX2987" fmla="*/ 1628789 w 2856548"/>
              <a:gd name="connsiteY2987" fmla="*/ 924148 h 1536506"/>
              <a:gd name="connsiteX2988" fmla="*/ 1615591 w 2856548"/>
              <a:gd name="connsiteY2988" fmla="*/ 926741 h 1536506"/>
              <a:gd name="connsiteX2989" fmla="*/ 1586646 w 2856548"/>
              <a:gd name="connsiteY2989" fmla="*/ 928760 h 1536506"/>
              <a:gd name="connsiteX2990" fmla="*/ 1553286 w 2856548"/>
              <a:gd name="connsiteY2990" fmla="*/ 926289 h 1536506"/>
              <a:gd name="connsiteX2991" fmla="*/ 1548353 w 2856548"/>
              <a:gd name="connsiteY2991" fmla="*/ 925804 h 1536506"/>
              <a:gd name="connsiteX2992" fmla="*/ 1514075 w 2856548"/>
              <a:gd name="connsiteY2992" fmla="*/ 913331 h 1536506"/>
              <a:gd name="connsiteX2993" fmla="*/ 1513518 w 2856548"/>
              <a:gd name="connsiteY2993" fmla="*/ 913082 h 1536506"/>
              <a:gd name="connsiteX2994" fmla="*/ 1484619 w 2856548"/>
              <a:gd name="connsiteY2994" fmla="*/ 897158 h 1536506"/>
              <a:gd name="connsiteX2995" fmla="*/ 1482638 w 2856548"/>
              <a:gd name="connsiteY2995" fmla="*/ 895704 h 1536506"/>
              <a:gd name="connsiteX2996" fmla="*/ 1465581 w 2856548"/>
              <a:gd name="connsiteY2996" fmla="*/ 882774 h 1536506"/>
              <a:gd name="connsiteX2997" fmla="*/ 1449611 w 2856548"/>
              <a:gd name="connsiteY2997" fmla="*/ 868213 h 1536506"/>
              <a:gd name="connsiteX2998" fmla="*/ 1392932 w 2856548"/>
              <a:gd name="connsiteY2998" fmla="*/ 799388 h 1536506"/>
              <a:gd name="connsiteX2999" fmla="*/ 1369577 w 2856548"/>
              <a:gd name="connsiteY2999" fmla="*/ 764624 h 1536506"/>
              <a:gd name="connsiteX3000" fmla="*/ 1343026 w 2856548"/>
              <a:gd name="connsiteY3000" fmla="*/ 732596 h 1536506"/>
              <a:gd name="connsiteX3001" fmla="*/ 1283018 w 2856548"/>
              <a:gd name="connsiteY3001" fmla="*/ 702116 h 1536506"/>
              <a:gd name="connsiteX3002" fmla="*/ 1248728 w 2856548"/>
              <a:gd name="connsiteY3002" fmla="*/ 704974 h 1536506"/>
              <a:gd name="connsiteX3003" fmla="*/ 1218248 w 2856548"/>
              <a:gd name="connsiteY3003" fmla="*/ 720214 h 1536506"/>
              <a:gd name="connsiteX3004" fmla="*/ 1205223 w 2856548"/>
              <a:gd name="connsiteY3004" fmla="*/ 733133 h 1536506"/>
              <a:gd name="connsiteX3005" fmla="*/ 1200151 w 2856548"/>
              <a:gd name="connsiteY3005" fmla="*/ 737359 h 1536506"/>
              <a:gd name="connsiteX3006" fmla="*/ 1195614 w 2856548"/>
              <a:gd name="connsiteY3006" fmla="*/ 742663 h 1536506"/>
              <a:gd name="connsiteX3007" fmla="*/ 1189197 w 2856548"/>
              <a:gd name="connsiteY3007" fmla="*/ 749027 h 1536506"/>
              <a:gd name="connsiteX3008" fmla="*/ 1160146 w 2856548"/>
              <a:gd name="connsiteY3008" fmla="*/ 787841 h 1536506"/>
              <a:gd name="connsiteX3009" fmla="*/ 1173481 w 2856548"/>
              <a:gd name="connsiteY3009" fmla="*/ 770696 h 1536506"/>
              <a:gd name="connsiteX3010" fmla="*/ 1122046 w 2856548"/>
              <a:gd name="connsiteY3010" fmla="*/ 841181 h 1536506"/>
              <a:gd name="connsiteX3011" fmla="*/ 1119188 w 2856548"/>
              <a:gd name="connsiteY3011" fmla="*/ 845944 h 1536506"/>
              <a:gd name="connsiteX3012" fmla="*/ 1073067 w 2856548"/>
              <a:gd name="connsiteY3012" fmla="*/ 889720 h 1536506"/>
              <a:gd name="connsiteX3013" fmla="*/ 1052157 w 2856548"/>
              <a:gd name="connsiteY3013" fmla="*/ 905237 h 1536506"/>
              <a:gd name="connsiteX3014" fmla="*/ 1010603 w 2856548"/>
              <a:gd name="connsiteY3014" fmla="*/ 923096 h 1536506"/>
              <a:gd name="connsiteX3015" fmla="*/ 965836 w 2856548"/>
              <a:gd name="connsiteY3015" fmla="*/ 930716 h 1536506"/>
              <a:gd name="connsiteX3016" fmla="*/ 954406 w 2856548"/>
              <a:gd name="connsiteY3016" fmla="*/ 930716 h 1536506"/>
              <a:gd name="connsiteX3017" fmla="*/ 942976 w 2856548"/>
              <a:gd name="connsiteY3017" fmla="*/ 930716 h 1536506"/>
              <a:gd name="connsiteX3018" fmla="*/ 920116 w 2856548"/>
              <a:gd name="connsiteY3018" fmla="*/ 927859 h 1536506"/>
              <a:gd name="connsiteX3019" fmla="*/ 836296 w 2856548"/>
              <a:gd name="connsiteY3019" fmla="*/ 890711 h 1536506"/>
              <a:gd name="connsiteX3020" fmla="*/ 780098 w 2856548"/>
              <a:gd name="connsiteY3020" fmla="*/ 831656 h 1536506"/>
              <a:gd name="connsiteX3021" fmla="*/ 740093 w 2856548"/>
              <a:gd name="connsiteY3021" fmla="*/ 775459 h 1536506"/>
              <a:gd name="connsiteX3022" fmla="*/ 704851 w 2856548"/>
              <a:gd name="connsiteY3022" fmla="*/ 731644 h 1536506"/>
              <a:gd name="connsiteX3023" fmla="*/ 670799 w 2856548"/>
              <a:gd name="connsiteY3023" fmla="*/ 707712 h 1536506"/>
              <a:gd name="connsiteX3024" fmla="*/ 640131 w 2856548"/>
              <a:gd name="connsiteY3024" fmla="*/ 701228 h 1536506"/>
              <a:gd name="connsiteX3025" fmla="*/ 641033 w 2856548"/>
              <a:gd name="connsiteY3025" fmla="*/ 701164 h 1536506"/>
              <a:gd name="connsiteX3026" fmla="*/ 635318 w 2856548"/>
              <a:gd name="connsiteY3026" fmla="*/ 700211 h 1536506"/>
              <a:gd name="connsiteX3027" fmla="*/ 640131 w 2856548"/>
              <a:gd name="connsiteY3027" fmla="*/ 701228 h 1536506"/>
              <a:gd name="connsiteX3028" fmla="*/ 614363 w 2856548"/>
              <a:gd name="connsiteY3028" fmla="*/ 703069 h 1536506"/>
              <a:gd name="connsiteX3029" fmla="*/ 587693 w 2856548"/>
              <a:gd name="connsiteY3029" fmla="*/ 713546 h 1536506"/>
              <a:gd name="connsiteX3030" fmla="*/ 529591 w 2856548"/>
              <a:gd name="connsiteY3030" fmla="*/ 774506 h 1536506"/>
              <a:gd name="connsiteX3031" fmla="*/ 461011 w 2856548"/>
              <a:gd name="connsiteY3031" fmla="*/ 861184 h 1536506"/>
              <a:gd name="connsiteX3032" fmla="*/ 415291 w 2856548"/>
              <a:gd name="connsiteY3032" fmla="*/ 898331 h 1536506"/>
              <a:gd name="connsiteX3033" fmla="*/ 364808 w 2856548"/>
              <a:gd name="connsiteY3033" fmla="*/ 919286 h 1536506"/>
              <a:gd name="connsiteX3034" fmla="*/ 345758 w 2856548"/>
              <a:gd name="connsiteY3034" fmla="*/ 924049 h 1536506"/>
              <a:gd name="connsiteX3035" fmla="*/ 329566 w 2856548"/>
              <a:gd name="connsiteY3035" fmla="*/ 925954 h 1536506"/>
              <a:gd name="connsiteX3036" fmla="*/ 335281 w 2856548"/>
              <a:gd name="connsiteY3036" fmla="*/ 926906 h 1536506"/>
              <a:gd name="connsiteX3037" fmla="*/ 288608 w 2856548"/>
              <a:gd name="connsiteY3037" fmla="*/ 924049 h 1536506"/>
              <a:gd name="connsiteX3038" fmla="*/ 292418 w 2856548"/>
              <a:gd name="connsiteY3038" fmla="*/ 924049 h 1536506"/>
              <a:gd name="connsiteX3039" fmla="*/ 300038 w 2856548"/>
              <a:gd name="connsiteY3039" fmla="*/ 925001 h 1536506"/>
              <a:gd name="connsiteX3040" fmla="*/ 309563 w 2856548"/>
              <a:gd name="connsiteY3040" fmla="*/ 925001 h 1536506"/>
              <a:gd name="connsiteX3041" fmla="*/ 330518 w 2856548"/>
              <a:gd name="connsiteY3041" fmla="*/ 925001 h 1536506"/>
              <a:gd name="connsiteX3042" fmla="*/ 347663 w 2856548"/>
              <a:gd name="connsiteY3042" fmla="*/ 923096 h 1536506"/>
              <a:gd name="connsiteX3043" fmla="*/ 284798 w 2856548"/>
              <a:gd name="connsiteY3043" fmla="*/ 921191 h 1536506"/>
              <a:gd name="connsiteX3044" fmla="*/ 222886 w 2856548"/>
              <a:gd name="connsiteY3044" fmla="*/ 896426 h 1536506"/>
              <a:gd name="connsiteX3045" fmla="*/ 174308 w 2856548"/>
              <a:gd name="connsiteY3045" fmla="*/ 855469 h 1536506"/>
              <a:gd name="connsiteX3046" fmla="*/ 138113 w 2856548"/>
              <a:gd name="connsiteY3046" fmla="*/ 810701 h 1536506"/>
              <a:gd name="connsiteX3047" fmla="*/ 134303 w 2856548"/>
              <a:gd name="connsiteY3047" fmla="*/ 803081 h 1536506"/>
              <a:gd name="connsiteX3048" fmla="*/ 110491 w 2856548"/>
              <a:gd name="connsiteY3048" fmla="*/ 768791 h 1536506"/>
              <a:gd name="connsiteX3049" fmla="*/ 120968 w 2856548"/>
              <a:gd name="connsiteY3049" fmla="*/ 783079 h 1536506"/>
              <a:gd name="connsiteX3050" fmla="*/ 137161 w 2856548"/>
              <a:gd name="connsiteY3050" fmla="*/ 804986 h 1536506"/>
              <a:gd name="connsiteX3051" fmla="*/ 111443 w 2856548"/>
              <a:gd name="connsiteY3051" fmla="*/ 765934 h 1536506"/>
              <a:gd name="connsiteX3052" fmla="*/ 83821 w 2856548"/>
              <a:gd name="connsiteY3052" fmla="*/ 733549 h 1536506"/>
              <a:gd name="connsiteX3053" fmla="*/ 79058 w 2856548"/>
              <a:gd name="connsiteY3053" fmla="*/ 727834 h 1536506"/>
              <a:gd name="connsiteX3054" fmla="*/ 92393 w 2856548"/>
              <a:gd name="connsiteY3054" fmla="*/ 742121 h 1536506"/>
              <a:gd name="connsiteX3055" fmla="*/ 80011 w 2856548"/>
              <a:gd name="connsiteY3055" fmla="*/ 727834 h 1536506"/>
              <a:gd name="connsiteX3056" fmla="*/ 62866 w 2856548"/>
              <a:gd name="connsiteY3056" fmla="*/ 709736 h 1536506"/>
              <a:gd name="connsiteX3057" fmla="*/ 74296 w 2856548"/>
              <a:gd name="connsiteY3057" fmla="*/ 718309 h 1536506"/>
              <a:gd name="connsiteX3058" fmla="*/ 75248 w 2856548"/>
              <a:gd name="connsiteY3058" fmla="*/ 716404 h 1536506"/>
              <a:gd name="connsiteX3059" fmla="*/ 96203 w 2856548"/>
              <a:gd name="connsiteY3059" fmla="*/ 733549 h 1536506"/>
              <a:gd name="connsiteX3060" fmla="*/ 89536 w 2856548"/>
              <a:gd name="connsiteY3060" fmla="*/ 718309 h 1536506"/>
              <a:gd name="connsiteX3061" fmla="*/ 50483 w 2856548"/>
              <a:gd name="connsiteY3061" fmla="*/ 689734 h 1536506"/>
              <a:gd name="connsiteX3062" fmla="*/ 66676 w 2856548"/>
              <a:gd name="connsiteY3062" fmla="*/ 698306 h 1536506"/>
              <a:gd name="connsiteX3063" fmla="*/ 54293 w 2856548"/>
              <a:gd name="connsiteY3063" fmla="*/ 687829 h 1536506"/>
              <a:gd name="connsiteX3064" fmla="*/ 54717 w 2856548"/>
              <a:gd name="connsiteY3064" fmla="*/ 687405 h 1536506"/>
              <a:gd name="connsiteX3065" fmla="*/ 68581 w 2856548"/>
              <a:gd name="connsiteY3065" fmla="*/ 693544 h 1536506"/>
              <a:gd name="connsiteX3066" fmla="*/ 59936 w 2856548"/>
              <a:gd name="connsiteY3066" fmla="*/ 686844 h 1536506"/>
              <a:gd name="connsiteX3067" fmla="*/ 60008 w 2856548"/>
              <a:gd name="connsiteY3067" fmla="*/ 686876 h 1536506"/>
              <a:gd name="connsiteX3068" fmla="*/ 59922 w 2856548"/>
              <a:gd name="connsiteY3068" fmla="*/ 686833 h 1536506"/>
              <a:gd name="connsiteX3069" fmla="*/ 59056 w 2856548"/>
              <a:gd name="connsiteY3069" fmla="*/ 686162 h 1536506"/>
              <a:gd name="connsiteX3070" fmla="*/ 56060 w 2856548"/>
              <a:gd name="connsiteY3070" fmla="*/ 684902 h 1536506"/>
              <a:gd name="connsiteX3071" fmla="*/ 46673 w 2856548"/>
              <a:gd name="connsiteY3071" fmla="*/ 680209 h 1536506"/>
              <a:gd name="connsiteX3072" fmla="*/ 40146 w 2856548"/>
              <a:gd name="connsiteY3072" fmla="*/ 678169 h 1536506"/>
              <a:gd name="connsiteX3073" fmla="*/ 38101 w 2856548"/>
              <a:gd name="connsiteY3073" fmla="*/ 677351 h 1536506"/>
              <a:gd name="connsiteX3074" fmla="*/ 39759 w 2856548"/>
              <a:gd name="connsiteY3074" fmla="*/ 678048 h 1536506"/>
              <a:gd name="connsiteX3075" fmla="*/ 31433 w 2856548"/>
              <a:gd name="connsiteY3075" fmla="*/ 675446 h 1536506"/>
              <a:gd name="connsiteX3076" fmla="*/ 57151 w 2856548"/>
              <a:gd name="connsiteY3076" fmla="*/ 684019 h 1536506"/>
              <a:gd name="connsiteX3077" fmla="*/ 58103 w 2856548"/>
              <a:gd name="connsiteY3077" fmla="*/ 682114 h 1536506"/>
              <a:gd name="connsiteX3078" fmla="*/ 68581 w 2856548"/>
              <a:gd name="connsiteY3078" fmla="*/ 685924 h 1536506"/>
              <a:gd name="connsiteX3079" fmla="*/ 63596 w 2856548"/>
              <a:gd name="connsiteY3079" fmla="*/ 682471 h 1536506"/>
              <a:gd name="connsiteX3080" fmla="*/ 65355 w 2856548"/>
              <a:gd name="connsiteY3080" fmla="*/ 683124 h 1536506"/>
              <a:gd name="connsiteX3081" fmla="*/ 72391 w 2856548"/>
              <a:gd name="connsiteY3081" fmla="*/ 686876 h 1536506"/>
              <a:gd name="connsiteX3082" fmla="*/ 63818 w 2856548"/>
              <a:gd name="connsiteY3082" fmla="*/ 679256 h 1536506"/>
              <a:gd name="connsiteX3083" fmla="*/ 51436 w 2856548"/>
              <a:gd name="connsiteY3083" fmla="*/ 673541 h 1536506"/>
              <a:gd name="connsiteX3084" fmla="*/ 40006 w 2856548"/>
              <a:gd name="connsiteY3084" fmla="*/ 668779 h 1536506"/>
              <a:gd name="connsiteX3085" fmla="*/ 53341 w 2856548"/>
              <a:gd name="connsiteY3085" fmla="*/ 673541 h 1536506"/>
              <a:gd name="connsiteX3086" fmla="*/ 62866 w 2856548"/>
              <a:gd name="connsiteY3086" fmla="*/ 678304 h 1536506"/>
              <a:gd name="connsiteX3087" fmla="*/ 70486 w 2856548"/>
              <a:gd name="connsiteY3087" fmla="*/ 683066 h 1536506"/>
              <a:gd name="connsiteX3088" fmla="*/ 82868 w 2856548"/>
              <a:gd name="connsiteY3088" fmla="*/ 687829 h 1536506"/>
              <a:gd name="connsiteX3089" fmla="*/ 72391 w 2856548"/>
              <a:gd name="connsiteY3089" fmla="*/ 680209 h 1536506"/>
              <a:gd name="connsiteX3090" fmla="*/ 84773 w 2856548"/>
              <a:gd name="connsiteY3090" fmla="*/ 685924 h 1536506"/>
              <a:gd name="connsiteX3091" fmla="*/ 77913 w 2856548"/>
              <a:gd name="connsiteY3091" fmla="*/ 680779 h 1536506"/>
              <a:gd name="connsiteX3092" fmla="*/ 81916 w 2856548"/>
              <a:gd name="connsiteY3092" fmla="*/ 683066 h 1536506"/>
              <a:gd name="connsiteX3093" fmla="*/ 65407 w 2856548"/>
              <a:gd name="connsiteY3093" fmla="*/ 672060 h 1536506"/>
              <a:gd name="connsiteX3094" fmla="*/ 68581 w 2856548"/>
              <a:gd name="connsiteY3094" fmla="*/ 673541 h 1536506"/>
              <a:gd name="connsiteX3095" fmla="*/ 93346 w 2856548"/>
              <a:gd name="connsiteY3095" fmla="*/ 690686 h 1536506"/>
              <a:gd name="connsiteX3096" fmla="*/ 109538 w 2856548"/>
              <a:gd name="connsiteY3096" fmla="*/ 699259 h 1536506"/>
              <a:gd name="connsiteX3097" fmla="*/ 89536 w 2856548"/>
              <a:gd name="connsiteY3097" fmla="*/ 681161 h 1536506"/>
              <a:gd name="connsiteX3098" fmla="*/ 77153 w 2856548"/>
              <a:gd name="connsiteY3098" fmla="*/ 673541 h 1536506"/>
              <a:gd name="connsiteX3099" fmla="*/ 68581 w 2856548"/>
              <a:gd name="connsiteY3099" fmla="*/ 668779 h 1536506"/>
              <a:gd name="connsiteX3100" fmla="*/ 59056 w 2856548"/>
              <a:gd name="connsiteY3100" fmla="*/ 664016 h 1536506"/>
              <a:gd name="connsiteX3101" fmla="*/ 47626 w 2856548"/>
              <a:gd name="connsiteY3101" fmla="*/ 659254 h 1536506"/>
              <a:gd name="connsiteX3102" fmla="*/ 80963 w 2856548"/>
              <a:gd name="connsiteY3102" fmla="*/ 672589 h 1536506"/>
              <a:gd name="connsiteX3103" fmla="*/ 84773 w 2856548"/>
              <a:gd name="connsiteY3103" fmla="*/ 667826 h 1536506"/>
              <a:gd name="connsiteX3104" fmla="*/ 68581 w 2856548"/>
              <a:gd name="connsiteY3104" fmla="*/ 658301 h 1536506"/>
              <a:gd name="connsiteX3105" fmla="*/ 58103 w 2856548"/>
              <a:gd name="connsiteY3105" fmla="*/ 653539 h 1536506"/>
              <a:gd name="connsiteX3106" fmla="*/ 49531 w 2856548"/>
              <a:gd name="connsiteY3106" fmla="*/ 650681 h 1536506"/>
              <a:gd name="connsiteX3107" fmla="*/ 63818 w 2856548"/>
              <a:gd name="connsiteY3107" fmla="*/ 655444 h 1536506"/>
              <a:gd name="connsiteX3108" fmla="*/ 78106 w 2856548"/>
              <a:gd name="connsiteY3108" fmla="*/ 662111 h 1536506"/>
              <a:gd name="connsiteX3109" fmla="*/ 86678 w 2856548"/>
              <a:gd name="connsiteY3109" fmla="*/ 666874 h 1536506"/>
              <a:gd name="connsiteX3110" fmla="*/ 42863 w 2856548"/>
              <a:gd name="connsiteY3110" fmla="*/ 644014 h 1536506"/>
              <a:gd name="connsiteX3111" fmla="*/ 66676 w 2856548"/>
              <a:gd name="connsiteY3111" fmla="*/ 651634 h 1536506"/>
              <a:gd name="connsiteX3112" fmla="*/ 48261 w 2856548"/>
              <a:gd name="connsiteY3112" fmla="*/ 643961 h 1536506"/>
              <a:gd name="connsiteX3113" fmla="*/ 60008 w 2856548"/>
              <a:gd name="connsiteY3113" fmla="*/ 645919 h 1536506"/>
              <a:gd name="connsiteX3114" fmla="*/ 91441 w 2856548"/>
              <a:gd name="connsiteY3114" fmla="*/ 658301 h 1536506"/>
              <a:gd name="connsiteX3115" fmla="*/ 95251 w 2856548"/>
              <a:gd name="connsiteY3115" fmla="*/ 661159 h 1536506"/>
              <a:gd name="connsiteX3116" fmla="*/ 115253 w 2856548"/>
              <a:gd name="connsiteY3116" fmla="*/ 674494 h 1536506"/>
              <a:gd name="connsiteX3117" fmla="*/ 125731 w 2856548"/>
              <a:gd name="connsiteY3117" fmla="*/ 681161 h 1536506"/>
              <a:gd name="connsiteX3118" fmla="*/ 132398 w 2856548"/>
              <a:gd name="connsiteY3118" fmla="*/ 680209 h 1536506"/>
              <a:gd name="connsiteX3119" fmla="*/ 167641 w 2856548"/>
              <a:gd name="connsiteY3119" fmla="*/ 716404 h 1536506"/>
              <a:gd name="connsiteX3120" fmla="*/ 134303 w 2856548"/>
              <a:gd name="connsiteY3120" fmla="*/ 672589 h 1536506"/>
              <a:gd name="connsiteX3121" fmla="*/ 161926 w 2856548"/>
              <a:gd name="connsiteY3121" fmla="*/ 701164 h 1536506"/>
              <a:gd name="connsiteX3122" fmla="*/ 188596 w 2856548"/>
              <a:gd name="connsiteY3122" fmla="*/ 738311 h 1536506"/>
              <a:gd name="connsiteX3123" fmla="*/ 234316 w 2856548"/>
              <a:gd name="connsiteY3123" fmla="*/ 797366 h 1536506"/>
              <a:gd name="connsiteX3124" fmla="*/ 270511 w 2856548"/>
              <a:gd name="connsiteY3124" fmla="*/ 829751 h 1536506"/>
              <a:gd name="connsiteX3125" fmla="*/ 315278 w 2856548"/>
              <a:gd name="connsiteY3125" fmla="*/ 842134 h 1536506"/>
              <a:gd name="connsiteX3126" fmla="*/ 337817 w 2856548"/>
              <a:gd name="connsiteY3126" fmla="*/ 838092 h 1536506"/>
              <a:gd name="connsiteX3127" fmla="*/ 342663 w 2856548"/>
              <a:gd name="connsiteY3127" fmla="*/ 837847 h 1536506"/>
              <a:gd name="connsiteX3128" fmla="*/ 345305 w 2856548"/>
              <a:gd name="connsiteY3128" fmla="*/ 836749 h 1536506"/>
              <a:gd name="connsiteX3129" fmla="*/ 359094 w 2856548"/>
              <a:gd name="connsiteY3129" fmla="*/ 834276 h 1536506"/>
              <a:gd name="connsiteX3130" fmla="*/ 380976 w 2856548"/>
              <a:gd name="connsiteY3130" fmla="*/ 818346 h 1536506"/>
              <a:gd name="connsiteX3131" fmla="*/ 378143 w 2856548"/>
              <a:gd name="connsiteY3131" fmla="*/ 821179 h 1536506"/>
              <a:gd name="connsiteX3132" fmla="*/ 386716 w 2856548"/>
              <a:gd name="connsiteY3132" fmla="*/ 814511 h 1536506"/>
              <a:gd name="connsiteX3133" fmla="*/ 391478 w 2856548"/>
              <a:gd name="connsiteY3133" fmla="*/ 810701 h 1536506"/>
              <a:gd name="connsiteX3134" fmla="*/ 380976 w 2856548"/>
              <a:gd name="connsiteY3134" fmla="*/ 818346 h 1536506"/>
              <a:gd name="connsiteX3135" fmla="*/ 410648 w 2856548"/>
              <a:gd name="connsiteY3135" fmla="*/ 788675 h 1536506"/>
              <a:gd name="connsiteX3136" fmla="*/ 443866 w 2856548"/>
              <a:gd name="connsiteY3136" fmla="*/ 744026 h 1536506"/>
              <a:gd name="connsiteX3137" fmla="*/ 481966 w 2856548"/>
              <a:gd name="connsiteY3137" fmla="*/ 692591 h 1536506"/>
              <a:gd name="connsiteX3138" fmla="*/ 509414 w 2856548"/>
              <a:gd name="connsiteY3138" fmla="*/ 667070 h 1536506"/>
              <a:gd name="connsiteX3139" fmla="*/ 488942 w 2856548"/>
              <a:gd name="connsiteY3139" fmla="*/ 690023 h 1536506"/>
              <a:gd name="connsiteX3140" fmla="*/ 482918 w 2856548"/>
              <a:gd name="connsiteY3140" fmla="*/ 696401 h 1536506"/>
              <a:gd name="connsiteX3141" fmla="*/ 480862 w 2856548"/>
              <a:gd name="connsiteY3141" fmla="*/ 699082 h 1536506"/>
              <a:gd name="connsiteX3142" fmla="*/ 478156 w 2856548"/>
              <a:gd name="connsiteY3142" fmla="*/ 702116 h 1536506"/>
              <a:gd name="connsiteX3143" fmla="*/ 461305 w 2856548"/>
              <a:gd name="connsiteY3143" fmla="*/ 724585 h 1536506"/>
              <a:gd name="connsiteX3144" fmla="*/ 455891 w 2856548"/>
              <a:gd name="connsiteY3144" fmla="*/ 731644 h 1536506"/>
              <a:gd name="connsiteX3145" fmla="*/ 454224 w 2856548"/>
              <a:gd name="connsiteY3145" fmla="*/ 734026 h 1536506"/>
              <a:gd name="connsiteX3146" fmla="*/ 453867 w 2856548"/>
              <a:gd name="connsiteY3146" fmla="*/ 734501 h 1536506"/>
              <a:gd name="connsiteX3147" fmla="*/ 441008 w 2856548"/>
              <a:gd name="connsiteY3147" fmla="*/ 752599 h 1536506"/>
              <a:gd name="connsiteX3148" fmla="*/ 446619 w 2856548"/>
              <a:gd name="connsiteY3148" fmla="*/ 744890 h 1536506"/>
              <a:gd name="connsiteX3149" fmla="*/ 454224 w 2856548"/>
              <a:gd name="connsiteY3149" fmla="*/ 734026 h 1536506"/>
              <a:gd name="connsiteX3150" fmla="*/ 461305 w 2856548"/>
              <a:gd name="connsiteY3150" fmla="*/ 724585 h 1536506"/>
              <a:gd name="connsiteX3151" fmla="*/ 480862 w 2856548"/>
              <a:gd name="connsiteY3151" fmla="*/ 699082 h 1536506"/>
              <a:gd name="connsiteX3152" fmla="*/ 488942 w 2856548"/>
              <a:gd name="connsiteY3152" fmla="*/ 690023 h 1536506"/>
              <a:gd name="connsiteX3153" fmla="*/ 513998 w 2856548"/>
              <a:gd name="connsiteY3153" fmla="*/ 663493 h 1536506"/>
              <a:gd name="connsiteX3154" fmla="*/ 538163 w 2856548"/>
              <a:gd name="connsiteY3154" fmla="*/ 644966 h 1536506"/>
              <a:gd name="connsiteX3155" fmla="*/ 529591 w 2856548"/>
              <a:gd name="connsiteY3155" fmla="*/ 650681 h 1536506"/>
              <a:gd name="connsiteX3156" fmla="*/ 515303 w 2856548"/>
              <a:gd name="connsiteY3156" fmla="*/ 662111 h 1536506"/>
              <a:gd name="connsiteX3157" fmla="*/ 513998 w 2856548"/>
              <a:gd name="connsiteY3157" fmla="*/ 663493 h 1536506"/>
              <a:gd name="connsiteX3158" fmla="*/ 509793 w 2856548"/>
              <a:gd name="connsiteY3158" fmla="*/ 666717 h 1536506"/>
              <a:gd name="connsiteX3159" fmla="*/ 536258 w 2856548"/>
              <a:gd name="connsiteY3159" fmla="*/ 642109 h 1536506"/>
              <a:gd name="connsiteX3160" fmla="*/ 612458 w 2856548"/>
              <a:gd name="connsiteY3160" fmla="*/ 614486 h 1536506"/>
              <a:gd name="connsiteX3161" fmla="*/ 652463 w 2856548"/>
              <a:gd name="connsiteY3161" fmla="*/ 613534 h 1536506"/>
              <a:gd name="connsiteX3162" fmla="*/ 672466 w 2856548"/>
              <a:gd name="connsiteY3162" fmla="*/ 616391 h 1536506"/>
              <a:gd name="connsiteX3163" fmla="*/ 692468 w 2856548"/>
              <a:gd name="connsiteY3163" fmla="*/ 622106 h 1536506"/>
              <a:gd name="connsiteX3164" fmla="*/ 762001 w 2856548"/>
              <a:gd name="connsiteY3164" fmla="*/ 664016 h 1536506"/>
              <a:gd name="connsiteX3165" fmla="*/ 801036 w 2856548"/>
              <a:gd name="connsiteY3165" fmla="*/ 709296 h 1536506"/>
              <a:gd name="connsiteX3166" fmla="*/ 811531 w 2856548"/>
              <a:gd name="connsiteY3166" fmla="*/ 723071 h 1536506"/>
              <a:gd name="connsiteX3167" fmla="*/ 822961 w 2856548"/>
              <a:gd name="connsiteY3167" fmla="*/ 738311 h 1536506"/>
              <a:gd name="connsiteX3168" fmla="*/ 879158 w 2856548"/>
              <a:gd name="connsiteY3168" fmla="*/ 809749 h 1536506"/>
              <a:gd name="connsiteX3169" fmla="*/ 934403 w 2856548"/>
              <a:gd name="connsiteY3169" fmla="*/ 839276 h 1536506"/>
              <a:gd name="connsiteX3170" fmla="*/ 932498 w 2856548"/>
              <a:gd name="connsiteY3170" fmla="*/ 838324 h 1536506"/>
              <a:gd name="connsiteX3171" fmla="*/ 925831 w 2856548"/>
              <a:gd name="connsiteY3171" fmla="*/ 836419 h 1536506"/>
              <a:gd name="connsiteX3172" fmla="*/ 937261 w 2856548"/>
              <a:gd name="connsiteY3172" fmla="*/ 838324 h 1536506"/>
              <a:gd name="connsiteX3173" fmla="*/ 949643 w 2856548"/>
              <a:gd name="connsiteY3173" fmla="*/ 839276 h 1536506"/>
              <a:gd name="connsiteX3174" fmla="*/ 962978 w 2856548"/>
              <a:gd name="connsiteY3174" fmla="*/ 839276 h 1536506"/>
              <a:gd name="connsiteX3175" fmla="*/ 975361 w 2856548"/>
              <a:gd name="connsiteY3175" fmla="*/ 837371 h 1536506"/>
              <a:gd name="connsiteX3176" fmla="*/ 984746 w 2856548"/>
              <a:gd name="connsiteY3176" fmla="*/ 833834 h 1536506"/>
              <a:gd name="connsiteX3177" fmla="*/ 985838 w 2856548"/>
              <a:gd name="connsiteY3177" fmla="*/ 833561 h 1536506"/>
              <a:gd name="connsiteX3178" fmla="*/ 987892 w 2856548"/>
              <a:gd name="connsiteY3178" fmla="*/ 832648 h 1536506"/>
              <a:gd name="connsiteX3179" fmla="*/ 999054 w 2856548"/>
              <a:gd name="connsiteY3179" fmla="*/ 828441 h 1536506"/>
              <a:gd name="connsiteX3180" fmla="*/ 1007498 w 2856548"/>
              <a:gd name="connsiteY3180" fmla="*/ 822273 h 1536506"/>
              <a:gd name="connsiteX3181" fmla="*/ 1007746 w 2856548"/>
              <a:gd name="connsiteY3181" fmla="*/ 822131 h 1536506"/>
              <a:gd name="connsiteX3182" fmla="*/ 1007877 w 2856548"/>
              <a:gd name="connsiteY3182" fmla="*/ 821996 h 1536506"/>
              <a:gd name="connsiteX3183" fmla="*/ 1022033 w 2856548"/>
              <a:gd name="connsiteY3183" fmla="*/ 811654 h 1536506"/>
              <a:gd name="connsiteX3184" fmla="*/ 1066801 w 2856548"/>
              <a:gd name="connsiteY3184" fmla="*/ 757361 h 1536506"/>
              <a:gd name="connsiteX3185" fmla="*/ 1117283 w 2856548"/>
              <a:gd name="connsiteY3185" fmla="*/ 688781 h 1536506"/>
              <a:gd name="connsiteX3186" fmla="*/ 1195388 w 2856548"/>
              <a:gd name="connsiteY3186" fmla="*/ 627821 h 1536506"/>
              <a:gd name="connsiteX3187" fmla="*/ 1244918 w 2856548"/>
              <a:gd name="connsiteY3187" fmla="*/ 613534 h 1536506"/>
              <a:gd name="connsiteX3188" fmla="*/ 1269683 w 2856548"/>
              <a:gd name="connsiteY3188" fmla="*/ 611629 h 1536506"/>
              <a:gd name="connsiteX3189" fmla="*/ 1666156 w 2856548"/>
              <a:gd name="connsiteY3189" fmla="*/ 610875 h 1536506"/>
              <a:gd name="connsiteX3190" fmla="*/ 1660208 w 2856548"/>
              <a:gd name="connsiteY3190" fmla="*/ 614486 h 1536506"/>
              <a:gd name="connsiteX3191" fmla="*/ 1658277 w 2856548"/>
              <a:gd name="connsiteY3191" fmla="*/ 614902 h 1536506"/>
              <a:gd name="connsiteX3192" fmla="*/ 1870182 w 2856548"/>
              <a:gd name="connsiteY3192" fmla="*/ 610255 h 1536506"/>
              <a:gd name="connsiteX3193" fmla="*/ 1844261 w 2856548"/>
              <a:gd name="connsiteY3193" fmla="*/ 616621 h 1536506"/>
              <a:gd name="connsiteX3194" fmla="*/ 1853566 w 2856548"/>
              <a:gd name="connsiteY3194" fmla="*/ 612581 h 1536506"/>
              <a:gd name="connsiteX3195" fmla="*/ 2518173 w 2856548"/>
              <a:gd name="connsiteY3195" fmla="*/ 609724 h 1536506"/>
              <a:gd name="connsiteX3196" fmla="*/ 2518410 w 2856548"/>
              <a:gd name="connsiteY3196" fmla="*/ 609724 h 1536506"/>
              <a:gd name="connsiteX3197" fmla="*/ 2501266 w 2856548"/>
              <a:gd name="connsiteY3197" fmla="*/ 612581 h 1536506"/>
              <a:gd name="connsiteX3198" fmla="*/ 2518173 w 2856548"/>
              <a:gd name="connsiteY3198" fmla="*/ 609724 h 1536506"/>
              <a:gd name="connsiteX3199" fmla="*/ 1895476 w 2856548"/>
              <a:gd name="connsiteY3199" fmla="*/ 607819 h 1536506"/>
              <a:gd name="connsiteX3200" fmla="*/ 1912621 w 2856548"/>
              <a:gd name="connsiteY3200" fmla="*/ 607819 h 1536506"/>
              <a:gd name="connsiteX3201" fmla="*/ 1924051 w 2856548"/>
              <a:gd name="connsiteY3201" fmla="*/ 608771 h 1536506"/>
              <a:gd name="connsiteX3202" fmla="*/ 1935481 w 2856548"/>
              <a:gd name="connsiteY3202" fmla="*/ 610676 h 1536506"/>
              <a:gd name="connsiteX3203" fmla="*/ 1942606 w 2856548"/>
              <a:gd name="connsiteY3203" fmla="*/ 611899 h 1536506"/>
              <a:gd name="connsiteX3204" fmla="*/ 1907620 w 2856548"/>
              <a:gd name="connsiteY3204" fmla="*/ 608057 h 1536506"/>
              <a:gd name="connsiteX3205" fmla="*/ 1873568 w 2856548"/>
              <a:gd name="connsiteY3205" fmla="*/ 610676 h 1536506"/>
              <a:gd name="connsiteX3206" fmla="*/ 1827431 w 2856548"/>
              <a:gd name="connsiteY3206" fmla="*/ 624937 h 1536506"/>
              <a:gd name="connsiteX3207" fmla="*/ 1844041 w 2856548"/>
              <a:gd name="connsiteY3207" fmla="*/ 617344 h 1536506"/>
              <a:gd name="connsiteX3208" fmla="*/ 1868806 w 2856548"/>
              <a:gd name="connsiteY3208" fmla="*/ 610676 h 1536506"/>
              <a:gd name="connsiteX3209" fmla="*/ 1895476 w 2856548"/>
              <a:gd name="connsiteY3209" fmla="*/ 607819 h 1536506"/>
              <a:gd name="connsiteX3210" fmla="*/ 641033 w 2856548"/>
              <a:gd name="connsiteY3210" fmla="*/ 607819 h 1536506"/>
              <a:gd name="connsiteX3211" fmla="*/ 682731 w 2856548"/>
              <a:gd name="connsiteY3211" fmla="*/ 614402 h 1536506"/>
              <a:gd name="connsiteX3212" fmla="*/ 612458 w 2856548"/>
              <a:gd name="connsiteY3212" fmla="*/ 611629 h 1536506"/>
              <a:gd name="connsiteX3213" fmla="*/ 546736 w 2856548"/>
              <a:gd name="connsiteY3213" fmla="*/ 633536 h 1536506"/>
              <a:gd name="connsiteX3214" fmla="*/ 513398 w 2856548"/>
              <a:gd name="connsiteY3214" fmla="*/ 657349 h 1536506"/>
              <a:gd name="connsiteX3215" fmla="*/ 483871 w 2856548"/>
              <a:gd name="connsiteY3215" fmla="*/ 686876 h 1536506"/>
              <a:gd name="connsiteX3216" fmla="*/ 436246 w 2856548"/>
              <a:gd name="connsiteY3216" fmla="*/ 750694 h 1536506"/>
              <a:gd name="connsiteX3217" fmla="*/ 423870 w 2856548"/>
              <a:gd name="connsiteY3217" fmla="*/ 766446 h 1536506"/>
              <a:gd name="connsiteX3218" fmla="*/ 397442 w 2856548"/>
              <a:gd name="connsiteY3218" fmla="*/ 797679 h 1536506"/>
              <a:gd name="connsiteX3219" fmla="*/ 440056 w 2856548"/>
              <a:gd name="connsiteY3219" fmla="*/ 741169 h 1536506"/>
              <a:gd name="connsiteX3220" fmla="*/ 495301 w 2856548"/>
              <a:gd name="connsiteY3220" fmla="*/ 670684 h 1536506"/>
              <a:gd name="connsiteX3221" fmla="*/ 535306 w 2856548"/>
              <a:gd name="connsiteY3221" fmla="*/ 637346 h 1536506"/>
              <a:gd name="connsiteX3222" fmla="*/ 586741 w 2856548"/>
              <a:gd name="connsiteY3222" fmla="*/ 614486 h 1536506"/>
              <a:gd name="connsiteX3223" fmla="*/ 641033 w 2856548"/>
              <a:gd name="connsiteY3223" fmla="*/ 607819 h 1536506"/>
              <a:gd name="connsiteX3224" fmla="*/ 1928018 w 2856548"/>
              <a:gd name="connsiteY3224" fmla="*/ 607348 h 1536506"/>
              <a:gd name="connsiteX3225" fmla="*/ 1941196 w 2856548"/>
              <a:gd name="connsiteY3225" fmla="*/ 607819 h 1536506"/>
              <a:gd name="connsiteX3226" fmla="*/ 1992631 w 2856548"/>
              <a:gd name="connsiteY3226" fmla="*/ 624964 h 1536506"/>
              <a:gd name="connsiteX3227" fmla="*/ 2003454 w 2856548"/>
              <a:gd name="connsiteY3227" fmla="*/ 632343 h 1536506"/>
              <a:gd name="connsiteX3228" fmla="*/ 1948816 w 2856548"/>
              <a:gd name="connsiteY3228" fmla="*/ 610676 h 1536506"/>
              <a:gd name="connsiteX3229" fmla="*/ 2534497 w 2856548"/>
              <a:gd name="connsiteY3229" fmla="*/ 607042 h 1536506"/>
              <a:gd name="connsiteX3230" fmla="*/ 2550796 w 2856548"/>
              <a:gd name="connsiteY3230" fmla="*/ 607819 h 1536506"/>
              <a:gd name="connsiteX3231" fmla="*/ 2561273 w 2856548"/>
              <a:gd name="connsiteY3231" fmla="*/ 608771 h 1536506"/>
              <a:gd name="connsiteX3232" fmla="*/ 2572703 w 2856548"/>
              <a:gd name="connsiteY3232" fmla="*/ 610676 h 1536506"/>
              <a:gd name="connsiteX3233" fmla="*/ 2628901 w 2856548"/>
              <a:gd name="connsiteY3233" fmla="*/ 629726 h 1536506"/>
              <a:gd name="connsiteX3234" fmla="*/ 2557463 w 2856548"/>
              <a:gd name="connsiteY3234" fmla="*/ 610676 h 1536506"/>
              <a:gd name="connsiteX3235" fmla="*/ 2509581 w 2856548"/>
              <a:gd name="connsiteY3235" fmla="*/ 613387 h 1536506"/>
              <a:gd name="connsiteX3236" fmla="*/ 2525078 w 2856548"/>
              <a:gd name="connsiteY3236" fmla="*/ 609724 h 1536506"/>
              <a:gd name="connsiteX3237" fmla="*/ 2518410 w 2856548"/>
              <a:gd name="connsiteY3237" fmla="*/ 609724 h 1536506"/>
              <a:gd name="connsiteX3238" fmla="*/ 2530793 w 2856548"/>
              <a:gd name="connsiteY3238" fmla="*/ 606866 h 1536506"/>
              <a:gd name="connsiteX3239" fmla="*/ 2534571 w 2856548"/>
              <a:gd name="connsiteY3239" fmla="*/ 607030 h 1536506"/>
              <a:gd name="connsiteX3240" fmla="*/ 2534497 w 2856548"/>
              <a:gd name="connsiteY3240" fmla="*/ 607042 h 1536506"/>
              <a:gd name="connsiteX3241" fmla="*/ 2566988 w 2856548"/>
              <a:gd name="connsiteY3241" fmla="*/ 605914 h 1536506"/>
              <a:gd name="connsiteX3242" fmla="*/ 2603183 w 2856548"/>
              <a:gd name="connsiteY3242" fmla="*/ 613534 h 1536506"/>
              <a:gd name="connsiteX3243" fmla="*/ 2589848 w 2856548"/>
              <a:gd name="connsiteY3243" fmla="*/ 610676 h 1536506"/>
              <a:gd name="connsiteX3244" fmla="*/ 2574608 w 2856548"/>
              <a:gd name="connsiteY3244" fmla="*/ 608771 h 1536506"/>
              <a:gd name="connsiteX3245" fmla="*/ 2534571 w 2856548"/>
              <a:gd name="connsiteY3245" fmla="*/ 607030 h 1536506"/>
              <a:gd name="connsiteX3246" fmla="*/ 2535556 w 2856548"/>
              <a:gd name="connsiteY3246" fmla="*/ 606866 h 1536506"/>
              <a:gd name="connsiteX3247" fmla="*/ 2578418 w 2856548"/>
              <a:gd name="connsiteY3247" fmla="*/ 608771 h 1536506"/>
              <a:gd name="connsiteX3248" fmla="*/ 2566988 w 2856548"/>
              <a:gd name="connsiteY3248" fmla="*/ 605914 h 1536506"/>
              <a:gd name="connsiteX3249" fmla="*/ 2517458 w 2856548"/>
              <a:gd name="connsiteY3249" fmla="*/ 605914 h 1536506"/>
              <a:gd name="connsiteX3250" fmla="*/ 2479358 w 2856548"/>
              <a:gd name="connsiteY3250" fmla="*/ 614486 h 1536506"/>
              <a:gd name="connsiteX3251" fmla="*/ 2436496 w 2856548"/>
              <a:gd name="connsiteY3251" fmla="*/ 634489 h 1536506"/>
              <a:gd name="connsiteX3252" fmla="*/ 2470786 w 2856548"/>
              <a:gd name="connsiteY3252" fmla="*/ 616391 h 1536506"/>
              <a:gd name="connsiteX3253" fmla="*/ 2517458 w 2856548"/>
              <a:gd name="connsiteY3253" fmla="*/ 605914 h 1536506"/>
              <a:gd name="connsiteX3254" fmla="*/ 1901191 w 2856548"/>
              <a:gd name="connsiteY3254" fmla="*/ 605914 h 1536506"/>
              <a:gd name="connsiteX3255" fmla="*/ 1925003 w 2856548"/>
              <a:gd name="connsiteY3255" fmla="*/ 606866 h 1536506"/>
              <a:gd name="connsiteX3256" fmla="*/ 1928018 w 2856548"/>
              <a:gd name="connsiteY3256" fmla="*/ 607348 h 1536506"/>
              <a:gd name="connsiteX3257" fmla="*/ 1898481 w 2856548"/>
              <a:gd name="connsiteY3257" fmla="*/ 606293 h 1536506"/>
              <a:gd name="connsiteX3258" fmla="*/ 1887856 w 2856548"/>
              <a:gd name="connsiteY3258" fmla="*/ 605914 h 1536506"/>
              <a:gd name="connsiteX3259" fmla="*/ 1898481 w 2856548"/>
              <a:gd name="connsiteY3259" fmla="*/ 606293 h 1536506"/>
              <a:gd name="connsiteX3260" fmla="*/ 1870182 w 2856548"/>
              <a:gd name="connsiteY3260" fmla="*/ 610255 h 1536506"/>
              <a:gd name="connsiteX3261" fmla="*/ 1495426 w 2856548"/>
              <a:gd name="connsiteY3261" fmla="*/ 602104 h 1536506"/>
              <a:gd name="connsiteX3262" fmla="*/ 1513518 w 2856548"/>
              <a:gd name="connsiteY3262" fmla="*/ 610187 h 1536506"/>
              <a:gd name="connsiteX3263" fmla="*/ 1513764 w 2856548"/>
              <a:gd name="connsiteY3263" fmla="*/ 610323 h 1536506"/>
              <a:gd name="connsiteX3264" fmla="*/ 1504818 w 2856548"/>
              <a:gd name="connsiteY3264" fmla="*/ 607068 h 1536506"/>
              <a:gd name="connsiteX3265" fmla="*/ 1484389 w 2856548"/>
              <a:gd name="connsiteY3265" fmla="*/ 594136 h 1536506"/>
              <a:gd name="connsiteX3266" fmla="*/ 1484619 w 2856548"/>
              <a:gd name="connsiteY3266" fmla="*/ 594263 h 1536506"/>
              <a:gd name="connsiteX3267" fmla="*/ 1499355 w 2856548"/>
              <a:gd name="connsiteY3267" fmla="*/ 605080 h 1536506"/>
              <a:gd name="connsiteX3268" fmla="*/ 1504818 w 2856548"/>
              <a:gd name="connsiteY3268" fmla="*/ 607068 h 1536506"/>
              <a:gd name="connsiteX3269" fmla="*/ 1512095 w 2856548"/>
              <a:gd name="connsiteY3269" fmla="*/ 610914 h 1536506"/>
              <a:gd name="connsiteX3270" fmla="*/ 1523048 w 2856548"/>
              <a:gd name="connsiteY3270" fmla="*/ 615439 h 1536506"/>
              <a:gd name="connsiteX3271" fmla="*/ 1513764 w 2856548"/>
              <a:gd name="connsiteY3271" fmla="*/ 610323 h 1536506"/>
              <a:gd name="connsiteX3272" fmla="*/ 1514075 w 2856548"/>
              <a:gd name="connsiteY3272" fmla="*/ 610436 h 1536506"/>
              <a:gd name="connsiteX3273" fmla="*/ 1540193 w 2856548"/>
              <a:gd name="connsiteY3273" fmla="*/ 622106 h 1536506"/>
              <a:gd name="connsiteX3274" fmla="*/ 1548353 w 2856548"/>
              <a:gd name="connsiteY3274" fmla="*/ 622909 h 1536506"/>
              <a:gd name="connsiteX3275" fmla="*/ 1548766 w 2856548"/>
              <a:gd name="connsiteY3275" fmla="*/ 623059 h 1536506"/>
              <a:gd name="connsiteX3276" fmla="*/ 1553286 w 2856548"/>
              <a:gd name="connsiteY3276" fmla="*/ 623394 h 1536506"/>
              <a:gd name="connsiteX3277" fmla="*/ 1578929 w 2856548"/>
              <a:gd name="connsiteY3277" fmla="*/ 625916 h 1536506"/>
              <a:gd name="connsiteX3278" fmla="*/ 1570673 w 2856548"/>
              <a:gd name="connsiteY3278" fmla="*/ 625916 h 1536506"/>
              <a:gd name="connsiteX3279" fmla="*/ 1556386 w 2856548"/>
              <a:gd name="connsiteY3279" fmla="*/ 624964 h 1536506"/>
              <a:gd name="connsiteX3280" fmla="*/ 1572578 w 2856548"/>
              <a:gd name="connsiteY3280" fmla="*/ 626869 h 1536506"/>
              <a:gd name="connsiteX3281" fmla="*/ 1592581 w 2856548"/>
              <a:gd name="connsiteY3281" fmla="*/ 627821 h 1536506"/>
              <a:gd name="connsiteX3282" fmla="*/ 1594951 w 2856548"/>
              <a:gd name="connsiteY3282" fmla="*/ 627492 h 1536506"/>
              <a:gd name="connsiteX3283" fmla="*/ 1598296 w 2856548"/>
              <a:gd name="connsiteY3283" fmla="*/ 627821 h 1536506"/>
              <a:gd name="connsiteX3284" fmla="*/ 1608669 w 2856548"/>
              <a:gd name="connsiteY3284" fmla="*/ 625587 h 1536506"/>
              <a:gd name="connsiteX3285" fmla="*/ 1626871 w 2856548"/>
              <a:gd name="connsiteY3285" fmla="*/ 623059 h 1536506"/>
              <a:gd name="connsiteX3286" fmla="*/ 1617308 w 2856548"/>
              <a:gd name="connsiteY3286" fmla="*/ 623726 h 1536506"/>
              <a:gd name="connsiteX3287" fmla="*/ 1628789 w 2856548"/>
              <a:gd name="connsiteY3287" fmla="*/ 621253 h 1536506"/>
              <a:gd name="connsiteX3288" fmla="*/ 1653541 w 2856548"/>
              <a:gd name="connsiteY3288" fmla="*/ 616391 h 1536506"/>
              <a:gd name="connsiteX3289" fmla="*/ 1654920 w 2856548"/>
              <a:gd name="connsiteY3289" fmla="*/ 615625 h 1536506"/>
              <a:gd name="connsiteX3290" fmla="*/ 1658277 w 2856548"/>
              <a:gd name="connsiteY3290" fmla="*/ 614902 h 1536506"/>
              <a:gd name="connsiteX3291" fmla="*/ 1651636 w 2856548"/>
              <a:gd name="connsiteY3291" fmla="*/ 618296 h 1536506"/>
              <a:gd name="connsiteX3292" fmla="*/ 1577341 w 2856548"/>
              <a:gd name="connsiteY3292" fmla="*/ 628774 h 1536506"/>
              <a:gd name="connsiteX3293" fmla="*/ 1504951 w 2856548"/>
              <a:gd name="connsiteY3293" fmla="*/ 609724 h 1536506"/>
              <a:gd name="connsiteX3294" fmla="*/ 1467886 w 2856548"/>
              <a:gd name="connsiteY3294" fmla="*/ 581980 h 1536506"/>
              <a:gd name="connsiteX3295" fmla="*/ 1482638 w 2856548"/>
              <a:gd name="connsiteY3295" fmla="*/ 592809 h 1536506"/>
              <a:gd name="connsiteX3296" fmla="*/ 1484389 w 2856548"/>
              <a:gd name="connsiteY3296" fmla="*/ 594136 h 1536506"/>
              <a:gd name="connsiteX3297" fmla="*/ 1476376 w 2856548"/>
              <a:gd name="connsiteY3297" fmla="*/ 589721 h 1536506"/>
              <a:gd name="connsiteX3298" fmla="*/ 2774633 w 2856548"/>
              <a:gd name="connsiteY3298" fmla="*/ 578291 h 1536506"/>
              <a:gd name="connsiteX3299" fmla="*/ 2777380 w 2856548"/>
              <a:gd name="connsiteY3299" fmla="*/ 579177 h 1536506"/>
              <a:gd name="connsiteX3300" fmla="*/ 2787320 w 2856548"/>
              <a:gd name="connsiteY3300" fmla="*/ 585141 h 1536506"/>
              <a:gd name="connsiteX3301" fmla="*/ 2783206 w 2856548"/>
              <a:gd name="connsiteY3301" fmla="*/ 584006 h 1536506"/>
              <a:gd name="connsiteX3302" fmla="*/ 2774633 w 2856548"/>
              <a:gd name="connsiteY3302" fmla="*/ 578291 h 1536506"/>
              <a:gd name="connsiteX3303" fmla="*/ 2754631 w 2856548"/>
              <a:gd name="connsiteY3303" fmla="*/ 578291 h 1536506"/>
              <a:gd name="connsiteX3304" fmla="*/ 2756404 w 2856548"/>
              <a:gd name="connsiteY3304" fmla="*/ 578646 h 1536506"/>
              <a:gd name="connsiteX3305" fmla="*/ 2772728 w 2856548"/>
              <a:gd name="connsiteY3305" fmla="*/ 590674 h 1536506"/>
              <a:gd name="connsiteX3306" fmla="*/ 2766061 w 2856548"/>
              <a:gd name="connsiteY3306" fmla="*/ 585911 h 1536506"/>
              <a:gd name="connsiteX3307" fmla="*/ 2754631 w 2856548"/>
              <a:gd name="connsiteY3307" fmla="*/ 578291 h 1536506"/>
              <a:gd name="connsiteX3308" fmla="*/ 1085851 w 2856548"/>
              <a:gd name="connsiteY3308" fmla="*/ 577339 h 1536506"/>
              <a:gd name="connsiteX3309" fmla="*/ 1062991 w 2856548"/>
              <a:gd name="connsiteY3309" fmla="*/ 596389 h 1536506"/>
              <a:gd name="connsiteX3310" fmla="*/ 1073067 w 2856548"/>
              <a:gd name="connsiteY3310" fmla="*/ 586825 h 1536506"/>
              <a:gd name="connsiteX3311" fmla="*/ 1721050 w 2856548"/>
              <a:gd name="connsiteY3311" fmla="*/ 575434 h 1536506"/>
              <a:gd name="connsiteX3312" fmla="*/ 1716406 w 2856548"/>
              <a:gd name="connsiteY3312" fmla="*/ 580196 h 1536506"/>
              <a:gd name="connsiteX3313" fmla="*/ 1694498 w 2856548"/>
              <a:gd name="connsiteY3313" fmla="*/ 596389 h 1536506"/>
              <a:gd name="connsiteX3314" fmla="*/ 1666156 w 2856548"/>
              <a:gd name="connsiteY3314" fmla="*/ 610875 h 1536506"/>
              <a:gd name="connsiteX3315" fmla="*/ 1695079 w 2856548"/>
              <a:gd name="connsiteY3315" fmla="*/ 593314 h 1536506"/>
              <a:gd name="connsiteX3316" fmla="*/ 1704976 w 2856548"/>
              <a:gd name="connsiteY3316" fmla="*/ 587816 h 1536506"/>
              <a:gd name="connsiteX3317" fmla="*/ 1706354 w 2856548"/>
              <a:gd name="connsiteY3317" fmla="*/ 586469 h 1536506"/>
              <a:gd name="connsiteX3318" fmla="*/ 1713548 w 2856548"/>
              <a:gd name="connsiteY3318" fmla="*/ 582101 h 1536506"/>
              <a:gd name="connsiteX3319" fmla="*/ 1721050 w 2856548"/>
              <a:gd name="connsiteY3319" fmla="*/ 575434 h 1536506"/>
              <a:gd name="connsiteX3320" fmla="*/ 1454991 w 2856548"/>
              <a:gd name="connsiteY3320" fmla="*/ 571850 h 1536506"/>
              <a:gd name="connsiteX3321" fmla="*/ 1465581 w 2856548"/>
              <a:gd name="connsiteY3321" fmla="*/ 579879 h 1536506"/>
              <a:gd name="connsiteX3322" fmla="*/ 1467886 w 2856548"/>
              <a:gd name="connsiteY3322" fmla="*/ 581980 h 1536506"/>
              <a:gd name="connsiteX3323" fmla="*/ 1456373 w 2856548"/>
              <a:gd name="connsiteY3323" fmla="*/ 573529 h 1536506"/>
              <a:gd name="connsiteX3324" fmla="*/ 2767013 w 2856548"/>
              <a:gd name="connsiteY3324" fmla="*/ 570671 h 1536506"/>
              <a:gd name="connsiteX3325" fmla="*/ 2781301 w 2856548"/>
              <a:gd name="connsiteY3325" fmla="*/ 579244 h 1536506"/>
              <a:gd name="connsiteX3326" fmla="*/ 2789873 w 2856548"/>
              <a:gd name="connsiteY3326" fmla="*/ 582101 h 1536506"/>
              <a:gd name="connsiteX3327" fmla="*/ 2767013 w 2856548"/>
              <a:gd name="connsiteY3327" fmla="*/ 570671 h 1536506"/>
              <a:gd name="connsiteX3328" fmla="*/ 2731101 w 2856548"/>
              <a:gd name="connsiteY3328" fmla="*/ 567471 h 1536506"/>
              <a:gd name="connsiteX3329" fmla="*/ 2740343 w 2856548"/>
              <a:gd name="connsiteY3329" fmla="*/ 571624 h 1536506"/>
              <a:gd name="connsiteX3330" fmla="*/ 2737486 w 2856548"/>
              <a:gd name="connsiteY3330" fmla="*/ 574481 h 1536506"/>
              <a:gd name="connsiteX3331" fmla="*/ 2731101 w 2856548"/>
              <a:gd name="connsiteY3331" fmla="*/ 567471 h 1536506"/>
              <a:gd name="connsiteX3332" fmla="*/ 2753678 w 2856548"/>
              <a:gd name="connsiteY3332" fmla="*/ 556384 h 1536506"/>
              <a:gd name="connsiteX3333" fmla="*/ 2756536 w 2856548"/>
              <a:gd name="connsiteY3333" fmla="*/ 560194 h 1536506"/>
              <a:gd name="connsiteX3334" fmla="*/ 2776538 w 2856548"/>
              <a:gd name="connsiteY3334" fmla="*/ 574481 h 1536506"/>
              <a:gd name="connsiteX3335" fmla="*/ 2766061 w 2856548"/>
              <a:gd name="connsiteY3335" fmla="*/ 565909 h 1536506"/>
              <a:gd name="connsiteX3336" fmla="*/ 2753678 w 2856548"/>
              <a:gd name="connsiteY3336" fmla="*/ 556384 h 1536506"/>
              <a:gd name="connsiteX3337" fmla="*/ 1738257 w 2856548"/>
              <a:gd name="connsiteY3337" fmla="*/ 555274 h 1536506"/>
              <a:gd name="connsiteX3338" fmla="*/ 1736408 w 2856548"/>
              <a:gd name="connsiteY3338" fmla="*/ 557336 h 1536506"/>
              <a:gd name="connsiteX3339" fmla="*/ 1737341 w 2856548"/>
              <a:gd name="connsiteY3339" fmla="*/ 556170 h 1536506"/>
              <a:gd name="connsiteX3340" fmla="*/ 1569406 w 2856548"/>
              <a:gd name="connsiteY3340" fmla="*/ 534519 h 1536506"/>
              <a:gd name="connsiteX3341" fmla="*/ 1603058 w 2856548"/>
              <a:gd name="connsiteY3341" fmla="*/ 535429 h 1536506"/>
              <a:gd name="connsiteX3342" fmla="*/ 1576388 w 2856548"/>
              <a:gd name="connsiteY3342" fmla="*/ 536381 h 1536506"/>
              <a:gd name="connsiteX3343" fmla="*/ 1598318 w 2856548"/>
              <a:gd name="connsiteY3343" fmla="*/ 532735 h 1536506"/>
              <a:gd name="connsiteX3344" fmla="*/ 1593533 w 2856548"/>
              <a:gd name="connsiteY3344" fmla="*/ 533524 h 1536506"/>
              <a:gd name="connsiteX3345" fmla="*/ 1590130 w 2856548"/>
              <a:gd name="connsiteY3345" fmla="*/ 533017 h 1536506"/>
              <a:gd name="connsiteX3346" fmla="*/ 1561285 w 2856548"/>
              <a:gd name="connsiteY3346" fmla="*/ 532353 h 1536506"/>
              <a:gd name="connsiteX3347" fmla="*/ 1569406 w 2856548"/>
              <a:gd name="connsiteY3347" fmla="*/ 534519 h 1536506"/>
              <a:gd name="connsiteX3348" fmla="*/ 1567816 w 2856548"/>
              <a:gd name="connsiteY3348" fmla="*/ 534476 h 1536506"/>
              <a:gd name="connsiteX3349" fmla="*/ 1607394 w 2856548"/>
              <a:gd name="connsiteY3349" fmla="*/ 531237 h 1536506"/>
              <a:gd name="connsiteX3350" fmla="*/ 1603058 w 2856548"/>
              <a:gd name="connsiteY3350" fmla="*/ 532571 h 1536506"/>
              <a:gd name="connsiteX3351" fmla="*/ 1598318 w 2856548"/>
              <a:gd name="connsiteY3351" fmla="*/ 532735 h 1536506"/>
              <a:gd name="connsiteX3352" fmla="*/ 930734 w 2856548"/>
              <a:gd name="connsiteY3352" fmla="*/ 530953 h 1536506"/>
              <a:gd name="connsiteX3353" fmla="*/ 960121 w 2856548"/>
              <a:gd name="connsiteY3353" fmla="*/ 534476 h 1536506"/>
              <a:gd name="connsiteX3354" fmla="*/ 935356 w 2856548"/>
              <a:gd name="connsiteY3354" fmla="*/ 532571 h 1536506"/>
              <a:gd name="connsiteX3355" fmla="*/ 1758536 w 2856548"/>
              <a:gd name="connsiteY3355" fmla="*/ 529677 h 1536506"/>
              <a:gd name="connsiteX3356" fmla="*/ 1757125 w 2856548"/>
              <a:gd name="connsiteY3356" fmla="*/ 531619 h 1536506"/>
              <a:gd name="connsiteX3357" fmla="*/ 1751979 w 2856548"/>
              <a:gd name="connsiteY3357" fmla="*/ 537873 h 1536506"/>
              <a:gd name="connsiteX3358" fmla="*/ 1547813 w 2856548"/>
              <a:gd name="connsiteY3358" fmla="*/ 528761 h 1536506"/>
              <a:gd name="connsiteX3359" fmla="*/ 1553529 w 2856548"/>
              <a:gd name="connsiteY3359" fmla="*/ 529833 h 1536506"/>
              <a:gd name="connsiteX3360" fmla="*/ 1561285 w 2856548"/>
              <a:gd name="connsiteY3360" fmla="*/ 532353 h 1536506"/>
              <a:gd name="connsiteX3361" fmla="*/ 991549 w 2856548"/>
              <a:gd name="connsiteY3361" fmla="*/ 528128 h 1536506"/>
              <a:gd name="connsiteX3362" fmla="*/ 987892 w 2856548"/>
              <a:gd name="connsiteY3362" fmla="*/ 529753 h 1536506"/>
              <a:gd name="connsiteX3363" fmla="*/ 984746 w 2856548"/>
              <a:gd name="connsiteY3363" fmla="*/ 530939 h 1536506"/>
              <a:gd name="connsiteX3364" fmla="*/ 978218 w 2856548"/>
              <a:gd name="connsiteY3364" fmla="*/ 532571 h 1536506"/>
              <a:gd name="connsiteX3365" fmla="*/ 983933 w 2856548"/>
              <a:gd name="connsiteY3365" fmla="*/ 530666 h 1536506"/>
              <a:gd name="connsiteX3366" fmla="*/ 992506 w 2856548"/>
              <a:gd name="connsiteY3366" fmla="*/ 527809 h 1536506"/>
              <a:gd name="connsiteX3367" fmla="*/ 991549 w 2856548"/>
              <a:gd name="connsiteY3367" fmla="*/ 528128 h 1536506"/>
              <a:gd name="connsiteX3368" fmla="*/ 992123 w 2856548"/>
              <a:gd name="connsiteY3368" fmla="*/ 527873 h 1536506"/>
              <a:gd name="connsiteX3369" fmla="*/ 1550404 w 2856548"/>
              <a:gd name="connsiteY3369" fmla="*/ 527100 h 1536506"/>
              <a:gd name="connsiteX3370" fmla="*/ 1590130 w 2856548"/>
              <a:gd name="connsiteY3370" fmla="*/ 533017 h 1536506"/>
              <a:gd name="connsiteX3371" fmla="*/ 1575436 w 2856548"/>
              <a:gd name="connsiteY3371" fmla="*/ 533524 h 1536506"/>
              <a:gd name="connsiteX3372" fmla="*/ 1551623 w 2856548"/>
              <a:gd name="connsiteY3372" fmla="*/ 527809 h 1536506"/>
              <a:gd name="connsiteX3373" fmla="*/ 1763078 w 2856548"/>
              <a:gd name="connsiteY3373" fmla="*/ 526856 h 1536506"/>
              <a:gd name="connsiteX3374" fmla="*/ 1744981 w 2856548"/>
              <a:gd name="connsiteY3374" fmla="*/ 550669 h 1536506"/>
              <a:gd name="connsiteX3375" fmla="*/ 1747838 w 2856548"/>
              <a:gd name="connsiteY3375" fmla="*/ 545906 h 1536506"/>
              <a:gd name="connsiteX3376" fmla="*/ 1738257 w 2856548"/>
              <a:gd name="connsiteY3376" fmla="*/ 555274 h 1536506"/>
              <a:gd name="connsiteX3377" fmla="*/ 1752958 w 2856548"/>
              <a:gd name="connsiteY3377" fmla="*/ 538882 h 1536506"/>
              <a:gd name="connsiteX3378" fmla="*/ 1763078 w 2856548"/>
              <a:gd name="connsiteY3378" fmla="*/ 526856 h 1536506"/>
              <a:gd name="connsiteX3379" fmla="*/ 1624955 w 2856548"/>
              <a:gd name="connsiteY3379" fmla="*/ 525834 h 1536506"/>
              <a:gd name="connsiteX3380" fmla="*/ 1617346 w 2856548"/>
              <a:gd name="connsiteY3380" fmla="*/ 529595 h 1536506"/>
              <a:gd name="connsiteX3381" fmla="*/ 1607394 w 2856548"/>
              <a:gd name="connsiteY3381" fmla="*/ 531237 h 1536506"/>
              <a:gd name="connsiteX3382" fmla="*/ 368618 w 2856548"/>
              <a:gd name="connsiteY3382" fmla="*/ 523999 h 1536506"/>
              <a:gd name="connsiteX3383" fmla="*/ 360998 w 2856548"/>
              <a:gd name="connsiteY3383" fmla="*/ 527809 h 1536506"/>
              <a:gd name="connsiteX3384" fmla="*/ 353230 w 2856548"/>
              <a:gd name="connsiteY3384" fmla="*/ 530398 h 1536506"/>
              <a:gd name="connsiteX3385" fmla="*/ 1544725 w 2856548"/>
              <a:gd name="connsiteY3385" fmla="*/ 523801 h 1536506"/>
              <a:gd name="connsiteX3386" fmla="*/ 1550404 w 2856548"/>
              <a:gd name="connsiteY3386" fmla="*/ 527100 h 1536506"/>
              <a:gd name="connsiteX3387" fmla="*/ 1548766 w 2856548"/>
              <a:gd name="connsiteY3387" fmla="*/ 526857 h 1536506"/>
              <a:gd name="connsiteX3388" fmla="*/ 1630707 w 2856548"/>
              <a:gd name="connsiteY3388" fmla="*/ 522990 h 1536506"/>
              <a:gd name="connsiteX3389" fmla="*/ 1627823 w 2856548"/>
              <a:gd name="connsiteY3389" fmla="*/ 524951 h 1536506"/>
              <a:gd name="connsiteX3390" fmla="*/ 1624955 w 2856548"/>
              <a:gd name="connsiteY3390" fmla="*/ 525834 h 1536506"/>
              <a:gd name="connsiteX3391" fmla="*/ 1649731 w 2856548"/>
              <a:gd name="connsiteY3391" fmla="*/ 513521 h 1536506"/>
              <a:gd name="connsiteX3392" fmla="*/ 1648184 w 2856548"/>
              <a:gd name="connsiteY3392" fmla="*/ 515879 h 1536506"/>
              <a:gd name="connsiteX3393" fmla="*/ 1644016 w 2856548"/>
              <a:gd name="connsiteY3393" fmla="*/ 519236 h 1536506"/>
              <a:gd name="connsiteX3394" fmla="*/ 1633538 w 2856548"/>
              <a:gd name="connsiteY3394" fmla="*/ 525904 h 1536506"/>
              <a:gd name="connsiteX3395" fmla="*/ 1624013 w 2856548"/>
              <a:gd name="connsiteY3395" fmla="*/ 530666 h 1536506"/>
              <a:gd name="connsiteX3396" fmla="*/ 1628776 w 2856548"/>
              <a:gd name="connsiteY3396" fmla="*/ 527809 h 1536506"/>
              <a:gd name="connsiteX3397" fmla="*/ 1620203 w 2856548"/>
              <a:gd name="connsiteY3397" fmla="*/ 530666 h 1536506"/>
              <a:gd name="connsiteX3398" fmla="*/ 1634491 w 2856548"/>
              <a:gd name="connsiteY3398" fmla="*/ 523999 h 1536506"/>
              <a:gd name="connsiteX3399" fmla="*/ 1639253 w 2856548"/>
              <a:gd name="connsiteY3399" fmla="*/ 521141 h 1536506"/>
              <a:gd name="connsiteX3400" fmla="*/ 1643063 w 2856548"/>
              <a:gd name="connsiteY3400" fmla="*/ 518284 h 1536506"/>
              <a:gd name="connsiteX3401" fmla="*/ 1649731 w 2856548"/>
              <a:gd name="connsiteY3401" fmla="*/ 513521 h 1536506"/>
              <a:gd name="connsiteX3402" fmla="*/ 1646257 w 2856548"/>
              <a:gd name="connsiteY3402" fmla="*/ 512417 h 1536506"/>
              <a:gd name="connsiteX3403" fmla="*/ 1638301 w 2856548"/>
              <a:gd name="connsiteY3403" fmla="*/ 519236 h 1536506"/>
              <a:gd name="connsiteX3404" fmla="*/ 1630707 w 2856548"/>
              <a:gd name="connsiteY3404" fmla="*/ 522990 h 1536506"/>
              <a:gd name="connsiteX3405" fmla="*/ 892272 w 2856548"/>
              <a:gd name="connsiteY3405" fmla="*/ 511340 h 1536506"/>
              <a:gd name="connsiteX3406" fmla="*/ 893359 w 2856548"/>
              <a:gd name="connsiteY3406" fmla="*/ 512013 h 1536506"/>
              <a:gd name="connsiteX3407" fmla="*/ 899161 w 2856548"/>
              <a:gd name="connsiteY3407" fmla="*/ 517331 h 1536506"/>
              <a:gd name="connsiteX3408" fmla="*/ 1655446 w 2856548"/>
              <a:gd name="connsiteY3408" fmla="*/ 509711 h 1536506"/>
              <a:gd name="connsiteX3409" fmla="*/ 1647231 w 2856548"/>
              <a:gd name="connsiteY3409" fmla="*/ 517331 h 1536506"/>
              <a:gd name="connsiteX3410" fmla="*/ 1648184 w 2856548"/>
              <a:gd name="connsiteY3410" fmla="*/ 515879 h 1536506"/>
              <a:gd name="connsiteX3411" fmla="*/ 1652588 w 2856548"/>
              <a:gd name="connsiteY3411" fmla="*/ 512331 h 1536506"/>
              <a:gd name="connsiteX3412" fmla="*/ 1655446 w 2856548"/>
              <a:gd name="connsiteY3412" fmla="*/ 509711 h 1536506"/>
              <a:gd name="connsiteX3413" fmla="*/ 1401128 w 2856548"/>
              <a:gd name="connsiteY3413" fmla="*/ 509711 h 1536506"/>
              <a:gd name="connsiteX3414" fmla="*/ 1443991 w 2856548"/>
              <a:gd name="connsiteY3414" fmla="*/ 560194 h 1536506"/>
              <a:gd name="connsiteX3415" fmla="*/ 1449611 w 2856548"/>
              <a:gd name="connsiteY3415" fmla="*/ 565318 h 1536506"/>
              <a:gd name="connsiteX3416" fmla="*/ 1454991 w 2856548"/>
              <a:gd name="connsiteY3416" fmla="*/ 571850 h 1536506"/>
              <a:gd name="connsiteX3417" fmla="*/ 1445896 w 2856548"/>
              <a:gd name="connsiteY3417" fmla="*/ 564956 h 1536506"/>
              <a:gd name="connsiteX3418" fmla="*/ 1401128 w 2856548"/>
              <a:gd name="connsiteY3418" fmla="*/ 509711 h 1536506"/>
              <a:gd name="connsiteX3419" fmla="*/ 886732 w 2856548"/>
              <a:gd name="connsiteY3419" fmla="*/ 506523 h 1536506"/>
              <a:gd name="connsiteX3420" fmla="*/ 892272 w 2856548"/>
              <a:gd name="connsiteY3420" fmla="*/ 511340 h 1536506"/>
              <a:gd name="connsiteX3421" fmla="*/ 889636 w 2856548"/>
              <a:gd name="connsiteY3421" fmla="*/ 509711 h 1536506"/>
              <a:gd name="connsiteX3422" fmla="*/ 1022033 w 2856548"/>
              <a:gd name="connsiteY3422" fmla="*/ 504949 h 1536506"/>
              <a:gd name="connsiteX3423" fmla="*/ 1012508 w 2856548"/>
              <a:gd name="connsiteY3423" fmla="*/ 514474 h 1536506"/>
              <a:gd name="connsiteX3424" fmla="*/ 1000126 w 2856548"/>
              <a:gd name="connsiteY3424" fmla="*/ 523046 h 1536506"/>
              <a:gd name="connsiteX3425" fmla="*/ 1011437 w 2856548"/>
              <a:gd name="connsiteY3425" fmla="*/ 515426 h 1536506"/>
              <a:gd name="connsiteX3426" fmla="*/ 1007877 w 2856548"/>
              <a:gd name="connsiteY3426" fmla="*/ 519101 h 1536506"/>
              <a:gd name="connsiteX3427" fmla="*/ 1007498 w 2856548"/>
              <a:gd name="connsiteY3427" fmla="*/ 519378 h 1536506"/>
              <a:gd name="connsiteX3428" fmla="*/ 994411 w 2856548"/>
              <a:gd name="connsiteY3428" fmla="*/ 526856 h 1536506"/>
              <a:gd name="connsiteX3429" fmla="*/ 992123 w 2856548"/>
              <a:gd name="connsiteY3429" fmla="*/ 527873 h 1536506"/>
              <a:gd name="connsiteX3430" fmla="*/ 986791 w 2856548"/>
              <a:gd name="connsiteY3430" fmla="*/ 528761 h 1536506"/>
              <a:gd name="connsiteX3431" fmla="*/ 979171 w 2856548"/>
              <a:gd name="connsiteY3431" fmla="*/ 530666 h 1536506"/>
              <a:gd name="connsiteX3432" fmla="*/ 969646 w 2856548"/>
              <a:gd name="connsiteY3432" fmla="*/ 532571 h 1536506"/>
              <a:gd name="connsiteX3433" fmla="*/ 964883 w 2856548"/>
              <a:gd name="connsiteY3433" fmla="*/ 533524 h 1536506"/>
              <a:gd name="connsiteX3434" fmla="*/ 960121 w 2856548"/>
              <a:gd name="connsiteY3434" fmla="*/ 533524 h 1536506"/>
              <a:gd name="connsiteX3435" fmla="*/ 989648 w 2856548"/>
              <a:gd name="connsiteY3435" fmla="*/ 526856 h 1536506"/>
              <a:gd name="connsiteX3436" fmla="*/ 1022033 w 2856548"/>
              <a:gd name="connsiteY3436" fmla="*/ 504949 h 1536506"/>
              <a:gd name="connsiteX3437" fmla="*/ 1656164 w 2856548"/>
              <a:gd name="connsiteY3437" fmla="*/ 503925 h 1536506"/>
              <a:gd name="connsiteX3438" fmla="*/ 1651636 w 2856548"/>
              <a:gd name="connsiteY3438" fmla="*/ 508759 h 1536506"/>
              <a:gd name="connsiteX3439" fmla="*/ 1646257 w 2856548"/>
              <a:gd name="connsiteY3439" fmla="*/ 512417 h 1536506"/>
              <a:gd name="connsiteX3440" fmla="*/ 1036321 w 2856548"/>
              <a:gd name="connsiteY3440" fmla="*/ 499234 h 1536506"/>
              <a:gd name="connsiteX3441" fmla="*/ 996316 w 2856548"/>
              <a:gd name="connsiteY3441" fmla="*/ 530666 h 1536506"/>
              <a:gd name="connsiteX3442" fmla="*/ 1036321 w 2856548"/>
              <a:gd name="connsiteY3442" fmla="*/ 499234 h 1536506"/>
              <a:gd name="connsiteX3443" fmla="*/ 1509713 w 2856548"/>
              <a:gd name="connsiteY3443" fmla="*/ 497329 h 1536506"/>
              <a:gd name="connsiteX3444" fmla="*/ 1544725 w 2856548"/>
              <a:gd name="connsiteY3444" fmla="*/ 523801 h 1536506"/>
              <a:gd name="connsiteX3445" fmla="*/ 1530311 w 2856548"/>
              <a:gd name="connsiteY3445" fmla="*/ 515427 h 1536506"/>
              <a:gd name="connsiteX3446" fmla="*/ 1509713 w 2856548"/>
              <a:gd name="connsiteY3446" fmla="*/ 497329 h 1536506"/>
              <a:gd name="connsiteX3447" fmla="*/ 397493 w 2856548"/>
              <a:gd name="connsiteY3447" fmla="*/ 496023 h 1536506"/>
              <a:gd name="connsiteX3448" fmla="*/ 386716 w 2856548"/>
              <a:gd name="connsiteY3448" fmla="*/ 508759 h 1536506"/>
              <a:gd name="connsiteX3449" fmla="*/ 364808 w 2856548"/>
              <a:gd name="connsiteY3449" fmla="*/ 523999 h 1536506"/>
              <a:gd name="connsiteX3450" fmla="*/ 340043 w 2856548"/>
              <a:gd name="connsiteY3450" fmla="*/ 532571 h 1536506"/>
              <a:gd name="connsiteX3451" fmla="*/ 352426 w 2856548"/>
              <a:gd name="connsiteY3451" fmla="*/ 530666 h 1536506"/>
              <a:gd name="connsiteX3452" fmla="*/ 353230 w 2856548"/>
              <a:gd name="connsiteY3452" fmla="*/ 530398 h 1536506"/>
              <a:gd name="connsiteX3453" fmla="*/ 344629 w 2856548"/>
              <a:gd name="connsiteY3453" fmla="*/ 533975 h 1536506"/>
              <a:gd name="connsiteX3454" fmla="*/ 344456 w 2856548"/>
              <a:gd name="connsiteY3454" fmla="*/ 534006 h 1536506"/>
              <a:gd name="connsiteX3455" fmla="*/ 316231 w 2856548"/>
              <a:gd name="connsiteY3455" fmla="*/ 535429 h 1536506"/>
              <a:gd name="connsiteX3456" fmla="*/ 290513 w 2856548"/>
              <a:gd name="connsiteY3456" fmla="*/ 529714 h 1536506"/>
              <a:gd name="connsiteX3457" fmla="*/ 269558 w 2856548"/>
              <a:gd name="connsiteY3457" fmla="*/ 519236 h 1536506"/>
              <a:gd name="connsiteX3458" fmla="*/ 308611 w 2856548"/>
              <a:gd name="connsiteY3458" fmla="*/ 532571 h 1536506"/>
              <a:gd name="connsiteX3459" fmla="*/ 332423 w 2856548"/>
              <a:gd name="connsiteY3459" fmla="*/ 532571 h 1536506"/>
              <a:gd name="connsiteX3460" fmla="*/ 355283 w 2856548"/>
              <a:gd name="connsiteY3460" fmla="*/ 526856 h 1536506"/>
              <a:gd name="connsiteX3461" fmla="*/ 376715 w 2856548"/>
              <a:gd name="connsiteY3461" fmla="*/ 515069 h 1536506"/>
              <a:gd name="connsiteX3462" fmla="*/ 1664301 w 2856548"/>
              <a:gd name="connsiteY3462" fmla="*/ 495237 h 1536506"/>
              <a:gd name="connsiteX3463" fmla="*/ 1658303 w 2856548"/>
              <a:gd name="connsiteY3463" fmla="*/ 502091 h 1536506"/>
              <a:gd name="connsiteX3464" fmla="*/ 1656164 w 2856548"/>
              <a:gd name="connsiteY3464" fmla="*/ 503925 h 1536506"/>
              <a:gd name="connsiteX3465" fmla="*/ 399347 w 2856548"/>
              <a:gd name="connsiteY3465" fmla="*/ 493832 h 1536506"/>
              <a:gd name="connsiteX3466" fmla="*/ 398146 w 2856548"/>
              <a:gd name="connsiteY3466" fmla="*/ 495424 h 1536506"/>
              <a:gd name="connsiteX3467" fmla="*/ 397493 w 2856548"/>
              <a:gd name="connsiteY3467" fmla="*/ 496023 h 1536506"/>
              <a:gd name="connsiteX3468" fmla="*/ 2761674 w 2856548"/>
              <a:gd name="connsiteY3468" fmla="*/ 493619 h 1536506"/>
              <a:gd name="connsiteX3469" fmla="*/ 2765109 w 2856548"/>
              <a:gd name="connsiteY3469" fmla="*/ 498162 h 1536506"/>
              <a:gd name="connsiteX3470" fmla="*/ 2770823 w 2856548"/>
              <a:gd name="connsiteY3470" fmla="*/ 506854 h 1536506"/>
              <a:gd name="connsiteX3471" fmla="*/ 2762323 w 2856548"/>
              <a:gd name="connsiteY3471" fmla="*/ 495434 h 1536506"/>
              <a:gd name="connsiteX3472" fmla="*/ 1389698 w 2856548"/>
              <a:gd name="connsiteY3472" fmla="*/ 492566 h 1536506"/>
              <a:gd name="connsiteX3473" fmla="*/ 1392932 w 2856548"/>
              <a:gd name="connsiteY3473" fmla="*/ 496493 h 1536506"/>
              <a:gd name="connsiteX3474" fmla="*/ 1395413 w 2856548"/>
              <a:gd name="connsiteY3474" fmla="*/ 500186 h 1536506"/>
              <a:gd name="connsiteX3475" fmla="*/ 1389698 w 2856548"/>
              <a:gd name="connsiteY3475" fmla="*/ 492566 h 1536506"/>
              <a:gd name="connsiteX3476" fmla="*/ 2141361 w 2856548"/>
              <a:gd name="connsiteY3476" fmla="*/ 484507 h 1536506"/>
              <a:gd name="connsiteX3477" fmla="*/ 2169796 w 2856548"/>
              <a:gd name="connsiteY3477" fmla="*/ 512569 h 1536506"/>
              <a:gd name="connsiteX3478" fmla="*/ 2163128 w 2856548"/>
              <a:gd name="connsiteY3478" fmla="*/ 506854 h 1536506"/>
              <a:gd name="connsiteX3479" fmla="*/ 2155508 w 2856548"/>
              <a:gd name="connsiteY3479" fmla="*/ 500186 h 1536506"/>
              <a:gd name="connsiteX3480" fmla="*/ 2145269 w 2856548"/>
              <a:gd name="connsiteY3480" fmla="*/ 489351 h 1536506"/>
              <a:gd name="connsiteX3481" fmla="*/ 1678212 w 2856548"/>
              <a:gd name="connsiteY3481" fmla="*/ 479339 h 1536506"/>
              <a:gd name="connsiteX3482" fmla="*/ 1674496 w 2856548"/>
              <a:gd name="connsiteY3482" fmla="*/ 484351 h 1536506"/>
              <a:gd name="connsiteX3483" fmla="*/ 1664301 w 2856548"/>
              <a:gd name="connsiteY3483" fmla="*/ 495237 h 1536506"/>
              <a:gd name="connsiteX3484" fmla="*/ 1678726 w 2856548"/>
              <a:gd name="connsiteY3484" fmla="*/ 478645 h 1536506"/>
              <a:gd name="connsiteX3485" fmla="*/ 1678306 w 2856548"/>
              <a:gd name="connsiteY3485" fmla="*/ 479231 h 1536506"/>
              <a:gd name="connsiteX3486" fmla="*/ 1678212 w 2856548"/>
              <a:gd name="connsiteY3486" fmla="*/ 479339 h 1536506"/>
              <a:gd name="connsiteX3487" fmla="*/ 860569 w 2856548"/>
              <a:gd name="connsiteY3487" fmla="*/ 477805 h 1536506"/>
              <a:gd name="connsiteX3488" fmla="*/ 862265 w 2856548"/>
              <a:gd name="connsiteY3488" fmla="*/ 479666 h 1536506"/>
              <a:gd name="connsiteX3489" fmla="*/ 876301 w 2856548"/>
              <a:gd name="connsiteY3489" fmla="*/ 496376 h 1536506"/>
              <a:gd name="connsiteX3490" fmla="*/ 883496 w 2856548"/>
              <a:gd name="connsiteY3490" fmla="*/ 502971 h 1536506"/>
              <a:gd name="connsiteX3491" fmla="*/ 886732 w 2856548"/>
              <a:gd name="connsiteY3491" fmla="*/ 506523 h 1536506"/>
              <a:gd name="connsiteX3492" fmla="*/ 877253 w 2856548"/>
              <a:gd name="connsiteY3492" fmla="*/ 498281 h 1536506"/>
              <a:gd name="connsiteX3493" fmla="*/ 2744153 w 2856548"/>
              <a:gd name="connsiteY3493" fmla="*/ 475421 h 1536506"/>
              <a:gd name="connsiteX3494" fmla="*/ 2759393 w 2856548"/>
              <a:gd name="connsiteY3494" fmla="*/ 495424 h 1536506"/>
              <a:gd name="connsiteX3495" fmla="*/ 2747963 w 2856548"/>
              <a:gd name="connsiteY3495" fmla="*/ 478279 h 1536506"/>
              <a:gd name="connsiteX3496" fmla="*/ 2749868 w 2856548"/>
              <a:gd name="connsiteY3496" fmla="*/ 482089 h 1536506"/>
              <a:gd name="connsiteX3497" fmla="*/ 2744153 w 2856548"/>
              <a:gd name="connsiteY3497" fmla="*/ 475421 h 1536506"/>
              <a:gd name="connsiteX3498" fmla="*/ 858111 w 2856548"/>
              <a:gd name="connsiteY3498" fmla="*/ 474788 h 1536506"/>
              <a:gd name="connsiteX3499" fmla="*/ 860569 w 2856548"/>
              <a:gd name="connsiteY3499" fmla="*/ 477805 h 1536506"/>
              <a:gd name="connsiteX3500" fmla="*/ 859156 w 2856548"/>
              <a:gd name="connsiteY3500" fmla="*/ 476255 h 1536506"/>
              <a:gd name="connsiteX3501" fmla="*/ 856298 w 2856548"/>
              <a:gd name="connsiteY3501" fmla="*/ 472564 h 1536506"/>
              <a:gd name="connsiteX3502" fmla="*/ 857796 w 2856548"/>
              <a:gd name="connsiteY3502" fmla="*/ 474347 h 1536506"/>
              <a:gd name="connsiteX3503" fmla="*/ 858111 w 2856548"/>
              <a:gd name="connsiteY3503" fmla="*/ 474788 h 1536506"/>
              <a:gd name="connsiteX3504" fmla="*/ 428626 w 2856548"/>
              <a:gd name="connsiteY3504" fmla="*/ 459229 h 1536506"/>
              <a:gd name="connsiteX3505" fmla="*/ 409576 w 2856548"/>
              <a:gd name="connsiteY3505" fmla="*/ 484946 h 1536506"/>
              <a:gd name="connsiteX3506" fmla="*/ 396241 w 2856548"/>
              <a:gd name="connsiteY3506" fmla="*/ 500186 h 1536506"/>
              <a:gd name="connsiteX3507" fmla="*/ 425763 w 2856548"/>
              <a:gd name="connsiteY3507" fmla="*/ 462613 h 1536506"/>
              <a:gd name="connsiteX3508" fmla="*/ 1075373 w 2856548"/>
              <a:gd name="connsiteY3508" fmla="*/ 439226 h 1536506"/>
              <a:gd name="connsiteX3509" fmla="*/ 1043941 w 2856548"/>
              <a:gd name="connsiteY3509" fmla="*/ 483994 h 1536506"/>
              <a:gd name="connsiteX3510" fmla="*/ 1075373 w 2856548"/>
              <a:gd name="connsiteY3510" fmla="*/ 439226 h 1536506"/>
              <a:gd name="connsiteX3511" fmla="*/ 2105026 w 2856548"/>
              <a:gd name="connsiteY3511" fmla="*/ 437321 h 1536506"/>
              <a:gd name="connsiteX3512" fmla="*/ 2127886 w 2856548"/>
              <a:gd name="connsiteY3512" fmla="*/ 467801 h 1536506"/>
              <a:gd name="connsiteX3513" fmla="*/ 2141361 w 2856548"/>
              <a:gd name="connsiteY3513" fmla="*/ 484507 h 1536506"/>
              <a:gd name="connsiteX3514" fmla="*/ 2133482 w 2856548"/>
              <a:gd name="connsiteY3514" fmla="*/ 476731 h 1536506"/>
              <a:gd name="connsiteX3515" fmla="*/ 2105026 w 2856548"/>
              <a:gd name="connsiteY3515" fmla="*/ 437321 h 1536506"/>
              <a:gd name="connsiteX3516" fmla="*/ 1343163 w 2856548"/>
              <a:gd name="connsiteY3516" fmla="*/ 435960 h 1536506"/>
              <a:gd name="connsiteX3517" fmla="*/ 1351003 w 2856548"/>
              <a:gd name="connsiteY3517" fmla="*/ 443036 h 1536506"/>
              <a:gd name="connsiteX3518" fmla="*/ 1379221 w 2856548"/>
              <a:gd name="connsiteY3518" fmla="*/ 481136 h 1536506"/>
              <a:gd name="connsiteX3519" fmla="*/ 1357313 w 2856548"/>
              <a:gd name="connsiteY3519" fmla="*/ 452561 h 1536506"/>
              <a:gd name="connsiteX3520" fmla="*/ 1211581 w 2856548"/>
              <a:gd name="connsiteY3520" fmla="*/ 424939 h 1536506"/>
              <a:gd name="connsiteX3521" fmla="*/ 1186816 w 2856548"/>
              <a:gd name="connsiteY3521" fmla="*/ 450656 h 1536506"/>
              <a:gd name="connsiteX3522" fmla="*/ 1191698 w 2856548"/>
              <a:gd name="connsiteY3522" fmla="*/ 444346 h 1536506"/>
              <a:gd name="connsiteX3523" fmla="*/ 1195614 w 2856548"/>
              <a:gd name="connsiteY3523" fmla="*/ 439768 h 1536506"/>
              <a:gd name="connsiteX3524" fmla="*/ 1205223 w 2856548"/>
              <a:gd name="connsiteY3524" fmla="*/ 430238 h 1536506"/>
              <a:gd name="connsiteX3525" fmla="*/ 1327786 w 2856548"/>
              <a:gd name="connsiteY3525" fmla="*/ 422081 h 1536506"/>
              <a:gd name="connsiteX3526" fmla="*/ 1342192 w 2856548"/>
              <a:gd name="connsiteY3526" fmla="*/ 434821 h 1536506"/>
              <a:gd name="connsiteX3527" fmla="*/ 1343163 w 2856548"/>
              <a:gd name="connsiteY3527" fmla="*/ 435960 h 1536506"/>
              <a:gd name="connsiteX3528" fmla="*/ 2362201 w 2856548"/>
              <a:gd name="connsiteY3528" fmla="*/ 420176 h 1536506"/>
              <a:gd name="connsiteX3529" fmla="*/ 2358877 w 2856548"/>
              <a:gd name="connsiteY3529" fmla="*/ 424819 h 1536506"/>
              <a:gd name="connsiteX3530" fmla="*/ 2358354 w 2856548"/>
              <a:gd name="connsiteY3530" fmla="*/ 425470 h 1536506"/>
              <a:gd name="connsiteX3531" fmla="*/ 2359341 w 2856548"/>
              <a:gd name="connsiteY3531" fmla="*/ 423990 h 1536506"/>
              <a:gd name="connsiteX3532" fmla="*/ 1963103 w 2856548"/>
              <a:gd name="connsiteY3532" fmla="*/ 418271 h 1536506"/>
              <a:gd name="connsiteX3533" fmla="*/ 1991678 w 2856548"/>
              <a:gd name="connsiteY3533" fmla="*/ 444941 h 1536506"/>
              <a:gd name="connsiteX3534" fmla="*/ 1963103 w 2856548"/>
              <a:gd name="connsiteY3534" fmla="*/ 418271 h 1536506"/>
              <a:gd name="connsiteX3535" fmla="*/ 2361725 w 2856548"/>
              <a:gd name="connsiteY3535" fmla="*/ 415414 h 1536506"/>
              <a:gd name="connsiteX3536" fmla="*/ 2355533 w 2856548"/>
              <a:gd name="connsiteY3536" fmla="*/ 423986 h 1536506"/>
              <a:gd name="connsiteX3537" fmla="*/ 2351723 w 2856548"/>
              <a:gd name="connsiteY3537" fmla="*/ 429701 h 1536506"/>
              <a:gd name="connsiteX3538" fmla="*/ 2336483 w 2856548"/>
              <a:gd name="connsiteY3538" fmla="*/ 452561 h 1536506"/>
              <a:gd name="connsiteX3539" fmla="*/ 2359343 w 2856548"/>
              <a:gd name="connsiteY3539" fmla="*/ 418271 h 1536506"/>
              <a:gd name="connsiteX3540" fmla="*/ 2361725 w 2856548"/>
              <a:gd name="connsiteY3540" fmla="*/ 415414 h 1536506"/>
              <a:gd name="connsiteX3541" fmla="*/ 1098233 w 2856548"/>
              <a:gd name="connsiteY3541" fmla="*/ 415414 h 1536506"/>
              <a:gd name="connsiteX3542" fmla="*/ 1069658 w 2856548"/>
              <a:gd name="connsiteY3542" fmla="*/ 457324 h 1536506"/>
              <a:gd name="connsiteX3543" fmla="*/ 1098233 w 2856548"/>
              <a:gd name="connsiteY3543" fmla="*/ 415414 h 1536506"/>
              <a:gd name="connsiteX3544" fmla="*/ 2715014 w 2856548"/>
              <a:gd name="connsiteY3544" fmla="*/ 414012 h 1536506"/>
              <a:gd name="connsiteX3545" fmla="*/ 2729509 w 2856548"/>
              <a:gd name="connsiteY3545" fmla="*/ 432797 h 1536506"/>
              <a:gd name="connsiteX3546" fmla="*/ 2742248 w 2856548"/>
              <a:gd name="connsiteY3546" fmla="*/ 450656 h 1536506"/>
              <a:gd name="connsiteX3547" fmla="*/ 2735581 w 2856548"/>
              <a:gd name="connsiteY3547" fmla="*/ 443036 h 1536506"/>
              <a:gd name="connsiteX3548" fmla="*/ 2715467 w 2856548"/>
              <a:gd name="connsiteY3548" fmla="*/ 414694 h 1536506"/>
              <a:gd name="connsiteX3549" fmla="*/ 1726358 w 2856548"/>
              <a:gd name="connsiteY3549" fmla="*/ 413439 h 1536506"/>
              <a:gd name="connsiteX3550" fmla="*/ 1697356 w 2856548"/>
              <a:gd name="connsiteY3550" fmla="*/ 453514 h 1536506"/>
              <a:gd name="connsiteX3551" fmla="*/ 1678726 w 2856548"/>
              <a:gd name="connsiteY3551" fmla="*/ 478645 h 1536506"/>
              <a:gd name="connsiteX3552" fmla="*/ 1719263 w 2856548"/>
              <a:gd name="connsiteY3552" fmla="*/ 422081 h 1536506"/>
              <a:gd name="connsiteX3553" fmla="*/ 2366963 w 2856548"/>
              <a:gd name="connsiteY3553" fmla="*/ 412556 h 1536506"/>
              <a:gd name="connsiteX3554" fmla="*/ 2359341 w 2856548"/>
              <a:gd name="connsiteY3554" fmla="*/ 423990 h 1536506"/>
              <a:gd name="connsiteX3555" fmla="*/ 2356486 w 2856548"/>
              <a:gd name="connsiteY3555" fmla="*/ 427796 h 1536506"/>
              <a:gd name="connsiteX3556" fmla="*/ 2358354 w 2856548"/>
              <a:gd name="connsiteY3556" fmla="*/ 425470 h 1536506"/>
              <a:gd name="connsiteX3557" fmla="*/ 2357589 w 2856548"/>
              <a:gd name="connsiteY3557" fmla="*/ 426618 h 1536506"/>
              <a:gd name="connsiteX3558" fmla="*/ 2333952 w 2856548"/>
              <a:gd name="connsiteY3558" fmla="*/ 459631 h 1536506"/>
              <a:gd name="connsiteX3559" fmla="*/ 2333983 w 2856548"/>
              <a:gd name="connsiteY3559" fmla="*/ 459586 h 1536506"/>
              <a:gd name="connsiteX3560" fmla="*/ 2366963 w 2856548"/>
              <a:gd name="connsiteY3560" fmla="*/ 412556 h 1536506"/>
              <a:gd name="connsiteX3561" fmla="*/ 806060 w 2856548"/>
              <a:gd name="connsiteY3561" fmla="*/ 412230 h 1536506"/>
              <a:gd name="connsiteX3562" fmla="*/ 809626 w 2856548"/>
              <a:gd name="connsiteY3562" fmla="*/ 416366 h 1536506"/>
              <a:gd name="connsiteX3563" fmla="*/ 810578 w 2856548"/>
              <a:gd name="connsiteY3563" fmla="*/ 418271 h 1536506"/>
              <a:gd name="connsiteX3564" fmla="*/ 1273493 w 2856548"/>
              <a:gd name="connsiteY3564" fmla="*/ 403031 h 1536506"/>
              <a:gd name="connsiteX3565" fmla="*/ 1290638 w 2856548"/>
              <a:gd name="connsiteY3565" fmla="*/ 404936 h 1536506"/>
              <a:gd name="connsiteX3566" fmla="*/ 1284923 w 2856548"/>
              <a:gd name="connsiteY3566" fmla="*/ 404936 h 1536506"/>
              <a:gd name="connsiteX3567" fmla="*/ 1281113 w 2856548"/>
              <a:gd name="connsiteY3567" fmla="*/ 403984 h 1536506"/>
              <a:gd name="connsiteX3568" fmla="*/ 1276351 w 2856548"/>
              <a:gd name="connsiteY3568" fmla="*/ 403984 h 1536506"/>
              <a:gd name="connsiteX3569" fmla="*/ 1266826 w 2856548"/>
              <a:gd name="connsiteY3569" fmla="*/ 403984 h 1536506"/>
              <a:gd name="connsiteX3570" fmla="*/ 1258253 w 2856548"/>
              <a:gd name="connsiteY3570" fmla="*/ 404936 h 1536506"/>
              <a:gd name="connsiteX3571" fmla="*/ 1273493 w 2856548"/>
              <a:gd name="connsiteY3571" fmla="*/ 403031 h 1536506"/>
              <a:gd name="connsiteX3572" fmla="*/ 794386 w 2856548"/>
              <a:gd name="connsiteY3572" fmla="*/ 397316 h 1536506"/>
              <a:gd name="connsiteX3573" fmla="*/ 800339 w 2856548"/>
              <a:gd name="connsiteY3573" fmla="*/ 404579 h 1536506"/>
              <a:gd name="connsiteX3574" fmla="*/ 806060 w 2856548"/>
              <a:gd name="connsiteY3574" fmla="*/ 412230 h 1536506"/>
              <a:gd name="connsiteX3575" fmla="*/ 801036 w 2856548"/>
              <a:gd name="connsiteY3575" fmla="*/ 406401 h 1536506"/>
              <a:gd name="connsiteX3576" fmla="*/ 800101 w 2856548"/>
              <a:gd name="connsiteY3576" fmla="*/ 405175 h 1536506"/>
              <a:gd name="connsiteX3577" fmla="*/ 794386 w 2856548"/>
              <a:gd name="connsiteY3577" fmla="*/ 397316 h 1536506"/>
              <a:gd name="connsiteX3578" fmla="*/ 1428555 w 2856548"/>
              <a:gd name="connsiteY3578" fmla="*/ 395818 h 1536506"/>
              <a:gd name="connsiteX3579" fmla="*/ 1442086 w 2856548"/>
              <a:gd name="connsiteY3579" fmla="*/ 411604 h 1536506"/>
              <a:gd name="connsiteX3580" fmla="*/ 1468756 w 2856548"/>
              <a:gd name="connsiteY3580" fmla="*/ 449704 h 1536506"/>
              <a:gd name="connsiteX3581" fmla="*/ 1424771 w 2856548"/>
              <a:gd name="connsiteY3581" fmla="*/ 386947 h 1536506"/>
              <a:gd name="connsiteX3582" fmla="*/ 1432561 w 2856548"/>
              <a:gd name="connsiteY3582" fmla="*/ 394459 h 1536506"/>
              <a:gd name="connsiteX3583" fmla="*/ 1431608 w 2856548"/>
              <a:gd name="connsiteY3583" fmla="*/ 395411 h 1536506"/>
              <a:gd name="connsiteX3584" fmla="*/ 1498283 w 2856548"/>
              <a:gd name="connsiteY3584" fmla="*/ 484946 h 1536506"/>
              <a:gd name="connsiteX3585" fmla="*/ 1466851 w 2856548"/>
              <a:gd name="connsiteY3585" fmla="*/ 443989 h 1536506"/>
              <a:gd name="connsiteX3586" fmla="*/ 1418130 w 2856548"/>
              <a:gd name="connsiteY3586" fmla="*/ 383655 h 1536506"/>
              <a:gd name="connsiteX3587" fmla="*/ 1423988 w 2856548"/>
              <a:gd name="connsiteY3587" fmla="*/ 389696 h 1536506"/>
              <a:gd name="connsiteX3588" fmla="*/ 1428555 w 2856548"/>
              <a:gd name="connsiteY3588" fmla="*/ 395818 h 1536506"/>
              <a:gd name="connsiteX3589" fmla="*/ 50976 w 2856548"/>
              <a:gd name="connsiteY3589" fmla="*/ 382854 h 1536506"/>
              <a:gd name="connsiteX3590" fmla="*/ 51436 w 2856548"/>
              <a:gd name="connsiteY3590" fmla="*/ 383029 h 1536506"/>
              <a:gd name="connsiteX3591" fmla="*/ 51657 w 2856548"/>
              <a:gd name="connsiteY3591" fmla="*/ 383156 h 1536506"/>
              <a:gd name="connsiteX3592" fmla="*/ 44649 w 2856548"/>
              <a:gd name="connsiteY3592" fmla="*/ 380053 h 1536506"/>
              <a:gd name="connsiteX3593" fmla="*/ 50976 w 2856548"/>
              <a:gd name="connsiteY3593" fmla="*/ 382854 h 1536506"/>
              <a:gd name="connsiteX3594" fmla="*/ 43935 w 2856548"/>
              <a:gd name="connsiteY3594" fmla="*/ 380172 h 1536506"/>
              <a:gd name="connsiteX3595" fmla="*/ 40006 w 2856548"/>
              <a:gd name="connsiteY3595" fmla="*/ 380171 h 1536506"/>
              <a:gd name="connsiteX3596" fmla="*/ 44649 w 2856548"/>
              <a:gd name="connsiteY3596" fmla="*/ 380053 h 1536506"/>
              <a:gd name="connsiteX3597" fmla="*/ 59056 w 2856548"/>
              <a:gd name="connsiteY3597" fmla="*/ 376361 h 1536506"/>
              <a:gd name="connsiteX3598" fmla="*/ 66795 w 2856548"/>
              <a:gd name="connsiteY3598" fmla="*/ 380410 h 1536506"/>
              <a:gd name="connsiteX3599" fmla="*/ 66309 w 2856548"/>
              <a:gd name="connsiteY3599" fmla="*/ 380229 h 1536506"/>
              <a:gd name="connsiteX3600" fmla="*/ 2683193 w 2856548"/>
              <a:gd name="connsiteY3600" fmla="*/ 375409 h 1536506"/>
              <a:gd name="connsiteX3601" fmla="*/ 2689385 w 2856548"/>
              <a:gd name="connsiteY3601" fmla="*/ 382196 h 1536506"/>
              <a:gd name="connsiteX3602" fmla="*/ 2690367 w 2856548"/>
              <a:gd name="connsiteY3602" fmla="*/ 383564 h 1536506"/>
              <a:gd name="connsiteX3603" fmla="*/ 61913 w 2856548"/>
              <a:gd name="connsiteY3603" fmla="*/ 368741 h 1536506"/>
              <a:gd name="connsiteX3604" fmla="*/ 62866 w 2856548"/>
              <a:gd name="connsiteY3604" fmla="*/ 368741 h 1536506"/>
              <a:gd name="connsiteX3605" fmla="*/ 73820 w 2856548"/>
              <a:gd name="connsiteY3605" fmla="*/ 374813 h 1536506"/>
              <a:gd name="connsiteX3606" fmla="*/ 77913 w 2856548"/>
              <a:gd name="connsiteY3606" fmla="*/ 377884 h 1536506"/>
              <a:gd name="connsiteX3607" fmla="*/ 62227 w 2856548"/>
              <a:gd name="connsiteY3607" fmla="*/ 367681 h 1536506"/>
              <a:gd name="connsiteX3608" fmla="*/ 64771 w 2856548"/>
              <a:gd name="connsiteY3608" fmla="*/ 368741 h 1536506"/>
              <a:gd name="connsiteX3609" fmla="*/ 65407 w 2856548"/>
              <a:gd name="connsiteY3609" fmla="*/ 369165 h 1536506"/>
              <a:gd name="connsiteX3610" fmla="*/ 1766779 w 2856548"/>
              <a:gd name="connsiteY3610" fmla="*/ 364200 h 1536506"/>
              <a:gd name="connsiteX3611" fmla="*/ 1726358 w 2856548"/>
              <a:gd name="connsiteY3611" fmla="*/ 413439 h 1536506"/>
              <a:gd name="connsiteX3612" fmla="*/ 1749743 w 2856548"/>
              <a:gd name="connsiteY3612" fmla="*/ 381124 h 1536506"/>
              <a:gd name="connsiteX3613" fmla="*/ 509793 w 2856548"/>
              <a:gd name="connsiteY3613" fmla="*/ 363822 h 1536506"/>
              <a:gd name="connsiteX3614" fmla="*/ 509414 w 2856548"/>
              <a:gd name="connsiteY3614" fmla="*/ 364175 h 1536506"/>
              <a:gd name="connsiteX3615" fmla="*/ 509588 w 2856548"/>
              <a:gd name="connsiteY3615" fmla="*/ 363979 h 1536506"/>
              <a:gd name="connsiteX3616" fmla="*/ 2681288 w 2856548"/>
              <a:gd name="connsiteY3616" fmla="*/ 361121 h 1536506"/>
              <a:gd name="connsiteX3617" fmla="*/ 2707958 w 2856548"/>
              <a:gd name="connsiteY3617" fmla="*/ 393506 h 1536506"/>
              <a:gd name="connsiteX3618" fmla="*/ 2698433 w 2856548"/>
              <a:gd name="connsiteY3618" fmla="*/ 382076 h 1536506"/>
              <a:gd name="connsiteX3619" fmla="*/ 2687956 w 2856548"/>
              <a:gd name="connsiteY3619" fmla="*/ 370646 h 1536506"/>
              <a:gd name="connsiteX3620" fmla="*/ 2681288 w 2856548"/>
              <a:gd name="connsiteY3620" fmla="*/ 361121 h 1536506"/>
              <a:gd name="connsiteX3621" fmla="*/ 42863 w 2856548"/>
              <a:gd name="connsiteY3621" fmla="*/ 360169 h 1536506"/>
              <a:gd name="connsiteX3622" fmla="*/ 54293 w 2856548"/>
              <a:gd name="connsiteY3622" fmla="*/ 363979 h 1536506"/>
              <a:gd name="connsiteX3623" fmla="*/ 62227 w 2856548"/>
              <a:gd name="connsiteY3623" fmla="*/ 367681 h 1536506"/>
              <a:gd name="connsiteX3624" fmla="*/ 53341 w 2856548"/>
              <a:gd name="connsiteY3624" fmla="*/ 363979 h 1536506"/>
              <a:gd name="connsiteX3625" fmla="*/ 42863 w 2856548"/>
              <a:gd name="connsiteY3625" fmla="*/ 360169 h 1536506"/>
              <a:gd name="connsiteX3626" fmla="*/ 2668906 w 2856548"/>
              <a:gd name="connsiteY3626" fmla="*/ 359216 h 1536506"/>
              <a:gd name="connsiteX3627" fmla="*/ 2686051 w 2856548"/>
              <a:gd name="connsiteY3627" fmla="*/ 375409 h 1536506"/>
              <a:gd name="connsiteX3628" fmla="*/ 2704148 w 2856548"/>
              <a:gd name="connsiteY3628" fmla="*/ 397316 h 1536506"/>
              <a:gd name="connsiteX3629" fmla="*/ 2689861 w 2856548"/>
              <a:gd name="connsiteY3629" fmla="*/ 380171 h 1536506"/>
              <a:gd name="connsiteX3630" fmla="*/ 2668906 w 2856548"/>
              <a:gd name="connsiteY3630" fmla="*/ 359216 h 1536506"/>
              <a:gd name="connsiteX3631" fmla="*/ 1777004 w 2856548"/>
              <a:gd name="connsiteY3631" fmla="*/ 354041 h 1536506"/>
              <a:gd name="connsiteX3632" fmla="*/ 1766779 w 2856548"/>
              <a:gd name="connsiteY3632" fmla="*/ 364200 h 1536506"/>
              <a:gd name="connsiteX3633" fmla="*/ 1771651 w 2856548"/>
              <a:gd name="connsiteY3633" fmla="*/ 358264 h 1536506"/>
              <a:gd name="connsiteX3634" fmla="*/ 1385955 w 2856548"/>
              <a:gd name="connsiteY3634" fmla="*/ 349518 h 1536506"/>
              <a:gd name="connsiteX3635" fmla="*/ 1394461 w 2856548"/>
              <a:gd name="connsiteY3635" fmla="*/ 355406 h 1536506"/>
              <a:gd name="connsiteX3636" fmla="*/ 1423988 w 2856548"/>
              <a:gd name="connsiteY3636" fmla="*/ 385886 h 1536506"/>
              <a:gd name="connsiteX3637" fmla="*/ 1424771 w 2856548"/>
              <a:gd name="connsiteY3637" fmla="*/ 386947 h 1536506"/>
              <a:gd name="connsiteX3638" fmla="*/ 1402756 w 2856548"/>
              <a:gd name="connsiteY3638" fmla="*/ 365718 h 1536506"/>
              <a:gd name="connsiteX3639" fmla="*/ 1402081 w 2856548"/>
              <a:gd name="connsiteY3639" fmla="*/ 364931 h 1536506"/>
              <a:gd name="connsiteX3640" fmla="*/ 1400884 w 2856548"/>
              <a:gd name="connsiteY3640" fmla="*/ 363914 h 1536506"/>
              <a:gd name="connsiteX3641" fmla="*/ 2653401 w 2856548"/>
              <a:gd name="connsiteY3641" fmla="*/ 349486 h 1536506"/>
              <a:gd name="connsiteX3642" fmla="*/ 2662238 w 2856548"/>
              <a:gd name="connsiteY3642" fmla="*/ 356359 h 1536506"/>
              <a:gd name="connsiteX3643" fmla="*/ 2673668 w 2856548"/>
              <a:gd name="connsiteY3643" fmla="*/ 366836 h 1536506"/>
              <a:gd name="connsiteX3644" fmla="*/ 2689861 w 2856548"/>
              <a:gd name="connsiteY3644" fmla="*/ 383029 h 1536506"/>
              <a:gd name="connsiteX3645" fmla="*/ 2677949 w 2856548"/>
              <a:gd name="connsiteY3645" fmla="*/ 372070 h 1536506"/>
              <a:gd name="connsiteX3646" fmla="*/ 2667953 w 2856548"/>
              <a:gd name="connsiteY3646" fmla="*/ 362074 h 1536506"/>
              <a:gd name="connsiteX3647" fmla="*/ 2664193 w 2856548"/>
              <a:gd name="connsiteY3647" fmla="*/ 359415 h 1536506"/>
              <a:gd name="connsiteX3648" fmla="*/ 2655890 w 2856548"/>
              <a:gd name="connsiteY3648" fmla="*/ 351776 h 1536506"/>
              <a:gd name="connsiteX3649" fmla="*/ 2658428 w 2856548"/>
              <a:gd name="connsiteY3649" fmla="*/ 353501 h 1536506"/>
              <a:gd name="connsiteX3650" fmla="*/ 2654142 w 2856548"/>
              <a:gd name="connsiteY3650" fmla="*/ 350168 h 1536506"/>
              <a:gd name="connsiteX3651" fmla="*/ 1796461 w 2856548"/>
              <a:gd name="connsiteY3651" fmla="*/ 338690 h 1536506"/>
              <a:gd name="connsiteX3652" fmla="*/ 1777004 w 2856548"/>
              <a:gd name="connsiteY3652" fmla="*/ 354041 h 1536506"/>
              <a:gd name="connsiteX3653" fmla="*/ 1786296 w 2856548"/>
              <a:gd name="connsiteY3653" fmla="*/ 344810 h 1536506"/>
              <a:gd name="connsiteX3654" fmla="*/ 2442728 w 2856548"/>
              <a:gd name="connsiteY3654" fmla="*/ 336507 h 1536506"/>
              <a:gd name="connsiteX3655" fmla="*/ 2432686 w 2856548"/>
              <a:gd name="connsiteY3655" fmla="*/ 344490 h 1536506"/>
              <a:gd name="connsiteX3656" fmla="*/ 2432686 w 2856548"/>
              <a:gd name="connsiteY3656" fmla="*/ 344096 h 1536506"/>
              <a:gd name="connsiteX3657" fmla="*/ 2441258 w 2856548"/>
              <a:gd name="connsiteY3657" fmla="*/ 337309 h 1536506"/>
              <a:gd name="connsiteX3658" fmla="*/ 1365272 w 2856548"/>
              <a:gd name="connsiteY3658" fmla="*/ 335199 h 1536506"/>
              <a:gd name="connsiteX3659" fmla="*/ 1379221 w 2856548"/>
              <a:gd name="connsiteY3659" fmla="*/ 343024 h 1536506"/>
              <a:gd name="connsiteX3660" fmla="*/ 1385955 w 2856548"/>
              <a:gd name="connsiteY3660" fmla="*/ 349518 h 1536506"/>
              <a:gd name="connsiteX3661" fmla="*/ 1375169 w 2856548"/>
              <a:gd name="connsiteY3661" fmla="*/ 342051 h 1536506"/>
              <a:gd name="connsiteX3662" fmla="*/ 1375054 w 2856548"/>
              <a:gd name="connsiteY3662" fmla="*/ 341953 h 1536506"/>
              <a:gd name="connsiteX3663" fmla="*/ 1374915 w 2856548"/>
              <a:gd name="connsiteY3663" fmla="*/ 341875 h 1536506"/>
              <a:gd name="connsiteX3664" fmla="*/ 2858 w 2856548"/>
              <a:gd name="connsiteY3664" fmla="*/ 333499 h 1536506"/>
              <a:gd name="connsiteX3665" fmla="*/ 41911 w 2856548"/>
              <a:gd name="connsiteY3665" fmla="*/ 339214 h 1536506"/>
              <a:gd name="connsiteX3666" fmla="*/ 45086 w 2856548"/>
              <a:gd name="connsiteY3666" fmla="*/ 340537 h 1536506"/>
              <a:gd name="connsiteX3667" fmla="*/ 2449113 w 2856548"/>
              <a:gd name="connsiteY3667" fmla="*/ 333025 h 1536506"/>
              <a:gd name="connsiteX3668" fmla="*/ 2442728 w 2856548"/>
              <a:gd name="connsiteY3668" fmla="*/ 336507 h 1536506"/>
              <a:gd name="connsiteX3669" fmla="*/ 2444116 w 2856548"/>
              <a:gd name="connsiteY3669" fmla="*/ 335404 h 1536506"/>
              <a:gd name="connsiteX3670" fmla="*/ 1991477 w 2856548"/>
              <a:gd name="connsiteY3670" fmla="*/ 330788 h 1536506"/>
              <a:gd name="connsiteX3671" fmla="*/ 1993583 w 2856548"/>
              <a:gd name="connsiteY3671" fmla="*/ 331594 h 1536506"/>
              <a:gd name="connsiteX3672" fmla="*/ 1995969 w 2856548"/>
              <a:gd name="connsiteY3672" fmla="*/ 333208 h 1536506"/>
              <a:gd name="connsiteX3673" fmla="*/ 1991831 w 2856548"/>
              <a:gd name="connsiteY3673" fmla="*/ 331020 h 1536506"/>
              <a:gd name="connsiteX3674" fmla="*/ 2003454 w 2856548"/>
              <a:gd name="connsiteY3674" fmla="*/ 329449 h 1536506"/>
              <a:gd name="connsiteX3675" fmla="*/ 2004061 w 2856548"/>
              <a:gd name="connsiteY3675" fmla="*/ 329689 h 1536506"/>
              <a:gd name="connsiteX3676" fmla="*/ 2034541 w 2856548"/>
              <a:gd name="connsiteY3676" fmla="*/ 350644 h 1536506"/>
              <a:gd name="connsiteX3677" fmla="*/ 1351508 w 2856548"/>
              <a:gd name="connsiteY3677" fmla="*/ 327478 h 1536506"/>
              <a:gd name="connsiteX3678" fmla="*/ 1357313 w 2856548"/>
              <a:gd name="connsiteY3678" fmla="*/ 329689 h 1536506"/>
              <a:gd name="connsiteX3679" fmla="*/ 1365272 w 2856548"/>
              <a:gd name="connsiteY3679" fmla="*/ 335199 h 1536506"/>
              <a:gd name="connsiteX3680" fmla="*/ 2461676 w 2856548"/>
              <a:gd name="connsiteY3680" fmla="*/ 327042 h 1536506"/>
              <a:gd name="connsiteX3681" fmla="*/ 2449113 w 2856548"/>
              <a:gd name="connsiteY3681" fmla="*/ 333025 h 1536506"/>
              <a:gd name="connsiteX3682" fmla="*/ 2456931 w 2856548"/>
              <a:gd name="connsiteY3682" fmla="*/ 328760 h 1536506"/>
              <a:gd name="connsiteX3683" fmla="*/ 1983342 w 2856548"/>
              <a:gd name="connsiteY3683" fmla="*/ 326533 h 1536506"/>
              <a:gd name="connsiteX3684" fmla="*/ 1986916 w 2856548"/>
              <a:gd name="connsiteY3684" fmla="*/ 327784 h 1536506"/>
              <a:gd name="connsiteX3685" fmla="*/ 1991477 w 2856548"/>
              <a:gd name="connsiteY3685" fmla="*/ 330788 h 1536506"/>
              <a:gd name="connsiteX3686" fmla="*/ 1991161 w 2856548"/>
              <a:gd name="connsiteY3686" fmla="*/ 330667 h 1536506"/>
              <a:gd name="connsiteX3687" fmla="*/ 1831508 w 2856548"/>
              <a:gd name="connsiteY3687" fmla="*/ 326369 h 1536506"/>
              <a:gd name="connsiteX3688" fmla="*/ 1829712 w 2856548"/>
              <a:gd name="connsiteY3688" fmla="*/ 327455 h 1536506"/>
              <a:gd name="connsiteX3689" fmla="*/ 1825943 w 2856548"/>
              <a:gd name="connsiteY3689" fmla="*/ 328736 h 1536506"/>
              <a:gd name="connsiteX3690" fmla="*/ 1809859 w 2856548"/>
              <a:gd name="connsiteY3690" fmla="*/ 339459 h 1536506"/>
              <a:gd name="connsiteX3691" fmla="*/ 1794511 w 2856548"/>
              <a:gd name="connsiteY3691" fmla="*/ 348739 h 1536506"/>
              <a:gd name="connsiteX3692" fmla="*/ 1822133 w 2856548"/>
              <a:gd name="connsiteY3692" fmla="*/ 329689 h 1536506"/>
              <a:gd name="connsiteX3693" fmla="*/ 2462213 w 2856548"/>
              <a:gd name="connsiteY3693" fmla="*/ 325879 h 1536506"/>
              <a:gd name="connsiteX3694" fmla="*/ 2456931 w 2856548"/>
              <a:gd name="connsiteY3694" fmla="*/ 328760 h 1536506"/>
              <a:gd name="connsiteX3695" fmla="*/ 2452527 w 2856548"/>
              <a:gd name="connsiteY3695" fmla="*/ 330355 h 1536506"/>
              <a:gd name="connsiteX3696" fmla="*/ 2453272 w 2856548"/>
              <a:gd name="connsiteY3696" fmla="*/ 329943 h 1536506"/>
              <a:gd name="connsiteX3697" fmla="*/ 1602047 w 2856548"/>
              <a:gd name="connsiteY3697" fmla="*/ 323612 h 1536506"/>
              <a:gd name="connsiteX3698" fmla="*/ 1600201 w 2856548"/>
              <a:gd name="connsiteY3698" fmla="*/ 323974 h 1536506"/>
              <a:gd name="connsiteX3699" fmla="*/ 1599702 w 2856548"/>
              <a:gd name="connsiteY3699" fmla="*/ 323937 h 1536506"/>
              <a:gd name="connsiteX3700" fmla="*/ 1821538 w 2856548"/>
              <a:gd name="connsiteY3700" fmla="*/ 323593 h 1536506"/>
              <a:gd name="connsiteX3701" fmla="*/ 1796461 w 2856548"/>
              <a:gd name="connsiteY3701" fmla="*/ 338690 h 1536506"/>
              <a:gd name="connsiteX3702" fmla="*/ 1808323 w 2856548"/>
              <a:gd name="connsiteY3702" fmla="*/ 329332 h 1536506"/>
              <a:gd name="connsiteX3703" fmla="*/ 1827430 w 2856548"/>
              <a:gd name="connsiteY3703" fmla="*/ 322995 h 1536506"/>
              <a:gd name="connsiteX3704" fmla="*/ 1810703 w 2856548"/>
              <a:gd name="connsiteY3704" fmla="*/ 330641 h 1536506"/>
              <a:gd name="connsiteX3705" fmla="*/ 1821181 w 2856548"/>
              <a:gd name="connsiteY3705" fmla="*/ 324926 h 1536506"/>
              <a:gd name="connsiteX3706" fmla="*/ 1586646 w 2856548"/>
              <a:gd name="connsiteY3706" fmla="*/ 322970 h 1536506"/>
              <a:gd name="connsiteX3707" fmla="*/ 1599702 w 2856548"/>
              <a:gd name="connsiteY3707" fmla="*/ 323937 h 1536506"/>
              <a:gd name="connsiteX3708" fmla="*/ 1594951 w 2856548"/>
              <a:gd name="connsiteY3708" fmla="*/ 324597 h 1536506"/>
              <a:gd name="connsiteX3709" fmla="*/ 1578929 w 2856548"/>
              <a:gd name="connsiteY3709" fmla="*/ 323021 h 1536506"/>
              <a:gd name="connsiteX3710" fmla="*/ 1585913 w 2856548"/>
              <a:gd name="connsiteY3710" fmla="*/ 323021 h 1536506"/>
              <a:gd name="connsiteX3711" fmla="*/ 2467230 w 2856548"/>
              <a:gd name="connsiteY3711" fmla="*/ 322229 h 1536506"/>
              <a:gd name="connsiteX3712" fmla="*/ 2453272 w 2856548"/>
              <a:gd name="connsiteY3712" fmla="*/ 329943 h 1536506"/>
              <a:gd name="connsiteX3713" fmla="*/ 2451736 w 2856548"/>
              <a:gd name="connsiteY3713" fmla="*/ 330641 h 1536506"/>
              <a:gd name="connsiteX3714" fmla="*/ 2452527 w 2856548"/>
              <a:gd name="connsiteY3714" fmla="*/ 330355 h 1536506"/>
              <a:gd name="connsiteX3715" fmla="*/ 2436496 w 2856548"/>
              <a:gd name="connsiteY3715" fmla="*/ 339214 h 1536506"/>
              <a:gd name="connsiteX3716" fmla="*/ 2443163 w 2856548"/>
              <a:gd name="connsiteY3716" fmla="*/ 335404 h 1536506"/>
              <a:gd name="connsiteX3717" fmla="*/ 2457451 w 2856548"/>
              <a:gd name="connsiteY3717" fmla="*/ 326831 h 1536506"/>
              <a:gd name="connsiteX3718" fmla="*/ 1617308 w 2856548"/>
              <a:gd name="connsiteY3718" fmla="*/ 320831 h 1536506"/>
              <a:gd name="connsiteX3719" fmla="*/ 1608669 w 2856548"/>
              <a:gd name="connsiteY3719" fmla="*/ 322692 h 1536506"/>
              <a:gd name="connsiteX3720" fmla="*/ 1602047 w 2856548"/>
              <a:gd name="connsiteY3720" fmla="*/ 323612 h 1536506"/>
              <a:gd name="connsiteX3721" fmla="*/ 1615591 w 2856548"/>
              <a:gd name="connsiteY3721" fmla="*/ 320951 h 1536506"/>
              <a:gd name="connsiteX3722" fmla="*/ 330382 w 2856548"/>
              <a:gd name="connsiteY3722" fmla="*/ 320300 h 1536506"/>
              <a:gd name="connsiteX3723" fmla="*/ 335281 w 2856548"/>
              <a:gd name="connsiteY3723" fmla="*/ 321116 h 1536506"/>
              <a:gd name="connsiteX3724" fmla="*/ 328180 w 2856548"/>
              <a:gd name="connsiteY3724" fmla="*/ 320682 h 1536506"/>
              <a:gd name="connsiteX3725" fmla="*/ 334552 w 2856548"/>
              <a:gd name="connsiteY3725" fmla="*/ 319578 h 1536506"/>
              <a:gd name="connsiteX3726" fmla="*/ 330382 w 2856548"/>
              <a:gd name="connsiteY3726" fmla="*/ 320300 h 1536506"/>
              <a:gd name="connsiteX3727" fmla="*/ 329566 w 2856548"/>
              <a:gd name="connsiteY3727" fmla="*/ 320164 h 1536506"/>
              <a:gd name="connsiteX3728" fmla="*/ 2479840 w 2856548"/>
              <a:gd name="connsiteY3728" fmla="*/ 317522 h 1536506"/>
              <a:gd name="connsiteX3729" fmla="*/ 2473643 w 2856548"/>
              <a:gd name="connsiteY3729" fmla="*/ 319211 h 1536506"/>
              <a:gd name="connsiteX3730" fmla="*/ 2467230 w 2856548"/>
              <a:gd name="connsiteY3730" fmla="*/ 322229 h 1536506"/>
              <a:gd name="connsiteX3731" fmla="*/ 2472691 w 2856548"/>
              <a:gd name="connsiteY3731" fmla="*/ 319211 h 1536506"/>
              <a:gd name="connsiteX3732" fmla="*/ 1325163 w 2856548"/>
              <a:gd name="connsiteY3732" fmla="*/ 317442 h 1536506"/>
              <a:gd name="connsiteX3733" fmla="*/ 1340168 w 2856548"/>
              <a:gd name="connsiteY3733" fmla="*/ 321116 h 1536506"/>
              <a:gd name="connsiteX3734" fmla="*/ 1351508 w 2856548"/>
              <a:gd name="connsiteY3734" fmla="*/ 327478 h 1536506"/>
              <a:gd name="connsiteX3735" fmla="*/ 1344536 w 2856548"/>
              <a:gd name="connsiteY3735" fmla="*/ 324822 h 1536506"/>
              <a:gd name="connsiteX3736" fmla="*/ 1343026 w 2856548"/>
              <a:gd name="connsiteY3736" fmla="*/ 323974 h 1536506"/>
              <a:gd name="connsiteX3737" fmla="*/ 1337690 w 2856548"/>
              <a:gd name="connsiteY3737" fmla="*/ 322213 h 1536506"/>
              <a:gd name="connsiteX3738" fmla="*/ 1954864 w 2856548"/>
              <a:gd name="connsiteY3738" fmla="*/ 316566 h 1536506"/>
              <a:gd name="connsiteX3739" fmla="*/ 1970843 w 2856548"/>
              <a:gd name="connsiteY3739" fmla="*/ 319926 h 1536506"/>
              <a:gd name="connsiteX3740" fmla="*/ 1983342 w 2856548"/>
              <a:gd name="connsiteY3740" fmla="*/ 326533 h 1536506"/>
              <a:gd name="connsiteX3741" fmla="*/ 2484121 w 2856548"/>
              <a:gd name="connsiteY3741" fmla="*/ 316354 h 1536506"/>
              <a:gd name="connsiteX3742" fmla="*/ 2483473 w 2856548"/>
              <a:gd name="connsiteY3742" fmla="*/ 316663 h 1536506"/>
              <a:gd name="connsiteX3743" fmla="*/ 2479840 w 2856548"/>
              <a:gd name="connsiteY3743" fmla="*/ 317522 h 1536506"/>
              <a:gd name="connsiteX3744" fmla="*/ 1948816 w 2856548"/>
              <a:gd name="connsiteY3744" fmla="*/ 314449 h 1536506"/>
              <a:gd name="connsiteX3745" fmla="*/ 1954864 w 2856548"/>
              <a:gd name="connsiteY3745" fmla="*/ 316566 h 1536506"/>
              <a:gd name="connsiteX3746" fmla="*/ 1953709 w 2856548"/>
              <a:gd name="connsiteY3746" fmla="*/ 316323 h 1536506"/>
              <a:gd name="connsiteX3747" fmla="*/ 1844261 w 2856548"/>
              <a:gd name="connsiteY3747" fmla="*/ 313727 h 1536506"/>
              <a:gd name="connsiteX3748" fmla="*/ 1821538 w 2856548"/>
              <a:gd name="connsiteY3748" fmla="*/ 323593 h 1536506"/>
              <a:gd name="connsiteX3749" fmla="*/ 1833563 w 2856548"/>
              <a:gd name="connsiteY3749" fmla="*/ 316354 h 1536506"/>
              <a:gd name="connsiteX3750" fmla="*/ 2550796 w 2856548"/>
              <a:gd name="connsiteY3750" fmla="*/ 313496 h 1536506"/>
              <a:gd name="connsiteX3751" fmla="*/ 2578418 w 2856548"/>
              <a:gd name="connsiteY3751" fmla="*/ 313496 h 1536506"/>
              <a:gd name="connsiteX3752" fmla="*/ 2642236 w 2856548"/>
              <a:gd name="connsiteY3752" fmla="*/ 339214 h 1536506"/>
              <a:gd name="connsiteX3753" fmla="*/ 2653401 w 2856548"/>
              <a:gd name="connsiteY3753" fmla="*/ 349486 h 1536506"/>
              <a:gd name="connsiteX3754" fmla="*/ 2645093 w 2856548"/>
              <a:gd name="connsiteY3754" fmla="*/ 343024 h 1536506"/>
              <a:gd name="connsiteX3755" fmla="*/ 2649856 w 2856548"/>
              <a:gd name="connsiteY3755" fmla="*/ 346834 h 1536506"/>
              <a:gd name="connsiteX3756" fmla="*/ 2654142 w 2856548"/>
              <a:gd name="connsiteY3756" fmla="*/ 350168 h 1536506"/>
              <a:gd name="connsiteX3757" fmla="*/ 2655890 w 2856548"/>
              <a:gd name="connsiteY3757" fmla="*/ 351776 h 1536506"/>
              <a:gd name="connsiteX3758" fmla="*/ 2631282 w 2856548"/>
              <a:gd name="connsiteY3758" fmla="*/ 335047 h 1536506"/>
              <a:gd name="connsiteX3759" fmla="*/ 2598421 w 2856548"/>
              <a:gd name="connsiteY3759" fmla="*/ 320164 h 1536506"/>
              <a:gd name="connsiteX3760" fmla="*/ 2586663 w 2856548"/>
              <a:gd name="connsiteY3760" fmla="*/ 318807 h 1536506"/>
              <a:gd name="connsiteX3761" fmla="*/ 2577466 w 2856548"/>
              <a:gd name="connsiteY3761" fmla="*/ 315401 h 1536506"/>
              <a:gd name="connsiteX3762" fmla="*/ 1867853 w 2856548"/>
              <a:gd name="connsiteY3762" fmla="*/ 313496 h 1536506"/>
              <a:gd name="connsiteX3763" fmla="*/ 1831508 w 2856548"/>
              <a:gd name="connsiteY3763" fmla="*/ 326369 h 1536506"/>
              <a:gd name="connsiteX3764" fmla="*/ 1835468 w 2856548"/>
              <a:gd name="connsiteY3764" fmla="*/ 323974 h 1536506"/>
              <a:gd name="connsiteX3765" fmla="*/ 1854518 w 2856548"/>
              <a:gd name="connsiteY3765" fmla="*/ 317306 h 1536506"/>
              <a:gd name="connsiteX3766" fmla="*/ 1867853 w 2856548"/>
              <a:gd name="connsiteY3766" fmla="*/ 313496 h 1536506"/>
              <a:gd name="connsiteX3767" fmla="*/ 1309300 w 2856548"/>
              <a:gd name="connsiteY3767" fmla="*/ 312847 h 1536506"/>
              <a:gd name="connsiteX3768" fmla="*/ 1314808 w 2856548"/>
              <a:gd name="connsiteY3768" fmla="*/ 313497 h 1536506"/>
              <a:gd name="connsiteX3769" fmla="*/ 1325163 w 2856548"/>
              <a:gd name="connsiteY3769" fmla="*/ 317442 h 1536506"/>
              <a:gd name="connsiteX3770" fmla="*/ 1317648 w 2856548"/>
              <a:gd name="connsiteY3770" fmla="*/ 315601 h 1536506"/>
              <a:gd name="connsiteX3771" fmla="*/ 2503263 w 2856548"/>
              <a:gd name="connsiteY3771" fmla="*/ 311985 h 1536506"/>
              <a:gd name="connsiteX3772" fmla="*/ 2461676 w 2856548"/>
              <a:gd name="connsiteY3772" fmla="*/ 327042 h 1536506"/>
              <a:gd name="connsiteX3773" fmla="*/ 2483473 w 2856548"/>
              <a:gd name="connsiteY3773" fmla="*/ 316663 h 1536506"/>
              <a:gd name="connsiteX3774" fmla="*/ 1301957 w 2856548"/>
              <a:gd name="connsiteY3774" fmla="*/ 311758 h 1536506"/>
              <a:gd name="connsiteX3775" fmla="*/ 1308022 w 2856548"/>
              <a:gd name="connsiteY3775" fmla="*/ 312425 h 1536506"/>
              <a:gd name="connsiteX3776" fmla="*/ 1309300 w 2856548"/>
              <a:gd name="connsiteY3776" fmla="*/ 312847 h 1536506"/>
              <a:gd name="connsiteX3777" fmla="*/ 1303707 w 2856548"/>
              <a:gd name="connsiteY3777" fmla="*/ 312187 h 1536506"/>
              <a:gd name="connsiteX3778" fmla="*/ 2524126 w 2856548"/>
              <a:gd name="connsiteY3778" fmla="*/ 311591 h 1536506"/>
              <a:gd name="connsiteX3779" fmla="*/ 2550796 w 2856548"/>
              <a:gd name="connsiteY3779" fmla="*/ 313496 h 1536506"/>
              <a:gd name="connsiteX3780" fmla="*/ 2540635 w 2856548"/>
              <a:gd name="connsiteY3780" fmla="*/ 313496 h 1536506"/>
              <a:gd name="connsiteX3781" fmla="*/ 2509581 w 2856548"/>
              <a:gd name="connsiteY3781" fmla="*/ 310492 h 1536506"/>
              <a:gd name="connsiteX3782" fmla="*/ 2503263 w 2856548"/>
              <a:gd name="connsiteY3782" fmla="*/ 311985 h 1536506"/>
              <a:gd name="connsiteX3783" fmla="*/ 2506981 w 2856548"/>
              <a:gd name="connsiteY3783" fmla="*/ 310639 h 1536506"/>
              <a:gd name="connsiteX3784" fmla="*/ 1942607 w 2856548"/>
              <a:gd name="connsiteY3784" fmla="*/ 309957 h 1536506"/>
              <a:gd name="connsiteX3785" fmla="*/ 1948816 w 2856548"/>
              <a:gd name="connsiteY3785" fmla="*/ 310639 h 1536506"/>
              <a:gd name="connsiteX3786" fmla="*/ 1951435 w 2856548"/>
              <a:gd name="connsiteY3786" fmla="*/ 311473 h 1536506"/>
              <a:gd name="connsiteX3787" fmla="*/ 1277169 w 2856548"/>
              <a:gd name="connsiteY3787" fmla="*/ 309034 h 1536506"/>
              <a:gd name="connsiteX3788" fmla="*/ 1293496 w 2856548"/>
              <a:gd name="connsiteY3788" fmla="*/ 309686 h 1536506"/>
              <a:gd name="connsiteX3789" fmla="*/ 1301957 w 2856548"/>
              <a:gd name="connsiteY3789" fmla="*/ 311758 h 1536506"/>
              <a:gd name="connsiteX3790" fmla="*/ 1274446 w 2856548"/>
              <a:gd name="connsiteY3790" fmla="*/ 308734 h 1536506"/>
              <a:gd name="connsiteX3791" fmla="*/ 1277169 w 2856548"/>
              <a:gd name="connsiteY3791" fmla="*/ 309034 h 1536506"/>
              <a:gd name="connsiteX3792" fmla="*/ 1276887 w 2856548"/>
              <a:gd name="connsiteY3792" fmla="*/ 309022 h 1536506"/>
              <a:gd name="connsiteX3793" fmla="*/ 1269683 w 2856548"/>
              <a:gd name="connsiteY3793" fmla="*/ 308734 h 1536506"/>
              <a:gd name="connsiteX3794" fmla="*/ 1276887 w 2856548"/>
              <a:gd name="connsiteY3794" fmla="*/ 309022 h 1536506"/>
              <a:gd name="connsiteX3795" fmla="*/ 1303707 w 2856548"/>
              <a:gd name="connsiteY3795" fmla="*/ 312187 h 1536506"/>
              <a:gd name="connsiteX3796" fmla="*/ 1317648 w 2856548"/>
              <a:gd name="connsiteY3796" fmla="*/ 315601 h 1536506"/>
              <a:gd name="connsiteX3797" fmla="*/ 1337690 w 2856548"/>
              <a:gd name="connsiteY3797" fmla="*/ 322213 h 1536506"/>
              <a:gd name="connsiteX3798" fmla="*/ 1344536 w 2856548"/>
              <a:gd name="connsiteY3798" fmla="*/ 324822 h 1536506"/>
              <a:gd name="connsiteX3799" fmla="*/ 1374915 w 2856548"/>
              <a:gd name="connsiteY3799" fmla="*/ 341875 h 1536506"/>
              <a:gd name="connsiteX3800" fmla="*/ 1375169 w 2856548"/>
              <a:gd name="connsiteY3800" fmla="*/ 342051 h 1536506"/>
              <a:gd name="connsiteX3801" fmla="*/ 1400884 w 2856548"/>
              <a:gd name="connsiteY3801" fmla="*/ 363914 h 1536506"/>
              <a:gd name="connsiteX3802" fmla="*/ 1402756 w 2856548"/>
              <a:gd name="connsiteY3802" fmla="*/ 365718 h 1536506"/>
              <a:gd name="connsiteX3803" fmla="*/ 1418130 w 2856548"/>
              <a:gd name="connsiteY3803" fmla="*/ 383655 h 1536506"/>
              <a:gd name="connsiteX3804" fmla="*/ 1393508 w 2856548"/>
              <a:gd name="connsiteY3804" fmla="*/ 358264 h 1536506"/>
              <a:gd name="connsiteX3805" fmla="*/ 1352551 w 2856548"/>
              <a:gd name="connsiteY3805" fmla="*/ 330641 h 1536506"/>
              <a:gd name="connsiteX3806" fmla="*/ 1404938 w 2856548"/>
              <a:gd name="connsiteY3806" fmla="*/ 370646 h 1536506"/>
              <a:gd name="connsiteX3807" fmla="*/ 1445896 w 2856548"/>
              <a:gd name="connsiteY3807" fmla="*/ 420176 h 1536506"/>
              <a:gd name="connsiteX3808" fmla="*/ 1481139 w 2856548"/>
              <a:gd name="connsiteY3808" fmla="*/ 469349 h 1536506"/>
              <a:gd name="connsiteX3809" fmla="*/ 1486806 w 2856548"/>
              <a:gd name="connsiteY3809" fmla="*/ 475993 h 1536506"/>
              <a:gd name="connsiteX3810" fmla="*/ 1496378 w 2856548"/>
              <a:gd name="connsiteY3810" fmla="*/ 488756 h 1536506"/>
              <a:gd name="connsiteX3811" fmla="*/ 1516381 w 2856548"/>
              <a:gd name="connsiteY3811" fmla="*/ 510664 h 1536506"/>
              <a:gd name="connsiteX3812" fmla="*/ 1486806 w 2856548"/>
              <a:gd name="connsiteY3812" fmla="*/ 475993 h 1536506"/>
              <a:gd name="connsiteX3813" fmla="*/ 1473518 w 2856548"/>
              <a:gd name="connsiteY3813" fmla="*/ 458276 h 1536506"/>
              <a:gd name="connsiteX3814" fmla="*/ 1494473 w 2856548"/>
              <a:gd name="connsiteY3814" fmla="*/ 483994 h 1536506"/>
              <a:gd name="connsiteX3815" fmla="*/ 1515428 w 2856548"/>
              <a:gd name="connsiteY3815" fmla="*/ 507806 h 1536506"/>
              <a:gd name="connsiteX3816" fmla="*/ 1563053 w 2856548"/>
              <a:gd name="connsiteY3816" fmla="*/ 536381 h 1536506"/>
              <a:gd name="connsiteX3817" fmla="*/ 1617346 w 2856548"/>
              <a:gd name="connsiteY3817" fmla="*/ 535429 h 1536506"/>
              <a:gd name="connsiteX3818" fmla="*/ 1641158 w 2856548"/>
              <a:gd name="connsiteY3818" fmla="*/ 524951 h 1536506"/>
              <a:gd name="connsiteX3819" fmla="*/ 1664018 w 2856548"/>
              <a:gd name="connsiteY3819" fmla="*/ 506854 h 1536506"/>
              <a:gd name="connsiteX3820" fmla="*/ 1706881 w 2856548"/>
              <a:gd name="connsiteY3820" fmla="*/ 452561 h 1536506"/>
              <a:gd name="connsiteX3821" fmla="*/ 1754506 w 2856548"/>
              <a:gd name="connsiteY3821" fmla="*/ 387791 h 1536506"/>
              <a:gd name="connsiteX3822" fmla="*/ 1785938 w 2856548"/>
              <a:gd name="connsiteY3822" fmla="*/ 355406 h 1536506"/>
              <a:gd name="connsiteX3823" fmla="*/ 1809859 w 2856548"/>
              <a:gd name="connsiteY3823" fmla="*/ 339459 h 1536506"/>
              <a:gd name="connsiteX3824" fmla="*/ 1829712 w 2856548"/>
              <a:gd name="connsiteY3824" fmla="*/ 327455 h 1536506"/>
              <a:gd name="connsiteX3825" fmla="*/ 1873568 w 2856548"/>
              <a:gd name="connsiteY3825" fmla="*/ 312544 h 1536506"/>
              <a:gd name="connsiteX3826" fmla="*/ 1922146 w 2856548"/>
              <a:gd name="connsiteY3826" fmla="*/ 309686 h 1536506"/>
              <a:gd name="connsiteX3827" fmla="*/ 1953709 w 2856548"/>
              <a:gd name="connsiteY3827" fmla="*/ 316323 h 1536506"/>
              <a:gd name="connsiteX3828" fmla="*/ 1991161 w 2856548"/>
              <a:gd name="connsiteY3828" fmla="*/ 330667 h 1536506"/>
              <a:gd name="connsiteX3829" fmla="*/ 1991831 w 2856548"/>
              <a:gd name="connsiteY3829" fmla="*/ 331020 h 1536506"/>
              <a:gd name="connsiteX3830" fmla="*/ 2025968 w 2856548"/>
              <a:gd name="connsiteY3830" fmla="*/ 353501 h 1536506"/>
              <a:gd name="connsiteX3831" fmla="*/ 1995969 w 2856548"/>
              <a:gd name="connsiteY3831" fmla="*/ 333208 h 1536506"/>
              <a:gd name="connsiteX3832" fmla="*/ 2014538 w 2856548"/>
              <a:gd name="connsiteY3832" fmla="*/ 343024 h 1536506"/>
              <a:gd name="connsiteX3833" fmla="*/ 2051686 w 2856548"/>
              <a:gd name="connsiteY3833" fmla="*/ 375409 h 1536506"/>
              <a:gd name="connsiteX3834" fmla="*/ 2130743 w 2856548"/>
              <a:gd name="connsiteY3834" fmla="*/ 480184 h 1536506"/>
              <a:gd name="connsiteX3835" fmla="*/ 2166938 w 2856548"/>
              <a:gd name="connsiteY3835" fmla="*/ 517331 h 1536506"/>
              <a:gd name="connsiteX3836" fmla="*/ 2206943 w 2856548"/>
              <a:gd name="connsiteY3836" fmla="*/ 534476 h 1536506"/>
              <a:gd name="connsiteX3837" fmla="*/ 2251711 w 2856548"/>
              <a:gd name="connsiteY3837" fmla="*/ 532571 h 1536506"/>
              <a:gd name="connsiteX3838" fmla="*/ 2290763 w 2856548"/>
              <a:gd name="connsiteY3838" fmla="*/ 510664 h 1536506"/>
              <a:gd name="connsiteX3839" fmla="*/ 2326482 w 2856548"/>
              <a:gd name="connsiteY3839" fmla="*/ 470063 h 1536506"/>
              <a:gd name="connsiteX3840" fmla="*/ 2333952 w 2856548"/>
              <a:gd name="connsiteY3840" fmla="*/ 459631 h 1536506"/>
              <a:gd name="connsiteX3841" fmla="*/ 2312041 w 2856548"/>
              <a:gd name="connsiteY3841" fmla="*/ 491149 h 1536506"/>
              <a:gd name="connsiteX3842" fmla="*/ 2310879 w 2856548"/>
              <a:gd name="connsiteY3842" fmla="*/ 492468 h 1536506"/>
              <a:gd name="connsiteX3843" fmla="*/ 2298146 w 2856548"/>
              <a:gd name="connsiteY3843" fmla="*/ 505425 h 1536506"/>
              <a:gd name="connsiteX3844" fmla="*/ 2283143 w 2856548"/>
              <a:gd name="connsiteY3844" fmla="*/ 519236 h 1536506"/>
              <a:gd name="connsiteX3845" fmla="*/ 2300482 w 2856548"/>
              <a:gd name="connsiteY3845" fmla="*/ 504264 h 1536506"/>
              <a:gd name="connsiteX3846" fmla="*/ 2310879 w 2856548"/>
              <a:gd name="connsiteY3846" fmla="*/ 492468 h 1536506"/>
              <a:gd name="connsiteX3847" fmla="*/ 2311718 w 2856548"/>
              <a:gd name="connsiteY3847" fmla="*/ 491614 h 1536506"/>
              <a:gd name="connsiteX3848" fmla="*/ 2312041 w 2856548"/>
              <a:gd name="connsiteY3848" fmla="*/ 491149 h 1536506"/>
              <a:gd name="connsiteX3849" fmla="*/ 2315410 w 2856548"/>
              <a:gd name="connsiteY3849" fmla="*/ 487328 h 1536506"/>
              <a:gd name="connsiteX3850" fmla="*/ 2329816 w 2856548"/>
              <a:gd name="connsiteY3850" fmla="*/ 469706 h 1536506"/>
              <a:gd name="connsiteX3851" fmla="*/ 2344103 w 2856548"/>
              <a:gd name="connsiteY3851" fmla="*/ 447799 h 1536506"/>
              <a:gd name="connsiteX3852" fmla="*/ 2360296 w 2856548"/>
              <a:gd name="connsiteY3852" fmla="*/ 423986 h 1536506"/>
              <a:gd name="connsiteX3853" fmla="*/ 2358391 w 2856548"/>
              <a:gd name="connsiteY3853" fmla="*/ 426844 h 1536506"/>
              <a:gd name="connsiteX3854" fmla="*/ 2333626 w 2856548"/>
              <a:gd name="connsiteY3854" fmla="*/ 461134 h 1536506"/>
              <a:gd name="connsiteX3855" fmla="*/ 2350295 w 2856548"/>
              <a:gd name="connsiteY3855" fmla="*/ 437560 h 1536506"/>
              <a:gd name="connsiteX3856" fmla="*/ 2357589 w 2856548"/>
              <a:gd name="connsiteY3856" fmla="*/ 426618 h 1536506"/>
              <a:gd name="connsiteX3857" fmla="*/ 2358877 w 2856548"/>
              <a:gd name="connsiteY3857" fmla="*/ 424819 h 1536506"/>
              <a:gd name="connsiteX3858" fmla="*/ 2406968 w 2856548"/>
              <a:gd name="connsiteY3858" fmla="*/ 364931 h 1536506"/>
              <a:gd name="connsiteX3859" fmla="*/ 2432686 w 2856548"/>
              <a:gd name="connsiteY3859" fmla="*/ 344490 h 1536506"/>
              <a:gd name="connsiteX3860" fmla="*/ 2432686 w 2856548"/>
              <a:gd name="connsiteY3860" fmla="*/ 345881 h 1536506"/>
              <a:gd name="connsiteX3861" fmla="*/ 2506981 w 2856548"/>
              <a:gd name="connsiteY3861" fmla="*/ 313496 h 1536506"/>
              <a:gd name="connsiteX3862" fmla="*/ 2540635 w 2856548"/>
              <a:gd name="connsiteY3862" fmla="*/ 313496 h 1536506"/>
              <a:gd name="connsiteX3863" fmla="*/ 2586663 w 2856548"/>
              <a:gd name="connsiteY3863" fmla="*/ 318807 h 1536506"/>
              <a:gd name="connsiteX3864" fmla="*/ 2628901 w 2856548"/>
              <a:gd name="connsiteY3864" fmla="*/ 334451 h 1536506"/>
              <a:gd name="connsiteX3865" fmla="*/ 2664193 w 2856548"/>
              <a:gd name="connsiteY3865" fmla="*/ 359415 h 1536506"/>
              <a:gd name="connsiteX3866" fmla="*/ 2677949 w 2856548"/>
              <a:gd name="connsiteY3866" fmla="*/ 372070 h 1536506"/>
              <a:gd name="connsiteX3867" fmla="*/ 2692718 w 2856548"/>
              <a:gd name="connsiteY3867" fmla="*/ 386839 h 1536506"/>
              <a:gd name="connsiteX3868" fmla="*/ 2690367 w 2856548"/>
              <a:gd name="connsiteY3868" fmla="*/ 383564 h 1536506"/>
              <a:gd name="connsiteX3869" fmla="*/ 2708435 w 2856548"/>
              <a:gd name="connsiteY3869" fmla="*/ 404103 h 1536506"/>
              <a:gd name="connsiteX3870" fmla="*/ 2715014 w 2856548"/>
              <a:gd name="connsiteY3870" fmla="*/ 414012 h 1536506"/>
              <a:gd name="connsiteX3871" fmla="*/ 2714626 w 2856548"/>
              <a:gd name="connsiteY3871" fmla="*/ 413509 h 1536506"/>
              <a:gd name="connsiteX3872" fmla="*/ 2715467 w 2856548"/>
              <a:gd name="connsiteY3872" fmla="*/ 414694 h 1536506"/>
              <a:gd name="connsiteX3873" fmla="*/ 2727961 w 2856548"/>
              <a:gd name="connsiteY3873" fmla="*/ 433511 h 1536506"/>
              <a:gd name="connsiteX3874" fmla="*/ 2703196 w 2856548"/>
              <a:gd name="connsiteY3874" fmla="*/ 399221 h 1536506"/>
              <a:gd name="connsiteX3875" fmla="*/ 2722246 w 2856548"/>
              <a:gd name="connsiteY3875" fmla="*/ 426844 h 1536506"/>
              <a:gd name="connsiteX3876" fmla="*/ 2733676 w 2856548"/>
              <a:gd name="connsiteY3876" fmla="*/ 446846 h 1536506"/>
              <a:gd name="connsiteX3877" fmla="*/ 2761298 w 2856548"/>
              <a:gd name="connsiteY3877" fmla="*/ 484946 h 1536506"/>
              <a:gd name="connsiteX3878" fmla="*/ 2751773 w 2856548"/>
              <a:gd name="connsiteY3878" fmla="*/ 470659 h 1536506"/>
              <a:gd name="connsiteX3879" fmla="*/ 2728913 w 2856548"/>
              <a:gd name="connsiteY3879" fmla="*/ 438274 h 1536506"/>
              <a:gd name="connsiteX3880" fmla="*/ 2737486 w 2856548"/>
              <a:gd name="connsiteY3880" fmla="*/ 448751 h 1536506"/>
              <a:gd name="connsiteX3881" fmla="*/ 2732723 w 2856548"/>
              <a:gd name="connsiteY3881" fmla="*/ 441131 h 1536506"/>
              <a:gd name="connsiteX3882" fmla="*/ 2774633 w 2856548"/>
              <a:gd name="connsiteY3882" fmla="*/ 498281 h 1536506"/>
              <a:gd name="connsiteX3883" fmla="*/ 2765108 w 2856548"/>
              <a:gd name="connsiteY3883" fmla="*/ 490661 h 1536506"/>
              <a:gd name="connsiteX3884" fmla="*/ 2788921 w 2856548"/>
              <a:gd name="connsiteY3884" fmla="*/ 520189 h 1536506"/>
              <a:gd name="connsiteX3885" fmla="*/ 2793683 w 2856548"/>
              <a:gd name="connsiteY3885" fmla="*/ 525904 h 1536506"/>
              <a:gd name="connsiteX3886" fmla="*/ 2797493 w 2856548"/>
              <a:gd name="connsiteY3886" fmla="*/ 529714 h 1536506"/>
              <a:gd name="connsiteX3887" fmla="*/ 2800351 w 2856548"/>
              <a:gd name="connsiteY3887" fmla="*/ 535429 h 1536506"/>
              <a:gd name="connsiteX3888" fmla="*/ 2791778 w 2856548"/>
              <a:gd name="connsiteY3888" fmla="*/ 527809 h 1536506"/>
              <a:gd name="connsiteX3889" fmla="*/ 2784158 w 2856548"/>
              <a:gd name="connsiteY3889" fmla="*/ 519236 h 1536506"/>
              <a:gd name="connsiteX3890" fmla="*/ 2761298 w 2856548"/>
              <a:gd name="connsiteY3890" fmla="*/ 492566 h 1536506"/>
              <a:gd name="connsiteX3891" fmla="*/ 2761674 w 2856548"/>
              <a:gd name="connsiteY3891" fmla="*/ 493619 h 1536506"/>
              <a:gd name="connsiteX3892" fmla="*/ 2753678 w 2856548"/>
              <a:gd name="connsiteY3892" fmla="*/ 483041 h 1536506"/>
              <a:gd name="connsiteX3893" fmla="*/ 2732723 w 2856548"/>
              <a:gd name="connsiteY3893" fmla="*/ 451609 h 1536506"/>
              <a:gd name="connsiteX3894" fmla="*/ 2751059 w 2856548"/>
              <a:gd name="connsiteY3894" fmla="*/ 480303 h 1536506"/>
              <a:gd name="connsiteX3895" fmla="*/ 2762323 w 2856548"/>
              <a:gd name="connsiteY3895" fmla="*/ 495434 h 1536506"/>
              <a:gd name="connsiteX3896" fmla="*/ 2764275 w 2856548"/>
              <a:gd name="connsiteY3896" fmla="*/ 500901 h 1536506"/>
              <a:gd name="connsiteX3897" fmla="*/ 2782253 w 2856548"/>
              <a:gd name="connsiteY3897" fmla="*/ 522094 h 1536506"/>
              <a:gd name="connsiteX3898" fmla="*/ 2775586 w 2856548"/>
              <a:gd name="connsiteY3898" fmla="*/ 517331 h 1536506"/>
              <a:gd name="connsiteX3899" fmla="*/ 2762251 w 2856548"/>
              <a:gd name="connsiteY3899" fmla="*/ 503044 h 1536506"/>
              <a:gd name="connsiteX3900" fmla="*/ 2752726 w 2856548"/>
              <a:gd name="connsiteY3900" fmla="*/ 489709 h 1536506"/>
              <a:gd name="connsiteX3901" fmla="*/ 2768918 w 2856548"/>
              <a:gd name="connsiteY3901" fmla="*/ 513521 h 1536506"/>
              <a:gd name="connsiteX3902" fmla="*/ 2763680 w 2856548"/>
              <a:gd name="connsiteY3902" fmla="*/ 510188 h 1536506"/>
              <a:gd name="connsiteX3903" fmla="*/ 2762176 w 2856548"/>
              <a:gd name="connsiteY3903" fmla="*/ 509887 h 1536506"/>
              <a:gd name="connsiteX3904" fmla="*/ 2762251 w 2856548"/>
              <a:gd name="connsiteY3904" fmla="*/ 509711 h 1536506"/>
              <a:gd name="connsiteX3905" fmla="*/ 2759774 w 2856548"/>
              <a:gd name="connsiteY3905" fmla="*/ 507234 h 1536506"/>
              <a:gd name="connsiteX3906" fmla="*/ 2753678 w 2856548"/>
              <a:gd name="connsiteY3906" fmla="*/ 497329 h 1536506"/>
              <a:gd name="connsiteX3907" fmla="*/ 2746058 w 2856548"/>
              <a:gd name="connsiteY3907" fmla="*/ 484946 h 1536506"/>
              <a:gd name="connsiteX3908" fmla="*/ 2748916 w 2856548"/>
              <a:gd name="connsiteY3908" fmla="*/ 493519 h 1536506"/>
              <a:gd name="connsiteX3909" fmla="*/ 2755583 w 2856548"/>
              <a:gd name="connsiteY3909" fmla="*/ 503044 h 1536506"/>
              <a:gd name="connsiteX3910" fmla="*/ 2759774 w 2856548"/>
              <a:gd name="connsiteY3910" fmla="*/ 507234 h 1536506"/>
              <a:gd name="connsiteX3911" fmla="*/ 2761298 w 2856548"/>
              <a:gd name="connsiteY3911" fmla="*/ 509711 h 1536506"/>
              <a:gd name="connsiteX3912" fmla="*/ 2762176 w 2856548"/>
              <a:gd name="connsiteY3912" fmla="*/ 509887 h 1536506"/>
              <a:gd name="connsiteX3913" fmla="*/ 2761179 w 2856548"/>
              <a:gd name="connsiteY3913" fmla="*/ 512211 h 1536506"/>
              <a:gd name="connsiteX3914" fmla="*/ 2776538 w 2856548"/>
              <a:gd name="connsiteY3914" fmla="*/ 529714 h 1536506"/>
              <a:gd name="connsiteX3915" fmla="*/ 2778443 w 2856548"/>
              <a:gd name="connsiteY3915" fmla="*/ 534476 h 1536506"/>
              <a:gd name="connsiteX3916" fmla="*/ 2776538 w 2856548"/>
              <a:gd name="connsiteY3916" fmla="*/ 534476 h 1536506"/>
              <a:gd name="connsiteX3917" fmla="*/ 2765108 w 2856548"/>
              <a:gd name="connsiteY3917" fmla="*/ 523999 h 1536506"/>
              <a:gd name="connsiteX3918" fmla="*/ 2784158 w 2856548"/>
              <a:gd name="connsiteY3918" fmla="*/ 546859 h 1536506"/>
              <a:gd name="connsiteX3919" fmla="*/ 2779396 w 2856548"/>
              <a:gd name="connsiteY3919" fmla="*/ 544954 h 1536506"/>
              <a:gd name="connsiteX3920" fmla="*/ 2769871 w 2856548"/>
              <a:gd name="connsiteY3920" fmla="*/ 537334 h 1536506"/>
              <a:gd name="connsiteX3921" fmla="*/ 2777491 w 2856548"/>
              <a:gd name="connsiteY3921" fmla="*/ 548764 h 1536506"/>
              <a:gd name="connsiteX3922" fmla="*/ 2753678 w 2856548"/>
              <a:gd name="connsiteY3922" fmla="*/ 528761 h 1536506"/>
              <a:gd name="connsiteX3923" fmla="*/ 2760346 w 2856548"/>
              <a:gd name="connsiteY3923" fmla="*/ 537334 h 1536506"/>
              <a:gd name="connsiteX3924" fmla="*/ 2771776 w 2856548"/>
              <a:gd name="connsiteY3924" fmla="*/ 547811 h 1536506"/>
              <a:gd name="connsiteX3925" fmla="*/ 2776538 w 2856548"/>
              <a:gd name="connsiteY3925" fmla="*/ 555431 h 1536506"/>
              <a:gd name="connsiteX3926" fmla="*/ 2808923 w 2856548"/>
              <a:gd name="connsiteY3926" fmla="*/ 572576 h 1536506"/>
              <a:gd name="connsiteX3927" fmla="*/ 2800351 w 2856548"/>
              <a:gd name="connsiteY3927" fmla="*/ 569719 h 1536506"/>
              <a:gd name="connsiteX3928" fmla="*/ 2784158 w 2856548"/>
              <a:gd name="connsiteY3928" fmla="*/ 562099 h 1536506"/>
              <a:gd name="connsiteX3929" fmla="*/ 2807971 w 2856548"/>
              <a:gd name="connsiteY3929" fmla="*/ 575434 h 1536506"/>
              <a:gd name="connsiteX3930" fmla="*/ 2786063 w 2856548"/>
              <a:gd name="connsiteY3930" fmla="*/ 566861 h 1536506"/>
              <a:gd name="connsiteX3931" fmla="*/ 2807018 w 2856548"/>
              <a:gd name="connsiteY3931" fmla="*/ 583054 h 1536506"/>
              <a:gd name="connsiteX3932" fmla="*/ 2819401 w 2856548"/>
              <a:gd name="connsiteY3932" fmla="*/ 589721 h 1536506"/>
              <a:gd name="connsiteX3933" fmla="*/ 2847023 w 2856548"/>
              <a:gd name="connsiteY3933" fmla="*/ 595436 h 1536506"/>
              <a:gd name="connsiteX3934" fmla="*/ 2856548 w 2856548"/>
              <a:gd name="connsiteY3934" fmla="*/ 598294 h 1536506"/>
              <a:gd name="connsiteX3935" fmla="*/ 2839403 w 2856548"/>
              <a:gd name="connsiteY3935" fmla="*/ 597341 h 1536506"/>
              <a:gd name="connsiteX3936" fmla="*/ 2822258 w 2856548"/>
              <a:gd name="connsiteY3936" fmla="*/ 594484 h 1536506"/>
              <a:gd name="connsiteX3937" fmla="*/ 2842261 w 2856548"/>
              <a:gd name="connsiteY3937" fmla="*/ 599246 h 1536506"/>
              <a:gd name="connsiteX3938" fmla="*/ 2817496 w 2856548"/>
              <a:gd name="connsiteY3938" fmla="*/ 594484 h 1536506"/>
              <a:gd name="connsiteX3939" fmla="*/ 2796541 w 2856548"/>
              <a:gd name="connsiteY3939" fmla="*/ 590674 h 1536506"/>
              <a:gd name="connsiteX3940" fmla="*/ 2787320 w 2856548"/>
              <a:gd name="connsiteY3940" fmla="*/ 585141 h 1536506"/>
              <a:gd name="connsiteX3941" fmla="*/ 2790112 w 2856548"/>
              <a:gd name="connsiteY3941" fmla="*/ 585911 h 1536506"/>
              <a:gd name="connsiteX3942" fmla="*/ 2784158 w 2856548"/>
              <a:gd name="connsiteY3942" fmla="*/ 582101 h 1536506"/>
              <a:gd name="connsiteX3943" fmla="*/ 2778324 w 2856548"/>
              <a:gd name="connsiteY3943" fmla="*/ 579482 h 1536506"/>
              <a:gd name="connsiteX3944" fmla="*/ 2777380 w 2856548"/>
              <a:gd name="connsiteY3944" fmla="*/ 579177 h 1536506"/>
              <a:gd name="connsiteX3945" fmla="*/ 2753678 w 2856548"/>
              <a:gd name="connsiteY3945" fmla="*/ 564956 h 1536506"/>
              <a:gd name="connsiteX3946" fmla="*/ 2728913 w 2856548"/>
              <a:gd name="connsiteY3946" fmla="*/ 544954 h 1536506"/>
              <a:gd name="connsiteX3947" fmla="*/ 2746058 w 2856548"/>
              <a:gd name="connsiteY3947" fmla="*/ 563051 h 1536506"/>
              <a:gd name="connsiteX3948" fmla="*/ 2747011 w 2856548"/>
              <a:gd name="connsiteY3948" fmla="*/ 562099 h 1536506"/>
              <a:gd name="connsiteX3949" fmla="*/ 2761298 w 2856548"/>
              <a:gd name="connsiteY3949" fmla="*/ 573529 h 1536506"/>
              <a:gd name="connsiteX3950" fmla="*/ 2762251 w 2856548"/>
              <a:gd name="connsiteY3950" fmla="*/ 576386 h 1536506"/>
              <a:gd name="connsiteX3951" fmla="*/ 2794636 w 2856548"/>
              <a:gd name="connsiteY3951" fmla="*/ 595436 h 1536506"/>
              <a:gd name="connsiteX3952" fmla="*/ 2766061 w 2856548"/>
              <a:gd name="connsiteY3952" fmla="*/ 580196 h 1536506"/>
              <a:gd name="connsiteX3953" fmla="*/ 2751773 w 2856548"/>
              <a:gd name="connsiteY3953" fmla="*/ 572576 h 1536506"/>
              <a:gd name="connsiteX3954" fmla="*/ 2758203 w 2856548"/>
              <a:gd name="connsiteY3954" fmla="*/ 579005 h 1536506"/>
              <a:gd name="connsiteX3955" fmla="*/ 2756404 w 2856548"/>
              <a:gd name="connsiteY3955" fmla="*/ 578646 h 1536506"/>
              <a:gd name="connsiteX3956" fmla="*/ 2736533 w 2856548"/>
              <a:gd name="connsiteY3956" fmla="*/ 564004 h 1536506"/>
              <a:gd name="connsiteX3957" fmla="*/ 2709863 w 2856548"/>
              <a:gd name="connsiteY3957" fmla="*/ 535429 h 1536506"/>
              <a:gd name="connsiteX3958" fmla="*/ 2706053 w 2856548"/>
              <a:gd name="connsiteY3958" fmla="*/ 532571 h 1536506"/>
              <a:gd name="connsiteX3959" fmla="*/ 2707958 w 2856548"/>
              <a:gd name="connsiteY3959" fmla="*/ 537334 h 1536506"/>
              <a:gd name="connsiteX3960" fmla="*/ 2695576 w 2856548"/>
              <a:gd name="connsiteY3960" fmla="*/ 522094 h 1536506"/>
              <a:gd name="connsiteX3961" fmla="*/ 2706053 w 2856548"/>
              <a:gd name="connsiteY3961" fmla="*/ 539239 h 1536506"/>
              <a:gd name="connsiteX3962" fmla="*/ 2682241 w 2856548"/>
              <a:gd name="connsiteY3962" fmla="*/ 506854 h 1536506"/>
              <a:gd name="connsiteX3963" fmla="*/ 2660333 w 2856548"/>
              <a:gd name="connsiteY3963" fmla="*/ 474469 h 1536506"/>
              <a:gd name="connsiteX3964" fmla="*/ 2668906 w 2856548"/>
              <a:gd name="connsiteY3964" fmla="*/ 484946 h 1536506"/>
              <a:gd name="connsiteX3965" fmla="*/ 2629853 w 2856548"/>
              <a:gd name="connsiteY3965" fmla="*/ 437321 h 1536506"/>
              <a:gd name="connsiteX3966" fmla="*/ 2586991 w 2856548"/>
              <a:gd name="connsiteY3966" fmla="*/ 404936 h 1536506"/>
              <a:gd name="connsiteX3967" fmla="*/ 2575561 w 2856548"/>
              <a:gd name="connsiteY3967" fmla="*/ 399221 h 1536506"/>
              <a:gd name="connsiteX3968" fmla="*/ 2570798 w 2856548"/>
              <a:gd name="connsiteY3968" fmla="*/ 397316 h 1536506"/>
              <a:gd name="connsiteX3969" fmla="*/ 2566036 w 2856548"/>
              <a:gd name="connsiteY3969" fmla="*/ 396364 h 1536506"/>
              <a:gd name="connsiteX3970" fmla="*/ 2564131 w 2856548"/>
              <a:gd name="connsiteY3970" fmla="*/ 397316 h 1536506"/>
              <a:gd name="connsiteX3971" fmla="*/ 2539366 w 2856548"/>
              <a:gd name="connsiteY3971" fmla="*/ 394459 h 1536506"/>
              <a:gd name="connsiteX3972" fmla="*/ 2531746 w 2856548"/>
              <a:gd name="connsiteY3972" fmla="*/ 394459 h 1536506"/>
              <a:gd name="connsiteX3973" fmla="*/ 2525078 w 2856548"/>
              <a:gd name="connsiteY3973" fmla="*/ 395411 h 1536506"/>
              <a:gd name="connsiteX3974" fmla="*/ 2518411 w 2856548"/>
              <a:gd name="connsiteY3974" fmla="*/ 396364 h 1536506"/>
              <a:gd name="connsiteX3975" fmla="*/ 2510791 w 2856548"/>
              <a:gd name="connsiteY3975" fmla="*/ 398269 h 1536506"/>
              <a:gd name="connsiteX3976" fmla="*/ 2486978 w 2856548"/>
              <a:gd name="connsiteY3976" fmla="*/ 410651 h 1536506"/>
              <a:gd name="connsiteX3977" fmla="*/ 2514601 w 2856548"/>
              <a:gd name="connsiteY3977" fmla="*/ 399221 h 1536506"/>
              <a:gd name="connsiteX3978" fmla="*/ 2506028 w 2856548"/>
              <a:gd name="connsiteY3978" fmla="*/ 403031 h 1536506"/>
              <a:gd name="connsiteX3979" fmla="*/ 2493646 w 2856548"/>
              <a:gd name="connsiteY3979" fmla="*/ 409699 h 1536506"/>
              <a:gd name="connsiteX3980" fmla="*/ 2465071 w 2856548"/>
              <a:gd name="connsiteY3980" fmla="*/ 433511 h 1536506"/>
              <a:gd name="connsiteX3981" fmla="*/ 2467928 w 2856548"/>
              <a:gd name="connsiteY3981" fmla="*/ 429701 h 1536506"/>
              <a:gd name="connsiteX3982" fmla="*/ 2457451 w 2856548"/>
              <a:gd name="connsiteY3982" fmla="*/ 441131 h 1536506"/>
              <a:gd name="connsiteX3983" fmla="*/ 2463166 w 2856548"/>
              <a:gd name="connsiteY3983" fmla="*/ 435416 h 1536506"/>
              <a:gd name="connsiteX3984" fmla="*/ 2417446 w 2856548"/>
              <a:gd name="connsiteY3984" fmla="*/ 497329 h 1536506"/>
              <a:gd name="connsiteX3985" fmla="*/ 2354581 w 2856548"/>
              <a:gd name="connsiteY3985" fmla="*/ 572576 h 1536506"/>
              <a:gd name="connsiteX3986" fmla="*/ 2306003 w 2856548"/>
              <a:gd name="connsiteY3986" fmla="*/ 605914 h 1536506"/>
              <a:gd name="connsiteX3987" fmla="*/ 2246948 w 2856548"/>
              <a:gd name="connsiteY3987" fmla="*/ 623059 h 1536506"/>
              <a:gd name="connsiteX3988" fmla="*/ 2186941 w 2856548"/>
              <a:gd name="connsiteY3988" fmla="*/ 621154 h 1536506"/>
              <a:gd name="connsiteX3989" fmla="*/ 2128838 w 2856548"/>
              <a:gd name="connsiteY3989" fmla="*/ 598294 h 1536506"/>
              <a:gd name="connsiteX3990" fmla="*/ 2134553 w 2856548"/>
              <a:gd name="connsiteY3990" fmla="*/ 600199 h 1536506"/>
              <a:gd name="connsiteX3991" fmla="*/ 2098358 w 2856548"/>
              <a:gd name="connsiteY3991" fmla="*/ 573529 h 1536506"/>
              <a:gd name="connsiteX3992" fmla="*/ 2081213 w 2856548"/>
              <a:gd name="connsiteY3992" fmla="*/ 556384 h 1536506"/>
              <a:gd name="connsiteX3993" fmla="*/ 2083118 w 2856548"/>
              <a:gd name="connsiteY3993" fmla="*/ 559241 h 1536506"/>
              <a:gd name="connsiteX3994" fmla="*/ 2114551 w 2856548"/>
              <a:gd name="connsiteY3994" fmla="*/ 587816 h 1536506"/>
              <a:gd name="connsiteX3995" fmla="*/ 2087881 w 2856548"/>
              <a:gd name="connsiteY3995" fmla="*/ 565909 h 1536506"/>
              <a:gd name="connsiteX3996" fmla="*/ 2057401 w 2856548"/>
              <a:gd name="connsiteY3996" fmla="*/ 531619 h 1536506"/>
              <a:gd name="connsiteX3997" fmla="*/ 2052638 w 2856548"/>
              <a:gd name="connsiteY3997" fmla="*/ 522094 h 1536506"/>
              <a:gd name="connsiteX3998" fmla="*/ 2014538 w 2856548"/>
              <a:gd name="connsiteY3998" fmla="*/ 470659 h 1536506"/>
              <a:gd name="connsiteX3999" fmla="*/ 2030731 w 2856548"/>
              <a:gd name="connsiteY3999" fmla="*/ 491614 h 1536506"/>
              <a:gd name="connsiteX4000" fmla="*/ 2005966 w 2856548"/>
              <a:gd name="connsiteY4000" fmla="*/ 456371 h 1536506"/>
              <a:gd name="connsiteX4001" fmla="*/ 2012633 w 2856548"/>
              <a:gd name="connsiteY4001" fmla="*/ 466849 h 1536506"/>
              <a:gd name="connsiteX4002" fmla="*/ 1997393 w 2856548"/>
              <a:gd name="connsiteY4002" fmla="*/ 447799 h 1536506"/>
              <a:gd name="connsiteX4003" fmla="*/ 2000251 w 2856548"/>
              <a:gd name="connsiteY4003" fmla="*/ 450656 h 1536506"/>
              <a:gd name="connsiteX4004" fmla="*/ 1966913 w 2856548"/>
              <a:gd name="connsiteY4004" fmla="*/ 416366 h 1536506"/>
              <a:gd name="connsiteX4005" fmla="*/ 1934528 w 2856548"/>
              <a:gd name="connsiteY4005" fmla="*/ 399221 h 1536506"/>
              <a:gd name="connsiteX4006" fmla="*/ 1934528 w 2856548"/>
              <a:gd name="connsiteY4006" fmla="*/ 400174 h 1536506"/>
              <a:gd name="connsiteX4007" fmla="*/ 1924342 w 2856548"/>
              <a:gd name="connsiteY4007" fmla="*/ 397991 h 1536506"/>
              <a:gd name="connsiteX4008" fmla="*/ 1929766 w 2856548"/>
              <a:gd name="connsiteY4008" fmla="*/ 398269 h 1536506"/>
              <a:gd name="connsiteX4009" fmla="*/ 1923330 w 2856548"/>
              <a:gd name="connsiteY4009" fmla="*/ 397774 h 1536506"/>
              <a:gd name="connsiteX4010" fmla="*/ 1921193 w 2856548"/>
              <a:gd name="connsiteY4010" fmla="*/ 397316 h 1536506"/>
              <a:gd name="connsiteX4011" fmla="*/ 1905001 w 2856548"/>
              <a:gd name="connsiteY4011" fmla="*/ 396364 h 1536506"/>
              <a:gd name="connsiteX4012" fmla="*/ 1923330 w 2856548"/>
              <a:gd name="connsiteY4012" fmla="*/ 397774 h 1536506"/>
              <a:gd name="connsiteX4013" fmla="*/ 1924342 w 2856548"/>
              <a:gd name="connsiteY4013" fmla="*/ 397991 h 1536506"/>
              <a:gd name="connsiteX4014" fmla="*/ 1892618 w 2856548"/>
              <a:gd name="connsiteY4014" fmla="*/ 396364 h 1536506"/>
              <a:gd name="connsiteX4015" fmla="*/ 1885001 w 2856548"/>
              <a:gd name="connsiteY4015" fmla="*/ 398983 h 1536506"/>
              <a:gd name="connsiteX4016" fmla="*/ 1886903 w 2856548"/>
              <a:gd name="connsiteY4016" fmla="*/ 398269 h 1536506"/>
              <a:gd name="connsiteX4017" fmla="*/ 1873568 w 2856548"/>
              <a:gd name="connsiteY4017" fmla="*/ 402079 h 1536506"/>
              <a:gd name="connsiteX4018" fmla="*/ 1862138 w 2856548"/>
              <a:gd name="connsiteY4018" fmla="*/ 406841 h 1536506"/>
              <a:gd name="connsiteX4019" fmla="*/ 1885001 w 2856548"/>
              <a:gd name="connsiteY4019" fmla="*/ 398983 h 1536506"/>
              <a:gd name="connsiteX4020" fmla="*/ 1864043 w 2856548"/>
              <a:gd name="connsiteY4020" fmla="*/ 406841 h 1536506"/>
              <a:gd name="connsiteX4021" fmla="*/ 1839278 w 2856548"/>
              <a:gd name="connsiteY4021" fmla="*/ 424939 h 1536506"/>
              <a:gd name="connsiteX4022" fmla="*/ 1835468 w 2856548"/>
              <a:gd name="connsiteY4022" fmla="*/ 426844 h 1536506"/>
              <a:gd name="connsiteX4023" fmla="*/ 1823086 w 2856548"/>
              <a:gd name="connsiteY4023" fmla="*/ 440179 h 1536506"/>
              <a:gd name="connsiteX4024" fmla="*/ 1821181 w 2856548"/>
              <a:gd name="connsiteY4024" fmla="*/ 443989 h 1536506"/>
              <a:gd name="connsiteX4025" fmla="*/ 1795463 w 2856548"/>
              <a:gd name="connsiteY4025" fmla="*/ 479231 h 1536506"/>
              <a:gd name="connsiteX4026" fmla="*/ 1767841 w 2856548"/>
              <a:gd name="connsiteY4026" fmla="*/ 518284 h 1536506"/>
              <a:gd name="connsiteX4027" fmla="*/ 1785938 w 2856548"/>
              <a:gd name="connsiteY4027" fmla="*/ 491614 h 1536506"/>
              <a:gd name="connsiteX4028" fmla="*/ 1766888 w 2856548"/>
              <a:gd name="connsiteY4028" fmla="*/ 519236 h 1536506"/>
              <a:gd name="connsiteX4029" fmla="*/ 1758536 w 2856548"/>
              <a:gd name="connsiteY4029" fmla="*/ 529677 h 1536506"/>
              <a:gd name="connsiteX4030" fmla="*/ 1771651 w 2856548"/>
              <a:gd name="connsiteY4030" fmla="*/ 511616 h 1536506"/>
              <a:gd name="connsiteX4031" fmla="*/ 1738313 w 2856548"/>
              <a:gd name="connsiteY4031" fmla="*/ 554479 h 1536506"/>
              <a:gd name="connsiteX4032" fmla="*/ 1751979 w 2856548"/>
              <a:gd name="connsiteY4032" fmla="*/ 537873 h 1536506"/>
              <a:gd name="connsiteX4033" fmla="*/ 1737341 w 2856548"/>
              <a:gd name="connsiteY4033" fmla="*/ 556170 h 1536506"/>
              <a:gd name="connsiteX4034" fmla="*/ 1706354 w 2856548"/>
              <a:gd name="connsiteY4034" fmla="*/ 586469 h 1536506"/>
              <a:gd name="connsiteX4035" fmla="*/ 1695079 w 2856548"/>
              <a:gd name="connsiteY4035" fmla="*/ 593314 h 1536506"/>
              <a:gd name="connsiteX4036" fmla="*/ 1654920 w 2856548"/>
              <a:gd name="connsiteY4036" fmla="*/ 615625 h 1536506"/>
              <a:gd name="connsiteX4037" fmla="*/ 1628789 w 2856548"/>
              <a:gd name="connsiteY4037" fmla="*/ 621253 h 1536506"/>
              <a:gd name="connsiteX4038" fmla="*/ 1615591 w 2856548"/>
              <a:gd name="connsiteY4038" fmla="*/ 623846 h 1536506"/>
              <a:gd name="connsiteX4039" fmla="*/ 1586646 w 2856548"/>
              <a:gd name="connsiteY4039" fmla="*/ 625865 h 1536506"/>
              <a:gd name="connsiteX4040" fmla="*/ 1553286 w 2856548"/>
              <a:gd name="connsiteY4040" fmla="*/ 623394 h 1536506"/>
              <a:gd name="connsiteX4041" fmla="*/ 1548353 w 2856548"/>
              <a:gd name="connsiteY4041" fmla="*/ 622909 h 1536506"/>
              <a:gd name="connsiteX4042" fmla="*/ 1514075 w 2856548"/>
              <a:gd name="connsiteY4042" fmla="*/ 610436 h 1536506"/>
              <a:gd name="connsiteX4043" fmla="*/ 1513518 w 2856548"/>
              <a:gd name="connsiteY4043" fmla="*/ 610187 h 1536506"/>
              <a:gd name="connsiteX4044" fmla="*/ 1484619 w 2856548"/>
              <a:gd name="connsiteY4044" fmla="*/ 594263 h 1536506"/>
              <a:gd name="connsiteX4045" fmla="*/ 1482638 w 2856548"/>
              <a:gd name="connsiteY4045" fmla="*/ 592809 h 1536506"/>
              <a:gd name="connsiteX4046" fmla="*/ 1465581 w 2856548"/>
              <a:gd name="connsiteY4046" fmla="*/ 579879 h 1536506"/>
              <a:gd name="connsiteX4047" fmla="*/ 1449611 w 2856548"/>
              <a:gd name="connsiteY4047" fmla="*/ 565318 h 1536506"/>
              <a:gd name="connsiteX4048" fmla="*/ 1392932 w 2856548"/>
              <a:gd name="connsiteY4048" fmla="*/ 496493 h 1536506"/>
              <a:gd name="connsiteX4049" fmla="*/ 1369577 w 2856548"/>
              <a:gd name="connsiteY4049" fmla="*/ 461729 h 1536506"/>
              <a:gd name="connsiteX4050" fmla="*/ 1343026 w 2856548"/>
              <a:gd name="connsiteY4050" fmla="*/ 429701 h 1536506"/>
              <a:gd name="connsiteX4051" fmla="*/ 1283018 w 2856548"/>
              <a:gd name="connsiteY4051" fmla="*/ 399221 h 1536506"/>
              <a:gd name="connsiteX4052" fmla="*/ 1248728 w 2856548"/>
              <a:gd name="connsiteY4052" fmla="*/ 402079 h 1536506"/>
              <a:gd name="connsiteX4053" fmla="*/ 1218248 w 2856548"/>
              <a:gd name="connsiteY4053" fmla="*/ 417319 h 1536506"/>
              <a:gd name="connsiteX4054" fmla="*/ 1205223 w 2856548"/>
              <a:gd name="connsiteY4054" fmla="*/ 430238 h 1536506"/>
              <a:gd name="connsiteX4055" fmla="*/ 1200151 w 2856548"/>
              <a:gd name="connsiteY4055" fmla="*/ 434464 h 1536506"/>
              <a:gd name="connsiteX4056" fmla="*/ 1195614 w 2856548"/>
              <a:gd name="connsiteY4056" fmla="*/ 439768 h 1536506"/>
              <a:gd name="connsiteX4057" fmla="*/ 1189197 w 2856548"/>
              <a:gd name="connsiteY4057" fmla="*/ 446132 h 1536506"/>
              <a:gd name="connsiteX4058" fmla="*/ 1160146 w 2856548"/>
              <a:gd name="connsiteY4058" fmla="*/ 484946 h 1536506"/>
              <a:gd name="connsiteX4059" fmla="*/ 1173481 w 2856548"/>
              <a:gd name="connsiteY4059" fmla="*/ 467801 h 1536506"/>
              <a:gd name="connsiteX4060" fmla="*/ 1122046 w 2856548"/>
              <a:gd name="connsiteY4060" fmla="*/ 538286 h 1536506"/>
              <a:gd name="connsiteX4061" fmla="*/ 1119188 w 2856548"/>
              <a:gd name="connsiteY4061" fmla="*/ 543049 h 1536506"/>
              <a:gd name="connsiteX4062" fmla="*/ 1073067 w 2856548"/>
              <a:gd name="connsiteY4062" fmla="*/ 586825 h 1536506"/>
              <a:gd name="connsiteX4063" fmla="*/ 1052157 w 2856548"/>
              <a:gd name="connsiteY4063" fmla="*/ 602342 h 1536506"/>
              <a:gd name="connsiteX4064" fmla="*/ 1010603 w 2856548"/>
              <a:gd name="connsiteY4064" fmla="*/ 620201 h 1536506"/>
              <a:gd name="connsiteX4065" fmla="*/ 965836 w 2856548"/>
              <a:gd name="connsiteY4065" fmla="*/ 627821 h 1536506"/>
              <a:gd name="connsiteX4066" fmla="*/ 954406 w 2856548"/>
              <a:gd name="connsiteY4066" fmla="*/ 627821 h 1536506"/>
              <a:gd name="connsiteX4067" fmla="*/ 942976 w 2856548"/>
              <a:gd name="connsiteY4067" fmla="*/ 627821 h 1536506"/>
              <a:gd name="connsiteX4068" fmla="*/ 920116 w 2856548"/>
              <a:gd name="connsiteY4068" fmla="*/ 624964 h 1536506"/>
              <a:gd name="connsiteX4069" fmla="*/ 836296 w 2856548"/>
              <a:gd name="connsiteY4069" fmla="*/ 587816 h 1536506"/>
              <a:gd name="connsiteX4070" fmla="*/ 780098 w 2856548"/>
              <a:gd name="connsiteY4070" fmla="*/ 528761 h 1536506"/>
              <a:gd name="connsiteX4071" fmla="*/ 740093 w 2856548"/>
              <a:gd name="connsiteY4071" fmla="*/ 472564 h 1536506"/>
              <a:gd name="connsiteX4072" fmla="*/ 704851 w 2856548"/>
              <a:gd name="connsiteY4072" fmla="*/ 428749 h 1536506"/>
              <a:gd name="connsiteX4073" fmla="*/ 670799 w 2856548"/>
              <a:gd name="connsiteY4073" fmla="*/ 404818 h 1536506"/>
              <a:gd name="connsiteX4074" fmla="*/ 640131 w 2856548"/>
              <a:gd name="connsiteY4074" fmla="*/ 398334 h 1536506"/>
              <a:gd name="connsiteX4075" fmla="*/ 641033 w 2856548"/>
              <a:gd name="connsiteY4075" fmla="*/ 398269 h 1536506"/>
              <a:gd name="connsiteX4076" fmla="*/ 635318 w 2856548"/>
              <a:gd name="connsiteY4076" fmla="*/ 397316 h 1536506"/>
              <a:gd name="connsiteX4077" fmla="*/ 640131 w 2856548"/>
              <a:gd name="connsiteY4077" fmla="*/ 398334 h 1536506"/>
              <a:gd name="connsiteX4078" fmla="*/ 614363 w 2856548"/>
              <a:gd name="connsiteY4078" fmla="*/ 400174 h 1536506"/>
              <a:gd name="connsiteX4079" fmla="*/ 587693 w 2856548"/>
              <a:gd name="connsiteY4079" fmla="*/ 410651 h 1536506"/>
              <a:gd name="connsiteX4080" fmla="*/ 529591 w 2856548"/>
              <a:gd name="connsiteY4080" fmla="*/ 471611 h 1536506"/>
              <a:gd name="connsiteX4081" fmla="*/ 461011 w 2856548"/>
              <a:gd name="connsiteY4081" fmla="*/ 558289 h 1536506"/>
              <a:gd name="connsiteX4082" fmla="*/ 415291 w 2856548"/>
              <a:gd name="connsiteY4082" fmla="*/ 595436 h 1536506"/>
              <a:gd name="connsiteX4083" fmla="*/ 364808 w 2856548"/>
              <a:gd name="connsiteY4083" fmla="*/ 616391 h 1536506"/>
              <a:gd name="connsiteX4084" fmla="*/ 345758 w 2856548"/>
              <a:gd name="connsiteY4084" fmla="*/ 621154 h 1536506"/>
              <a:gd name="connsiteX4085" fmla="*/ 329566 w 2856548"/>
              <a:gd name="connsiteY4085" fmla="*/ 623059 h 1536506"/>
              <a:gd name="connsiteX4086" fmla="*/ 330194 w 2856548"/>
              <a:gd name="connsiteY4086" fmla="*/ 624377 h 1536506"/>
              <a:gd name="connsiteX4087" fmla="*/ 286703 w 2856548"/>
              <a:gd name="connsiteY4087" fmla="*/ 623059 h 1536506"/>
              <a:gd name="connsiteX4088" fmla="*/ 224791 w 2856548"/>
              <a:gd name="connsiteY4088" fmla="*/ 598294 h 1536506"/>
              <a:gd name="connsiteX4089" fmla="*/ 176213 w 2856548"/>
              <a:gd name="connsiteY4089" fmla="*/ 557336 h 1536506"/>
              <a:gd name="connsiteX4090" fmla="*/ 140018 w 2856548"/>
              <a:gd name="connsiteY4090" fmla="*/ 512569 h 1536506"/>
              <a:gd name="connsiteX4091" fmla="*/ 136208 w 2856548"/>
              <a:gd name="connsiteY4091" fmla="*/ 504949 h 1536506"/>
              <a:gd name="connsiteX4092" fmla="*/ 112396 w 2856548"/>
              <a:gd name="connsiteY4092" fmla="*/ 470659 h 1536506"/>
              <a:gd name="connsiteX4093" fmla="*/ 122873 w 2856548"/>
              <a:gd name="connsiteY4093" fmla="*/ 484946 h 1536506"/>
              <a:gd name="connsiteX4094" fmla="*/ 139066 w 2856548"/>
              <a:gd name="connsiteY4094" fmla="*/ 506854 h 1536506"/>
              <a:gd name="connsiteX4095" fmla="*/ 113348 w 2856548"/>
              <a:gd name="connsiteY4095" fmla="*/ 467801 h 1536506"/>
              <a:gd name="connsiteX4096" fmla="*/ 85726 w 2856548"/>
              <a:gd name="connsiteY4096" fmla="*/ 435416 h 1536506"/>
              <a:gd name="connsiteX4097" fmla="*/ 80963 w 2856548"/>
              <a:gd name="connsiteY4097" fmla="*/ 429701 h 1536506"/>
              <a:gd name="connsiteX4098" fmla="*/ 94298 w 2856548"/>
              <a:gd name="connsiteY4098" fmla="*/ 443989 h 1536506"/>
              <a:gd name="connsiteX4099" fmla="*/ 81916 w 2856548"/>
              <a:gd name="connsiteY4099" fmla="*/ 429701 h 1536506"/>
              <a:gd name="connsiteX4100" fmla="*/ 64771 w 2856548"/>
              <a:gd name="connsiteY4100" fmla="*/ 411604 h 1536506"/>
              <a:gd name="connsiteX4101" fmla="*/ 76201 w 2856548"/>
              <a:gd name="connsiteY4101" fmla="*/ 419224 h 1536506"/>
              <a:gd name="connsiteX4102" fmla="*/ 77153 w 2856548"/>
              <a:gd name="connsiteY4102" fmla="*/ 417319 h 1536506"/>
              <a:gd name="connsiteX4103" fmla="*/ 98108 w 2856548"/>
              <a:gd name="connsiteY4103" fmla="*/ 434464 h 1536506"/>
              <a:gd name="connsiteX4104" fmla="*/ 91441 w 2856548"/>
              <a:gd name="connsiteY4104" fmla="*/ 419224 h 1536506"/>
              <a:gd name="connsiteX4105" fmla="*/ 52388 w 2856548"/>
              <a:gd name="connsiteY4105" fmla="*/ 390649 h 1536506"/>
              <a:gd name="connsiteX4106" fmla="*/ 68581 w 2856548"/>
              <a:gd name="connsiteY4106" fmla="*/ 399221 h 1536506"/>
              <a:gd name="connsiteX4107" fmla="*/ 56198 w 2856548"/>
              <a:gd name="connsiteY4107" fmla="*/ 388744 h 1536506"/>
              <a:gd name="connsiteX4108" fmla="*/ 58103 w 2856548"/>
              <a:gd name="connsiteY4108" fmla="*/ 386839 h 1536506"/>
              <a:gd name="connsiteX4109" fmla="*/ 51657 w 2856548"/>
              <a:gd name="connsiteY4109" fmla="*/ 383156 h 1536506"/>
              <a:gd name="connsiteX4110" fmla="*/ 68581 w 2856548"/>
              <a:gd name="connsiteY4110" fmla="*/ 390649 h 1536506"/>
              <a:gd name="connsiteX4111" fmla="*/ 38101 w 2856548"/>
              <a:gd name="connsiteY4111" fmla="*/ 374456 h 1536506"/>
              <a:gd name="connsiteX4112" fmla="*/ 42863 w 2856548"/>
              <a:gd name="connsiteY4112" fmla="*/ 375409 h 1536506"/>
              <a:gd name="connsiteX4113" fmla="*/ 60008 w 2856548"/>
              <a:gd name="connsiteY4113" fmla="*/ 383029 h 1536506"/>
              <a:gd name="connsiteX4114" fmla="*/ 46673 w 2856548"/>
              <a:gd name="connsiteY4114" fmla="*/ 376361 h 1536506"/>
              <a:gd name="connsiteX4115" fmla="*/ 31433 w 2856548"/>
              <a:gd name="connsiteY4115" fmla="*/ 371599 h 1536506"/>
              <a:gd name="connsiteX4116" fmla="*/ 57151 w 2856548"/>
              <a:gd name="connsiteY4116" fmla="*/ 380171 h 1536506"/>
              <a:gd name="connsiteX4117" fmla="*/ 58103 w 2856548"/>
              <a:gd name="connsiteY4117" fmla="*/ 378266 h 1536506"/>
              <a:gd name="connsiteX4118" fmla="*/ 69533 w 2856548"/>
              <a:gd name="connsiteY4118" fmla="*/ 383029 h 1536506"/>
              <a:gd name="connsiteX4119" fmla="*/ 64548 w 2856548"/>
              <a:gd name="connsiteY4119" fmla="*/ 379576 h 1536506"/>
              <a:gd name="connsiteX4120" fmla="*/ 66309 w 2856548"/>
              <a:gd name="connsiteY4120" fmla="*/ 380229 h 1536506"/>
              <a:gd name="connsiteX4121" fmla="*/ 73343 w 2856548"/>
              <a:gd name="connsiteY4121" fmla="*/ 383981 h 1536506"/>
              <a:gd name="connsiteX4122" fmla="*/ 64771 w 2856548"/>
              <a:gd name="connsiteY4122" fmla="*/ 376361 h 1536506"/>
              <a:gd name="connsiteX4123" fmla="*/ 52388 w 2856548"/>
              <a:gd name="connsiteY4123" fmla="*/ 370646 h 1536506"/>
              <a:gd name="connsiteX4124" fmla="*/ 40958 w 2856548"/>
              <a:gd name="connsiteY4124" fmla="*/ 365884 h 1536506"/>
              <a:gd name="connsiteX4125" fmla="*/ 54293 w 2856548"/>
              <a:gd name="connsiteY4125" fmla="*/ 370646 h 1536506"/>
              <a:gd name="connsiteX4126" fmla="*/ 63818 w 2856548"/>
              <a:gd name="connsiteY4126" fmla="*/ 375409 h 1536506"/>
              <a:gd name="connsiteX4127" fmla="*/ 71438 w 2856548"/>
              <a:gd name="connsiteY4127" fmla="*/ 380171 h 1536506"/>
              <a:gd name="connsiteX4128" fmla="*/ 83821 w 2856548"/>
              <a:gd name="connsiteY4128" fmla="*/ 384934 h 1536506"/>
              <a:gd name="connsiteX4129" fmla="*/ 73343 w 2856548"/>
              <a:gd name="connsiteY4129" fmla="*/ 377314 h 1536506"/>
              <a:gd name="connsiteX4130" fmla="*/ 84773 w 2856548"/>
              <a:gd name="connsiteY4130" fmla="*/ 383029 h 1536506"/>
              <a:gd name="connsiteX4131" fmla="*/ 77913 w 2856548"/>
              <a:gd name="connsiteY4131" fmla="*/ 377884 h 1536506"/>
              <a:gd name="connsiteX4132" fmla="*/ 81916 w 2856548"/>
              <a:gd name="connsiteY4132" fmla="*/ 380171 h 1536506"/>
              <a:gd name="connsiteX4133" fmla="*/ 65407 w 2856548"/>
              <a:gd name="connsiteY4133" fmla="*/ 369165 h 1536506"/>
              <a:gd name="connsiteX4134" fmla="*/ 68581 w 2856548"/>
              <a:gd name="connsiteY4134" fmla="*/ 370646 h 1536506"/>
              <a:gd name="connsiteX4135" fmla="*/ 93346 w 2856548"/>
              <a:gd name="connsiteY4135" fmla="*/ 387791 h 1536506"/>
              <a:gd name="connsiteX4136" fmla="*/ 109538 w 2856548"/>
              <a:gd name="connsiteY4136" fmla="*/ 396364 h 1536506"/>
              <a:gd name="connsiteX4137" fmla="*/ 89536 w 2856548"/>
              <a:gd name="connsiteY4137" fmla="*/ 378266 h 1536506"/>
              <a:gd name="connsiteX4138" fmla="*/ 77153 w 2856548"/>
              <a:gd name="connsiteY4138" fmla="*/ 370646 h 1536506"/>
              <a:gd name="connsiteX4139" fmla="*/ 68581 w 2856548"/>
              <a:gd name="connsiteY4139" fmla="*/ 365884 h 1536506"/>
              <a:gd name="connsiteX4140" fmla="*/ 59056 w 2856548"/>
              <a:gd name="connsiteY4140" fmla="*/ 361121 h 1536506"/>
              <a:gd name="connsiteX4141" fmla="*/ 47626 w 2856548"/>
              <a:gd name="connsiteY4141" fmla="*/ 356359 h 1536506"/>
              <a:gd name="connsiteX4142" fmla="*/ 80963 w 2856548"/>
              <a:gd name="connsiteY4142" fmla="*/ 369694 h 1536506"/>
              <a:gd name="connsiteX4143" fmla="*/ 84773 w 2856548"/>
              <a:gd name="connsiteY4143" fmla="*/ 364931 h 1536506"/>
              <a:gd name="connsiteX4144" fmla="*/ 68581 w 2856548"/>
              <a:gd name="connsiteY4144" fmla="*/ 355406 h 1536506"/>
              <a:gd name="connsiteX4145" fmla="*/ 58103 w 2856548"/>
              <a:gd name="connsiteY4145" fmla="*/ 350644 h 1536506"/>
              <a:gd name="connsiteX4146" fmla="*/ 49531 w 2856548"/>
              <a:gd name="connsiteY4146" fmla="*/ 347786 h 1536506"/>
              <a:gd name="connsiteX4147" fmla="*/ 63818 w 2856548"/>
              <a:gd name="connsiteY4147" fmla="*/ 352549 h 1536506"/>
              <a:gd name="connsiteX4148" fmla="*/ 76201 w 2856548"/>
              <a:gd name="connsiteY4148" fmla="*/ 359216 h 1536506"/>
              <a:gd name="connsiteX4149" fmla="*/ 84773 w 2856548"/>
              <a:gd name="connsiteY4149" fmla="*/ 363979 h 1536506"/>
              <a:gd name="connsiteX4150" fmla="*/ 40958 w 2856548"/>
              <a:gd name="connsiteY4150" fmla="*/ 341119 h 1536506"/>
              <a:gd name="connsiteX4151" fmla="*/ 64771 w 2856548"/>
              <a:gd name="connsiteY4151" fmla="*/ 348739 h 1536506"/>
              <a:gd name="connsiteX4152" fmla="*/ 45086 w 2856548"/>
              <a:gd name="connsiteY4152" fmla="*/ 340537 h 1536506"/>
              <a:gd name="connsiteX4153" fmla="*/ 60008 w 2856548"/>
              <a:gd name="connsiteY4153" fmla="*/ 343024 h 1536506"/>
              <a:gd name="connsiteX4154" fmla="*/ 91441 w 2856548"/>
              <a:gd name="connsiteY4154" fmla="*/ 355406 h 1536506"/>
              <a:gd name="connsiteX4155" fmla="*/ 95251 w 2856548"/>
              <a:gd name="connsiteY4155" fmla="*/ 358264 h 1536506"/>
              <a:gd name="connsiteX4156" fmla="*/ 115253 w 2856548"/>
              <a:gd name="connsiteY4156" fmla="*/ 371599 h 1536506"/>
              <a:gd name="connsiteX4157" fmla="*/ 125731 w 2856548"/>
              <a:gd name="connsiteY4157" fmla="*/ 378266 h 1536506"/>
              <a:gd name="connsiteX4158" fmla="*/ 132398 w 2856548"/>
              <a:gd name="connsiteY4158" fmla="*/ 377314 h 1536506"/>
              <a:gd name="connsiteX4159" fmla="*/ 167641 w 2856548"/>
              <a:gd name="connsiteY4159" fmla="*/ 413509 h 1536506"/>
              <a:gd name="connsiteX4160" fmla="*/ 134303 w 2856548"/>
              <a:gd name="connsiteY4160" fmla="*/ 369694 h 1536506"/>
              <a:gd name="connsiteX4161" fmla="*/ 161926 w 2856548"/>
              <a:gd name="connsiteY4161" fmla="*/ 398269 h 1536506"/>
              <a:gd name="connsiteX4162" fmla="*/ 188596 w 2856548"/>
              <a:gd name="connsiteY4162" fmla="*/ 435416 h 1536506"/>
              <a:gd name="connsiteX4163" fmla="*/ 234316 w 2856548"/>
              <a:gd name="connsiteY4163" fmla="*/ 494471 h 1536506"/>
              <a:gd name="connsiteX4164" fmla="*/ 270511 w 2856548"/>
              <a:gd name="connsiteY4164" fmla="*/ 526856 h 1536506"/>
              <a:gd name="connsiteX4165" fmla="*/ 315278 w 2856548"/>
              <a:gd name="connsiteY4165" fmla="*/ 539239 h 1536506"/>
              <a:gd name="connsiteX4166" fmla="*/ 344456 w 2856548"/>
              <a:gd name="connsiteY4166" fmla="*/ 534006 h 1536506"/>
              <a:gd name="connsiteX4167" fmla="*/ 344568 w 2856548"/>
              <a:gd name="connsiteY4167" fmla="*/ 534000 h 1536506"/>
              <a:gd name="connsiteX4168" fmla="*/ 344629 w 2856548"/>
              <a:gd name="connsiteY4168" fmla="*/ 533975 h 1536506"/>
              <a:gd name="connsiteX4169" fmla="*/ 359094 w 2856548"/>
              <a:gd name="connsiteY4169" fmla="*/ 531381 h 1536506"/>
              <a:gd name="connsiteX4170" fmla="*/ 380976 w 2856548"/>
              <a:gd name="connsiteY4170" fmla="*/ 515451 h 1536506"/>
              <a:gd name="connsiteX4171" fmla="*/ 378143 w 2856548"/>
              <a:gd name="connsiteY4171" fmla="*/ 518284 h 1536506"/>
              <a:gd name="connsiteX4172" fmla="*/ 386716 w 2856548"/>
              <a:gd name="connsiteY4172" fmla="*/ 511616 h 1536506"/>
              <a:gd name="connsiteX4173" fmla="*/ 391478 w 2856548"/>
              <a:gd name="connsiteY4173" fmla="*/ 507806 h 1536506"/>
              <a:gd name="connsiteX4174" fmla="*/ 380976 w 2856548"/>
              <a:gd name="connsiteY4174" fmla="*/ 515451 h 1536506"/>
              <a:gd name="connsiteX4175" fmla="*/ 410648 w 2856548"/>
              <a:gd name="connsiteY4175" fmla="*/ 485780 h 1536506"/>
              <a:gd name="connsiteX4176" fmla="*/ 443866 w 2856548"/>
              <a:gd name="connsiteY4176" fmla="*/ 441131 h 1536506"/>
              <a:gd name="connsiteX4177" fmla="*/ 481966 w 2856548"/>
              <a:gd name="connsiteY4177" fmla="*/ 389696 h 1536506"/>
              <a:gd name="connsiteX4178" fmla="*/ 509414 w 2856548"/>
              <a:gd name="connsiteY4178" fmla="*/ 364175 h 1536506"/>
              <a:gd name="connsiteX4179" fmla="*/ 488942 w 2856548"/>
              <a:gd name="connsiteY4179" fmla="*/ 387129 h 1536506"/>
              <a:gd name="connsiteX4180" fmla="*/ 482918 w 2856548"/>
              <a:gd name="connsiteY4180" fmla="*/ 393506 h 1536506"/>
              <a:gd name="connsiteX4181" fmla="*/ 480862 w 2856548"/>
              <a:gd name="connsiteY4181" fmla="*/ 396187 h 1536506"/>
              <a:gd name="connsiteX4182" fmla="*/ 478156 w 2856548"/>
              <a:gd name="connsiteY4182" fmla="*/ 399221 h 1536506"/>
              <a:gd name="connsiteX4183" fmla="*/ 466932 w 2856548"/>
              <a:gd name="connsiteY4183" fmla="*/ 414352 h 1536506"/>
              <a:gd name="connsiteX4184" fmla="*/ 455891 w 2856548"/>
              <a:gd name="connsiteY4184" fmla="*/ 428749 h 1536506"/>
              <a:gd name="connsiteX4185" fmla="*/ 447265 w 2856548"/>
              <a:gd name="connsiteY4185" fmla="*/ 441072 h 1536506"/>
              <a:gd name="connsiteX4186" fmla="*/ 441008 w 2856548"/>
              <a:gd name="connsiteY4186" fmla="*/ 449704 h 1536506"/>
              <a:gd name="connsiteX4187" fmla="*/ 446619 w 2856548"/>
              <a:gd name="connsiteY4187" fmla="*/ 441995 h 1536506"/>
              <a:gd name="connsiteX4188" fmla="*/ 447265 w 2856548"/>
              <a:gd name="connsiteY4188" fmla="*/ 441072 h 1536506"/>
              <a:gd name="connsiteX4189" fmla="*/ 453867 w 2856548"/>
              <a:gd name="connsiteY4189" fmla="*/ 431964 h 1536506"/>
              <a:gd name="connsiteX4190" fmla="*/ 466932 w 2856548"/>
              <a:gd name="connsiteY4190" fmla="*/ 414352 h 1536506"/>
              <a:gd name="connsiteX4191" fmla="*/ 480862 w 2856548"/>
              <a:gd name="connsiteY4191" fmla="*/ 396187 h 1536506"/>
              <a:gd name="connsiteX4192" fmla="*/ 488942 w 2856548"/>
              <a:gd name="connsiteY4192" fmla="*/ 387129 h 1536506"/>
              <a:gd name="connsiteX4193" fmla="*/ 513998 w 2856548"/>
              <a:gd name="connsiteY4193" fmla="*/ 360599 h 1536506"/>
              <a:gd name="connsiteX4194" fmla="*/ 538163 w 2856548"/>
              <a:gd name="connsiteY4194" fmla="*/ 342071 h 1536506"/>
              <a:gd name="connsiteX4195" fmla="*/ 529591 w 2856548"/>
              <a:gd name="connsiteY4195" fmla="*/ 347786 h 1536506"/>
              <a:gd name="connsiteX4196" fmla="*/ 515303 w 2856548"/>
              <a:gd name="connsiteY4196" fmla="*/ 359216 h 1536506"/>
              <a:gd name="connsiteX4197" fmla="*/ 513998 w 2856548"/>
              <a:gd name="connsiteY4197" fmla="*/ 360599 h 1536506"/>
              <a:gd name="connsiteX4198" fmla="*/ 509793 w 2856548"/>
              <a:gd name="connsiteY4198" fmla="*/ 363822 h 1536506"/>
              <a:gd name="connsiteX4199" fmla="*/ 536258 w 2856548"/>
              <a:gd name="connsiteY4199" fmla="*/ 339214 h 1536506"/>
              <a:gd name="connsiteX4200" fmla="*/ 612458 w 2856548"/>
              <a:gd name="connsiteY4200" fmla="*/ 311591 h 1536506"/>
              <a:gd name="connsiteX4201" fmla="*/ 652463 w 2856548"/>
              <a:gd name="connsiteY4201" fmla="*/ 310639 h 1536506"/>
              <a:gd name="connsiteX4202" fmla="*/ 672466 w 2856548"/>
              <a:gd name="connsiteY4202" fmla="*/ 313496 h 1536506"/>
              <a:gd name="connsiteX4203" fmla="*/ 692468 w 2856548"/>
              <a:gd name="connsiteY4203" fmla="*/ 319211 h 1536506"/>
              <a:gd name="connsiteX4204" fmla="*/ 762001 w 2856548"/>
              <a:gd name="connsiteY4204" fmla="*/ 361121 h 1536506"/>
              <a:gd name="connsiteX4205" fmla="*/ 801036 w 2856548"/>
              <a:gd name="connsiteY4205" fmla="*/ 406401 h 1536506"/>
              <a:gd name="connsiteX4206" fmla="*/ 811531 w 2856548"/>
              <a:gd name="connsiteY4206" fmla="*/ 420176 h 1536506"/>
              <a:gd name="connsiteX4207" fmla="*/ 822961 w 2856548"/>
              <a:gd name="connsiteY4207" fmla="*/ 435416 h 1536506"/>
              <a:gd name="connsiteX4208" fmla="*/ 879158 w 2856548"/>
              <a:gd name="connsiteY4208" fmla="*/ 506854 h 1536506"/>
              <a:gd name="connsiteX4209" fmla="*/ 934403 w 2856548"/>
              <a:gd name="connsiteY4209" fmla="*/ 536381 h 1536506"/>
              <a:gd name="connsiteX4210" fmla="*/ 932498 w 2856548"/>
              <a:gd name="connsiteY4210" fmla="*/ 535429 h 1536506"/>
              <a:gd name="connsiteX4211" fmla="*/ 925831 w 2856548"/>
              <a:gd name="connsiteY4211" fmla="*/ 533524 h 1536506"/>
              <a:gd name="connsiteX4212" fmla="*/ 937261 w 2856548"/>
              <a:gd name="connsiteY4212" fmla="*/ 535429 h 1536506"/>
              <a:gd name="connsiteX4213" fmla="*/ 949643 w 2856548"/>
              <a:gd name="connsiteY4213" fmla="*/ 536381 h 1536506"/>
              <a:gd name="connsiteX4214" fmla="*/ 962978 w 2856548"/>
              <a:gd name="connsiteY4214" fmla="*/ 536381 h 1536506"/>
              <a:gd name="connsiteX4215" fmla="*/ 975361 w 2856548"/>
              <a:gd name="connsiteY4215" fmla="*/ 534476 h 1536506"/>
              <a:gd name="connsiteX4216" fmla="*/ 984746 w 2856548"/>
              <a:gd name="connsiteY4216" fmla="*/ 530939 h 1536506"/>
              <a:gd name="connsiteX4217" fmla="*/ 985838 w 2856548"/>
              <a:gd name="connsiteY4217" fmla="*/ 530666 h 1536506"/>
              <a:gd name="connsiteX4218" fmla="*/ 987892 w 2856548"/>
              <a:gd name="connsiteY4218" fmla="*/ 529753 h 1536506"/>
              <a:gd name="connsiteX4219" fmla="*/ 999054 w 2856548"/>
              <a:gd name="connsiteY4219" fmla="*/ 525546 h 1536506"/>
              <a:gd name="connsiteX4220" fmla="*/ 1007498 w 2856548"/>
              <a:gd name="connsiteY4220" fmla="*/ 519378 h 1536506"/>
              <a:gd name="connsiteX4221" fmla="*/ 1007746 w 2856548"/>
              <a:gd name="connsiteY4221" fmla="*/ 519236 h 1536506"/>
              <a:gd name="connsiteX4222" fmla="*/ 1007877 w 2856548"/>
              <a:gd name="connsiteY4222" fmla="*/ 519101 h 1536506"/>
              <a:gd name="connsiteX4223" fmla="*/ 1022033 w 2856548"/>
              <a:gd name="connsiteY4223" fmla="*/ 508759 h 1536506"/>
              <a:gd name="connsiteX4224" fmla="*/ 1066801 w 2856548"/>
              <a:gd name="connsiteY4224" fmla="*/ 454466 h 1536506"/>
              <a:gd name="connsiteX4225" fmla="*/ 1117283 w 2856548"/>
              <a:gd name="connsiteY4225" fmla="*/ 385886 h 1536506"/>
              <a:gd name="connsiteX4226" fmla="*/ 1195388 w 2856548"/>
              <a:gd name="connsiteY4226" fmla="*/ 324926 h 1536506"/>
              <a:gd name="connsiteX4227" fmla="*/ 1244918 w 2856548"/>
              <a:gd name="connsiteY4227" fmla="*/ 310639 h 1536506"/>
              <a:gd name="connsiteX4228" fmla="*/ 1269683 w 2856548"/>
              <a:gd name="connsiteY4228" fmla="*/ 308734 h 1536506"/>
              <a:gd name="connsiteX4229" fmla="*/ 1666156 w 2856548"/>
              <a:gd name="connsiteY4229" fmla="*/ 307980 h 1536506"/>
              <a:gd name="connsiteX4230" fmla="*/ 1660208 w 2856548"/>
              <a:gd name="connsiteY4230" fmla="*/ 311591 h 1536506"/>
              <a:gd name="connsiteX4231" fmla="*/ 1658277 w 2856548"/>
              <a:gd name="connsiteY4231" fmla="*/ 312007 h 1536506"/>
              <a:gd name="connsiteX4232" fmla="*/ 1870182 w 2856548"/>
              <a:gd name="connsiteY4232" fmla="*/ 307360 h 1536506"/>
              <a:gd name="connsiteX4233" fmla="*/ 1844261 w 2856548"/>
              <a:gd name="connsiteY4233" fmla="*/ 313727 h 1536506"/>
              <a:gd name="connsiteX4234" fmla="*/ 1853566 w 2856548"/>
              <a:gd name="connsiteY4234" fmla="*/ 309686 h 1536506"/>
              <a:gd name="connsiteX4235" fmla="*/ 2518173 w 2856548"/>
              <a:gd name="connsiteY4235" fmla="*/ 306829 h 1536506"/>
              <a:gd name="connsiteX4236" fmla="*/ 2518410 w 2856548"/>
              <a:gd name="connsiteY4236" fmla="*/ 306829 h 1536506"/>
              <a:gd name="connsiteX4237" fmla="*/ 2501266 w 2856548"/>
              <a:gd name="connsiteY4237" fmla="*/ 309686 h 1536506"/>
              <a:gd name="connsiteX4238" fmla="*/ 2518173 w 2856548"/>
              <a:gd name="connsiteY4238" fmla="*/ 306829 h 1536506"/>
              <a:gd name="connsiteX4239" fmla="*/ 1895476 w 2856548"/>
              <a:gd name="connsiteY4239" fmla="*/ 305876 h 1536506"/>
              <a:gd name="connsiteX4240" fmla="*/ 1912621 w 2856548"/>
              <a:gd name="connsiteY4240" fmla="*/ 305876 h 1536506"/>
              <a:gd name="connsiteX4241" fmla="*/ 1924051 w 2856548"/>
              <a:gd name="connsiteY4241" fmla="*/ 306829 h 1536506"/>
              <a:gd name="connsiteX4242" fmla="*/ 1935481 w 2856548"/>
              <a:gd name="connsiteY4242" fmla="*/ 308734 h 1536506"/>
              <a:gd name="connsiteX4243" fmla="*/ 1942607 w 2856548"/>
              <a:gd name="connsiteY4243" fmla="*/ 309957 h 1536506"/>
              <a:gd name="connsiteX4244" fmla="*/ 1907620 w 2856548"/>
              <a:gd name="connsiteY4244" fmla="*/ 306115 h 1536506"/>
              <a:gd name="connsiteX4245" fmla="*/ 1873568 w 2856548"/>
              <a:gd name="connsiteY4245" fmla="*/ 308734 h 1536506"/>
              <a:gd name="connsiteX4246" fmla="*/ 1827430 w 2856548"/>
              <a:gd name="connsiteY4246" fmla="*/ 322995 h 1536506"/>
              <a:gd name="connsiteX4247" fmla="*/ 1844041 w 2856548"/>
              <a:gd name="connsiteY4247" fmla="*/ 315401 h 1536506"/>
              <a:gd name="connsiteX4248" fmla="*/ 1868806 w 2856548"/>
              <a:gd name="connsiteY4248" fmla="*/ 308734 h 1536506"/>
              <a:gd name="connsiteX4249" fmla="*/ 1895476 w 2856548"/>
              <a:gd name="connsiteY4249" fmla="*/ 305876 h 1536506"/>
              <a:gd name="connsiteX4250" fmla="*/ 1928018 w 2856548"/>
              <a:gd name="connsiteY4250" fmla="*/ 304454 h 1536506"/>
              <a:gd name="connsiteX4251" fmla="*/ 1941196 w 2856548"/>
              <a:gd name="connsiteY4251" fmla="*/ 304924 h 1536506"/>
              <a:gd name="connsiteX4252" fmla="*/ 1992631 w 2856548"/>
              <a:gd name="connsiteY4252" fmla="*/ 322069 h 1536506"/>
              <a:gd name="connsiteX4253" fmla="*/ 2003454 w 2856548"/>
              <a:gd name="connsiteY4253" fmla="*/ 329449 h 1536506"/>
              <a:gd name="connsiteX4254" fmla="*/ 1948816 w 2856548"/>
              <a:gd name="connsiteY4254" fmla="*/ 307781 h 1536506"/>
              <a:gd name="connsiteX4255" fmla="*/ 2534497 w 2856548"/>
              <a:gd name="connsiteY4255" fmla="*/ 304148 h 1536506"/>
              <a:gd name="connsiteX4256" fmla="*/ 2550796 w 2856548"/>
              <a:gd name="connsiteY4256" fmla="*/ 304924 h 1536506"/>
              <a:gd name="connsiteX4257" fmla="*/ 2561273 w 2856548"/>
              <a:gd name="connsiteY4257" fmla="*/ 305876 h 1536506"/>
              <a:gd name="connsiteX4258" fmla="*/ 2572703 w 2856548"/>
              <a:gd name="connsiteY4258" fmla="*/ 307781 h 1536506"/>
              <a:gd name="connsiteX4259" fmla="*/ 2628901 w 2856548"/>
              <a:gd name="connsiteY4259" fmla="*/ 326831 h 1536506"/>
              <a:gd name="connsiteX4260" fmla="*/ 2557463 w 2856548"/>
              <a:gd name="connsiteY4260" fmla="*/ 307781 h 1536506"/>
              <a:gd name="connsiteX4261" fmla="*/ 2509581 w 2856548"/>
              <a:gd name="connsiteY4261" fmla="*/ 310492 h 1536506"/>
              <a:gd name="connsiteX4262" fmla="*/ 2525078 w 2856548"/>
              <a:gd name="connsiteY4262" fmla="*/ 306829 h 1536506"/>
              <a:gd name="connsiteX4263" fmla="*/ 2518410 w 2856548"/>
              <a:gd name="connsiteY4263" fmla="*/ 306829 h 1536506"/>
              <a:gd name="connsiteX4264" fmla="*/ 2530793 w 2856548"/>
              <a:gd name="connsiteY4264" fmla="*/ 303971 h 1536506"/>
              <a:gd name="connsiteX4265" fmla="*/ 2534571 w 2856548"/>
              <a:gd name="connsiteY4265" fmla="*/ 304136 h 1536506"/>
              <a:gd name="connsiteX4266" fmla="*/ 2534497 w 2856548"/>
              <a:gd name="connsiteY4266" fmla="*/ 304148 h 1536506"/>
              <a:gd name="connsiteX4267" fmla="*/ 642938 w 2856548"/>
              <a:gd name="connsiteY4267" fmla="*/ 303971 h 1536506"/>
              <a:gd name="connsiteX4268" fmla="*/ 697231 w 2856548"/>
              <a:gd name="connsiteY4268" fmla="*/ 312544 h 1536506"/>
              <a:gd name="connsiteX4269" fmla="*/ 782956 w 2856548"/>
              <a:gd name="connsiteY4269" fmla="*/ 368741 h 1536506"/>
              <a:gd name="connsiteX4270" fmla="*/ 769621 w 2856548"/>
              <a:gd name="connsiteY4270" fmla="*/ 360169 h 1536506"/>
              <a:gd name="connsiteX4271" fmla="*/ 812483 w 2856548"/>
              <a:gd name="connsiteY4271" fmla="*/ 408746 h 1536506"/>
              <a:gd name="connsiteX4272" fmla="*/ 857251 w 2856548"/>
              <a:gd name="connsiteY4272" fmla="*/ 470659 h 1536506"/>
              <a:gd name="connsiteX4273" fmla="*/ 904876 w 2856548"/>
              <a:gd name="connsiteY4273" fmla="*/ 518284 h 1536506"/>
              <a:gd name="connsiteX4274" fmla="*/ 928688 w 2856548"/>
              <a:gd name="connsiteY4274" fmla="*/ 528761 h 1536506"/>
              <a:gd name="connsiteX4275" fmla="*/ 953453 w 2856548"/>
              <a:gd name="connsiteY4275" fmla="*/ 531619 h 1536506"/>
              <a:gd name="connsiteX4276" fmla="*/ 936308 w 2856548"/>
              <a:gd name="connsiteY4276" fmla="*/ 531619 h 1536506"/>
              <a:gd name="connsiteX4277" fmla="*/ 916306 w 2856548"/>
              <a:gd name="connsiteY4277" fmla="*/ 525904 h 1536506"/>
              <a:gd name="connsiteX4278" fmla="*/ 930734 w 2856548"/>
              <a:gd name="connsiteY4278" fmla="*/ 530953 h 1536506"/>
              <a:gd name="connsiteX4279" fmla="*/ 922378 w 2856548"/>
              <a:gd name="connsiteY4279" fmla="*/ 529952 h 1536506"/>
              <a:gd name="connsiteX4280" fmla="*/ 893359 w 2856548"/>
              <a:gd name="connsiteY4280" fmla="*/ 512013 h 1536506"/>
              <a:gd name="connsiteX4281" fmla="*/ 883496 w 2856548"/>
              <a:gd name="connsiteY4281" fmla="*/ 502971 h 1536506"/>
              <a:gd name="connsiteX4282" fmla="*/ 862265 w 2856548"/>
              <a:gd name="connsiteY4282" fmla="*/ 479666 h 1536506"/>
              <a:gd name="connsiteX4283" fmla="*/ 857796 w 2856548"/>
              <a:gd name="connsiteY4283" fmla="*/ 474347 h 1536506"/>
              <a:gd name="connsiteX4284" fmla="*/ 828676 w 2856548"/>
              <a:gd name="connsiteY4284" fmla="*/ 433511 h 1536506"/>
              <a:gd name="connsiteX4285" fmla="*/ 794386 w 2856548"/>
              <a:gd name="connsiteY4285" fmla="*/ 387791 h 1536506"/>
              <a:gd name="connsiteX4286" fmla="*/ 748666 w 2856548"/>
              <a:gd name="connsiteY4286" fmla="*/ 343024 h 1536506"/>
              <a:gd name="connsiteX4287" fmla="*/ 684848 w 2856548"/>
              <a:gd name="connsiteY4287" fmla="*/ 312544 h 1536506"/>
              <a:gd name="connsiteX4288" fmla="*/ 614363 w 2856548"/>
              <a:gd name="connsiteY4288" fmla="*/ 307781 h 1536506"/>
              <a:gd name="connsiteX4289" fmla="*/ 548641 w 2856548"/>
              <a:gd name="connsiteY4289" fmla="*/ 329689 h 1536506"/>
              <a:gd name="connsiteX4290" fmla="*/ 515303 w 2856548"/>
              <a:gd name="connsiteY4290" fmla="*/ 353501 h 1536506"/>
              <a:gd name="connsiteX4291" fmla="*/ 485776 w 2856548"/>
              <a:gd name="connsiteY4291" fmla="*/ 383029 h 1536506"/>
              <a:gd name="connsiteX4292" fmla="*/ 438151 w 2856548"/>
              <a:gd name="connsiteY4292" fmla="*/ 446846 h 1536506"/>
              <a:gd name="connsiteX4293" fmla="*/ 425763 w 2856548"/>
              <a:gd name="connsiteY4293" fmla="*/ 462613 h 1536506"/>
              <a:gd name="connsiteX4294" fmla="*/ 399347 w 2856548"/>
              <a:gd name="connsiteY4294" fmla="*/ 493832 h 1536506"/>
              <a:gd name="connsiteX4295" fmla="*/ 441961 w 2856548"/>
              <a:gd name="connsiteY4295" fmla="*/ 437321 h 1536506"/>
              <a:gd name="connsiteX4296" fmla="*/ 497206 w 2856548"/>
              <a:gd name="connsiteY4296" fmla="*/ 366836 h 1536506"/>
              <a:gd name="connsiteX4297" fmla="*/ 537211 w 2856548"/>
              <a:gd name="connsiteY4297" fmla="*/ 333499 h 1536506"/>
              <a:gd name="connsiteX4298" fmla="*/ 588646 w 2856548"/>
              <a:gd name="connsiteY4298" fmla="*/ 310639 h 1536506"/>
              <a:gd name="connsiteX4299" fmla="*/ 642938 w 2856548"/>
              <a:gd name="connsiteY4299" fmla="*/ 303971 h 1536506"/>
              <a:gd name="connsiteX4300" fmla="*/ 2566988 w 2856548"/>
              <a:gd name="connsiteY4300" fmla="*/ 303019 h 1536506"/>
              <a:gd name="connsiteX4301" fmla="*/ 2603183 w 2856548"/>
              <a:gd name="connsiteY4301" fmla="*/ 310639 h 1536506"/>
              <a:gd name="connsiteX4302" fmla="*/ 2589848 w 2856548"/>
              <a:gd name="connsiteY4302" fmla="*/ 307781 h 1536506"/>
              <a:gd name="connsiteX4303" fmla="*/ 2574608 w 2856548"/>
              <a:gd name="connsiteY4303" fmla="*/ 305876 h 1536506"/>
              <a:gd name="connsiteX4304" fmla="*/ 2534571 w 2856548"/>
              <a:gd name="connsiteY4304" fmla="*/ 304136 h 1536506"/>
              <a:gd name="connsiteX4305" fmla="*/ 2535556 w 2856548"/>
              <a:gd name="connsiteY4305" fmla="*/ 303971 h 1536506"/>
              <a:gd name="connsiteX4306" fmla="*/ 2578418 w 2856548"/>
              <a:gd name="connsiteY4306" fmla="*/ 305876 h 1536506"/>
              <a:gd name="connsiteX4307" fmla="*/ 2566988 w 2856548"/>
              <a:gd name="connsiteY4307" fmla="*/ 303019 h 1536506"/>
              <a:gd name="connsiteX4308" fmla="*/ 2517458 w 2856548"/>
              <a:gd name="connsiteY4308" fmla="*/ 303019 h 1536506"/>
              <a:gd name="connsiteX4309" fmla="*/ 2479358 w 2856548"/>
              <a:gd name="connsiteY4309" fmla="*/ 311591 h 1536506"/>
              <a:gd name="connsiteX4310" fmla="*/ 2436496 w 2856548"/>
              <a:gd name="connsiteY4310" fmla="*/ 331594 h 1536506"/>
              <a:gd name="connsiteX4311" fmla="*/ 2470786 w 2856548"/>
              <a:gd name="connsiteY4311" fmla="*/ 313496 h 1536506"/>
              <a:gd name="connsiteX4312" fmla="*/ 2517458 w 2856548"/>
              <a:gd name="connsiteY4312" fmla="*/ 303019 h 1536506"/>
              <a:gd name="connsiteX4313" fmla="*/ 1901191 w 2856548"/>
              <a:gd name="connsiteY4313" fmla="*/ 303019 h 1536506"/>
              <a:gd name="connsiteX4314" fmla="*/ 1925003 w 2856548"/>
              <a:gd name="connsiteY4314" fmla="*/ 303971 h 1536506"/>
              <a:gd name="connsiteX4315" fmla="*/ 1928018 w 2856548"/>
              <a:gd name="connsiteY4315" fmla="*/ 304454 h 1536506"/>
              <a:gd name="connsiteX4316" fmla="*/ 1898481 w 2856548"/>
              <a:gd name="connsiteY4316" fmla="*/ 303399 h 1536506"/>
              <a:gd name="connsiteX4317" fmla="*/ 1887856 w 2856548"/>
              <a:gd name="connsiteY4317" fmla="*/ 303019 h 1536506"/>
              <a:gd name="connsiteX4318" fmla="*/ 1898481 w 2856548"/>
              <a:gd name="connsiteY4318" fmla="*/ 303399 h 1536506"/>
              <a:gd name="connsiteX4319" fmla="*/ 1870182 w 2856548"/>
              <a:gd name="connsiteY4319" fmla="*/ 307360 h 1536506"/>
              <a:gd name="connsiteX4320" fmla="*/ 1495426 w 2856548"/>
              <a:gd name="connsiteY4320" fmla="*/ 299209 h 1536506"/>
              <a:gd name="connsiteX4321" fmla="*/ 1513517 w 2856548"/>
              <a:gd name="connsiteY4321" fmla="*/ 307292 h 1536506"/>
              <a:gd name="connsiteX4322" fmla="*/ 1513764 w 2856548"/>
              <a:gd name="connsiteY4322" fmla="*/ 307429 h 1536506"/>
              <a:gd name="connsiteX4323" fmla="*/ 1504818 w 2856548"/>
              <a:gd name="connsiteY4323" fmla="*/ 304173 h 1536506"/>
              <a:gd name="connsiteX4324" fmla="*/ 1484389 w 2856548"/>
              <a:gd name="connsiteY4324" fmla="*/ 291242 h 1536506"/>
              <a:gd name="connsiteX4325" fmla="*/ 1484619 w 2856548"/>
              <a:gd name="connsiteY4325" fmla="*/ 291368 h 1536506"/>
              <a:gd name="connsiteX4326" fmla="*/ 1499355 w 2856548"/>
              <a:gd name="connsiteY4326" fmla="*/ 302186 h 1536506"/>
              <a:gd name="connsiteX4327" fmla="*/ 1504818 w 2856548"/>
              <a:gd name="connsiteY4327" fmla="*/ 304173 h 1536506"/>
              <a:gd name="connsiteX4328" fmla="*/ 1512095 w 2856548"/>
              <a:gd name="connsiteY4328" fmla="*/ 308020 h 1536506"/>
              <a:gd name="connsiteX4329" fmla="*/ 1523048 w 2856548"/>
              <a:gd name="connsiteY4329" fmla="*/ 312544 h 1536506"/>
              <a:gd name="connsiteX4330" fmla="*/ 1513764 w 2856548"/>
              <a:gd name="connsiteY4330" fmla="*/ 307429 h 1536506"/>
              <a:gd name="connsiteX4331" fmla="*/ 1514075 w 2856548"/>
              <a:gd name="connsiteY4331" fmla="*/ 307541 h 1536506"/>
              <a:gd name="connsiteX4332" fmla="*/ 1540193 w 2856548"/>
              <a:gd name="connsiteY4332" fmla="*/ 319211 h 1536506"/>
              <a:gd name="connsiteX4333" fmla="*/ 1548353 w 2856548"/>
              <a:gd name="connsiteY4333" fmla="*/ 320014 h 1536506"/>
              <a:gd name="connsiteX4334" fmla="*/ 1548766 w 2856548"/>
              <a:gd name="connsiteY4334" fmla="*/ 320164 h 1536506"/>
              <a:gd name="connsiteX4335" fmla="*/ 1553286 w 2856548"/>
              <a:gd name="connsiteY4335" fmla="*/ 320499 h 1536506"/>
              <a:gd name="connsiteX4336" fmla="*/ 1578929 w 2856548"/>
              <a:gd name="connsiteY4336" fmla="*/ 323021 h 1536506"/>
              <a:gd name="connsiteX4337" fmla="*/ 1570673 w 2856548"/>
              <a:gd name="connsiteY4337" fmla="*/ 323021 h 1536506"/>
              <a:gd name="connsiteX4338" fmla="*/ 1556386 w 2856548"/>
              <a:gd name="connsiteY4338" fmla="*/ 322069 h 1536506"/>
              <a:gd name="connsiteX4339" fmla="*/ 1572578 w 2856548"/>
              <a:gd name="connsiteY4339" fmla="*/ 323974 h 1536506"/>
              <a:gd name="connsiteX4340" fmla="*/ 1592581 w 2856548"/>
              <a:gd name="connsiteY4340" fmla="*/ 324926 h 1536506"/>
              <a:gd name="connsiteX4341" fmla="*/ 1594951 w 2856548"/>
              <a:gd name="connsiteY4341" fmla="*/ 324597 h 1536506"/>
              <a:gd name="connsiteX4342" fmla="*/ 1598296 w 2856548"/>
              <a:gd name="connsiteY4342" fmla="*/ 324926 h 1536506"/>
              <a:gd name="connsiteX4343" fmla="*/ 1608669 w 2856548"/>
              <a:gd name="connsiteY4343" fmla="*/ 322692 h 1536506"/>
              <a:gd name="connsiteX4344" fmla="*/ 1626871 w 2856548"/>
              <a:gd name="connsiteY4344" fmla="*/ 320164 h 1536506"/>
              <a:gd name="connsiteX4345" fmla="*/ 1617308 w 2856548"/>
              <a:gd name="connsiteY4345" fmla="*/ 320831 h 1536506"/>
              <a:gd name="connsiteX4346" fmla="*/ 1628789 w 2856548"/>
              <a:gd name="connsiteY4346" fmla="*/ 318359 h 1536506"/>
              <a:gd name="connsiteX4347" fmla="*/ 1653541 w 2856548"/>
              <a:gd name="connsiteY4347" fmla="*/ 313496 h 1536506"/>
              <a:gd name="connsiteX4348" fmla="*/ 1654920 w 2856548"/>
              <a:gd name="connsiteY4348" fmla="*/ 312730 h 1536506"/>
              <a:gd name="connsiteX4349" fmla="*/ 1658277 w 2856548"/>
              <a:gd name="connsiteY4349" fmla="*/ 312007 h 1536506"/>
              <a:gd name="connsiteX4350" fmla="*/ 1651636 w 2856548"/>
              <a:gd name="connsiteY4350" fmla="*/ 315401 h 1536506"/>
              <a:gd name="connsiteX4351" fmla="*/ 1577341 w 2856548"/>
              <a:gd name="connsiteY4351" fmla="*/ 325879 h 1536506"/>
              <a:gd name="connsiteX4352" fmla="*/ 1504951 w 2856548"/>
              <a:gd name="connsiteY4352" fmla="*/ 306829 h 1536506"/>
              <a:gd name="connsiteX4353" fmla="*/ 1467886 w 2856548"/>
              <a:gd name="connsiteY4353" fmla="*/ 279085 h 1536506"/>
              <a:gd name="connsiteX4354" fmla="*/ 1482638 w 2856548"/>
              <a:gd name="connsiteY4354" fmla="*/ 289914 h 1536506"/>
              <a:gd name="connsiteX4355" fmla="*/ 1484389 w 2856548"/>
              <a:gd name="connsiteY4355" fmla="*/ 291242 h 1536506"/>
              <a:gd name="connsiteX4356" fmla="*/ 1476376 w 2856548"/>
              <a:gd name="connsiteY4356" fmla="*/ 286826 h 1536506"/>
              <a:gd name="connsiteX4357" fmla="*/ 2774633 w 2856548"/>
              <a:gd name="connsiteY4357" fmla="*/ 275396 h 1536506"/>
              <a:gd name="connsiteX4358" fmla="*/ 2777380 w 2856548"/>
              <a:gd name="connsiteY4358" fmla="*/ 276283 h 1536506"/>
              <a:gd name="connsiteX4359" fmla="*/ 2787320 w 2856548"/>
              <a:gd name="connsiteY4359" fmla="*/ 282246 h 1536506"/>
              <a:gd name="connsiteX4360" fmla="*/ 2783206 w 2856548"/>
              <a:gd name="connsiteY4360" fmla="*/ 281111 h 1536506"/>
              <a:gd name="connsiteX4361" fmla="*/ 2774633 w 2856548"/>
              <a:gd name="connsiteY4361" fmla="*/ 275396 h 1536506"/>
              <a:gd name="connsiteX4362" fmla="*/ 2754631 w 2856548"/>
              <a:gd name="connsiteY4362" fmla="*/ 275396 h 1536506"/>
              <a:gd name="connsiteX4363" fmla="*/ 2756404 w 2856548"/>
              <a:gd name="connsiteY4363" fmla="*/ 275751 h 1536506"/>
              <a:gd name="connsiteX4364" fmla="*/ 2772728 w 2856548"/>
              <a:gd name="connsiteY4364" fmla="*/ 287779 h 1536506"/>
              <a:gd name="connsiteX4365" fmla="*/ 2766061 w 2856548"/>
              <a:gd name="connsiteY4365" fmla="*/ 283016 h 1536506"/>
              <a:gd name="connsiteX4366" fmla="*/ 2754631 w 2856548"/>
              <a:gd name="connsiteY4366" fmla="*/ 275396 h 1536506"/>
              <a:gd name="connsiteX4367" fmla="*/ 1085851 w 2856548"/>
              <a:gd name="connsiteY4367" fmla="*/ 274444 h 1536506"/>
              <a:gd name="connsiteX4368" fmla="*/ 1062991 w 2856548"/>
              <a:gd name="connsiteY4368" fmla="*/ 293494 h 1536506"/>
              <a:gd name="connsiteX4369" fmla="*/ 1073067 w 2856548"/>
              <a:gd name="connsiteY4369" fmla="*/ 283930 h 1536506"/>
              <a:gd name="connsiteX4370" fmla="*/ 1721050 w 2856548"/>
              <a:gd name="connsiteY4370" fmla="*/ 272539 h 1536506"/>
              <a:gd name="connsiteX4371" fmla="*/ 1716406 w 2856548"/>
              <a:gd name="connsiteY4371" fmla="*/ 277301 h 1536506"/>
              <a:gd name="connsiteX4372" fmla="*/ 1694498 w 2856548"/>
              <a:gd name="connsiteY4372" fmla="*/ 293494 h 1536506"/>
              <a:gd name="connsiteX4373" fmla="*/ 1666156 w 2856548"/>
              <a:gd name="connsiteY4373" fmla="*/ 307980 h 1536506"/>
              <a:gd name="connsiteX4374" fmla="*/ 1695079 w 2856548"/>
              <a:gd name="connsiteY4374" fmla="*/ 290420 h 1536506"/>
              <a:gd name="connsiteX4375" fmla="*/ 1704976 w 2856548"/>
              <a:gd name="connsiteY4375" fmla="*/ 284921 h 1536506"/>
              <a:gd name="connsiteX4376" fmla="*/ 1706354 w 2856548"/>
              <a:gd name="connsiteY4376" fmla="*/ 283574 h 1536506"/>
              <a:gd name="connsiteX4377" fmla="*/ 1713548 w 2856548"/>
              <a:gd name="connsiteY4377" fmla="*/ 279206 h 1536506"/>
              <a:gd name="connsiteX4378" fmla="*/ 1721050 w 2856548"/>
              <a:gd name="connsiteY4378" fmla="*/ 272539 h 1536506"/>
              <a:gd name="connsiteX4379" fmla="*/ 1454991 w 2856548"/>
              <a:gd name="connsiteY4379" fmla="*/ 268956 h 1536506"/>
              <a:gd name="connsiteX4380" fmla="*/ 1465581 w 2856548"/>
              <a:gd name="connsiteY4380" fmla="*/ 276984 h 1536506"/>
              <a:gd name="connsiteX4381" fmla="*/ 1467886 w 2856548"/>
              <a:gd name="connsiteY4381" fmla="*/ 279085 h 1536506"/>
              <a:gd name="connsiteX4382" fmla="*/ 1456373 w 2856548"/>
              <a:gd name="connsiteY4382" fmla="*/ 270634 h 1536506"/>
              <a:gd name="connsiteX4383" fmla="*/ 2767013 w 2856548"/>
              <a:gd name="connsiteY4383" fmla="*/ 267776 h 1536506"/>
              <a:gd name="connsiteX4384" fmla="*/ 2781301 w 2856548"/>
              <a:gd name="connsiteY4384" fmla="*/ 276349 h 1536506"/>
              <a:gd name="connsiteX4385" fmla="*/ 2789873 w 2856548"/>
              <a:gd name="connsiteY4385" fmla="*/ 279206 h 1536506"/>
              <a:gd name="connsiteX4386" fmla="*/ 2767013 w 2856548"/>
              <a:gd name="connsiteY4386" fmla="*/ 267776 h 1536506"/>
              <a:gd name="connsiteX4387" fmla="*/ 2731101 w 2856548"/>
              <a:gd name="connsiteY4387" fmla="*/ 264577 h 1536506"/>
              <a:gd name="connsiteX4388" fmla="*/ 2740343 w 2856548"/>
              <a:gd name="connsiteY4388" fmla="*/ 268729 h 1536506"/>
              <a:gd name="connsiteX4389" fmla="*/ 2737486 w 2856548"/>
              <a:gd name="connsiteY4389" fmla="*/ 271586 h 1536506"/>
              <a:gd name="connsiteX4390" fmla="*/ 2731101 w 2856548"/>
              <a:gd name="connsiteY4390" fmla="*/ 264577 h 1536506"/>
              <a:gd name="connsiteX4391" fmla="*/ 2753678 w 2856548"/>
              <a:gd name="connsiteY4391" fmla="*/ 253489 h 1536506"/>
              <a:gd name="connsiteX4392" fmla="*/ 2756536 w 2856548"/>
              <a:gd name="connsiteY4392" fmla="*/ 257299 h 1536506"/>
              <a:gd name="connsiteX4393" fmla="*/ 2776538 w 2856548"/>
              <a:gd name="connsiteY4393" fmla="*/ 271586 h 1536506"/>
              <a:gd name="connsiteX4394" fmla="*/ 2766061 w 2856548"/>
              <a:gd name="connsiteY4394" fmla="*/ 263014 h 1536506"/>
              <a:gd name="connsiteX4395" fmla="*/ 2753678 w 2856548"/>
              <a:gd name="connsiteY4395" fmla="*/ 253489 h 1536506"/>
              <a:gd name="connsiteX4396" fmla="*/ 1738257 w 2856548"/>
              <a:gd name="connsiteY4396" fmla="*/ 252379 h 1536506"/>
              <a:gd name="connsiteX4397" fmla="*/ 1736408 w 2856548"/>
              <a:gd name="connsiteY4397" fmla="*/ 254441 h 1536506"/>
              <a:gd name="connsiteX4398" fmla="*/ 1737341 w 2856548"/>
              <a:gd name="connsiteY4398" fmla="*/ 253276 h 1536506"/>
              <a:gd name="connsiteX4399" fmla="*/ 1569406 w 2856548"/>
              <a:gd name="connsiteY4399" fmla="*/ 231624 h 1536506"/>
              <a:gd name="connsiteX4400" fmla="*/ 1603058 w 2856548"/>
              <a:gd name="connsiteY4400" fmla="*/ 232534 h 1536506"/>
              <a:gd name="connsiteX4401" fmla="*/ 1576388 w 2856548"/>
              <a:gd name="connsiteY4401" fmla="*/ 233486 h 1536506"/>
              <a:gd name="connsiteX4402" fmla="*/ 1598318 w 2856548"/>
              <a:gd name="connsiteY4402" fmla="*/ 229840 h 1536506"/>
              <a:gd name="connsiteX4403" fmla="*/ 1593533 w 2856548"/>
              <a:gd name="connsiteY4403" fmla="*/ 230629 h 1536506"/>
              <a:gd name="connsiteX4404" fmla="*/ 1590130 w 2856548"/>
              <a:gd name="connsiteY4404" fmla="*/ 230122 h 1536506"/>
              <a:gd name="connsiteX4405" fmla="*/ 1561285 w 2856548"/>
              <a:gd name="connsiteY4405" fmla="*/ 229459 h 1536506"/>
              <a:gd name="connsiteX4406" fmla="*/ 1569406 w 2856548"/>
              <a:gd name="connsiteY4406" fmla="*/ 231624 h 1536506"/>
              <a:gd name="connsiteX4407" fmla="*/ 1567816 w 2856548"/>
              <a:gd name="connsiteY4407" fmla="*/ 231581 h 1536506"/>
              <a:gd name="connsiteX4408" fmla="*/ 1607394 w 2856548"/>
              <a:gd name="connsiteY4408" fmla="*/ 228342 h 1536506"/>
              <a:gd name="connsiteX4409" fmla="*/ 1603058 w 2856548"/>
              <a:gd name="connsiteY4409" fmla="*/ 229676 h 1536506"/>
              <a:gd name="connsiteX4410" fmla="*/ 1598318 w 2856548"/>
              <a:gd name="connsiteY4410" fmla="*/ 229840 h 1536506"/>
              <a:gd name="connsiteX4411" fmla="*/ 930735 w 2856548"/>
              <a:gd name="connsiteY4411" fmla="*/ 227107 h 1536506"/>
              <a:gd name="connsiteX4412" fmla="*/ 960121 w 2856548"/>
              <a:gd name="connsiteY4412" fmla="*/ 230629 h 1536506"/>
              <a:gd name="connsiteX4413" fmla="*/ 935356 w 2856548"/>
              <a:gd name="connsiteY4413" fmla="*/ 228724 h 1536506"/>
              <a:gd name="connsiteX4414" fmla="*/ 930287 w 2856548"/>
              <a:gd name="connsiteY4414" fmla="*/ 226051 h 1536506"/>
              <a:gd name="connsiteX4415" fmla="*/ 953453 w 2856548"/>
              <a:gd name="connsiteY4415" fmla="*/ 228724 h 1536506"/>
              <a:gd name="connsiteX4416" fmla="*/ 936308 w 2856548"/>
              <a:gd name="connsiteY4416" fmla="*/ 227771 h 1536506"/>
              <a:gd name="connsiteX4417" fmla="*/ 1547813 w 2856548"/>
              <a:gd name="connsiteY4417" fmla="*/ 225866 h 1536506"/>
              <a:gd name="connsiteX4418" fmla="*/ 1553529 w 2856548"/>
              <a:gd name="connsiteY4418" fmla="*/ 226938 h 1536506"/>
              <a:gd name="connsiteX4419" fmla="*/ 1561285 w 2856548"/>
              <a:gd name="connsiteY4419" fmla="*/ 229459 h 1536506"/>
              <a:gd name="connsiteX4420" fmla="*/ 991549 w 2856548"/>
              <a:gd name="connsiteY4420" fmla="*/ 225233 h 1536506"/>
              <a:gd name="connsiteX4421" fmla="*/ 987892 w 2856548"/>
              <a:gd name="connsiteY4421" fmla="*/ 226859 h 1536506"/>
              <a:gd name="connsiteX4422" fmla="*/ 984746 w 2856548"/>
              <a:gd name="connsiteY4422" fmla="*/ 228044 h 1536506"/>
              <a:gd name="connsiteX4423" fmla="*/ 978218 w 2856548"/>
              <a:gd name="connsiteY4423" fmla="*/ 229676 h 1536506"/>
              <a:gd name="connsiteX4424" fmla="*/ 983933 w 2856548"/>
              <a:gd name="connsiteY4424" fmla="*/ 227771 h 1536506"/>
              <a:gd name="connsiteX4425" fmla="*/ 926924 w 2856548"/>
              <a:gd name="connsiteY4425" fmla="*/ 225090 h 1536506"/>
              <a:gd name="connsiteX4426" fmla="*/ 930287 w 2856548"/>
              <a:gd name="connsiteY4426" fmla="*/ 226051 h 1536506"/>
              <a:gd name="connsiteX4427" fmla="*/ 928688 w 2856548"/>
              <a:gd name="connsiteY4427" fmla="*/ 225866 h 1536506"/>
              <a:gd name="connsiteX4428" fmla="*/ 992506 w 2856548"/>
              <a:gd name="connsiteY4428" fmla="*/ 224914 h 1536506"/>
              <a:gd name="connsiteX4429" fmla="*/ 991549 w 2856548"/>
              <a:gd name="connsiteY4429" fmla="*/ 225233 h 1536506"/>
              <a:gd name="connsiteX4430" fmla="*/ 992123 w 2856548"/>
              <a:gd name="connsiteY4430" fmla="*/ 224978 h 1536506"/>
              <a:gd name="connsiteX4431" fmla="*/ 1550404 w 2856548"/>
              <a:gd name="connsiteY4431" fmla="*/ 224206 h 1536506"/>
              <a:gd name="connsiteX4432" fmla="*/ 1590130 w 2856548"/>
              <a:gd name="connsiteY4432" fmla="*/ 230122 h 1536506"/>
              <a:gd name="connsiteX4433" fmla="*/ 1575436 w 2856548"/>
              <a:gd name="connsiteY4433" fmla="*/ 230629 h 1536506"/>
              <a:gd name="connsiteX4434" fmla="*/ 1551623 w 2856548"/>
              <a:gd name="connsiteY4434" fmla="*/ 224914 h 1536506"/>
              <a:gd name="connsiteX4435" fmla="*/ 1760663 w 2856548"/>
              <a:gd name="connsiteY4435" fmla="*/ 224122 h 1536506"/>
              <a:gd name="connsiteX4436" fmla="*/ 1757125 w 2856548"/>
              <a:gd name="connsiteY4436" fmla="*/ 229081 h 1536506"/>
              <a:gd name="connsiteX4437" fmla="*/ 1747155 w 2856548"/>
              <a:gd name="connsiteY4437" fmla="*/ 241008 h 1536506"/>
              <a:gd name="connsiteX4438" fmla="*/ 1763078 w 2856548"/>
              <a:gd name="connsiteY4438" fmla="*/ 223961 h 1536506"/>
              <a:gd name="connsiteX4439" fmla="*/ 1744981 w 2856548"/>
              <a:gd name="connsiteY4439" fmla="*/ 247774 h 1536506"/>
              <a:gd name="connsiteX4440" fmla="*/ 1747838 w 2856548"/>
              <a:gd name="connsiteY4440" fmla="*/ 243011 h 1536506"/>
              <a:gd name="connsiteX4441" fmla="*/ 1738257 w 2856548"/>
              <a:gd name="connsiteY4441" fmla="*/ 252379 h 1536506"/>
              <a:gd name="connsiteX4442" fmla="*/ 1752958 w 2856548"/>
              <a:gd name="connsiteY4442" fmla="*/ 235987 h 1536506"/>
              <a:gd name="connsiteX4443" fmla="*/ 1763078 w 2856548"/>
              <a:gd name="connsiteY4443" fmla="*/ 223961 h 1536506"/>
              <a:gd name="connsiteX4444" fmla="*/ 1624955 w 2856548"/>
              <a:gd name="connsiteY4444" fmla="*/ 222939 h 1536506"/>
              <a:gd name="connsiteX4445" fmla="*/ 1617346 w 2856548"/>
              <a:gd name="connsiteY4445" fmla="*/ 226700 h 1536506"/>
              <a:gd name="connsiteX4446" fmla="*/ 1607394 w 2856548"/>
              <a:gd name="connsiteY4446" fmla="*/ 228342 h 1536506"/>
              <a:gd name="connsiteX4447" fmla="*/ 366713 w 2856548"/>
              <a:gd name="connsiteY4447" fmla="*/ 222056 h 1536506"/>
              <a:gd name="connsiteX4448" fmla="*/ 359093 w 2856548"/>
              <a:gd name="connsiteY4448" fmla="*/ 225866 h 1536506"/>
              <a:gd name="connsiteX4449" fmla="*/ 351314 w 2856548"/>
              <a:gd name="connsiteY4449" fmla="*/ 228460 h 1536506"/>
              <a:gd name="connsiteX4450" fmla="*/ 1544725 w 2856548"/>
              <a:gd name="connsiteY4450" fmla="*/ 220906 h 1536506"/>
              <a:gd name="connsiteX4451" fmla="*/ 1550404 w 2856548"/>
              <a:gd name="connsiteY4451" fmla="*/ 224206 h 1536506"/>
              <a:gd name="connsiteX4452" fmla="*/ 1548766 w 2856548"/>
              <a:gd name="connsiteY4452" fmla="*/ 223962 h 1536506"/>
              <a:gd name="connsiteX4453" fmla="*/ 1630707 w 2856548"/>
              <a:gd name="connsiteY4453" fmla="*/ 220095 h 1536506"/>
              <a:gd name="connsiteX4454" fmla="*/ 1627823 w 2856548"/>
              <a:gd name="connsiteY4454" fmla="*/ 222056 h 1536506"/>
              <a:gd name="connsiteX4455" fmla="*/ 1624955 w 2856548"/>
              <a:gd name="connsiteY4455" fmla="*/ 222939 h 1536506"/>
              <a:gd name="connsiteX4456" fmla="*/ 905459 w 2856548"/>
              <a:gd name="connsiteY4456" fmla="*/ 215646 h 1536506"/>
              <a:gd name="connsiteX4457" fmla="*/ 926924 w 2856548"/>
              <a:gd name="connsiteY4457" fmla="*/ 225090 h 1536506"/>
              <a:gd name="connsiteX4458" fmla="*/ 916306 w 2856548"/>
              <a:gd name="connsiteY4458" fmla="*/ 222056 h 1536506"/>
              <a:gd name="connsiteX4459" fmla="*/ 930735 w 2856548"/>
              <a:gd name="connsiteY4459" fmla="*/ 227107 h 1536506"/>
              <a:gd name="connsiteX4460" fmla="*/ 922378 w 2856548"/>
              <a:gd name="connsiteY4460" fmla="*/ 226105 h 1536506"/>
              <a:gd name="connsiteX4461" fmla="*/ 904368 w 2856548"/>
              <a:gd name="connsiteY4461" fmla="*/ 214971 h 1536506"/>
              <a:gd name="connsiteX4462" fmla="*/ 905459 w 2856548"/>
              <a:gd name="connsiteY4462" fmla="*/ 215646 h 1536506"/>
              <a:gd name="connsiteX4463" fmla="*/ 904876 w 2856548"/>
              <a:gd name="connsiteY4463" fmla="*/ 215389 h 1536506"/>
              <a:gd name="connsiteX4464" fmla="*/ 1649731 w 2856548"/>
              <a:gd name="connsiteY4464" fmla="*/ 210626 h 1536506"/>
              <a:gd name="connsiteX4465" fmla="*/ 1648184 w 2856548"/>
              <a:gd name="connsiteY4465" fmla="*/ 212984 h 1536506"/>
              <a:gd name="connsiteX4466" fmla="*/ 1644016 w 2856548"/>
              <a:gd name="connsiteY4466" fmla="*/ 216341 h 1536506"/>
              <a:gd name="connsiteX4467" fmla="*/ 1633538 w 2856548"/>
              <a:gd name="connsiteY4467" fmla="*/ 223009 h 1536506"/>
              <a:gd name="connsiteX4468" fmla="*/ 1624013 w 2856548"/>
              <a:gd name="connsiteY4468" fmla="*/ 227771 h 1536506"/>
              <a:gd name="connsiteX4469" fmla="*/ 1628776 w 2856548"/>
              <a:gd name="connsiteY4469" fmla="*/ 224914 h 1536506"/>
              <a:gd name="connsiteX4470" fmla="*/ 1620203 w 2856548"/>
              <a:gd name="connsiteY4470" fmla="*/ 227771 h 1536506"/>
              <a:gd name="connsiteX4471" fmla="*/ 1634491 w 2856548"/>
              <a:gd name="connsiteY4471" fmla="*/ 221104 h 1536506"/>
              <a:gd name="connsiteX4472" fmla="*/ 1639253 w 2856548"/>
              <a:gd name="connsiteY4472" fmla="*/ 218246 h 1536506"/>
              <a:gd name="connsiteX4473" fmla="*/ 1643063 w 2856548"/>
              <a:gd name="connsiteY4473" fmla="*/ 215389 h 1536506"/>
              <a:gd name="connsiteX4474" fmla="*/ 1649731 w 2856548"/>
              <a:gd name="connsiteY4474" fmla="*/ 210626 h 1536506"/>
              <a:gd name="connsiteX4475" fmla="*/ 1646257 w 2856548"/>
              <a:gd name="connsiteY4475" fmla="*/ 209522 h 1536506"/>
              <a:gd name="connsiteX4476" fmla="*/ 1638301 w 2856548"/>
              <a:gd name="connsiteY4476" fmla="*/ 216341 h 1536506"/>
              <a:gd name="connsiteX4477" fmla="*/ 1630707 w 2856548"/>
              <a:gd name="connsiteY4477" fmla="*/ 220095 h 1536506"/>
              <a:gd name="connsiteX4478" fmla="*/ 1655446 w 2856548"/>
              <a:gd name="connsiteY4478" fmla="*/ 206816 h 1536506"/>
              <a:gd name="connsiteX4479" fmla="*/ 1647231 w 2856548"/>
              <a:gd name="connsiteY4479" fmla="*/ 214437 h 1536506"/>
              <a:gd name="connsiteX4480" fmla="*/ 1648184 w 2856548"/>
              <a:gd name="connsiteY4480" fmla="*/ 212984 h 1536506"/>
              <a:gd name="connsiteX4481" fmla="*/ 1652588 w 2856548"/>
              <a:gd name="connsiteY4481" fmla="*/ 209436 h 1536506"/>
              <a:gd name="connsiteX4482" fmla="*/ 1655446 w 2856548"/>
              <a:gd name="connsiteY4482" fmla="*/ 206816 h 1536506"/>
              <a:gd name="connsiteX4483" fmla="*/ 1401128 w 2856548"/>
              <a:gd name="connsiteY4483" fmla="*/ 206816 h 1536506"/>
              <a:gd name="connsiteX4484" fmla="*/ 1443991 w 2856548"/>
              <a:gd name="connsiteY4484" fmla="*/ 257299 h 1536506"/>
              <a:gd name="connsiteX4485" fmla="*/ 1449611 w 2856548"/>
              <a:gd name="connsiteY4485" fmla="*/ 262423 h 1536506"/>
              <a:gd name="connsiteX4486" fmla="*/ 1454991 w 2856548"/>
              <a:gd name="connsiteY4486" fmla="*/ 268956 h 1536506"/>
              <a:gd name="connsiteX4487" fmla="*/ 1445896 w 2856548"/>
              <a:gd name="connsiteY4487" fmla="*/ 262061 h 1536506"/>
              <a:gd name="connsiteX4488" fmla="*/ 1401128 w 2856548"/>
              <a:gd name="connsiteY4488" fmla="*/ 206816 h 1536506"/>
              <a:gd name="connsiteX4489" fmla="*/ 1022033 w 2856548"/>
              <a:gd name="connsiteY4489" fmla="*/ 202054 h 1536506"/>
              <a:gd name="connsiteX4490" fmla="*/ 1012508 w 2856548"/>
              <a:gd name="connsiteY4490" fmla="*/ 211579 h 1536506"/>
              <a:gd name="connsiteX4491" fmla="*/ 1000126 w 2856548"/>
              <a:gd name="connsiteY4491" fmla="*/ 220151 h 1536506"/>
              <a:gd name="connsiteX4492" fmla="*/ 1011437 w 2856548"/>
              <a:gd name="connsiteY4492" fmla="*/ 212889 h 1536506"/>
              <a:gd name="connsiteX4493" fmla="*/ 1007939 w 2856548"/>
              <a:gd name="connsiteY4493" fmla="*/ 216161 h 1536506"/>
              <a:gd name="connsiteX4494" fmla="*/ 1007498 w 2856548"/>
              <a:gd name="connsiteY4494" fmla="*/ 216483 h 1536506"/>
              <a:gd name="connsiteX4495" fmla="*/ 994411 w 2856548"/>
              <a:gd name="connsiteY4495" fmla="*/ 223961 h 1536506"/>
              <a:gd name="connsiteX4496" fmla="*/ 992123 w 2856548"/>
              <a:gd name="connsiteY4496" fmla="*/ 224978 h 1536506"/>
              <a:gd name="connsiteX4497" fmla="*/ 986791 w 2856548"/>
              <a:gd name="connsiteY4497" fmla="*/ 225866 h 1536506"/>
              <a:gd name="connsiteX4498" fmla="*/ 979171 w 2856548"/>
              <a:gd name="connsiteY4498" fmla="*/ 227771 h 1536506"/>
              <a:gd name="connsiteX4499" fmla="*/ 969646 w 2856548"/>
              <a:gd name="connsiteY4499" fmla="*/ 229676 h 1536506"/>
              <a:gd name="connsiteX4500" fmla="*/ 964883 w 2856548"/>
              <a:gd name="connsiteY4500" fmla="*/ 230629 h 1536506"/>
              <a:gd name="connsiteX4501" fmla="*/ 960121 w 2856548"/>
              <a:gd name="connsiteY4501" fmla="*/ 230629 h 1536506"/>
              <a:gd name="connsiteX4502" fmla="*/ 989648 w 2856548"/>
              <a:gd name="connsiteY4502" fmla="*/ 223961 h 1536506"/>
              <a:gd name="connsiteX4503" fmla="*/ 1022033 w 2856548"/>
              <a:gd name="connsiteY4503" fmla="*/ 202054 h 1536506"/>
              <a:gd name="connsiteX4504" fmla="*/ 1656164 w 2856548"/>
              <a:gd name="connsiteY4504" fmla="*/ 201030 h 1536506"/>
              <a:gd name="connsiteX4505" fmla="*/ 1651636 w 2856548"/>
              <a:gd name="connsiteY4505" fmla="*/ 205864 h 1536506"/>
              <a:gd name="connsiteX4506" fmla="*/ 1646257 w 2856548"/>
              <a:gd name="connsiteY4506" fmla="*/ 209522 h 1536506"/>
              <a:gd name="connsiteX4507" fmla="*/ 1036321 w 2856548"/>
              <a:gd name="connsiteY4507" fmla="*/ 196339 h 1536506"/>
              <a:gd name="connsiteX4508" fmla="*/ 996316 w 2856548"/>
              <a:gd name="connsiteY4508" fmla="*/ 227771 h 1536506"/>
              <a:gd name="connsiteX4509" fmla="*/ 1036321 w 2856548"/>
              <a:gd name="connsiteY4509" fmla="*/ 196339 h 1536506"/>
              <a:gd name="connsiteX4510" fmla="*/ 1509713 w 2856548"/>
              <a:gd name="connsiteY4510" fmla="*/ 194434 h 1536506"/>
              <a:gd name="connsiteX4511" fmla="*/ 1544725 w 2856548"/>
              <a:gd name="connsiteY4511" fmla="*/ 220906 h 1536506"/>
              <a:gd name="connsiteX4512" fmla="*/ 1530311 w 2856548"/>
              <a:gd name="connsiteY4512" fmla="*/ 212532 h 1536506"/>
              <a:gd name="connsiteX4513" fmla="*/ 1509713 w 2856548"/>
              <a:gd name="connsiteY4513" fmla="*/ 194434 h 1536506"/>
              <a:gd name="connsiteX4514" fmla="*/ 395588 w 2856548"/>
              <a:gd name="connsiteY4514" fmla="*/ 194080 h 1536506"/>
              <a:gd name="connsiteX4515" fmla="*/ 384811 w 2856548"/>
              <a:gd name="connsiteY4515" fmla="*/ 206816 h 1536506"/>
              <a:gd name="connsiteX4516" fmla="*/ 362903 w 2856548"/>
              <a:gd name="connsiteY4516" fmla="*/ 222056 h 1536506"/>
              <a:gd name="connsiteX4517" fmla="*/ 338138 w 2856548"/>
              <a:gd name="connsiteY4517" fmla="*/ 230629 h 1536506"/>
              <a:gd name="connsiteX4518" fmla="*/ 350521 w 2856548"/>
              <a:gd name="connsiteY4518" fmla="*/ 228724 h 1536506"/>
              <a:gd name="connsiteX4519" fmla="*/ 351314 w 2856548"/>
              <a:gd name="connsiteY4519" fmla="*/ 228460 h 1536506"/>
              <a:gd name="connsiteX4520" fmla="*/ 345305 w 2856548"/>
              <a:gd name="connsiteY4520" fmla="*/ 230959 h 1536506"/>
              <a:gd name="connsiteX4521" fmla="*/ 337817 w 2856548"/>
              <a:gd name="connsiteY4521" fmla="*/ 232302 h 1536506"/>
              <a:gd name="connsiteX4522" fmla="*/ 314326 w 2856548"/>
              <a:gd name="connsiteY4522" fmla="*/ 233486 h 1536506"/>
              <a:gd name="connsiteX4523" fmla="*/ 288608 w 2856548"/>
              <a:gd name="connsiteY4523" fmla="*/ 227771 h 1536506"/>
              <a:gd name="connsiteX4524" fmla="*/ 267653 w 2856548"/>
              <a:gd name="connsiteY4524" fmla="*/ 217294 h 1536506"/>
              <a:gd name="connsiteX4525" fmla="*/ 306706 w 2856548"/>
              <a:gd name="connsiteY4525" fmla="*/ 230629 h 1536506"/>
              <a:gd name="connsiteX4526" fmla="*/ 330518 w 2856548"/>
              <a:gd name="connsiteY4526" fmla="*/ 230629 h 1536506"/>
              <a:gd name="connsiteX4527" fmla="*/ 353378 w 2856548"/>
              <a:gd name="connsiteY4527" fmla="*/ 224914 h 1536506"/>
              <a:gd name="connsiteX4528" fmla="*/ 374810 w 2856548"/>
              <a:gd name="connsiteY4528" fmla="*/ 213127 h 1536506"/>
              <a:gd name="connsiteX4529" fmla="*/ 1664301 w 2856548"/>
              <a:gd name="connsiteY4529" fmla="*/ 192342 h 1536506"/>
              <a:gd name="connsiteX4530" fmla="*/ 1658303 w 2856548"/>
              <a:gd name="connsiteY4530" fmla="*/ 199196 h 1536506"/>
              <a:gd name="connsiteX4531" fmla="*/ 1656164 w 2856548"/>
              <a:gd name="connsiteY4531" fmla="*/ 201030 h 1536506"/>
              <a:gd name="connsiteX4532" fmla="*/ 397442 w 2856548"/>
              <a:gd name="connsiteY4532" fmla="*/ 191889 h 1536506"/>
              <a:gd name="connsiteX4533" fmla="*/ 396241 w 2856548"/>
              <a:gd name="connsiteY4533" fmla="*/ 193481 h 1536506"/>
              <a:gd name="connsiteX4534" fmla="*/ 395588 w 2856548"/>
              <a:gd name="connsiteY4534" fmla="*/ 194080 h 1536506"/>
              <a:gd name="connsiteX4535" fmla="*/ 2761674 w 2856548"/>
              <a:gd name="connsiteY4535" fmla="*/ 190724 h 1536506"/>
              <a:gd name="connsiteX4536" fmla="*/ 2765109 w 2856548"/>
              <a:gd name="connsiteY4536" fmla="*/ 195267 h 1536506"/>
              <a:gd name="connsiteX4537" fmla="*/ 2770823 w 2856548"/>
              <a:gd name="connsiteY4537" fmla="*/ 203959 h 1536506"/>
              <a:gd name="connsiteX4538" fmla="*/ 2762323 w 2856548"/>
              <a:gd name="connsiteY4538" fmla="*/ 192540 h 1536506"/>
              <a:gd name="connsiteX4539" fmla="*/ 1389698 w 2856548"/>
              <a:gd name="connsiteY4539" fmla="*/ 189671 h 1536506"/>
              <a:gd name="connsiteX4540" fmla="*/ 1392932 w 2856548"/>
              <a:gd name="connsiteY4540" fmla="*/ 193598 h 1536506"/>
              <a:gd name="connsiteX4541" fmla="*/ 1395413 w 2856548"/>
              <a:gd name="connsiteY4541" fmla="*/ 197291 h 1536506"/>
              <a:gd name="connsiteX4542" fmla="*/ 1389698 w 2856548"/>
              <a:gd name="connsiteY4542" fmla="*/ 189671 h 1536506"/>
              <a:gd name="connsiteX4543" fmla="*/ 2141361 w 2856548"/>
              <a:gd name="connsiteY4543" fmla="*/ 181612 h 1536506"/>
              <a:gd name="connsiteX4544" fmla="*/ 2169796 w 2856548"/>
              <a:gd name="connsiteY4544" fmla="*/ 209674 h 1536506"/>
              <a:gd name="connsiteX4545" fmla="*/ 2163128 w 2856548"/>
              <a:gd name="connsiteY4545" fmla="*/ 203959 h 1536506"/>
              <a:gd name="connsiteX4546" fmla="*/ 2155508 w 2856548"/>
              <a:gd name="connsiteY4546" fmla="*/ 197291 h 1536506"/>
              <a:gd name="connsiteX4547" fmla="*/ 2145269 w 2856548"/>
              <a:gd name="connsiteY4547" fmla="*/ 186457 h 1536506"/>
              <a:gd name="connsiteX4548" fmla="*/ 1678212 w 2856548"/>
              <a:gd name="connsiteY4548" fmla="*/ 176444 h 1536506"/>
              <a:gd name="connsiteX4549" fmla="*/ 1674496 w 2856548"/>
              <a:gd name="connsiteY4549" fmla="*/ 181456 h 1536506"/>
              <a:gd name="connsiteX4550" fmla="*/ 1664301 w 2856548"/>
              <a:gd name="connsiteY4550" fmla="*/ 192342 h 1536506"/>
              <a:gd name="connsiteX4551" fmla="*/ 1678727 w 2856548"/>
              <a:gd name="connsiteY4551" fmla="*/ 175750 h 1536506"/>
              <a:gd name="connsiteX4552" fmla="*/ 1678306 w 2856548"/>
              <a:gd name="connsiteY4552" fmla="*/ 176336 h 1536506"/>
              <a:gd name="connsiteX4553" fmla="*/ 1678212 w 2856548"/>
              <a:gd name="connsiteY4553" fmla="*/ 176444 h 1536506"/>
              <a:gd name="connsiteX4554" fmla="*/ 2744153 w 2856548"/>
              <a:gd name="connsiteY4554" fmla="*/ 172526 h 1536506"/>
              <a:gd name="connsiteX4555" fmla="*/ 2759393 w 2856548"/>
              <a:gd name="connsiteY4555" fmla="*/ 192529 h 1536506"/>
              <a:gd name="connsiteX4556" fmla="*/ 2747963 w 2856548"/>
              <a:gd name="connsiteY4556" fmla="*/ 175384 h 1536506"/>
              <a:gd name="connsiteX4557" fmla="*/ 2749868 w 2856548"/>
              <a:gd name="connsiteY4557" fmla="*/ 179194 h 1536506"/>
              <a:gd name="connsiteX4558" fmla="*/ 2744153 w 2856548"/>
              <a:gd name="connsiteY4558" fmla="*/ 172526 h 1536506"/>
              <a:gd name="connsiteX4559" fmla="*/ 856298 w 2856548"/>
              <a:gd name="connsiteY4559" fmla="*/ 169669 h 1536506"/>
              <a:gd name="connsiteX4560" fmla="*/ 876301 w 2856548"/>
              <a:gd name="connsiteY4560" fmla="*/ 193481 h 1536506"/>
              <a:gd name="connsiteX4561" fmla="*/ 888756 w 2856548"/>
              <a:gd name="connsiteY4561" fmla="*/ 204898 h 1536506"/>
              <a:gd name="connsiteX4562" fmla="*/ 889636 w 2856548"/>
              <a:gd name="connsiteY4562" fmla="*/ 205864 h 1536506"/>
              <a:gd name="connsiteX4563" fmla="*/ 890170 w 2856548"/>
              <a:gd name="connsiteY4563" fmla="*/ 206194 h 1536506"/>
              <a:gd name="connsiteX4564" fmla="*/ 899161 w 2856548"/>
              <a:gd name="connsiteY4564" fmla="*/ 214436 h 1536506"/>
              <a:gd name="connsiteX4565" fmla="*/ 877253 w 2856548"/>
              <a:gd name="connsiteY4565" fmla="*/ 195386 h 1536506"/>
              <a:gd name="connsiteX4566" fmla="*/ 856298 w 2856548"/>
              <a:gd name="connsiteY4566" fmla="*/ 169669 h 1536506"/>
              <a:gd name="connsiteX4567" fmla="*/ 426721 w 2856548"/>
              <a:gd name="connsiteY4567" fmla="*/ 157286 h 1536506"/>
              <a:gd name="connsiteX4568" fmla="*/ 407671 w 2856548"/>
              <a:gd name="connsiteY4568" fmla="*/ 183004 h 1536506"/>
              <a:gd name="connsiteX4569" fmla="*/ 394336 w 2856548"/>
              <a:gd name="connsiteY4569" fmla="*/ 198244 h 1536506"/>
              <a:gd name="connsiteX4570" fmla="*/ 423869 w 2856548"/>
              <a:gd name="connsiteY4570" fmla="*/ 160657 h 1536506"/>
              <a:gd name="connsiteX4571" fmla="*/ 1075373 w 2856548"/>
              <a:gd name="connsiteY4571" fmla="*/ 136331 h 1536506"/>
              <a:gd name="connsiteX4572" fmla="*/ 1043941 w 2856548"/>
              <a:gd name="connsiteY4572" fmla="*/ 181099 h 1536506"/>
              <a:gd name="connsiteX4573" fmla="*/ 1075373 w 2856548"/>
              <a:gd name="connsiteY4573" fmla="*/ 136331 h 1536506"/>
              <a:gd name="connsiteX4574" fmla="*/ 2105026 w 2856548"/>
              <a:gd name="connsiteY4574" fmla="*/ 134426 h 1536506"/>
              <a:gd name="connsiteX4575" fmla="*/ 2127886 w 2856548"/>
              <a:gd name="connsiteY4575" fmla="*/ 164906 h 1536506"/>
              <a:gd name="connsiteX4576" fmla="*/ 2141361 w 2856548"/>
              <a:gd name="connsiteY4576" fmla="*/ 181612 h 1536506"/>
              <a:gd name="connsiteX4577" fmla="*/ 2133482 w 2856548"/>
              <a:gd name="connsiteY4577" fmla="*/ 173836 h 1536506"/>
              <a:gd name="connsiteX4578" fmla="*/ 2105026 w 2856548"/>
              <a:gd name="connsiteY4578" fmla="*/ 134426 h 1536506"/>
              <a:gd name="connsiteX4579" fmla="*/ 1343163 w 2856548"/>
              <a:gd name="connsiteY4579" fmla="*/ 133065 h 1536506"/>
              <a:gd name="connsiteX4580" fmla="*/ 1351003 w 2856548"/>
              <a:gd name="connsiteY4580" fmla="*/ 140141 h 1536506"/>
              <a:gd name="connsiteX4581" fmla="*/ 1379221 w 2856548"/>
              <a:gd name="connsiteY4581" fmla="*/ 178241 h 1536506"/>
              <a:gd name="connsiteX4582" fmla="*/ 1357313 w 2856548"/>
              <a:gd name="connsiteY4582" fmla="*/ 149666 h 1536506"/>
              <a:gd name="connsiteX4583" fmla="*/ 1211581 w 2856548"/>
              <a:gd name="connsiteY4583" fmla="*/ 122044 h 1536506"/>
              <a:gd name="connsiteX4584" fmla="*/ 1186816 w 2856548"/>
              <a:gd name="connsiteY4584" fmla="*/ 147761 h 1536506"/>
              <a:gd name="connsiteX4585" fmla="*/ 1191698 w 2856548"/>
              <a:gd name="connsiteY4585" fmla="*/ 141451 h 1536506"/>
              <a:gd name="connsiteX4586" fmla="*/ 1195614 w 2856548"/>
              <a:gd name="connsiteY4586" fmla="*/ 136873 h 1536506"/>
              <a:gd name="connsiteX4587" fmla="*/ 1205223 w 2856548"/>
              <a:gd name="connsiteY4587" fmla="*/ 127343 h 1536506"/>
              <a:gd name="connsiteX4588" fmla="*/ 1327786 w 2856548"/>
              <a:gd name="connsiteY4588" fmla="*/ 119186 h 1536506"/>
              <a:gd name="connsiteX4589" fmla="*/ 1342192 w 2856548"/>
              <a:gd name="connsiteY4589" fmla="*/ 131926 h 1536506"/>
              <a:gd name="connsiteX4590" fmla="*/ 1343163 w 2856548"/>
              <a:gd name="connsiteY4590" fmla="*/ 133065 h 1536506"/>
              <a:gd name="connsiteX4591" fmla="*/ 2362201 w 2856548"/>
              <a:gd name="connsiteY4591" fmla="*/ 117281 h 1536506"/>
              <a:gd name="connsiteX4592" fmla="*/ 2358877 w 2856548"/>
              <a:gd name="connsiteY4592" fmla="*/ 121924 h 1536506"/>
              <a:gd name="connsiteX4593" fmla="*/ 2358354 w 2856548"/>
              <a:gd name="connsiteY4593" fmla="*/ 122575 h 1536506"/>
              <a:gd name="connsiteX4594" fmla="*/ 2359341 w 2856548"/>
              <a:gd name="connsiteY4594" fmla="*/ 121095 h 1536506"/>
              <a:gd name="connsiteX4595" fmla="*/ 1963103 w 2856548"/>
              <a:gd name="connsiteY4595" fmla="*/ 115376 h 1536506"/>
              <a:gd name="connsiteX4596" fmla="*/ 1991678 w 2856548"/>
              <a:gd name="connsiteY4596" fmla="*/ 142046 h 1536506"/>
              <a:gd name="connsiteX4597" fmla="*/ 1963103 w 2856548"/>
              <a:gd name="connsiteY4597" fmla="*/ 115376 h 1536506"/>
              <a:gd name="connsiteX4598" fmla="*/ 2361725 w 2856548"/>
              <a:gd name="connsiteY4598" fmla="*/ 113471 h 1536506"/>
              <a:gd name="connsiteX4599" fmla="*/ 2355533 w 2856548"/>
              <a:gd name="connsiteY4599" fmla="*/ 122044 h 1536506"/>
              <a:gd name="connsiteX4600" fmla="*/ 2351723 w 2856548"/>
              <a:gd name="connsiteY4600" fmla="*/ 127759 h 1536506"/>
              <a:gd name="connsiteX4601" fmla="*/ 2336483 w 2856548"/>
              <a:gd name="connsiteY4601" fmla="*/ 150619 h 1536506"/>
              <a:gd name="connsiteX4602" fmla="*/ 2359343 w 2856548"/>
              <a:gd name="connsiteY4602" fmla="*/ 116329 h 1536506"/>
              <a:gd name="connsiteX4603" fmla="*/ 2361725 w 2856548"/>
              <a:gd name="connsiteY4603" fmla="*/ 113471 h 1536506"/>
              <a:gd name="connsiteX4604" fmla="*/ 1098233 w 2856548"/>
              <a:gd name="connsiteY4604" fmla="*/ 112519 h 1536506"/>
              <a:gd name="connsiteX4605" fmla="*/ 1069658 w 2856548"/>
              <a:gd name="connsiteY4605" fmla="*/ 154429 h 1536506"/>
              <a:gd name="connsiteX4606" fmla="*/ 1098233 w 2856548"/>
              <a:gd name="connsiteY4606" fmla="*/ 112519 h 1536506"/>
              <a:gd name="connsiteX4607" fmla="*/ 2715014 w 2856548"/>
              <a:gd name="connsiteY4607" fmla="*/ 111117 h 1536506"/>
              <a:gd name="connsiteX4608" fmla="*/ 2729509 w 2856548"/>
              <a:gd name="connsiteY4608" fmla="*/ 129902 h 1536506"/>
              <a:gd name="connsiteX4609" fmla="*/ 2742248 w 2856548"/>
              <a:gd name="connsiteY4609" fmla="*/ 147761 h 1536506"/>
              <a:gd name="connsiteX4610" fmla="*/ 2735581 w 2856548"/>
              <a:gd name="connsiteY4610" fmla="*/ 140141 h 1536506"/>
              <a:gd name="connsiteX4611" fmla="*/ 2715467 w 2856548"/>
              <a:gd name="connsiteY4611" fmla="*/ 111799 h 1536506"/>
              <a:gd name="connsiteX4612" fmla="*/ 1726358 w 2856548"/>
              <a:gd name="connsiteY4612" fmla="*/ 110544 h 1536506"/>
              <a:gd name="connsiteX4613" fmla="*/ 1697356 w 2856548"/>
              <a:gd name="connsiteY4613" fmla="*/ 150619 h 1536506"/>
              <a:gd name="connsiteX4614" fmla="*/ 1678727 w 2856548"/>
              <a:gd name="connsiteY4614" fmla="*/ 175750 h 1536506"/>
              <a:gd name="connsiteX4615" fmla="*/ 1719263 w 2856548"/>
              <a:gd name="connsiteY4615" fmla="*/ 119186 h 1536506"/>
              <a:gd name="connsiteX4616" fmla="*/ 2366963 w 2856548"/>
              <a:gd name="connsiteY4616" fmla="*/ 109661 h 1536506"/>
              <a:gd name="connsiteX4617" fmla="*/ 2359341 w 2856548"/>
              <a:gd name="connsiteY4617" fmla="*/ 121095 h 1536506"/>
              <a:gd name="connsiteX4618" fmla="*/ 2356486 w 2856548"/>
              <a:gd name="connsiteY4618" fmla="*/ 124901 h 1536506"/>
              <a:gd name="connsiteX4619" fmla="*/ 2358354 w 2856548"/>
              <a:gd name="connsiteY4619" fmla="*/ 122575 h 1536506"/>
              <a:gd name="connsiteX4620" fmla="*/ 2357589 w 2856548"/>
              <a:gd name="connsiteY4620" fmla="*/ 123723 h 1536506"/>
              <a:gd name="connsiteX4621" fmla="*/ 2333952 w 2856548"/>
              <a:gd name="connsiteY4621" fmla="*/ 156736 h 1536506"/>
              <a:gd name="connsiteX4622" fmla="*/ 2333983 w 2856548"/>
              <a:gd name="connsiteY4622" fmla="*/ 156691 h 1536506"/>
              <a:gd name="connsiteX4623" fmla="*/ 2366963 w 2856548"/>
              <a:gd name="connsiteY4623" fmla="*/ 109661 h 1536506"/>
              <a:gd name="connsiteX4624" fmla="*/ 806060 w 2856548"/>
              <a:gd name="connsiteY4624" fmla="*/ 109335 h 1536506"/>
              <a:gd name="connsiteX4625" fmla="*/ 809626 w 2856548"/>
              <a:gd name="connsiteY4625" fmla="*/ 113471 h 1536506"/>
              <a:gd name="connsiteX4626" fmla="*/ 810578 w 2856548"/>
              <a:gd name="connsiteY4626" fmla="*/ 115376 h 1536506"/>
              <a:gd name="connsiteX4627" fmla="*/ 1273493 w 2856548"/>
              <a:gd name="connsiteY4627" fmla="*/ 100136 h 1536506"/>
              <a:gd name="connsiteX4628" fmla="*/ 1290638 w 2856548"/>
              <a:gd name="connsiteY4628" fmla="*/ 102041 h 1536506"/>
              <a:gd name="connsiteX4629" fmla="*/ 1284923 w 2856548"/>
              <a:gd name="connsiteY4629" fmla="*/ 102041 h 1536506"/>
              <a:gd name="connsiteX4630" fmla="*/ 1281113 w 2856548"/>
              <a:gd name="connsiteY4630" fmla="*/ 101089 h 1536506"/>
              <a:gd name="connsiteX4631" fmla="*/ 1276351 w 2856548"/>
              <a:gd name="connsiteY4631" fmla="*/ 101089 h 1536506"/>
              <a:gd name="connsiteX4632" fmla="*/ 1266826 w 2856548"/>
              <a:gd name="connsiteY4632" fmla="*/ 101089 h 1536506"/>
              <a:gd name="connsiteX4633" fmla="*/ 1258253 w 2856548"/>
              <a:gd name="connsiteY4633" fmla="*/ 102041 h 1536506"/>
              <a:gd name="connsiteX4634" fmla="*/ 1273493 w 2856548"/>
              <a:gd name="connsiteY4634" fmla="*/ 100136 h 1536506"/>
              <a:gd name="connsiteX4635" fmla="*/ 794386 w 2856548"/>
              <a:gd name="connsiteY4635" fmla="*/ 94421 h 1536506"/>
              <a:gd name="connsiteX4636" fmla="*/ 800339 w 2856548"/>
              <a:gd name="connsiteY4636" fmla="*/ 101684 h 1536506"/>
              <a:gd name="connsiteX4637" fmla="*/ 806060 w 2856548"/>
              <a:gd name="connsiteY4637" fmla="*/ 109335 h 1536506"/>
              <a:gd name="connsiteX4638" fmla="*/ 801036 w 2856548"/>
              <a:gd name="connsiteY4638" fmla="*/ 103506 h 1536506"/>
              <a:gd name="connsiteX4639" fmla="*/ 800101 w 2856548"/>
              <a:gd name="connsiteY4639" fmla="*/ 102280 h 1536506"/>
              <a:gd name="connsiteX4640" fmla="*/ 794386 w 2856548"/>
              <a:gd name="connsiteY4640" fmla="*/ 94421 h 1536506"/>
              <a:gd name="connsiteX4641" fmla="*/ 1428555 w 2856548"/>
              <a:gd name="connsiteY4641" fmla="*/ 92923 h 1536506"/>
              <a:gd name="connsiteX4642" fmla="*/ 1442086 w 2856548"/>
              <a:gd name="connsiteY4642" fmla="*/ 108709 h 1536506"/>
              <a:gd name="connsiteX4643" fmla="*/ 1468756 w 2856548"/>
              <a:gd name="connsiteY4643" fmla="*/ 146809 h 1536506"/>
              <a:gd name="connsiteX4644" fmla="*/ 1424771 w 2856548"/>
              <a:gd name="connsiteY4644" fmla="*/ 84052 h 1536506"/>
              <a:gd name="connsiteX4645" fmla="*/ 1432561 w 2856548"/>
              <a:gd name="connsiteY4645" fmla="*/ 91564 h 1536506"/>
              <a:gd name="connsiteX4646" fmla="*/ 1431608 w 2856548"/>
              <a:gd name="connsiteY4646" fmla="*/ 92516 h 1536506"/>
              <a:gd name="connsiteX4647" fmla="*/ 1498283 w 2856548"/>
              <a:gd name="connsiteY4647" fmla="*/ 182051 h 1536506"/>
              <a:gd name="connsiteX4648" fmla="*/ 1466851 w 2856548"/>
              <a:gd name="connsiteY4648" fmla="*/ 141094 h 1536506"/>
              <a:gd name="connsiteX4649" fmla="*/ 1418130 w 2856548"/>
              <a:gd name="connsiteY4649" fmla="*/ 80760 h 1536506"/>
              <a:gd name="connsiteX4650" fmla="*/ 1423988 w 2856548"/>
              <a:gd name="connsiteY4650" fmla="*/ 86801 h 1536506"/>
              <a:gd name="connsiteX4651" fmla="*/ 1428555 w 2856548"/>
              <a:gd name="connsiteY4651" fmla="*/ 92923 h 1536506"/>
              <a:gd name="connsiteX4652" fmla="*/ 49029 w 2856548"/>
              <a:gd name="connsiteY4652" fmla="*/ 79368 h 1536506"/>
              <a:gd name="connsiteX4653" fmla="*/ 51436 w 2856548"/>
              <a:gd name="connsiteY4653" fmla="*/ 80134 h 1536506"/>
              <a:gd name="connsiteX4654" fmla="*/ 53465 w 2856548"/>
              <a:gd name="connsiteY4654" fmla="*/ 81487 h 1536506"/>
              <a:gd name="connsiteX4655" fmla="*/ 40006 w 2856548"/>
              <a:gd name="connsiteY4655" fmla="*/ 77276 h 1536506"/>
              <a:gd name="connsiteX4656" fmla="*/ 44649 w 2856548"/>
              <a:gd name="connsiteY4656" fmla="*/ 77277 h 1536506"/>
              <a:gd name="connsiteX4657" fmla="*/ 49029 w 2856548"/>
              <a:gd name="connsiteY4657" fmla="*/ 79368 h 1536506"/>
              <a:gd name="connsiteX4658" fmla="*/ 43578 w 2856548"/>
              <a:gd name="connsiteY4658" fmla="*/ 77634 h 1536506"/>
              <a:gd name="connsiteX4659" fmla="*/ 40006 w 2856548"/>
              <a:gd name="connsiteY4659" fmla="*/ 77276 h 1536506"/>
              <a:gd name="connsiteX4660" fmla="*/ 2683193 w 2856548"/>
              <a:gd name="connsiteY4660" fmla="*/ 72514 h 1536506"/>
              <a:gd name="connsiteX4661" fmla="*/ 2689385 w 2856548"/>
              <a:gd name="connsiteY4661" fmla="*/ 79301 h 1536506"/>
              <a:gd name="connsiteX4662" fmla="*/ 2690367 w 2856548"/>
              <a:gd name="connsiteY4662" fmla="*/ 80669 h 1536506"/>
              <a:gd name="connsiteX4663" fmla="*/ 60961 w 2856548"/>
              <a:gd name="connsiteY4663" fmla="*/ 65846 h 1536506"/>
              <a:gd name="connsiteX4664" fmla="*/ 61913 w 2856548"/>
              <a:gd name="connsiteY4664" fmla="*/ 65846 h 1536506"/>
              <a:gd name="connsiteX4665" fmla="*/ 71292 w 2856548"/>
              <a:gd name="connsiteY4665" fmla="*/ 70829 h 1536506"/>
              <a:gd name="connsiteX4666" fmla="*/ 78672 w 2856548"/>
              <a:gd name="connsiteY4666" fmla="*/ 75749 h 1536506"/>
              <a:gd name="connsiteX4667" fmla="*/ 80153 w 2856548"/>
              <a:gd name="connsiteY4667" fmla="*/ 76813 h 1536506"/>
              <a:gd name="connsiteX4668" fmla="*/ 40006 w 2856548"/>
              <a:gd name="connsiteY4668" fmla="*/ 63941 h 1536506"/>
              <a:gd name="connsiteX4669" fmla="*/ 52388 w 2856548"/>
              <a:gd name="connsiteY4669" fmla="*/ 67751 h 1536506"/>
              <a:gd name="connsiteX4670" fmla="*/ 63818 w 2856548"/>
              <a:gd name="connsiteY4670" fmla="*/ 73466 h 1536506"/>
              <a:gd name="connsiteX4671" fmla="*/ 64390 w 2856548"/>
              <a:gd name="connsiteY4671" fmla="*/ 73974 h 1536506"/>
              <a:gd name="connsiteX4672" fmla="*/ 62866 w 2856548"/>
              <a:gd name="connsiteY4672" fmla="*/ 73466 h 1536506"/>
              <a:gd name="connsiteX4673" fmla="*/ 53341 w 2856548"/>
              <a:gd name="connsiteY4673" fmla="*/ 68704 h 1536506"/>
              <a:gd name="connsiteX4674" fmla="*/ 40006 w 2856548"/>
              <a:gd name="connsiteY4674" fmla="*/ 63941 h 1536506"/>
              <a:gd name="connsiteX4675" fmla="*/ 1766779 w 2856548"/>
              <a:gd name="connsiteY4675" fmla="*/ 61305 h 1536506"/>
              <a:gd name="connsiteX4676" fmla="*/ 1726358 w 2856548"/>
              <a:gd name="connsiteY4676" fmla="*/ 110544 h 1536506"/>
              <a:gd name="connsiteX4677" fmla="*/ 1749743 w 2856548"/>
              <a:gd name="connsiteY4677" fmla="*/ 78229 h 1536506"/>
              <a:gd name="connsiteX4678" fmla="*/ 2681288 w 2856548"/>
              <a:gd name="connsiteY4678" fmla="*/ 58226 h 1536506"/>
              <a:gd name="connsiteX4679" fmla="*/ 2707958 w 2856548"/>
              <a:gd name="connsiteY4679" fmla="*/ 90611 h 1536506"/>
              <a:gd name="connsiteX4680" fmla="*/ 2698433 w 2856548"/>
              <a:gd name="connsiteY4680" fmla="*/ 79181 h 1536506"/>
              <a:gd name="connsiteX4681" fmla="*/ 2687956 w 2856548"/>
              <a:gd name="connsiteY4681" fmla="*/ 67751 h 1536506"/>
              <a:gd name="connsiteX4682" fmla="*/ 2681288 w 2856548"/>
              <a:gd name="connsiteY4682" fmla="*/ 58226 h 1536506"/>
              <a:gd name="connsiteX4683" fmla="*/ 2668906 w 2856548"/>
              <a:gd name="connsiteY4683" fmla="*/ 56321 h 1536506"/>
              <a:gd name="connsiteX4684" fmla="*/ 2686051 w 2856548"/>
              <a:gd name="connsiteY4684" fmla="*/ 72514 h 1536506"/>
              <a:gd name="connsiteX4685" fmla="*/ 2704148 w 2856548"/>
              <a:gd name="connsiteY4685" fmla="*/ 94421 h 1536506"/>
              <a:gd name="connsiteX4686" fmla="*/ 2689861 w 2856548"/>
              <a:gd name="connsiteY4686" fmla="*/ 77276 h 1536506"/>
              <a:gd name="connsiteX4687" fmla="*/ 2668906 w 2856548"/>
              <a:gd name="connsiteY4687" fmla="*/ 56321 h 1536506"/>
              <a:gd name="connsiteX4688" fmla="*/ 520106 w 2856548"/>
              <a:gd name="connsiteY4688" fmla="*/ 51338 h 1536506"/>
              <a:gd name="connsiteX4689" fmla="*/ 500371 w 2856548"/>
              <a:gd name="connsiteY4689" fmla="*/ 69688 h 1536506"/>
              <a:gd name="connsiteX4690" fmla="*/ 508636 w 2856548"/>
              <a:gd name="connsiteY4690" fmla="*/ 60131 h 1536506"/>
              <a:gd name="connsiteX4691" fmla="*/ 1777004 w 2856548"/>
              <a:gd name="connsiteY4691" fmla="*/ 51146 h 1536506"/>
              <a:gd name="connsiteX4692" fmla="*/ 1766779 w 2856548"/>
              <a:gd name="connsiteY4692" fmla="*/ 61305 h 1536506"/>
              <a:gd name="connsiteX4693" fmla="*/ 1771651 w 2856548"/>
              <a:gd name="connsiteY4693" fmla="*/ 55369 h 1536506"/>
              <a:gd name="connsiteX4694" fmla="*/ 1385955 w 2856548"/>
              <a:gd name="connsiteY4694" fmla="*/ 46623 h 1536506"/>
              <a:gd name="connsiteX4695" fmla="*/ 1394461 w 2856548"/>
              <a:gd name="connsiteY4695" fmla="*/ 52511 h 1536506"/>
              <a:gd name="connsiteX4696" fmla="*/ 1423988 w 2856548"/>
              <a:gd name="connsiteY4696" fmla="*/ 82991 h 1536506"/>
              <a:gd name="connsiteX4697" fmla="*/ 1424771 w 2856548"/>
              <a:gd name="connsiteY4697" fmla="*/ 84052 h 1536506"/>
              <a:gd name="connsiteX4698" fmla="*/ 1402756 w 2856548"/>
              <a:gd name="connsiteY4698" fmla="*/ 62823 h 1536506"/>
              <a:gd name="connsiteX4699" fmla="*/ 1402081 w 2856548"/>
              <a:gd name="connsiteY4699" fmla="*/ 62036 h 1536506"/>
              <a:gd name="connsiteX4700" fmla="*/ 1400884 w 2856548"/>
              <a:gd name="connsiteY4700" fmla="*/ 61019 h 1536506"/>
              <a:gd name="connsiteX4701" fmla="*/ 2653401 w 2856548"/>
              <a:gd name="connsiteY4701" fmla="*/ 46591 h 1536506"/>
              <a:gd name="connsiteX4702" fmla="*/ 2662238 w 2856548"/>
              <a:gd name="connsiteY4702" fmla="*/ 53464 h 1536506"/>
              <a:gd name="connsiteX4703" fmla="*/ 2673668 w 2856548"/>
              <a:gd name="connsiteY4703" fmla="*/ 63941 h 1536506"/>
              <a:gd name="connsiteX4704" fmla="*/ 2689861 w 2856548"/>
              <a:gd name="connsiteY4704" fmla="*/ 80134 h 1536506"/>
              <a:gd name="connsiteX4705" fmla="*/ 2677949 w 2856548"/>
              <a:gd name="connsiteY4705" fmla="*/ 69175 h 1536506"/>
              <a:gd name="connsiteX4706" fmla="*/ 2667953 w 2856548"/>
              <a:gd name="connsiteY4706" fmla="*/ 59179 h 1536506"/>
              <a:gd name="connsiteX4707" fmla="*/ 2664193 w 2856548"/>
              <a:gd name="connsiteY4707" fmla="*/ 56520 h 1536506"/>
              <a:gd name="connsiteX4708" fmla="*/ 2655890 w 2856548"/>
              <a:gd name="connsiteY4708" fmla="*/ 48881 h 1536506"/>
              <a:gd name="connsiteX4709" fmla="*/ 2658428 w 2856548"/>
              <a:gd name="connsiteY4709" fmla="*/ 50606 h 1536506"/>
              <a:gd name="connsiteX4710" fmla="*/ 2654142 w 2856548"/>
              <a:gd name="connsiteY4710" fmla="*/ 47273 h 1536506"/>
              <a:gd name="connsiteX4711" fmla="*/ 1796461 w 2856548"/>
              <a:gd name="connsiteY4711" fmla="*/ 35795 h 1536506"/>
              <a:gd name="connsiteX4712" fmla="*/ 1777004 w 2856548"/>
              <a:gd name="connsiteY4712" fmla="*/ 51146 h 1536506"/>
              <a:gd name="connsiteX4713" fmla="*/ 1786296 w 2856548"/>
              <a:gd name="connsiteY4713" fmla="*/ 41915 h 1536506"/>
              <a:gd name="connsiteX4714" fmla="*/ 2442728 w 2856548"/>
              <a:gd name="connsiteY4714" fmla="*/ 33612 h 1536506"/>
              <a:gd name="connsiteX4715" fmla="*/ 2432686 w 2856548"/>
              <a:gd name="connsiteY4715" fmla="*/ 41595 h 1536506"/>
              <a:gd name="connsiteX4716" fmla="*/ 2432686 w 2856548"/>
              <a:gd name="connsiteY4716" fmla="*/ 41201 h 1536506"/>
              <a:gd name="connsiteX4717" fmla="*/ 2441258 w 2856548"/>
              <a:gd name="connsiteY4717" fmla="*/ 34414 h 1536506"/>
              <a:gd name="connsiteX4718" fmla="*/ 1365272 w 2856548"/>
              <a:gd name="connsiteY4718" fmla="*/ 32304 h 1536506"/>
              <a:gd name="connsiteX4719" fmla="*/ 1379221 w 2856548"/>
              <a:gd name="connsiteY4719" fmla="*/ 40129 h 1536506"/>
              <a:gd name="connsiteX4720" fmla="*/ 1385955 w 2856548"/>
              <a:gd name="connsiteY4720" fmla="*/ 46623 h 1536506"/>
              <a:gd name="connsiteX4721" fmla="*/ 1375169 w 2856548"/>
              <a:gd name="connsiteY4721" fmla="*/ 39156 h 1536506"/>
              <a:gd name="connsiteX4722" fmla="*/ 1375054 w 2856548"/>
              <a:gd name="connsiteY4722" fmla="*/ 39058 h 1536506"/>
              <a:gd name="connsiteX4723" fmla="*/ 1374915 w 2856548"/>
              <a:gd name="connsiteY4723" fmla="*/ 38980 h 1536506"/>
              <a:gd name="connsiteX4724" fmla="*/ 2858 w 2856548"/>
              <a:gd name="connsiteY4724" fmla="*/ 30604 h 1536506"/>
              <a:gd name="connsiteX4725" fmla="*/ 43816 w 2856548"/>
              <a:gd name="connsiteY4725" fmla="*/ 36319 h 1536506"/>
              <a:gd name="connsiteX4726" fmla="*/ 48261 w 2856548"/>
              <a:gd name="connsiteY4726" fmla="*/ 38171 h 1536506"/>
              <a:gd name="connsiteX4727" fmla="*/ 2449113 w 2856548"/>
              <a:gd name="connsiteY4727" fmla="*/ 30130 h 1536506"/>
              <a:gd name="connsiteX4728" fmla="*/ 2442728 w 2856548"/>
              <a:gd name="connsiteY4728" fmla="*/ 33612 h 1536506"/>
              <a:gd name="connsiteX4729" fmla="*/ 2444116 w 2856548"/>
              <a:gd name="connsiteY4729" fmla="*/ 32509 h 1536506"/>
              <a:gd name="connsiteX4730" fmla="*/ 1991477 w 2856548"/>
              <a:gd name="connsiteY4730" fmla="*/ 27893 h 1536506"/>
              <a:gd name="connsiteX4731" fmla="*/ 1993583 w 2856548"/>
              <a:gd name="connsiteY4731" fmla="*/ 28699 h 1536506"/>
              <a:gd name="connsiteX4732" fmla="*/ 1995969 w 2856548"/>
              <a:gd name="connsiteY4732" fmla="*/ 30313 h 1536506"/>
              <a:gd name="connsiteX4733" fmla="*/ 1991831 w 2856548"/>
              <a:gd name="connsiteY4733" fmla="*/ 28125 h 1536506"/>
              <a:gd name="connsiteX4734" fmla="*/ 728947 w 2856548"/>
              <a:gd name="connsiteY4734" fmla="*/ 27329 h 1536506"/>
              <a:gd name="connsiteX4735" fmla="*/ 743904 w 2856548"/>
              <a:gd name="connsiteY4735" fmla="*/ 34771 h 1536506"/>
              <a:gd name="connsiteX4736" fmla="*/ 781051 w 2856548"/>
              <a:gd name="connsiteY4736" fmla="*/ 66799 h 1536506"/>
              <a:gd name="connsiteX4737" fmla="*/ 769621 w 2856548"/>
              <a:gd name="connsiteY4737" fmla="*/ 57274 h 1536506"/>
              <a:gd name="connsiteX4738" fmla="*/ 812483 w 2856548"/>
              <a:gd name="connsiteY4738" fmla="*/ 105851 h 1536506"/>
              <a:gd name="connsiteX4739" fmla="*/ 857251 w 2856548"/>
              <a:gd name="connsiteY4739" fmla="*/ 167764 h 1536506"/>
              <a:gd name="connsiteX4740" fmla="*/ 880706 w 2856548"/>
              <a:gd name="connsiteY4740" fmla="*/ 195506 h 1536506"/>
              <a:gd name="connsiteX4741" fmla="*/ 904368 w 2856548"/>
              <a:gd name="connsiteY4741" fmla="*/ 214971 h 1536506"/>
              <a:gd name="connsiteX4742" fmla="*/ 890170 w 2856548"/>
              <a:gd name="connsiteY4742" fmla="*/ 206194 h 1536506"/>
              <a:gd name="connsiteX4743" fmla="*/ 888756 w 2856548"/>
              <a:gd name="connsiteY4743" fmla="*/ 204898 h 1536506"/>
              <a:gd name="connsiteX4744" fmla="*/ 859156 w 2856548"/>
              <a:gd name="connsiteY4744" fmla="*/ 172408 h 1536506"/>
              <a:gd name="connsiteX4745" fmla="*/ 828676 w 2856548"/>
              <a:gd name="connsiteY4745" fmla="*/ 129664 h 1536506"/>
              <a:gd name="connsiteX4746" fmla="*/ 794386 w 2856548"/>
              <a:gd name="connsiteY4746" fmla="*/ 83944 h 1536506"/>
              <a:gd name="connsiteX4747" fmla="*/ 748666 w 2856548"/>
              <a:gd name="connsiteY4747" fmla="*/ 39176 h 1536506"/>
              <a:gd name="connsiteX4748" fmla="*/ 2003454 w 2856548"/>
              <a:gd name="connsiteY4748" fmla="*/ 26554 h 1536506"/>
              <a:gd name="connsiteX4749" fmla="*/ 2004061 w 2856548"/>
              <a:gd name="connsiteY4749" fmla="*/ 26794 h 1536506"/>
              <a:gd name="connsiteX4750" fmla="*/ 2034541 w 2856548"/>
              <a:gd name="connsiteY4750" fmla="*/ 47749 h 1536506"/>
              <a:gd name="connsiteX4751" fmla="*/ 1351508 w 2856548"/>
              <a:gd name="connsiteY4751" fmla="*/ 24583 h 1536506"/>
              <a:gd name="connsiteX4752" fmla="*/ 1357313 w 2856548"/>
              <a:gd name="connsiteY4752" fmla="*/ 26794 h 1536506"/>
              <a:gd name="connsiteX4753" fmla="*/ 1365272 w 2856548"/>
              <a:gd name="connsiteY4753" fmla="*/ 32304 h 1536506"/>
              <a:gd name="connsiteX4754" fmla="*/ 2461676 w 2856548"/>
              <a:gd name="connsiteY4754" fmla="*/ 24147 h 1536506"/>
              <a:gd name="connsiteX4755" fmla="*/ 2449113 w 2856548"/>
              <a:gd name="connsiteY4755" fmla="*/ 30130 h 1536506"/>
              <a:gd name="connsiteX4756" fmla="*/ 2456931 w 2856548"/>
              <a:gd name="connsiteY4756" fmla="*/ 25865 h 1536506"/>
              <a:gd name="connsiteX4757" fmla="*/ 1983342 w 2856548"/>
              <a:gd name="connsiteY4757" fmla="*/ 23638 h 1536506"/>
              <a:gd name="connsiteX4758" fmla="*/ 1986916 w 2856548"/>
              <a:gd name="connsiteY4758" fmla="*/ 24889 h 1536506"/>
              <a:gd name="connsiteX4759" fmla="*/ 1991477 w 2856548"/>
              <a:gd name="connsiteY4759" fmla="*/ 27893 h 1536506"/>
              <a:gd name="connsiteX4760" fmla="*/ 1991161 w 2856548"/>
              <a:gd name="connsiteY4760" fmla="*/ 27772 h 1536506"/>
              <a:gd name="connsiteX4761" fmla="*/ 1831508 w 2856548"/>
              <a:gd name="connsiteY4761" fmla="*/ 23474 h 1536506"/>
              <a:gd name="connsiteX4762" fmla="*/ 1829712 w 2856548"/>
              <a:gd name="connsiteY4762" fmla="*/ 24560 h 1536506"/>
              <a:gd name="connsiteX4763" fmla="*/ 1825943 w 2856548"/>
              <a:gd name="connsiteY4763" fmla="*/ 25841 h 1536506"/>
              <a:gd name="connsiteX4764" fmla="*/ 1809859 w 2856548"/>
              <a:gd name="connsiteY4764" fmla="*/ 36564 h 1536506"/>
              <a:gd name="connsiteX4765" fmla="*/ 1794511 w 2856548"/>
              <a:gd name="connsiteY4765" fmla="*/ 45844 h 1536506"/>
              <a:gd name="connsiteX4766" fmla="*/ 1822133 w 2856548"/>
              <a:gd name="connsiteY4766" fmla="*/ 26794 h 1536506"/>
              <a:gd name="connsiteX4767" fmla="*/ 2462213 w 2856548"/>
              <a:gd name="connsiteY4767" fmla="*/ 22984 h 1536506"/>
              <a:gd name="connsiteX4768" fmla="*/ 2456931 w 2856548"/>
              <a:gd name="connsiteY4768" fmla="*/ 25865 h 1536506"/>
              <a:gd name="connsiteX4769" fmla="*/ 2452527 w 2856548"/>
              <a:gd name="connsiteY4769" fmla="*/ 27460 h 1536506"/>
              <a:gd name="connsiteX4770" fmla="*/ 2453272 w 2856548"/>
              <a:gd name="connsiteY4770" fmla="*/ 27048 h 1536506"/>
              <a:gd name="connsiteX4771" fmla="*/ 1821538 w 2856548"/>
              <a:gd name="connsiteY4771" fmla="*/ 20698 h 1536506"/>
              <a:gd name="connsiteX4772" fmla="*/ 1796461 w 2856548"/>
              <a:gd name="connsiteY4772" fmla="*/ 35795 h 1536506"/>
              <a:gd name="connsiteX4773" fmla="*/ 1808323 w 2856548"/>
              <a:gd name="connsiteY4773" fmla="*/ 26437 h 1536506"/>
              <a:gd name="connsiteX4774" fmla="*/ 1827430 w 2856548"/>
              <a:gd name="connsiteY4774" fmla="*/ 20100 h 1536506"/>
              <a:gd name="connsiteX4775" fmla="*/ 1810703 w 2856548"/>
              <a:gd name="connsiteY4775" fmla="*/ 27746 h 1536506"/>
              <a:gd name="connsiteX4776" fmla="*/ 1821181 w 2856548"/>
              <a:gd name="connsiteY4776" fmla="*/ 22031 h 1536506"/>
              <a:gd name="connsiteX4777" fmla="*/ 2467230 w 2856548"/>
              <a:gd name="connsiteY4777" fmla="*/ 19334 h 1536506"/>
              <a:gd name="connsiteX4778" fmla="*/ 2453272 w 2856548"/>
              <a:gd name="connsiteY4778" fmla="*/ 27048 h 1536506"/>
              <a:gd name="connsiteX4779" fmla="*/ 2451736 w 2856548"/>
              <a:gd name="connsiteY4779" fmla="*/ 27746 h 1536506"/>
              <a:gd name="connsiteX4780" fmla="*/ 2452527 w 2856548"/>
              <a:gd name="connsiteY4780" fmla="*/ 27460 h 1536506"/>
              <a:gd name="connsiteX4781" fmla="*/ 2436496 w 2856548"/>
              <a:gd name="connsiteY4781" fmla="*/ 36319 h 1536506"/>
              <a:gd name="connsiteX4782" fmla="*/ 2443163 w 2856548"/>
              <a:gd name="connsiteY4782" fmla="*/ 32509 h 1536506"/>
              <a:gd name="connsiteX4783" fmla="*/ 2457451 w 2856548"/>
              <a:gd name="connsiteY4783" fmla="*/ 23936 h 1536506"/>
              <a:gd name="connsiteX4784" fmla="*/ 710285 w 2856548"/>
              <a:gd name="connsiteY4784" fmla="*/ 18044 h 1536506"/>
              <a:gd name="connsiteX4785" fmla="*/ 718543 w 2856548"/>
              <a:gd name="connsiteY4785" fmla="*/ 21079 h 1536506"/>
              <a:gd name="connsiteX4786" fmla="*/ 728947 w 2856548"/>
              <a:gd name="connsiteY4786" fmla="*/ 27329 h 1536506"/>
              <a:gd name="connsiteX4787" fmla="*/ 2479840 w 2856548"/>
              <a:gd name="connsiteY4787" fmla="*/ 14627 h 1536506"/>
              <a:gd name="connsiteX4788" fmla="*/ 2473643 w 2856548"/>
              <a:gd name="connsiteY4788" fmla="*/ 16316 h 1536506"/>
              <a:gd name="connsiteX4789" fmla="*/ 2467230 w 2856548"/>
              <a:gd name="connsiteY4789" fmla="*/ 19334 h 1536506"/>
              <a:gd name="connsiteX4790" fmla="*/ 2472691 w 2856548"/>
              <a:gd name="connsiteY4790" fmla="*/ 16316 h 1536506"/>
              <a:gd name="connsiteX4791" fmla="*/ 1325163 w 2856548"/>
              <a:gd name="connsiteY4791" fmla="*/ 14547 h 1536506"/>
              <a:gd name="connsiteX4792" fmla="*/ 1340168 w 2856548"/>
              <a:gd name="connsiteY4792" fmla="*/ 18221 h 1536506"/>
              <a:gd name="connsiteX4793" fmla="*/ 1351508 w 2856548"/>
              <a:gd name="connsiteY4793" fmla="*/ 24583 h 1536506"/>
              <a:gd name="connsiteX4794" fmla="*/ 1344536 w 2856548"/>
              <a:gd name="connsiteY4794" fmla="*/ 21927 h 1536506"/>
              <a:gd name="connsiteX4795" fmla="*/ 1343026 w 2856548"/>
              <a:gd name="connsiteY4795" fmla="*/ 21079 h 1536506"/>
              <a:gd name="connsiteX4796" fmla="*/ 1337690 w 2856548"/>
              <a:gd name="connsiteY4796" fmla="*/ 19319 h 1536506"/>
              <a:gd name="connsiteX4797" fmla="*/ 1954864 w 2856548"/>
              <a:gd name="connsiteY4797" fmla="*/ 13671 h 1536506"/>
              <a:gd name="connsiteX4798" fmla="*/ 1970843 w 2856548"/>
              <a:gd name="connsiteY4798" fmla="*/ 17031 h 1536506"/>
              <a:gd name="connsiteX4799" fmla="*/ 1983342 w 2856548"/>
              <a:gd name="connsiteY4799" fmla="*/ 23638 h 1536506"/>
              <a:gd name="connsiteX4800" fmla="*/ 2484121 w 2856548"/>
              <a:gd name="connsiteY4800" fmla="*/ 13459 h 1536506"/>
              <a:gd name="connsiteX4801" fmla="*/ 2483473 w 2856548"/>
              <a:gd name="connsiteY4801" fmla="*/ 13768 h 1536506"/>
              <a:gd name="connsiteX4802" fmla="*/ 2479840 w 2856548"/>
              <a:gd name="connsiteY4802" fmla="*/ 14627 h 1536506"/>
              <a:gd name="connsiteX4803" fmla="*/ 1948816 w 2856548"/>
              <a:gd name="connsiteY4803" fmla="*/ 11554 h 1536506"/>
              <a:gd name="connsiteX4804" fmla="*/ 1954864 w 2856548"/>
              <a:gd name="connsiteY4804" fmla="*/ 13671 h 1536506"/>
              <a:gd name="connsiteX4805" fmla="*/ 1953709 w 2856548"/>
              <a:gd name="connsiteY4805" fmla="*/ 13428 h 1536506"/>
              <a:gd name="connsiteX4806" fmla="*/ 1844261 w 2856548"/>
              <a:gd name="connsiteY4806" fmla="*/ 10832 h 1536506"/>
              <a:gd name="connsiteX4807" fmla="*/ 1821538 w 2856548"/>
              <a:gd name="connsiteY4807" fmla="*/ 20698 h 1536506"/>
              <a:gd name="connsiteX4808" fmla="*/ 1833563 w 2856548"/>
              <a:gd name="connsiteY4808" fmla="*/ 13459 h 1536506"/>
              <a:gd name="connsiteX4809" fmla="*/ 2550796 w 2856548"/>
              <a:gd name="connsiteY4809" fmla="*/ 10601 h 1536506"/>
              <a:gd name="connsiteX4810" fmla="*/ 2578418 w 2856548"/>
              <a:gd name="connsiteY4810" fmla="*/ 10601 h 1536506"/>
              <a:gd name="connsiteX4811" fmla="*/ 2642236 w 2856548"/>
              <a:gd name="connsiteY4811" fmla="*/ 36319 h 1536506"/>
              <a:gd name="connsiteX4812" fmla="*/ 2653401 w 2856548"/>
              <a:gd name="connsiteY4812" fmla="*/ 46591 h 1536506"/>
              <a:gd name="connsiteX4813" fmla="*/ 2645093 w 2856548"/>
              <a:gd name="connsiteY4813" fmla="*/ 40129 h 1536506"/>
              <a:gd name="connsiteX4814" fmla="*/ 2649856 w 2856548"/>
              <a:gd name="connsiteY4814" fmla="*/ 43939 h 1536506"/>
              <a:gd name="connsiteX4815" fmla="*/ 2654142 w 2856548"/>
              <a:gd name="connsiteY4815" fmla="*/ 47273 h 1536506"/>
              <a:gd name="connsiteX4816" fmla="*/ 2655890 w 2856548"/>
              <a:gd name="connsiteY4816" fmla="*/ 48881 h 1536506"/>
              <a:gd name="connsiteX4817" fmla="*/ 2631282 w 2856548"/>
              <a:gd name="connsiteY4817" fmla="*/ 32152 h 1536506"/>
              <a:gd name="connsiteX4818" fmla="*/ 2598421 w 2856548"/>
              <a:gd name="connsiteY4818" fmla="*/ 17269 h 1536506"/>
              <a:gd name="connsiteX4819" fmla="*/ 2586663 w 2856548"/>
              <a:gd name="connsiteY4819" fmla="*/ 15912 h 1536506"/>
              <a:gd name="connsiteX4820" fmla="*/ 2577466 w 2856548"/>
              <a:gd name="connsiteY4820" fmla="*/ 12506 h 1536506"/>
              <a:gd name="connsiteX4821" fmla="*/ 1867853 w 2856548"/>
              <a:gd name="connsiteY4821" fmla="*/ 10601 h 1536506"/>
              <a:gd name="connsiteX4822" fmla="*/ 1831508 w 2856548"/>
              <a:gd name="connsiteY4822" fmla="*/ 23474 h 1536506"/>
              <a:gd name="connsiteX4823" fmla="*/ 1835468 w 2856548"/>
              <a:gd name="connsiteY4823" fmla="*/ 21079 h 1536506"/>
              <a:gd name="connsiteX4824" fmla="*/ 1854518 w 2856548"/>
              <a:gd name="connsiteY4824" fmla="*/ 14411 h 1536506"/>
              <a:gd name="connsiteX4825" fmla="*/ 1867853 w 2856548"/>
              <a:gd name="connsiteY4825" fmla="*/ 10601 h 1536506"/>
              <a:gd name="connsiteX4826" fmla="*/ 1309300 w 2856548"/>
              <a:gd name="connsiteY4826" fmla="*/ 9952 h 1536506"/>
              <a:gd name="connsiteX4827" fmla="*/ 1314808 w 2856548"/>
              <a:gd name="connsiteY4827" fmla="*/ 10602 h 1536506"/>
              <a:gd name="connsiteX4828" fmla="*/ 1325163 w 2856548"/>
              <a:gd name="connsiteY4828" fmla="*/ 14547 h 1536506"/>
              <a:gd name="connsiteX4829" fmla="*/ 1317648 w 2856548"/>
              <a:gd name="connsiteY4829" fmla="*/ 12706 h 1536506"/>
              <a:gd name="connsiteX4830" fmla="*/ 686044 w 2856548"/>
              <a:gd name="connsiteY4830" fmla="*/ 9136 h 1536506"/>
              <a:gd name="connsiteX4831" fmla="*/ 695326 w 2856548"/>
              <a:gd name="connsiteY4831" fmla="*/ 10601 h 1536506"/>
              <a:gd name="connsiteX4832" fmla="*/ 710285 w 2856548"/>
              <a:gd name="connsiteY4832" fmla="*/ 18044 h 1536506"/>
              <a:gd name="connsiteX4833" fmla="*/ 2503263 w 2856548"/>
              <a:gd name="connsiteY4833" fmla="*/ 9090 h 1536506"/>
              <a:gd name="connsiteX4834" fmla="*/ 2461676 w 2856548"/>
              <a:gd name="connsiteY4834" fmla="*/ 24147 h 1536506"/>
              <a:gd name="connsiteX4835" fmla="*/ 2483473 w 2856548"/>
              <a:gd name="connsiteY4835" fmla="*/ 13768 h 1536506"/>
              <a:gd name="connsiteX4836" fmla="*/ 1301957 w 2856548"/>
              <a:gd name="connsiteY4836" fmla="*/ 8863 h 1536506"/>
              <a:gd name="connsiteX4837" fmla="*/ 1308022 w 2856548"/>
              <a:gd name="connsiteY4837" fmla="*/ 9530 h 1536506"/>
              <a:gd name="connsiteX4838" fmla="*/ 1309300 w 2856548"/>
              <a:gd name="connsiteY4838" fmla="*/ 9952 h 1536506"/>
              <a:gd name="connsiteX4839" fmla="*/ 1303707 w 2856548"/>
              <a:gd name="connsiteY4839" fmla="*/ 9292 h 1536506"/>
              <a:gd name="connsiteX4840" fmla="*/ 2524126 w 2856548"/>
              <a:gd name="connsiteY4840" fmla="*/ 8696 h 1536506"/>
              <a:gd name="connsiteX4841" fmla="*/ 2550796 w 2856548"/>
              <a:gd name="connsiteY4841" fmla="*/ 10601 h 1536506"/>
              <a:gd name="connsiteX4842" fmla="*/ 2540635 w 2856548"/>
              <a:gd name="connsiteY4842" fmla="*/ 10601 h 1536506"/>
              <a:gd name="connsiteX4843" fmla="*/ 682731 w 2856548"/>
              <a:gd name="connsiteY4843" fmla="*/ 8613 h 1536506"/>
              <a:gd name="connsiteX4844" fmla="*/ 684848 w 2856548"/>
              <a:gd name="connsiteY4844" fmla="*/ 8696 h 1536506"/>
              <a:gd name="connsiteX4845" fmla="*/ 686044 w 2856548"/>
              <a:gd name="connsiteY4845" fmla="*/ 9136 h 1536506"/>
              <a:gd name="connsiteX4846" fmla="*/ 2509581 w 2856548"/>
              <a:gd name="connsiteY4846" fmla="*/ 7597 h 1536506"/>
              <a:gd name="connsiteX4847" fmla="*/ 2503263 w 2856548"/>
              <a:gd name="connsiteY4847" fmla="*/ 9090 h 1536506"/>
              <a:gd name="connsiteX4848" fmla="*/ 2506981 w 2856548"/>
              <a:gd name="connsiteY4848" fmla="*/ 7744 h 1536506"/>
              <a:gd name="connsiteX4849" fmla="*/ 1942607 w 2856548"/>
              <a:gd name="connsiteY4849" fmla="*/ 7062 h 1536506"/>
              <a:gd name="connsiteX4850" fmla="*/ 1948816 w 2856548"/>
              <a:gd name="connsiteY4850" fmla="*/ 7744 h 1536506"/>
              <a:gd name="connsiteX4851" fmla="*/ 1951435 w 2856548"/>
              <a:gd name="connsiteY4851" fmla="*/ 8578 h 1536506"/>
              <a:gd name="connsiteX4852" fmla="*/ 1277169 w 2856548"/>
              <a:gd name="connsiteY4852" fmla="*/ 6139 h 1536506"/>
              <a:gd name="connsiteX4853" fmla="*/ 1293496 w 2856548"/>
              <a:gd name="connsiteY4853" fmla="*/ 6791 h 1536506"/>
              <a:gd name="connsiteX4854" fmla="*/ 1301957 w 2856548"/>
              <a:gd name="connsiteY4854" fmla="*/ 8863 h 1536506"/>
              <a:gd name="connsiteX4855" fmla="*/ 1274446 w 2856548"/>
              <a:gd name="connsiteY4855" fmla="*/ 5839 h 1536506"/>
              <a:gd name="connsiteX4856" fmla="*/ 1277169 w 2856548"/>
              <a:gd name="connsiteY4856" fmla="*/ 6139 h 1536506"/>
              <a:gd name="connsiteX4857" fmla="*/ 1276887 w 2856548"/>
              <a:gd name="connsiteY4857" fmla="*/ 6127 h 1536506"/>
              <a:gd name="connsiteX4858" fmla="*/ 1269683 w 2856548"/>
              <a:gd name="connsiteY4858" fmla="*/ 5839 h 1536506"/>
              <a:gd name="connsiteX4859" fmla="*/ 1276887 w 2856548"/>
              <a:gd name="connsiteY4859" fmla="*/ 6127 h 1536506"/>
              <a:gd name="connsiteX4860" fmla="*/ 1303707 w 2856548"/>
              <a:gd name="connsiteY4860" fmla="*/ 9292 h 1536506"/>
              <a:gd name="connsiteX4861" fmla="*/ 1317648 w 2856548"/>
              <a:gd name="connsiteY4861" fmla="*/ 12706 h 1536506"/>
              <a:gd name="connsiteX4862" fmla="*/ 1337690 w 2856548"/>
              <a:gd name="connsiteY4862" fmla="*/ 19319 h 1536506"/>
              <a:gd name="connsiteX4863" fmla="*/ 1344536 w 2856548"/>
              <a:gd name="connsiteY4863" fmla="*/ 21927 h 1536506"/>
              <a:gd name="connsiteX4864" fmla="*/ 1374915 w 2856548"/>
              <a:gd name="connsiteY4864" fmla="*/ 38980 h 1536506"/>
              <a:gd name="connsiteX4865" fmla="*/ 1375169 w 2856548"/>
              <a:gd name="connsiteY4865" fmla="*/ 39156 h 1536506"/>
              <a:gd name="connsiteX4866" fmla="*/ 1400884 w 2856548"/>
              <a:gd name="connsiteY4866" fmla="*/ 61019 h 1536506"/>
              <a:gd name="connsiteX4867" fmla="*/ 1402756 w 2856548"/>
              <a:gd name="connsiteY4867" fmla="*/ 62823 h 1536506"/>
              <a:gd name="connsiteX4868" fmla="*/ 1418130 w 2856548"/>
              <a:gd name="connsiteY4868" fmla="*/ 80760 h 1536506"/>
              <a:gd name="connsiteX4869" fmla="*/ 1393508 w 2856548"/>
              <a:gd name="connsiteY4869" fmla="*/ 55369 h 1536506"/>
              <a:gd name="connsiteX4870" fmla="*/ 1352551 w 2856548"/>
              <a:gd name="connsiteY4870" fmla="*/ 27746 h 1536506"/>
              <a:gd name="connsiteX4871" fmla="*/ 1404938 w 2856548"/>
              <a:gd name="connsiteY4871" fmla="*/ 67751 h 1536506"/>
              <a:gd name="connsiteX4872" fmla="*/ 1445896 w 2856548"/>
              <a:gd name="connsiteY4872" fmla="*/ 117281 h 1536506"/>
              <a:gd name="connsiteX4873" fmla="*/ 1481139 w 2856548"/>
              <a:gd name="connsiteY4873" fmla="*/ 166455 h 1536506"/>
              <a:gd name="connsiteX4874" fmla="*/ 1486806 w 2856548"/>
              <a:gd name="connsiteY4874" fmla="*/ 173098 h 1536506"/>
              <a:gd name="connsiteX4875" fmla="*/ 1496378 w 2856548"/>
              <a:gd name="connsiteY4875" fmla="*/ 185861 h 1536506"/>
              <a:gd name="connsiteX4876" fmla="*/ 1516381 w 2856548"/>
              <a:gd name="connsiteY4876" fmla="*/ 207769 h 1536506"/>
              <a:gd name="connsiteX4877" fmla="*/ 1486806 w 2856548"/>
              <a:gd name="connsiteY4877" fmla="*/ 173098 h 1536506"/>
              <a:gd name="connsiteX4878" fmla="*/ 1473518 w 2856548"/>
              <a:gd name="connsiteY4878" fmla="*/ 155381 h 1536506"/>
              <a:gd name="connsiteX4879" fmla="*/ 1494473 w 2856548"/>
              <a:gd name="connsiteY4879" fmla="*/ 181099 h 1536506"/>
              <a:gd name="connsiteX4880" fmla="*/ 1515428 w 2856548"/>
              <a:gd name="connsiteY4880" fmla="*/ 204911 h 1536506"/>
              <a:gd name="connsiteX4881" fmla="*/ 1563053 w 2856548"/>
              <a:gd name="connsiteY4881" fmla="*/ 233486 h 1536506"/>
              <a:gd name="connsiteX4882" fmla="*/ 1617346 w 2856548"/>
              <a:gd name="connsiteY4882" fmla="*/ 232534 h 1536506"/>
              <a:gd name="connsiteX4883" fmla="*/ 1641158 w 2856548"/>
              <a:gd name="connsiteY4883" fmla="*/ 222056 h 1536506"/>
              <a:gd name="connsiteX4884" fmla="*/ 1664018 w 2856548"/>
              <a:gd name="connsiteY4884" fmla="*/ 203959 h 1536506"/>
              <a:gd name="connsiteX4885" fmla="*/ 1706881 w 2856548"/>
              <a:gd name="connsiteY4885" fmla="*/ 149666 h 1536506"/>
              <a:gd name="connsiteX4886" fmla="*/ 1754506 w 2856548"/>
              <a:gd name="connsiteY4886" fmla="*/ 84896 h 1536506"/>
              <a:gd name="connsiteX4887" fmla="*/ 1785938 w 2856548"/>
              <a:gd name="connsiteY4887" fmla="*/ 52511 h 1536506"/>
              <a:gd name="connsiteX4888" fmla="*/ 1809859 w 2856548"/>
              <a:gd name="connsiteY4888" fmla="*/ 36564 h 1536506"/>
              <a:gd name="connsiteX4889" fmla="*/ 1829712 w 2856548"/>
              <a:gd name="connsiteY4889" fmla="*/ 24560 h 1536506"/>
              <a:gd name="connsiteX4890" fmla="*/ 1873568 w 2856548"/>
              <a:gd name="connsiteY4890" fmla="*/ 9649 h 1536506"/>
              <a:gd name="connsiteX4891" fmla="*/ 1922146 w 2856548"/>
              <a:gd name="connsiteY4891" fmla="*/ 6791 h 1536506"/>
              <a:gd name="connsiteX4892" fmla="*/ 1953709 w 2856548"/>
              <a:gd name="connsiteY4892" fmla="*/ 13428 h 1536506"/>
              <a:gd name="connsiteX4893" fmla="*/ 1991161 w 2856548"/>
              <a:gd name="connsiteY4893" fmla="*/ 27772 h 1536506"/>
              <a:gd name="connsiteX4894" fmla="*/ 1991831 w 2856548"/>
              <a:gd name="connsiteY4894" fmla="*/ 28125 h 1536506"/>
              <a:gd name="connsiteX4895" fmla="*/ 2025968 w 2856548"/>
              <a:gd name="connsiteY4895" fmla="*/ 50606 h 1536506"/>
              <a:gd name="connsiteX4896" fmla="*/ 1995969 w 2856548"/>
              <a:gd name="connsiteY4896" fmla="*/ 30313 h 1536506"/>
              <a:gd name="connsiteX4897" fmla="*/ 2014538 w 2856548"/>
              <a:gd name="connsiteY4897" fmla="*/ 40129 h 1536506"/>
              <a:gd name="connsiteX4898" fmla="*/ 2051686 w 2856548"/>
              <a:gd name="connsiteY4898" fmla="*/ 72514 h 1536506"/>
              <a:gd name="connsiteX4899" fmla="*/ 2130743 w 2856548"/>
              <a:gd name="connsiteY4899" fmla="*/ 177289 h 1536506"/>
              <a:gd name="connsiteX4900" fmla="*/ 2166938 w 2856548"/>
              <a:gd name="connsiteY4900" fmla="*/ 214436 h 1536506"/>
              <a:gd name="connsiteX4901" fmla="*/ 2206943 w 2856548"/>
              <a:gd name="connsiteY4901" fmla="*/ 231581 h 1536506"/>
              <a:gd name="connsiteX4902" fmla="*/ 2251711 w 2856548"/>
              <a:gd name="connsiteY4902" fmla="*/ 229676 h 1536506"/>
              <a:gd name="connsiteX4903" fmla="*/ 2290763 w 2856548"/>
              <a:gd name="connsiteY4903" fmla="*/ 207769 h 1536506"/>
              <a:gd name="connsiteX4904" fmla="*/ 2326482 w 2856548"/>
              <a:gd name="connsiteY4904" fmla="*/ 167169 h 1536506"/>
              <a:gd name="connsiteX4905" fmla="*/ 2333952 w 2856548"/>
              <a:gd name="connsiteY4905" fmla="*/ 156736 h 1536506"/>
              <a:gd name="connsiteX4906" fmla="*/ 2312041 w 2856548"/>
              <a:gd name="connsiteY4906" fmla="*/ 188254 h 1536506"/>
              <a:gd name="connsiteX4907" fmla="*/ 2310879 w 2856548"/>
              <a:gd name="connsiteY4907" fmla="*/ 189573 h 1536506"/>
              <a:gd name="connsiteX4908" fmla="*/ 2298146 w 2856548"/>
              <a:gd name="connsiteY4908" fmla="*/ 202530 h 1536506"/>
              <a:gd name="connsiteX4909" fmla="*/ 2283143 w 2856548"/>
              <a:gd name="connsiteY4909" fmla="*/ 216341 h 1536506"/>
              <a:gd name="connsiteX4910" fmla="*/ 2300482 w 2856548"/>
              <a:gd name="connsiteY4910" fmla="*/ 201369 h 1536506"/>
              <a:gd name="connsiteX4911" fmla="*/ 2310879 w 2856548"/>
              <a:gd name="connsiteY4911" fmla="*/ 189573 h 1536506"/>
              <a:gd name="connsiteX4912" fmla="*/ 2311718 w 2856548"/>
              <a:gd name="connsiteY4912" fmla="*/ 188719 h 1536506"/>
              <a:gd name="connsiteX4913" fmla="*/ 2312041 w 2856548"/>
              <a:gd name="connsiteY4913" fmla="*/ 188254 h 1536506"/>
              <a:gd name="connsiteX4914" fmla="*/ 2315410 w 2856548"/>
              <a:gd name="connsiteY4914" fmla="*/ 184433 h 1536506"/>
              <a:gd name="connsiteX4915" fmla="*/ 2329816 w 2856548"/>
              <a:gd name="connsiteY4915" fmla="*/ 166811 h 1536506"/>
              <a:gd name="connsiteX4916" fmla="*/ 2344103 w 2856548"/>
              <a:gd name="connsiteY4916" fmla="*/ 144904 h 1536506"/>
              <a:gd name="connsiteX4917" fmla="*/ 2360296 w 2856548"/>
              <a:gd name="connsiteY4917" fmla="*/ 121091 h 1536506"/>
              <a:gd name="connsiteX4918" fmla="*/ 2358391 w 2856548"/>
              <a:gd name="connsiteY4918" fmla="*/ 123949 h 1536506"/>
              <a:gd name="connsiteX4919" fmla="*/ 2333626 w 2856548"/>
              <a:gd name="connsiteY4919" fmla="*/ 158239 h 1536506"/>
              <a:gd name="connsiteX4920" fmla="*/ 2350295 w 2856548"/>
              <a:gd name="connsiteY4920" fmla="*/ 134665 h 1536506"/>
              <a:gd name="connsiteX4921" fmla="*/ 2357589 w 2856548"/>
              <a:gd name="connsiteY4921" fmla="*/ 123723 h 1536506"/>
              <a:gd name="connsiteX4922" fmla="*/ 2358877 w 2856548"/>
              <a:gd name="connsiteY4922" fmla="*/ 121924 h 1536506"/>
              <a:gd name="connsiteX4923" fmla="*/ 2406968 w 2856548"/>
              <a:gd name="connsiteY4923" fmla="*/ 62036 h 1536506"/>
              <a:gd name="connsiteX4924" fmla="*/ 2432686 w 2856548"/>
              <a:gd name="connsiteY4924" fmla="*/ 41595 h 1536506"/>
              <a:gd name="connsiteX4925" fmla="*/ 2432686 w 2856548"/>
              <a:gd name="connsiteY4925" fmla="*/ 42986 h 1536506"/>
              <a:gd name="connsiteX4926" fmla="*/ 2506981 w 2856548"/>
              <a:gd name="connsiteY4926" fmla="*/ 10601 h 1536506"/>
              <a:gd name="connsiteX4927" fmla="*/ 2540635 w 2856548"/>
              <a:gd name="connsiteY4927" fmla="*/ 10601 h 1536506"/>
              <a:gd name="connsiteX4928" fmla="*/ 2586663 w 2856548"/>
              <a:gd name="connsiteY4928" fmla="*/ 15912 h 1536506"/>
              <a:gd name="connsiteX4929" fmla="*/ 2628901 w 2856548"/>
              <a:gd name="connsiteY4929" fmla="*/ 31556 h 1536506"/>
              <a:gd name="connsiteX4930" fmla="*/ 2664193 w 2856548"/>
              <a:gd name="connsiteY4930" fmla="*/ 56520 h 1536506"/>
              <a:gd name="connsiteX4931" fmla="*/ 2677949 w 2856548"/>
              <a:gd name="connsiteY4931" fmla="*/ 69175 h 1536506"/>
              <a:gd name="connsiteX4932" fmla="*/ 2692718 w 2856548"/>
              <a:gd name="connsiteY4932" fmla="*/ 83944 h 1536506"/>
              <a:gd name="connsiteX4933" fmla="*/ 2690367 w 2856548"/>
              <a:gd name="connsiteY4933" fmla="*/ 80669 h 1536506"/>
              <a:gd name="connsiteX4934" fmla="*/ 2708435 w 2856548"/>
              <a:gd name="connsiteY4934" fmla="*/ 101208 h 1536506"/>
              <a:gd name="connsiteX4935" fmla="*/ 2715014 w 2856548"/>
              <a:gd name="connsiteY4935" fmla="*/ 111117 h 1536506"/>
              <a:gd name="connsiteX4936" fmla="*/ 2714626 w 2856548"/>
              <a:gd name="connsiteY4936" fmla="*/ 110614 h 1536506"/>
              <a:gd name="connsiteX4937" fmla="*/ 2715467 w 2856548"/>
              <a:gd name="connsiteY4937" fmla="*/ 111799 h 1536506"/>
              <a:gd name="connsiteX4938" fmla="*/ 2727961 w 2856548"/>
              <a:gd name="connsiteY4938" fmla="*/ 130616 h 1536506"/>
              <a:gd name="connsiteX4939" fmla="*/ 2703196 w 2856548"/>
              <a:gd name="connsiteY4939" fmla="*/ 96326 h 1536506"/>
              <a:gd name="connsiteX4940" fmla="*/ 2722246 w 2856548"/>
              <a:gd name="connsiteY4940" fmla="*/ 123949 h 1536506"/>
              <a:gd name="connsiteX4941" fmla="*/ 2733676 w 2856548"/>
              <a:gd name="connsiteY4941" fmla="*/ 143951 h 1536506"/>
              <a:gd name="connsiteX4942" fmla="*/ 2761298 w 2856548"/>
              <a:gd name="connsiteY4942" fmla="*/ 182051 h 1536506"/>
              <a:gd name="connsiteX4943" fmla="*/ 2751773 w 2856548"/>
              <a:gd name="connsiteY4943" fmla="*/ 167764 h 1536506"/>
              <a:gd name="connsiteX4944" fmla="*/ 2728913 w 2856548"/>
              <a:gd name="connsiteY4944" fmla="*/ 135379 h 1536506"/>
              <a:gd name="connsiteX4945" fmla="*/ 2737486 w 2856548"/>
              <a:gd name="connsiteY4945" fmla="*/ 145856 h 1536506"/>
              <a:gd name="connsiteX4946" fmla="*/ 2732723 w 2856548"/>
              <a:gd name="connsiteY4946" fmla="*/ 138236 h 1536506"/>
              <a:gd name="connsiteX4947" fmla="*/ 2774633 w 2856548"/>
              <a:gd name="connsiteY4947" fmla="*/ 195386 h 1536506"/>
              <a:gd name="connsiteX4948" fmla="*/ 2765108 w 2856548"/>
              <a:gd name="connsiteY4948" fmla="*/ 187766 h 1536506"/>
              <a:gd name="connsiteX4949" fmla="*/ 2788921 w 2856548"/>
              <a:gd name="connsiteY4949" fmla="*/ 217294 h 1536506"/>
              <a:gd name="connsiteX4950" fmla="*/ 2793683 w 2856548"/>
              <a:gd name="connsiteY4950" fmla="*/ 223009 h 1536506"/>
              <a:gd name="connsiteX4951" fmla="*/ 2797493 w 2856548"/>
              <a:gd name="connsiteY4951" fmla="*/ 226819 h 1536506"/>
              <a:gd name="connsiteX4952" fmla="*/ 2800351 w 2856548"/>
              <a:gd name="connsiteY4952" fmla="*/ 232534 h 1536506"/>
              <a:gd name="connsiteX4953" fmla="*/ 2791778 w 2856548"/>
              <a:gd name="connsiteY4953" fmla="*/ 224914 h 1536506"/>
              <a:gd name="connsiteX4954" fmla="*/ 2784158 w 2856548"/>
              <a:gd name="connsiteY4954" fmla="*/ 216341 h 1536506"/>
              <a:gd name="connsiteX4955" fmla="*/ 2761298 w 2856548"/>
              <a:gd name="connsiteY4955" fmla="*/ 189671 h 1536506"/>
              <a:gd name="connsiteX4956" fmla="*/ 2761674 w 2856548"/>
              <a:gd name="connsiteY4956" fmla="*/ 190724 h 1536506"/>
              <a:gd name="connsiteX4957" fmla="*/ 2753678 w 2856548"/>
              <a:gd name="connsiteY4957" fmla="*/ 180146 h 1536506"/>
              <a:gd name="connsiteX4958" fmla="*/ 2732723 w 2856548"/>
              <a:gd name="connsiteY4958" fmla="*/ 148714 h 1536506"/>
              <a:gd name="connsiteX4959" fmla="*/ 2751059 w 2856548"/>
              <a:gd name="connsiteY4959" fmla="*/ 177408 h 1536506"/>
              <a:gd name="connsiteX4960" fmla="*/ 2762323 w 2856548"/>
              <a:gd name="connsiteY4960" fmla="*/ 192540 h 1536506"/>
              <a:gd name="connsiteX4961" fmla="*/ 2764275 w 2856548"/>
              <a:gd name="connsiteY4961" fmla="*/ 198006 h 1536506"/>
              <a:gd name="connsiteX4962" fmla="*/ 2782253 w 2856548"/>
              <a:gd name="connsiteY4962" fmla="*/ 219199 h 1536506"/>
              <a:gd name="connsiteX4963" fmla="*/ 2775586 w 2856548"/>
              <a:gd name="connsiteY4963" fmla="*/ 214436 h 1536506"/>
              <a:gd name="connsiteX4964" fmla="*/ 2762251 w 2856548"/>
              <a:gd name="connsiteY4964" fmla="*/ 200149 h 1536506"/>
              <a:gd name="connsiteX4965" fmla="*/ 2752726 w 2856548"/>
              <a:gd name="connsiteY4965" fmla="*/ 186814 h 1536506"/>
              <a:gd name="connsiteX4966" fmla="*/ 2768918 w 2856548"/>
              <a:gd name="connsiteY4966" fmla="*/ 210626 h 1536506"/>
              <a:gd name="connsiteX4967" fmla="*/ 2763680 w 2856548"/>
              <a:gd name="connsiteY4967" fmla="*/ 207293 h 1536506"/>
              <a:gd name="connsiteX4968" fmla="*/ 2762176 w 2856548"/>
              <a:gd name="connsiteY4968" fmla="*/ 206992 h 1536506"/>
              <a:gd name="connsiteX4969" fmla="*/ 2762251 w 2856548"/>
              <a:gd name="connsiteY4969" fmla="*/ 206816 h 1536506"/>
              <a:gd name="connsiteX4970" fmla="*/ 2759774 w 2856548"/>
              <a:gd name="connsiteY4970" fmla="*/ 204339 h 1536506"/>
              <a:gd name="connsiteX4971" fmla="*/ 2753678 w 2856548"/>
              <a:gd name="connsiteY4971" fmla="*/ 194434 h 1536506"/>
              <a:gd name="connsiteX4972" fmla="*/ 2746058 w 2856548"/>
              <a:gd name="connsiteY4972" fmla="*/ 182051 h 1536506"/>
              <a:gd name="connsiteX4973" fmla="*/ 2748916 w 2856548"/>
              <a:gd name="connsiteY4973" fmla="*/ 190624 h 1536506"/>
              <a:gd name="connsiteX4974" fmla="*/ 2755583 w 2856548"/>
              <a:gd name="connsiteY4974" fmla="*/ 200149 h 1536506"/>
              <a:gd name="connsiteX4975" fmla="*/ 2759774 w 2856548"/>
              <a:gd name="connsiteY4975" fmla="*/ 204339 h 1536506"/>
              <a:gd name="connsiteX4976" fmla="*/ 2761298 w 2856548"/>
              <a:gd name="connsiteY4976" fmla="*/ 206816 h 1536506"/>
              <a:gd name="connsiteX4977" fmla="*/ 2762176 w 2856548"/>
              <a:gd name="connsiteY4977" fmla="*/ 206992 h 1536506"/>
              <a:gd name="connsiteX4978" fmla="*/ 2761179 w 2856548"/>
              <a:gd name="connsiteY4978" fmla="*/ 209317 h 1536506"/>
              <a:gd name="connsiteX4979" fmla="*/ 2776538 w 2856548"/>
              <a:gd name="connsiteY4979" fmla="*/ 226819 h 1536506"/>
              <a:gd name="connsiteX4980" fmla="*/ 2778443 w 2856548"/>
              <a:gd name="connsiteY4980" fmla="*/ 231581 h 1536506"/>
              <a:gd name="connsiteX4981" fmla="*/ 2776538 w 2856548"/>
              <a:gd name="connsiteY4981" fmla="*/ 231581 h 1536506"/>
              <a:gd name="connsiteX4982" fmla="*/ 2765108 w 2856548"/>
              <a:gd name="connsiteY4982" fmla="*/ 221104 h 1536506"/>
              <a:gd name="connsiteX4983" fmla="*/ 2784158 w 2856548"/>
              <a:gd name="connsiteY4983" fmla="*/ 243964 h 1536506"/>
              <a:gd name="connsiteX4984" fmla="*/ 2779396 w 2856548"/>
              <a:gd name="connsiteY4984" fmla="*/ 242059 h 1536506"/>
              <a:gd name="connsiteX4985" fmla="*/ 2769871 w 2856548"/>
              <a:gd name="connsiteY4985" fmla="*/ 234439 h 1536506"/>
              <a:gd name="connsiteX4986" fmla="*/ 2777491 w 2856548"/>
              <a:gd name="connsiteY4986" fmla="*/ 245869 h 1536506"/>
              <a:gd name="connsiteX4987" fmla="*/ 2753678 w 2856548"/>
              <a:gd name="connsiteY4987" fmla="*/ 225866 h 1536506"/>
              <a:gd name="connsiteX4988" fmla="*/ 2760346 w 2856548"/>
              <a:gd name="connsiteY4988" fmla="*/ 234439 h 1536506"/>
              <a:gd name="connsiteX4989" fmla="*/ 2771776 w 2856548"/>
              <a:gd name="connsiteY4989" fmla="*/ 244916 h 1536506"/>
              <a:gd name="connsiteX4990" fmla="*/ 2776538 w 2856548"/>
              <a:gd name="connsiteY4990" fmla="*/ 252536 h 1536506"/>
              <a:gd name="connsiteX4991" fmla="*/ 2808923 w 2856548"/>
              <a:gd name="connsiteY4991" fmla="*/ 269681 h 1536506"/>
              <a:gd name="connsiteX4992" fmla="*/ 2800351 w 2856548"/>
              <a:gd name="connsiteY4992" fmla="*/ 266824 h 1536506"/>
              <a:gd name="connsiteX4993" fmla="*/ 2784158 w 2856548"/>
              <a:gd name="connsiteY4993" fmla="*/ 259204 h 1536506"/>
              <a:gd name="connsiteX4994" fmla="*/ 2807971 w 2856548"/>
              <a:gd name="connsiteY4994" fmla="*/ 272539 h 1536506"/>
              <a:gd name="connsiteX4995" fmla="*/ 2786063 w 2856548"/>
              <a:gd name="connsiteY4995" fmla="*/ 263966 h 1536506"/>
              <a:gd name="connsiteX4996" fmla="*/ 2807018 w 2856548"/>
              <a:gd name="connsiteY4996" fmla="*/ 280159 h 1536506"/>
              <a:gd name="connsiteX4997" fmla="*/ 2819401 w 2856548"/>
              <a:gd name="connsiteY4997" fmla="*/ 286826 h 1536506"/>
              <a:gd name="connsiteX4998" fmla="*/ 2847023 w 2856548"/>
              <a:gd name="connsiteY4998" fmla="*/ 292541 h 1536506"/>
              <a:gd name="connsiteX4999" fmla="*/ 2856548 w 2856548"/>
              <a:gd name="connsiteY4999" fmla="*/ 295399 h 1536506"/>
              <a:gd name="connsiteX5000" fmla="*/ 2839403 w 2856548"/>
              <a:gd name="connsiteY5000" fmla="*/ 294446 h 1536506"/>
              <a:gd name="connsiteX5001" fmla="*/ 2822258 w 2856548"/>
              <a:gd name="connsiteY5001" fmla="*/ 291589 h 1536506"/>
              <a:gd name="connsiteX5002" fmla="*/ 2842261 w 2856548"/>
              <a:gd name="connsiteY5002" fmla="*/ 296351 h 1536506"/>
              <a:gd name="connsiteX5003" fmla="*/ 2817496 w 2856548"/>
              <a:gd name="connsiteY5003" fmla="*/ 291589 h 1536506"/>
              <a:gd name="connsiteX5004" fmla="*/ 2796541 w 2856548"/>
              <a:gd name="connsiteY5004" fmla="*/ 287779 h 1536506"/>
              <a:gd name="connsiteX5005" fmla="*/ 2787320 w 2856548"/>
              <a:gd name="connsiteY5005" fmla="*/ 282246 h 1536506"/>
              <a:gd name="connsiteX5006" fmla="*/ 2790112 w 2856548"/>
              <a:gd name="connsiteY5006" fmla="*/ 283017 h 1536506"/>
              <a:gd name="connsiteX5007" fmla="*/ 2784158 w 2856548"/>
              <a:gd name="connsiteY5007" fmla="*/ 279206 h 1536506"/>
              <a:gd name="connsiteX5008" fmla="*/ 2778324 w 2856548"/>
              <a:gd name="connsiteY5008" fmla="*/ 276587 h 1536506"/>
              <a:gd name="connsiteX5009" fmla="*/ 2777380 w 2856548"/>
              <a:gd name="connsiteY5009" fmla="*/ 276283 h 1536506"/>
              <a:gd name="connsiteX5010" fmla="*/ 2753678 w 2856548"/>
              <a:gd name="connsiteY5010" fmla="*/ 262061 h 1536506"/>
              <a:gd name="connsiteX5011" fmla="*/ 2728913 w 2856548"/>
              <a:gd name="connsiteY5011" fmla="*/ 242059 h 1536506"/>
              <a:gd name="connsiteX5012" fmla="*/ 2746058 w 2856548"/>
              <a:gd name="connsiteY5012" fmla="*/ 260156 h 1536506"/>
              <a:gd name="connsiteX5013" fmla="*/ 2747011 w 2856548"/>
              <a:gd name="connsiteY5013" fmla="*/ 259204 h 1536506"/>
              <a:gd name="connsiteX5014" fmla="*/ 2761298 w 2856548"/>
              <a:gd name="connsiteY5014" fmla="*/ 270634 h 1536506"/>
              <a:gd name="connsiteX5015" fmla="*/ 2762251 w 2856548"/>
              <a:gd name="connsiteY5015" fmla="*/ 273491 h 1536506"/>
              <a:gd name="connsiteX5016" fmla="*/ 2794636 w 2856548"/>
              <a:gd name="connsiteY5016" fmla="*/ 292541 h 1536506"/>
              <a:gd name="connsiteX5017" fmla="*/ 2766061 w 2856548"/>
              <a:gd name="connsiteY5017" fmla="*/ 277301 h 1536506"/>
              <a:gd name="connsiteX5018" fmla="*/ 2751773 w 2856548"/>
              <a:gd name="connsiteY5018" fmla="*/ 269681 h 1536506"/>
              <a:gd name="connsiteX5019" fmla="*/ 2758203 w 2856548"/>
              <a:gd name="connsiteY5019" fmla="*/ 276111 h 1536506"/>
              <a:gd name="connsiteX5020" fmla="*/ 2756404 w 2856548"/>
              <a:gd name="connsiteY5020" fmla="*/ 275751 h 1536506"/>
              <a:gd name="connsiteX5021" fmla="*/ 2736533 w 2856548"/>
              <a:gd name="connsiteY5021" fmla="*/ 261109 h 1536506"/>
              <a:gd name="connsiteX5022" fmla="*/ 2709863 w 2856548"/>
              <a:gd name="connsiteY5022" fmla="*/ 232534 h 1536506"/>
              <a:gd name="connsiteX5023" fmla="*/ 2706053 w 2856548"/>
              <a:gd name="connsiteY5023" fmla="*/ 229676 h 1536506"/>
              <a:gd name="connsiteX5024" fmla="*/ 2707958 w 2856548"/>
              <a:gd name="connsiteY5024" fmla="*/ 234439 h 1536506"/>
              <a:gd name="connsiteX5025" fmla="*/ 2695576 w 2856548"/>
              <a:gd name="connsiteY5025" fmla="*/ 219199 h 1536506"/>
              <a:gd name="connsiteX5026" fmla="*/ 2706053 w 2856548"/>
              <a:gd name="connsiteY5026" fmla="*/ 236344 h 1536506"/>
              <a:gd name="connsiteX5027" fmla="*/ 2682241 w 2856548"/>
              <a:gd name="connsiteY5027" fmla="*/ 203959 h 1536506"/>
              <a:gd name="connsiteX5028" fmla="*/ 2660333 w 2856548"/>
              <a:gd name="connsiteY5028" fmla="*/ 171574 h 1536506"/>
              <a:gd name="connsiteX5029" fmla="*/ 2668906 w 2856548"/>
              <a:gd name="connsiteY5029" fmla="*/ 182051 h 1536506"/>
              <a:gd name="connsiteX5030" fmla="*/ 2629853 w 2856548"/>
              <a:gd name="connsiteY5030" fmla="*/ 134426 h 1536506"/>
              <a:gd name="connsiteX5031" fmla="*/ 2586991 w 2856548"/>
              <a:gd name="connsiteY5031" fmla="*/ 102041 h 1536506"/>
              <a:gd name="connsiteX5032" fmla="*/ 2575561 w 2856548"/>
              <a:gd name="connsiteY5032" fmla="*/ 96326 h 1536506"/>
              <a:gd name="connsiteX5033" fmla="*/ 2570798 w 2856548"/>
              <a:gd name="connsiteY5033" fmla="*/ 94421 h 1536506"/>
              <a:gd name="connsiteX5034" fmla="*/ 2566036 w 2856548"/>
              <a:gd name="connsiteY5034" fmla="*/ 93469 h 1536506"/>
              <a:gd name="connsiteX5035" fmla="*/ 2564131 w 2856548"/>
              <a:gd name="connsiteY5035" fmla="*/ 94421 h 1536506"/>
              <a:gd name="connsiteX5036" fmla="*/ 2539366 w 2856548"/>
              <a:gd name="connsiteY5036" fmla="*/ 91564 h 1536506"/>
              <a:gd name="connsiteX5037" fmla="*/ 2531746 w 2856548"/>
              <a:gd name="connsiteY5037" fmla="*/ 91564 h 1536506"/>
              <a:gd name="connsiteX5038" fmla="*/ 2525078 w 2856548"/>
              <a:gd name="connsiteY5038" fmla="*/ 92516 h 1536506"/>
              <a:gd name="connsiteX5039" fmla="*/ 2518411 w 2856548"/>
              <a:gd name="connsiteY5039" fmla="*/ 93469 h 1536506"/>
              <a:gd name="connsiteX5040" fmla="*/ 2510791 w 2856548"/>
              <a:gd name="connsiteY5040" fmla="*/ 95374 h 1536506"/>
              <a:gd name="connsiteX5041" fmla="*/ 2486978 w 2856548"/>
              <a:gd name="connsiteY5041" fmla="*/ 107756 h 1536506"/>
              <a:gd name="connsiteX5042" fmla="*/ 2514601 w 2856548"/>
              <a:gd name="connsiteY5042" fmla="*/ 96326 h 1536506"/>
              <a:gd name="connsiteX5043" fmla="*/ 2506028 w 2856548"/>
              <a:gd name="connsiteY5043" fmla="*/ 100136 h 1536506"/>
              <a:gd name="connsiteX5044" fmla="*/ 2493646 w 2856548"/>
              <a:gd name="connsiteY5044" fmla="*/ 106804 h 1536506"/>
              <a:gd name="connsiteX5045" fmla="*/ 2465071 w 2856548"/>
              <a:gd name="connsiteY5045" fmla="*/ 130616 h 1536506"/>
              <a:gd name="connsiteX5046" fmla="*/ 2467928 w 2856548"/>
              <a:gd name="connsiteY5046" fmla="*/ 126806 h 1536506"/>
              <a:gd name="connsiteX5047" fmla="*/ 2457451 w 2856548"/>
              <a:gd name="connsiteY5047" fmla="*/ 138236 h 1536506"/>
              <a:gd name="connsiteX5048" fmla="*/ 2463166 w 2856548"/>
              <a:gd name="connsiteY5048" fmla="*/ 132521 h 1536506"/>
              <a:gd name="connsiteX5049" fmla="*/ 2417446 w 2856548"/>
              <a:gd name="connsiteY5049" fmla="*/ 194434 h 1536506"/>
              <a:gd name="connsiteX5050" fmla="*/ 2354581 w 2856548"/>
              <a:gd name="connsiteY5050" fmla="*/ 269681 h 1536506"/>
              <a:gd name="connsiteX5051" fmla="*/ 2306003 w 2856548"/>
              <a:gd name="connsiteY5051" fmla="*/ 303019 h 1536506"/>
              <a:gd name="connsiteX5052" fmla="*/ 2246948 w 2856548"/>
              <a:gd name="connsiteY5052" fmla="*/ 320164 h 1536506"/>
              <a:gd name="connsiteX5053" fmla="*/ 2186941 w 2856548"/>
              <a:gd name="connsiteY5053" fmla="*/ 318259 h 1536506"/>
              <a:gd name="connsiteX5054" fmla="*/ 2128838 w 2856548"/>
              <a:gd name="connsiteY5054" fmla="*/ 295399 h 1536506"/>
              <a:gd name="connsiteX5055" fmla="*/ 2134553 w 2856548"/>
              <a:gd name="connsiteY5055" fmla="*/ 297304 h 1536506"/>
              <a:gd name="connsiteX5056" fmla="*/ 2098358 w 2856548"/>
              <a:gd name="connsiteY5056" fmla="*/ 270634 h 1536506"/>
              <a:gd name="connsiteX5057" fmla="*/ 2081213 w 2856548"/>
              <a:gd name="connsiteY5057" fmla="*/ 253489 h 1536506"/>
              <a:gd name="connsiteX5058" fmla="*/ 2083118 w 2856548"/>
              <a:gd name="connsiteY5058" fmla="*/ 256346 h 1536506"/>
              <a:gd name="connsiteX5059" fmla="*/ 2114551 w 2856548"/>
              <a:gd name="connsiteY5059" fmla="*/ 284921 h 1536506"/>
              <a:gd name="connsiteX5060" fmla="*/ 2087881 w 2856548"/>
              <a:gd name="connsiteY5060" fmla="*/ 263014 h 1536506"/>
              <a:gd name="connsiteX5061" fmla="*/ 2057401 w 2856548"/>
              <a:gd name="connsiteY5061" fmla="*/ 228724 h 1536506"/>
              <a:gd name="connsiteX5062" fmla="*/ 2052638 w 2856548"/>
              <a:gd name="connsiteY5062" fmla="*/ 219199 h 1536506"/>
              <a:gd name="connsiteX5063" fmla="*/ 2014538 w 2856548"/>
              <a:gd name="connsiteY5063" fmla="*/ 167764 h 1536506"/>
              <a:gd name="connsiteX5064" fmla="*/ 2030731 w 2856548"/>
              <a:gd name="connsiteY5064" fmla="*/ 188719 h 1536506"/>
              <a:gd name="connsiteX5065" fmla="*/ 2005966 w 2856548"/>
              <a:gd name="connsiteY5065" fmla="*/ 153476 h 1536506"/>
              <a:gd name="connsiteX5066" fmla="*/ 2012633 w 2856548"/>
              <a:gd name="connsiteY5066" fmla="*/ 163954 h 1536506"/>
              <a:gd name="connsiteX5067" fmla="*/ 1997393 w 2856548"/>
              <a:gd name="connsiteY5067" fmla="*/ 144904 h 1536506"/>
              <a:gd name="connsiteX5068" fmla="*/ 2000251 w 2856548"/>
              <a:gd name="connsiteY5068" fmla="*/ 147761 h 1536506"/>
              <a:gd name="connsiteX5069" fmla="*/ 1966913 w 2856548"/>
              <a:gd name="connsiteY5069" fmla="*/ 113471 h 1536506"/>
              <a:gd name="connsiteX5070" fmla="*/ 1934528 w 2856548"/>
              <a:gd name="connsiteY5070" fmla="*/ 96326 h 1536506"/>
              <a:gd name="connsiteX5071" fmla="*/ 1934528 w 2856548"/>
              <a:gd name="connsiteY5071" fmla="*/ 97279 h 1536506"/>
              <a:gd name="connsiteX5072" fmla="*/ 1924342 w 2856548"/>
              <a:gd name="connsiteY5072" fmla="*/ 95096 h 1536506"/>
              <a:gd name="connsiteX5073" fmla="*/ 1929766 w 2856548"/>
              <a:gd name="connsiteY5073" fmla="*/ 95374 h 1536506"/>
              <a:gd name="connsiteX5074" fmla="*/ 1923330 w 2856548"/>
              <a:gd name="connsiteY5074" fmla="*/ 94879 h 1536506"/>
              <a:gd name="connsiteX5075" fmla="*/ 1921193 w 2856548"/>
              <a:gd name="connsiteY5075" fmla="*/ 94421 h 1536506"/>
              <a:gd name="connsiteX5076" fmla="*/ 1905001 w 2856548"/>
              <a:gd name="connsiteY5076" fmla="*/ 93469 h 1536506"/>
              <a:gd name="connsiteX5077" fmla="*/ 1923330 w 2856548"/>
              <a:gd name="connsiteY5077" fmla="*/ 94879 h 1536506"/>
              <a:gd name="connsiteX5078" fmla="*/ 1924342 w 2856548"/>
              <a:gd name="connsiteY5078" fmla="*/ 95096 h 1536506"/>
              <a:gd name="connsiteX5079" fmla="*/ 1892618 w 2856548"/>
              <a:gd name="connsiteY5079" fmla="*/ 93469 h 1536506"/>
              <a:gd name="connsiteX5080" fmla="*/ 1885001 w 2856548"/>
              <a:gd name="connsiteY5080" fmla="*/ 96088 h 1536506"/>
              <a:gd name="connsiteX5081" fmla="*/ 1886903 w 2856548"/>
              <a:gd name="connsiteY5081" fmla="*/ 95374 h 1536506"/>
              <a:gd name="connsiteX5082" fmla="*/ 1873568 w 2856548"/>
              <a:gd name="connsiteY5082" fmla="*/ 99184 h 1536506"/>
              <a:gd name="connsiteX5083" fmla="*/ 1862138 w 2856548"/>
              <a:gd name="connsiteY5083" fmla="*/ 103946 h 1536506"/>
              <a:gd name="connsiteX5084" fmla="*/ 1885001 w 2856548"/>
              <a:gd name="connsiteY5084" fmla="*/ 96088 h 1536506"/>
              <a:gd name="connsiteX5085" fmla="*/ 1864043 w 2856548"/>
              <a:gd name="connsiteY5085" fmla="*/ 103946 h 1536506"/>
              <a:gd name="connsiteX5086" fmla="*/ 1839278 w 2856548"/>
              <a:gd name="connsiteY5086" fmla="*/ 122044 h 1536506"/>
              <a:gd name="connsiteX5087" fmla="*/ 1835468 w 2856548"/>
              <a:gd name="connsiteY5087" fmla="*/ 123949 h 1536506"/>
              <a:gd name="connsiteX5088" fmla="*/ 1823086 w 2856548"/>
              <a:gd name="connsiteY5088" fmla="*/ 137284 h 1536506"/>
              <a:gd name="connsiteX5089" fmla="*/ 1821181 w 2856548"/>
              <a:gd name="connsiteY5089" fmla="*/ 141094 h 1536506"/>
              <a:gd name="connsiteX5090" fmla="*/ 1795463 w 2856548"/>
              <a:gd name="connsiteY5090" fmla="*/ 176336 h 1536506"/>
              <a:gd name="connsiteX5091" fmla="*/ 1767841 w 2856548"/>
              <a:gd name="connsiteY5091" fmla="*/ 215389 h 1536506"/>
              <a:gd name="connsiteX5092" fmla="*/ 1785938 w 2856548"/>
              <a:gd name="connsiteY5092" fmla="*/ 188719 h 1536506"/>
              <a:gd name="connsiteX5093" fmla="*/ 1766888 w 2856548"/>
              <a:gd name="connsiteY5093" fmla="*/ 216341 h 1536506"/>
              <a:gd name="connsiteX5094" fmla="*/ 1760663 w 2856548"/>
              <a:gd name="connsiteY5094" fmla="*/ 224122 h 1536506"/>
              <a:gd name="connsiteX5095" fmla="*/ 1771651 w 2856548"/>
              <a:gd name="connsiteY5095" fmla="*/ 208721 h 1536506"/>
              <a:gd name="connsiteX5096" fmla="*/ 1738313 w 2856548"/>
              <a:gd name="connsiteY5096" fmla="*/ 251584 h 1536506"/>
              <a:gd name="connsiteX5097" fmla="*/ 1747155 w 2856548"/>
              <a:gd name="connsiteY5097" fmla="*/ 241008 h 1536506"/>
              <a:gd name="connsiteX5098" fmla="*/ 1737341 w 2856548"/>
              <a:gd name="connsiteY5098" fmla="*/ 253276 h 1536506"/>
              <a:gd name="connsiteX5099" fmla="*/ 1706354 w 2856548"/>
              <a:gd name="connsiteY5099" fmla="*/ 283574 h 1536506"/>
              <a:gd name="connsiteX5100" fmla="*/ 1695079 w 2856548"/>
              <a:gd name="connsiteY5100" fmla="*/ 290420 h 1536506"/>
              <a:gd name="connsiteX5101" fmla="*/ 1654920 w 2856548"/>
              <a:gd name="connsiteY5101" fmla="*/ 312730 h 1536506"/>
              <a:gd name="connsiteX5102" fmla="*/ 1628789 w 2856548"/>
              <a:gd name="connsiteY5102" fmla="*/ 318359 h 1536506"/>
              <a:gd name="connsiteX5103" fmla="*/ 1615591 w 2856548"/>
              <a:gd name="connsiteY5103" fmla="*/ 320951 h 1536506"/>
              <a:gd name="connsiteX5104" fmla="*/ 1586646 w 2856548"/>
              <a:gd name="connsiteY5104" fmla="*/ 322970 h 1536506"/>
              <a:gd name="connsiteX5105" fmla="*/ 1553286 w 2856548"/>
              <a:gd name="connsiteY5105" fmla="*/ 320499 h 1536506"/>
              <a:gd name="connsiteX5106" fmla="*/ 1548353 w 2856548"/>
              <a:gd name="connsiteY5106" fmla="*/ 320014 h 1536506"/>
              <a:gd name="connsiteX5107" fmla="*/ 1514075 w 2856548"/>
              <a:gd name="connsiteY5107" fmla="*/ 307541 h 1536506"/>
              <a:gd name="connsiteX5108" fmla="*/ 1513517 w 2856548"/>
              <a:gd name="connsiteY5108" fmla="*/ 307292 h 1536506"/>
              <a:gd name="connsiteX5109" fmla="*/ 1484619 w 2856548"/>
              <a:gd name="connsiteY5109" fmla="*/ 291368 h 1536506"/>
              <a:gd name="connsiteX5110" fmla="*/ 1482638 w 2856548"/>
              <a:gd name="connsiteY5110" fmla="*/ 289914 h 1536506"/>
              <a:gd name="connsiteX5111" fmla="*/ 1465581 w 2856548"/>
              <a:gd name="connsiteY5111" fmla="*/ 276984 h 1536506"/>
              <a:gd name="connsiteX5112" fmla="*/ 1449611 w 2856548"/>
              <a:gd name="connsiteY5112" fmla="*/ 262423 h 1536506"/>
              <a:gd name="connsiteX5113" fmla="*/ 1392932 w 2856548"/>
              <a:gd name="connsiteY5113" fmla="*/ 193598 h 1536506"/>
              <a:gd name="connsiteX5114" fmla="*/ 1369577 w 2856548"/>
              <a:gd name="connsiteY5114" fmla="*/ 158834 h 1536506"/>
              <a:gd name="connsiteX5115" fmla="*/ 1343026 w 2856548"/>
              <a:gd name="connsiteY5115" fmla="*/ 126806 h 1536506"/>
              <a:gd name="connsiteX5116" fmla="*/ 1283018 w 2856548"/>
              <a:gd name="connsiteY5116" fmla="*/ 96326 h 1536506"/>
              <a:gd name="connsiteX5117" fmla="*/ 1248728 w 2856548"/>
              <a:gd name="connsiteY5117" fmla="*/ 99184 h 1536506"/>
              <a:gd name="connsiteX5118" fmla="*/ 1218248 w 2856548"/>
              <a:gd name="connsiteY5118" fmla="*/ 114424 h 1536506"/>
              <a:gd name="connsiteX5119" fmla="*/ 1205223 w 2856548"/>
              <a:gd name="connsiteY5119" fmla="*/ 127343 h 1536506"/>
              <a:gd name="connsiteX5120" fmla="*/ 1200151 w 2856548"/>
              <a:gd name="connsiteY5120" fmla="*/ 131569 h 1536506"/>
              <a:gd name="connsiteX5121" fmla="*/ 1195614 w 2856548"/>
              <a:gd name="connsiteY5121" fmla="*/ 136873 h 1536506"/>
              <a:gd name="connsiteX5122" fmla="*/ 1189197 w 2856548"/>
              <a:gd name="connsiteY5122" fmla="*/ 143237 h 1536506"/>
              <a:gd name="connsiteX5123" fmla="*/ 1160146 w 2856548"/>
              <a:gd name="connsiteY5123" fmla="*/ 182051 h 1536506"/>
              <a:gd name="connsiteX5124" fmla="*/ 1173481 w 2856548"/>
              <a:gd name="connsiteY5124" fmla="*/ 164906 h 1536506"/>
              <a:gd name="connsiteX5125" fmla="*/ 1122046 w 2856548"/>
              <a:gd name="connsiteY5125" fmla="*/ 235391 h 1536506"/>
              <a:gd name="connsiteX5126" fmla="*/ 1119188 w 2856548"/>
              <a:gd name="connsiteY5126" fmla="*/ 240154 h 1536506"/>
              <a:gd name="connsiteX5127" fmla="*/ 1073067 w 2856548"/>
              <a:gd name="connsiteY5127" fmla="*/ 283930 h 1536506"/>
              <a:gd name="connsiteX5128" fmla="*/ 1052157 w 2856548"/>
              <a:gd name="connsiteY5128" fmla="*/ 299447 h 1536506"/>
              <a:gd name="connsiteX5129" fmla="*/ 1010603 w 2856548"/>
              <a:gd name="connsiteY5129" fmla="*/ 317306 h 1536506"/>
              <a:gd name="connsiteX5130" fmla="*/ 965836 w 2856548"/>
              <a:gd name="connsiteY5130" fmla="*/ 324926 h 1536506"/>
              <a:gd name="connsiteX5131" fmla="*/ 954406 w 2856548"/>
              <a:gd name="connsiteY5131" fmla="*/ 324926 h 1536506"/>
              <a:gd name="connsiteX5132" fmla="*/ 942976 w 2856548"/>
              <a:gd name="connsiteY5132" fmla="*/ 324926 h 1536506"/>
              <a:gd name="connsiteX5133" fmla="*/ 920116 w 2856548"/>
              <a:gd name="connsiteY5133" fmla="*/ 322069 h 1536506"/>
              <a:gd name="connsiteX5134" fmla="*/ 836296 w 2856548"/>
              <a:gd name="connsiteY5134" fmla="*/ 284921 h 1536506"/>
              <a:gd name="connsiteX5135" fmla="*/ 780098 w 2856548"/>
              <a:gd name="connsiteY5135" fmla="*/ 225866 h 1536506"/>
              <a:gd name="connsiteX5136" fmla="*/ 740093 w 2856548"/>
              <a:gd name="connsiteY5136" fmla="*/ 169669 h 1536506"/>
              <a:gd name="connsiteX5137" fmla="*/ 704851 w 2856548"/>
              <a:gd name="connsiteY5137" fmla="*/ 125854 h 1536506"/>
              <a:gd name="connsiteX5138" fmla="*/ 670799 w 2856548"/>
              <a:gd name="connsiteY5138" fmla="*/ 101923 h 1536506"/>
              <a:gd name="connsiteX5139" fmla="*/ 640131 w 2856548"/>
              <a:gd name="connsiteY5139" fmla="*/ 95439 h 1536506"/>
              <a:gd name="connsiteX5140" fmla="*/ 641033 w 2856548"/>
              <a:gd name="connsiteY5140" fmla="*/ 95374 h 1536506"/>
              <a:gd name="connsiteX5141" fmla="*/ 635318 w 2856548"/>
              <a:gd name="connsiteY5141" fmla="*/ 94421 h 1536506"/>
              <a:gd name="connsiteX5142" fmla="*/ 640131 w 2856548"/>
              <a:gd name="connsiteY5142" fmla="*/ 95439 h 1536506"/>
              <a:gd name="connsiteX5143" fmla="*/ 614363 w 2856548"/>
              <a:gd name="connsiteY5143" fmla="*/ 97279 h 1536506"/>
              <a:gd name="connsiteX5144" fmla="*/ 587693 w 2856548"/>
              <a:gd name="connsiteY5144" fmla="*/ 107756 h 1536506"/>
              <a:gd name="connsiteX5145" fmla="*/ 529591 w 2856548"/>
              <a:gd name="connsiteY5145" fmla="*/ 168716 h 1536506"/>
              <a:gd name="connsiteX5146" fmla="*/ 461011 w 2856548"/>
              <a:gd name="connsiteY5146" fmla="*/ 255394 h 1536506"/>
              <a:gd name="connsiteX5147" fmla="*/ 415291 w 2856548"/>
              <a:gd name="connsiteY5147" fmla="*/ 292541 h 1536506"/>
              <a:gd name="connsiteX5148" fmla="*/ 364808 w 2856548"/>
              <a:gd name="connsiteY5148" fmla="*/ 313496 h 1536506"/>
              <a:gd name="connsiteX5149" fmla="*/ 345758 w 2856548"/>
              <a:gd name="connsiteY5149" fmla="*/ 318259 h 1536506"/>
              <a:gd name="connsiteX5150" fmla="*/ 334552 w 2856548"/>
              <a:gd name="connsiteY5150" fmla="*/ 319578 h 1536506"/>
              <a:gd name="connsiteX5151" fmla="*/ 347663 w 2856548"/>
              <a:gd name="connsiteY5151" fmla="*/ 317306 h 1536506"/>
              <a:gd name="connsiteX5152" fmla="*/ 330518 w 2856548"/>
              <a:gd name="connsiteY5152" fmla="*/ 319211 h 1536506"/>
              <a:gd name="connsiteX5153" fmla="*/ 309563 w 2856548"/>
              <a:gd name="connsiteY5153" fmla="*/ 319211 h 1536506"/>
              <a:gd name="connsiteX5154" fmla="*/ 304160 w 2856548"/>
              <a:gd name="connsiteY5154" fmla="*/ 319211 h 1536506"/>
              <a:gd name="connsiteX5155" fmla="*/ 296078 w 2856548"/>
              <a:gd name="connsiteY5155" fmla="*/ 318717 h 1536506"/>
              <a:gd name="connsiteX5156" fmla="*/ 292418 w 2856548"/>
              <a:gd name="connsiteY5156" fmla="*/ 318259 h 1536506"/>
              <a:gd name="connsiteX5157" fmla="*/ 288608 w 2856548"/>
              <a:gd name="connsiteY5157" fmla="*/ 318259 h 1536506"/>
              <a:gd name="connsiteX5158" fmla="*/ 296078 w 2856548"/>
              <a:gd name="connsiteY5158" fmla="*/ 318717 h 1536506"/>
              <a:gd name="connsiteX5159" fmla="*/ 300038 w 2856548"/>
              <a:gd name="connsiteY5159" fmla="*/ 319211 h 1536506"/>
              <a:gd name="connsiteX5160" fmla="*/ 304160 w 2856548"/>
              <a:gd name="connsiteY5160" fmla="*/ 319211 h 1536506"/>
              <a:gd name="connsiteX5161" fmla="*/ 328180 w 2856548"/>
              <a:gd name="connsiteY5161" fmla="*/ 320682 h 1536506"/>
              <a:gd name="connsiteX5162" fmla="*/ 317422 w 2856548"/>
              <a:gd name="connsiteY5162" fmla="*/ 322545 h 1536506"/>
              <a:gd name="connsiteX5163" fmla="*/ 285751 w 2856548"/>
              <a:gd name="connsiteY5163" fmla="*/ 319211 h 1536506"/>
              <a:gd name="connsiteX5164" fmla="*/ 223838 w 2856548"/>
              <a:gd name="connsiteY5164" fmla="*/ 294446 h 1536506"/>
              <a:gd name="connsiteX5165" fmla="*/ 175261 w 2856548"/>
              <a:gd name="connsiteY5165" fmla="*/ 253489 h 1536506"/>
              <a:gd name="connsiteX5166" fmla="*/ 139066 w 2856548"/>
              <a:gd name="connsiteY5166" fmla="*/ 208721 h 1536506"/>
              <a:gd name="connsiteX5167" fmla="*/ 135256 w 2856548"/>
              <a:gd name="connsiteY5167" fmla="*/ 201101 h 1536506"/>
              <a:gd name="connsiteX5168" fmla="*/ 111443 w 2856548"/>
              <a:gd name="connsiteY5168" fmla="*/ 166811 h 1536506"/>
              <a:gd name="connsiteX5169" fmla="*/ 121921 w 2856548"/>
              <a:gd name="connsiteY5169" fmla="*/ 181099 h 1536506"/>
              <a:gd name="connsiteX5170" fmla="*/ 138113 w 2856548"/>
              <a:gd name="connsiteY5170" fmla="*/ 203006 h 1536506"/>
              <a:gd name="connsiteX5171" fmla="*/ 112396 w 2856548"/>
              <a:gd name="connsiteY5171" fmla="*/ 163954 h 1536506"/>
              <a:gd name="connsiteX5172" fmla="*/ 84773 w 2856548"/>
              <a:gd name="connsiteY5172" fmla="*/ 131569 h 1536506"/>
              <a:gd name="connsiteX5173" fmla="*/ 80011 w 2856548"/>
              <a:gd name="connsiteY5173" fmla="*/ 125854 h 1536506"/>
              <a:gd name="connsiteX5174" fmla="*/ 93346 w 2856548"/>
              <a:gd name="connsiteY5174" fmla="*/ 140141 h 1536506"/>
              <a:gd name="connsiteX5175" fmla="*/ 80963 w 2856548"/>
              <a:gd name="connsiteY5175" fmla="*/ 125854 h 1536506"/>
              <a:gd name="connsiteX5176" fmla="*/ 63818 w 2856548"/>
              <a:gd name="connsiteY5176" fmla="*/ 107756 h 1536506"/>
              <a:gd name="connsiteX5177" fmla="*/ 75248 w 2856548"/>
              <a:gd name="connsiteY5177" fmla="*/ 116329 h 1536506"/>
              <a:gd name="connsiteX5178" fmla="*/ 76201 w 2856548"/>
              <a:gd name="connsiteY5178" fmla="*/ 114424 h 1536506"/>
              <a:gd name="connsiteX5179" fmla="*/ 97156 w 2856548"/>
              <a:gd name="connsiteY5179" fmla="*/ 131569 h 1536506"/>
              <a:gd name="connsiteX5180" fmla="*/ 90488 w 2856548"/>
              <a:gd name="connsiteY5180" fmla="*/ 116329 h 1536506"/>
              <a:gd name="connsiteX5181" fmla="*/ 51436 w 2856548"/>
              <a:gd name="connsiteY5181" fmla="*/ 87754 h 1536506"/>
              <a:gd name="connsiteX5182" fmla="*/ 67628 w 2856548"/>
              <a:gd name="connsiteY5182" fmla="*/ 96326 h 1536506"/>
              <a:gd name="connsiteX5183" fmla="*/ 55246 w 2856548"/>
              <a:gd name="connsiteY5183" fmla="*/ 85849 h 1536506"/>
              <a:gd name="connsiteX5184" fmla="*/ 57151 w 2856548"/>
              <a:gd name="connsiteY5184" fmla="*/ 83944 h 1536506"/>
              <a:gd name="connsiteX5185" fmla="*/ 53465 w 2856548"/>
              <a:gd name="connsiteY5185" fmla="*/ 81487 h 1536506"/>
              <a:gd name="connsiteX5186" fmla="*/ 68581 w 2856548"/>
              <a:gd name="connsiteY5186" fmla="*/ 88706 h 1536506"/>
              <a:gd name="connsiteX5187" fmla="*/ 38101 w 2856548"/>
              <a:gd name="connsiteY5187" fmla="*/ 72514 h 1536506"/>
              <a:gd name="connsiteX5188" fmla="*/ 42332 w 2856548"/>
              <a:gd name="connsiteY5188" fmla="*/ 73360 h 1536506"/>
              <a:gd name="connsiteX5189" fmla="*/ 43316 w 2856548"/>
              <a:gd name="connsiteY5189" fmla="*/ 73668 h 1536506"/>
              <a:gd name="connsiteX5190" fmla="*/ 60008 w 2856548"/>
              <a:gd name="connsiteY5190" fmla="*/ 81086 h 1536506"/>
              <a:gd name="connsiteX5191" fmla="*/ 45721 w 2856548"/>
              <a:gd name="connsiteY5191" fmla="*/ 74419 h 1536506"/>
              <a:gd name="connsiteX5192" fmla="*/ 43316 w 2856548"/>
              <a:gd name="connsiteY5192" fmla="*/ 73668 h 1536506"/>
              <a:gd name="connsiteX5193" fmla="*/ 42863 w 2856548"/>
              <a:gd name="connsiteY5193" fmla="*/ 73466 h 1536506"/>
              <a:gd name="connsiteX5194" fmla="*/ 42332 w 2856548"/>
              <a:gd name="connsiteY5194" fmla="*/ 73360 h 1536506"/>
              <a:gd name="connsiteX5195" fmla="*/ 30481 w 2856548"/>
              <a:gd name="connsiteY5195" fmla="*/ 69656 h 1536506"/>
              <a:gd name="connsiteX5196" fmla="*/ 56198 w 2856548"/>
              <a:gd name="connsiteY5196" fmla="*/ 78229 h 1536506"/>
              <a:gd name="connsiteX5197" fmla="*/ 57151 w 2856548"/>
              <a:gd name="connsiteY5197" fmla="*/ 76324 h 1536506"/>
              <a:gd name="connsiteX5198" fmla="*/ 68581 w 2856548"/>
              <a:gd name="connsiteY5198" fmla="*/ 81086 h 1536506"/>
              <a:gd name="connsiteX5199" fmla="*/ 58103 w 2856548"/>
              <a:gd name="connsiteY5199" fmla="*/ 73466 h 1536506"/>
              <a:gd name="connsiteX5200" fmla="*/ 72391 w 2856548"/>
              <a:gd name="connsiteY5200" fmla="*/ 81086 h 1536506"/>
              <a:gd name="connsiteX5201" fmla="*/ 64390 w 2856548"/>
              <a:gd name="connsiteY5201" fmla="*/ 73974 h 1536506"/>
              <a:gd name="connsiteX5202" fmla="*/ 71438 w 2856548"/>
              <a:gd name="connsiteY5202" fmla="*/ 76324 h 1536506"/>
              <a:gd name="connsiteX5203" fmla="*/ 83821 w 2856548"/>
              <a:gd name="connsiteY5203" fmla="*/ 81086 h 1536506"/>
              <a:gd name="connsiteX5204" fmla="*/ 72391 w 2856548"/>
              <a:gd name="connsiteY5204" fmla="*/ 74419 h 1536506"/>
              <a:gd name="connsiteX5205" fmla="*/ 84773 w 2856548"/>
              <a:gd name="connsiteY5205" fmla="*/ 80134 h 1536506"/>
              <a:gd name="connsiteX5206" fmla="*/ 80153 w 2856548"/>
              <a:gd name="connsiteY5206" fmla="*/ 76813 h 1536506"/>
              <a:gd name="connsiteX5207" fmla="*/ 80963 w 2856548"/>
              <a:gd name="connsiteY5207" fmla="*/ 77276 h 1536506"/>
              <a:gd name="connsiteX5208" fmla="*/ 78672 w 2856548"/>
              <a:gd name="connsiteY5208" fmla="*/ 75749 h 1536506"/>
              <a:gd name="connsiteX5209" fmla="*/ 73343 w 2856548"/>
              <a:gd name="connsiteY5209" fmla="*/ 71919 h 1536506"/>
              <a:gd name="connsiteX5210" fmla="*/ 71292 w 2856548"/>
              <a:gd name="connsiteY5210" fmla="*/ 70829 h 1536506"/>
              <a:gd name="connsiteX5211" fmla="*/ 63818 w 2856548"/>
              <a:gd name="connsiteY5211" fmla="*/ 65846 h 1536506"/>
              <a:gd name="connsiteX5212" fmla="*/ 53341 w 2856548"/>
              <a:gd name="connsiteY5212" fmla="*/ 60131 h 1536506"/>
              <a:gd name="connsiteX5213" fmla="*/ 67628 w 2856548"/>
              <a:gd name="connsiteY5213" fmla="*/ 66799 h 1536506"/>
              <a:gd name="connsiteX5214" fmla="*/ 92393 w 2856548"/>
              <a:gd name="connsiteY5214" fmla="*/ 83944 h 1536506"/>
              <a:gd name="connsiteX5215" fmla="*/ 108586 w 2856548"/>
              <a:gd name="connsiteY5215" fmla="*/ 92516 h 1536506"/>
              <a:gd name="connsiteX5216" fmla="*/ 88583 w 2856548"/>
              <a:gd name="connsiteY5216" fmla="*/ 74419 h 1536506"/>
              <a:gd name="connsiteX5217" fmla="*/ 77153 w 2856548"/>
              <a:gd name="connsiteY5217" fmla="*/ 67751 h 1536506"/>
              <a:gd name="connsiteX5218" fmla="*/ 68581 w 2856548"/>
              <a:gd name="connsiteY5218" fmla="*/ 62989 h 1536506"/>
              <a:gd name="connsiteX5219" fmla="*/ 59056 w 2856548"/>
              <a:gd name="connsiteY5219" fmla="*/ 58226 h 1536506"/>
              <a:gd name="connsiteX5220" fmla="*/ 47626 w 2856548"/>
              <a:gd name="connsiteY5220" fmla="*/ 53464 h 1536506"/>
              <a:gd name="connsiteX5221" fmla="*/ 80963 w 2856548"/>
              <a:gd name="connsiteY5221" fmla="*/ 66799 h 1536506"/>
              <a:gd name="connsiteX5222" fmla="*/ 84773 w 2856548"/>
              <a:gd name="connsiteY5222" fmla="*/ 62036 h 1536506"/>
              <a:gd name="connsiteX5223" fmla="*/ 68581 w 2856548"/>
              <a:gd name="connsiteY5223" fmla="*/ 52511 h 1536506"/>
              <a:gd name="connsiteX5224" fmla="*/ 59056 w 2856548"/>
              <a:gd name="connsiteY5224" fmla="*/ 47749 h 1536506"/>
              <a:gd name="connsiteX5225" fmla="*/ 50483 w 2856548"/>
              <a:gd name="connsiteY5225" fmla="*/ 44891 h 1536506"/>
              <a:gd name="connsiteX5226" fmla="*/ 65723 w 2856548"/>
              <a:gd name="connsiteY5226" fmla="*/ 49654 h 1536506"/>
              <a:gd name="connsiteX5227" fmla="*/ 78106 w 2856548"/>
              <a:gd name="connsiteY5227" fmla="*/ 56321 h 1536506"/>
              <a:gd name="connsiteX5228" fmla="*/ 86678 w 2856548"/>
              <a:gd name="connsiteY5228" fmla="*/ 61084 h 1536506"/>
              <a:gd name="connsiteX5229" fmla="*/ 41911 w 2856548"/>
              <a:gd name="connsiteY5229" fmla="*/ 38224 h 1536506"/>
              <a:gd name="connsiteX5230" fmla="*/ 66676 w 2856548"/>
              <a:gd name="connsiteY5230" fmla="*/ 45844 h 1536506"/>
              <a:gd name="connsiteX5231" fmla="*/ 48261 w 2856548"/>
              <a:gd name="connsiteY5231" fmla="*/ 38171 h 1536506"/>
              <a:gd name="connsiteX5232" fmla="*/ 60008 w 2856548"/>
              <a:gd name="connsiteY5232" fmla="*/ 40129 h 1536506"/>
              <a:gd name="connsiteX5233" fmla="*/ 91441 w 2856548"/>
              <a:gd name="connsiteY5233" fmla="*/ 53464 h 1536506"/>
              <a:gd name="connsiteX5234" fmla="*/ 95251 w 2856548"/>
              <a:gd name="connsiteY5234" fmla="*/ 56321 h 1536506"/>
              <a:gd name="connsiteX5235" fmla="*/ 115253 w 2856548"/>
              <a:gd name="connsiteY5235" fmla="*/ 69656 h 1536506"/>
              <a:gd name="connsiteX5236" fmla="*/ 125731 w 2856548"/>
              <a:gd name="connsiteY5236" fmla="*/ 76324 h 1536506"/>
              <a:gd name="connsiteX5237" fmla="*/ 132398 w 2856548"/>
              <a:gd name="connsiteY5237" fmla="*/ 75371 h 1536506"/>
              <a:gd name="connsiteX5238" fmla="*/ 167641 w 2856548"/>
              <a:gd name="connsiteY5238" fmla="*/ 110614 h 1536506"/>
              <a:gd name="connsiteX5239" fmla="*/ 134303 w 2856548"/>
              <a:gd name="connsiteY5239" fmla="*/ 66799 h 1536506"/>
              <a:gd name="connsiteX5240" fmla="*/ 161926 w 2856548"/>
              <a:gd name="connsiteY5240" fmla="*/ 95374 h 1536506"/>
              <a:gd name="connsiteX5241" fmla="*/ 188596 w 2856548"/>
              <a:gd name="connsiteY5241" fmla="*/ 132521 h 1536506"/>
              <a:gd name="connsiteX5242" fmla="*/ 234316 w 2856548"/>
              <a:gd name="connsiteY5242" fmla="*/ 191576 h 1536506"/>
              <a:gd name="connsiteX5243" fmla="*/ 270511 w 2856548"/>
              <a:gd name="connsiteY5243" fmla="*/ 223961 h 1536506"/>
              <a:gd name="connsiteX5244" fmla="*/ 315278 w 2856548"/>
              <a:gd name="connsiteY5244" fmla="*/ 236344 h 1536506"/>
              <a:gd name="connsiteX5245" fmla="*/ 337817 w 2856548"/>
              <a:gd name="connsiteY5245" fmla="*/ 232302 h 1536506"/>
              <a:gd name="connsiteX5246" fmla="*/ 342663 w 2856548"/>
              <a:gd name="connsiteY5246" fmla="*/ 232058 h 1536506"/>
              <a:gd name="connsiteX5247" fmla="*/ 345305 w 2856548"/>
              <a:gd name="connsiteY5247" fmla="*/ 230959 h 1536506"/>
              <a:gd name="connsiteX5248" fmla="*/ 359094 w 2856548"/>
              <a:gd name="connsiteY5248" fmla="*/ 228486 h 1536506"/>
              <a:gd name="connsiteX5249" fmla="*/ 380976 w 2856548"/>
              <a:gd name="connsiteY5249" fmla="*/ 212556 h 1536506"/>
              <a:gd name="connsiteX5250" fmla="*/ 378143 w 2856548"/>
              <a:gd name="connsiteY5250" fmla="*/ 215389 h 1536506"/>
              <a:gd name="connsiteX5251" fmla="*/ 386716 w 2856548"/>
              <a:gd name="connsiteY5251" fmla="*/ 208721 h 1536506"/>
              <a:gd name="connsiteX5252" fmla="*/ 391478 w 2856548"/>
              <a:gd name="connsiteY5252" fmla="*/ 204911 h 1536506"/>
              <a:gd name="connsiteX5253" fmla="*/ 380976 w 2856548"/>
              <a:gd name="connsiteY5253" fmla="*/ 212556 h 1536506"/>
              <a:gd name="connsiteX5254" fmla="*/ 410648 w 2856548"/>
              <a:gd name="connsiteY5254" fmla="*/ 182885 h 1536506"/>
              <a:gd name="connsiteX5255" fmla="*/ 443866 w 2856548"/>
              <a:gd name="connsiteY5255" fmla="*/ 138236 h 1536506"/>
              <a:gd name="connsiteX5256" fmla="*/ 481966 w 2856548"/>
              <a:gd name="connsiteY5256" fmla="*/ 86801 h 1536506"/>
              <a:gd name="connsiteX5257" fmla="*/ 500371 w 2856548"/>
              <a:gd name="connsiteY5257" fmla="*/ 69688 h 1536506"/>
              <a:gd name="connsiteX5258" fmla="*/ 478156 w 2856548"/>
              <a:gd name="connsiteY5258" fmla="*/ 95374 h 1536506"/>
              <a:gd name="connsiteX5259" fmla="*/ 459695 w 2856548"/>
              <a:gd name="connsiteY5259" fmla="*/ 120894 h 1536506"/>
              <a:gd name="connsiteX5260" fmla="*/ 455891 w 2856548"/>
              <a:gd name="connsiteY5260" fmla="*/ 125854 h 1536506"/>
              <a:gd name="connsiteX5261" fmla="*/ 448723 w 2856548"/>
              <a:gd name="connsiteY5261" fmla="*/ 136095 h 1536506"/>
              <a:gd name="connsiteX5262" fmla="*/ 441008 w 2856548"/>
              <a:gd name="connsiteY5262" fmla="*/ 146809 h 1536506"/>
              <a:gd name="connsiteX5263" fmla="*/ 446619 w 2856548"/>
              <a:gd name="connsiteY5263" fmla="*/ 139100 h 1536506"/>
              <a:gd name="connsiteX5264" fmla="*/ 448723 w 2856548"/>
              <a:gd name="connsiteY5264" fmla="*/ 136095 h 1536506"/>
              <a:gd name="connsiteX5265" fmla="*/ 453867 w 2856548"/>
              <a:gd name="connsiteY5265" fmla="*/ 128950 h 1536506"/>
              <a:gd name="connsiteX5266" fmla="*/ 459695 w 2856548"/>
              <a:gd name="connsiteY5266" fmla="*/ 120894 h 1536506"/>
              <a:gd name="connsiteX5267" fmla="*/ 482918 w 2856548"/>
              <a:gd name="connsiteY5267" fmla="*/ 90611 h 1536506"/>
              <a:gd name="connsiteX5268" fmla="*/ 515303 w 2856548"/>
              <a:gd name="connsiteY5268" fmla="*/ 56321 h 1536506"/>
              <a:gd name="connsiteX5269" fmla="*/ 529591 w 2856548"/>
              <a:gd name="connsiteY5269" fmla="*/ 44891 h 1536506"/>
              <a:gd name="connsiteX5270" fmla="*/ 537211 w 2856548"/>
              <a:gd name="connsiteY5270" fmla="*/ 38224 h 1536506"/>
              <a:gd name="connsiteX5271" fmla="*/ 520106 w 2856548"/>
              <a:gd name="connsiteY5271" fmla="*/ 51338 h 1536506"/>
              <a:gd name="connsiteX5272" fmla="*/ 536258 w 2856548"/>
              <a:gd name="connsiteY5272" fmla="*/ 36319 h 1536506"/>
              <a:gd name="connsiteX5273" fmla="*/ 612458 w 2856548"/>
              <a:gd name="connsiteY5273" fmla="*/ 8696 h 1536506"/>
              <a:gd name="connsiteX5274" fmla="*/ 652463 w 2856548"/>
              <a:gd name="connsiteY5274" fmla="*/ 7744 h 1536506"/>
              <a:gd name="connsiteX5275" fmla="*/ 672466 w 2856548"/>
              <a:gd name="connsiteY5275" fmla="*/ 10601 h 1536506"/>
              <a:gd name="connsiteX5276" fmla="*/ 692468 w 2856548"/>
              <a:gd name="connsiteY5276" fmla="*/ 16316 h 1536506"/>
              <a:gd name="connsiteX5277" fmla="*/ 762001 w 2856548"/>
              <a:gd name="connsiteY5277" fmla="*/ 58226 h 1536506"/>
              <a:gd name="connsiteX5278" fmla="*/ 801036 w 2856548"/>
              <a:gd name="connsiteY5278" fmla="*/ 103506 h 1536506"/>
              <a:gd name="connsiteX5279" fmla="*/ 811531 w 2856548"/>
              <a:gd name="connsiteY5279" fmla="*/ 117281 h 1536506"/>
              <a:gd name="connsiteX5280" fmla="*/ 822961 w 2856548"/>
              <a:gd name="connsiteY5280" fmla="*/ 132521 h 1536506"/>
              <a:gd name="connsiteX5281" fmla="*/ 879158 w 2856548"/>
              <a:gd name="connsiteY5281" fmla="*/ 203959 h 1536506"/>
              <a:gd name="connsiteX5282" fmla="*/ 934403 w 2856548"/>
              <a:gd name="connsiteY5282" fmla="*/ 233486 h 1536506"/>
              <a:gd name="connsiteX5283" fmla="*/ 932498 w 2856548"/>
              <a:gd name="connsiteY5283" fmla="*/ 232534 h 1536506"/>
              <a:gd name="connsiteX5284" fmla="*/ 925831 w 2856548"/>
              <a:gd name="connsiteY5284" fmla="*/ 230629 h 1536506"/>
              <a:gd name="connsiteX5285" fmla="*/ 937261 w 2856548"/>
              <a:gd name="connsiteY5285" fmla="*/ 232534 h 1536506"/>
              <a:gd name="connsiteX5286" fmla="*/ 949643 w 2856548"/>
              <a:gd name="connsiteY5286" fmla="*/ 233486 h 1536506"/>
              <a:gd name="connsiteX5287" fmla="*/ 962978 w 2856548"/>
              <a:gd name="connsiteY5287" fmla="*/ 233486 h 1536506"/>
              <a:gd name="connsiteX5288" fmla="*/ 975361 w 2856548"/>
              <a:gd name="connsiteY5288" fmla="*/ 231581 h 1536506"/>
              <a:gd name="connsiteX5289" fmla="*/ 984746 w 2856548"/>
              <a:gd name="connsiteY5289" fmla="*/ 228044 h 1536506"/>
              <a:gd name="connsiteX5290" fmla="*/ 985838 w 2856548"/>
              <a:gd name="connsiteY5290" fmla="*/ 227771 h 1536506"/>
              <a:gd name="connsiteX5291" fmla="*/ 987892 w 2856548"/>
              <a:gd name="connsiteY5291" fmla="*/ 226859 h 1536506"/>
              <a:gd name="connsiteX5292" fmla="*/ 999054 w 2856548"/>
              <a:gd name="connsiteY5292" fmla="*/ 222652 h 1536506"/>
              <a:gd name="connsiteX5293" fmla="*/ 1007498 w 2856548"/>
              <a:gd name="connsiteY5293" fmla="*/ 216483 h 1536506"/>
              <a:gd name="connsiteX5294" fmla="*/ 1007746 w 2856548"/>
              <a:gd name="connsiteY5294" fmla="*/ 216341 h 1536506"/>
              <a:gd name="connsiteX5295" fmla="*/ 1007939 w 2856548"/>
              <a:gd name="connsiteY5295" fmla="*/ 216161 h 1536506"/>
              <a:gd name="connsiteX5296" fmla="*/ 1022033 w 2856548"/>
              <a:gd name="connsiteY5296" fmla="*/ 205864 h 1536506"/>
              <a:gd name="connsiteX5297" fmla="*/ 1066801 w 2856548"/>
              <a:gd name="connsiteY5297" fmla="*/ 151571 h 1536506"/>
              <a:gd name="connsiteX5298" fmla="*/ 1117283 w 2856548"/>
              <a:gd name="connsiteY5298" fmla="*/ 82991 h 1536506"/>
              <a:gd name="connsiteX5299" fmla="*/ 1195388 w 2856548"/>
              <a:gd name="connsiteY5299" fmla="*/ 22031 h 1536506"/>
              <a:gd name="connsiteX5300" fmla="*/ 1244918 w 2856548"/>
              <a:gd name="connsiteY5300" fmla="*/ 7744 h 1536506"/>
              <a:gd name="connsiteX5301" fmla="*/ 1269683 w 2856548"/>
              <a:gd name="connsiteY5301" fmla="*/ 5839 h 1536506"/>
              <a:gd name="connsiteX5302" fmla="*/ 1870182 w 2856548"/>
              <a:gd name="connsiteY5302" fmla="*/ 4465 h 1536506"/>
              <a:gd name="connsiteX5303" fmla="*/ 1844261 w 2856548"/>
              <a:gd name="connsiteY5303" fmla="*/ 10832 h 1536506"/>
              <a:gd name="connsiteX5304" fmla="*/ 1853566 w 2856548"/>
              <a:gd name="connsiteY5304" fmla="*/ 6791 h 1536506"/>
              <a:gd name="connsiteX5305" fmla="*/ 2518173 w 2856548"/>
              <a:gd name="connsiteY5305" fmla="*/ 3934 h 1536506"/>
              <a:gd name="connsiteX5306" fmla="*/ 2518410 w 2856548"/>
              <a:gd name="connsiteY5306" fmla="*/ 3934 h 1536506"/>
              <a:gd name="connsiteX5307" fmla="*/ 2501266 w 2856548"/>
              <a:gd name="connsiteY5307" fmla="*/ 6791 h 1536506"/>
              <a:gd name="connsiteX5308" fmla="*/ 2518173 w 2856548"/>
              <a:gd name="connsiteY5308" fmla="*/ 3934 h 1536506"/>
              <a:gd name="connsiteX5309" fmla="*/ 1895476 w 2856548"/>
              <a:gd name="connsiteY5309" fmla="*/ 2981 h 1536506"/>
              <a:gd name="connsiteX5310" fmla="*/ 1912621 w 2856548"/>
              <a:gd name="connsiteY5310" fmla="*/ 2981 h 1536506"/>
              <a:gd name="connsiteX5311" fmla="*/ 1924051 w 2856548"/>
              <a:gd name="connsiteY5311" fmla="*/ 3934 h 1536506"/>
              <a:gd name="connsiteX5312" fmla="*/ 1935481 w 2856548"/>
              <a:gd name="connsiteY5312" fmla="*/ 5839 h 1536506"/>
              <a:gd name="connsiteX5313" fmla="*/ 1942607 w 2856548"/>
              <a:gd name="connsiteY5313" fmla="*/ 7062 h 1536506"/>
              <a:gd name="connsiteX5314" fmla="*/ 1907620 w 2856548"/>
              <a:gd name="connsiteY5314" fmla="*/ 3220 h 1536506"/>
              <a:gd name="connsiteX5315" fmla="*/ 1873568 w 2856548"/>
              <a:gd name="connsiteY5315" fmla="*/ 5839 h 1536506"/>
              <a:gd name="connsiteX5316" fmla="*/ 1827430 w 2856548"/>
              <a:gd name="connsiteY5316" fmla="*/ 20100 h 1536506"/>
              <a:gd name="connsiteX5317" fmla="*/ 1844041 w 2856548"/>
              <a:gd name="connsiteY5317" fmla="*/ 12506 h 1536506"/>
              <a:gd name="connsiteX5318" fmla="*/ 1868806 w 2856548"/>
              <a:gd name="connsiteY5318" fmla="*/ 5839 h 1536506"/>
              <a:gd name="connsiteX5319" fmla="*/ 1895476 w 2856548"/>
              <a:gd name="connsiteY5319" fmla="*/ 2981 h 1536506"/>
              <a:gd name="connsiteX5320" fmla="*/ 641033 w 2856548"/>
              <a:gd name="connsiteY5320" fmla="*/ 2029 h 1536506"/>
              <a:gd name="connsiteX5321" fmla="*/ 682731 w 2856548"/>
              <a:gd name="connsiteY5321" fmla="*/ 8613 h 1536506"/>
              <a:gd name="connsiteX5322" fmla="*/ 612458 w 2856548"/>
              <a:gd name="connsiteY5322" fmla="*/ 5839 h 1536506"/>
              <a:gd name="connsiteX5323" fmla="*/ 546736 w 2856548"/>
              <a:gd name="connsiteY5323" fmla="*/ 27746 h 1536506"/>
              <a:gd name="connsiteX5324" fmla="*/ 513398 w 2856548"/>
              <a:gd name="connsiteY5324" fmla="*/ 51559 h 1536506"/>
              <a:gd name="connsiteX5325" fmla="*/ 483871 w 2856548"/>
              <a:gd name="connsiteY5325" fmla="*/ 81086 h 1536506"/>
              <a:gd name="connsiteX5326" fmla="*/ 436246 w 2856548"/>
              <a:gd name="connsiteY5326" fmla="*/ 144904 h 1536506"/>
              <a:gd name="connsiteX5327" fmla="*/ 423869 w 2856548"/>
              <a:gd name="connsiteY5327" fmla="*/ 160657 h 1536506"/>
              <a:gd name="connsiteX5328" fmla="*/ 397442 w 2856548"/>
              <a:gd name="connsiteY5328" fmla="*/ 191889 h 1536506"/>
              <a:gd name="connsiteX5329" fmla="*/ 440056 w 2856548"/>
              <a:gd name="connsiteY5329" fmla="*/ 135379 h 1536506"/>
              <a:gd name="connsiteX5330" fmla="*/ 495301 w 2856548"/>
              <a:gd name="connsiteY5330" fmla="*/ 64894 h 1536506"/>
              <a:gd name="connsiteX5331" fmla="*/ 535306 w 2856548"/>
              <a:gd name="connsiteY5331" fmla="*/ 31556 h 1536506"/>
              <a:gd name="connsiteX5332" fmla="*/ 586741 w 2856548"/>
              <a:gd name="connsiteY5332" fmla="*/ 8696 h 1536506"/>
              <a:gd name="connsiteX5333" fmla="*/ 641033 w 2856548"/>
              <a:gd name="connsiteY5333" fmla="*/ 2029 h 1536506"/>
              <a:gd name="connsiteX5334" fmla="*/ 1928018 w 2856548"/>
              <a:gd name="connsiteY5334" fmla="*/ 1559 h 1536506"/>
              <a:gd name="connsiteX5335" fmla="*/ 1941196 w 2856548"/>
              <a:gd name="connsiteY5335" fmla="*/ 2029 h 1536506"/>
              <a:gd name="connsiteX5336" fmla="*/ 1992631 w 2856548"/>
              <a:gd name="connsiteY5336" fmla="*/ 19174 h 1536506"/>
              <a:gd name="connsiteX5337" fmla="*/ 2003454 w 2856548"/>
              <a:gd name="connsiteY5337" fmla="*/ 26554 h 1536506"/>
              <a:gd name="connsiteX5338" fmla="*/ 1948816 w 2856548"/>
              <a:gd name="connsiteY5338" fmla="*/ 4886 h 1536506"/>
              <a:gd name="connsiteX5339" fmla="*/ 2534497 w 2856548"/>
              <a:gd name="connsiteY5339" fmla="*/ 1253 h 1536506"/>
              <a:gd name="connsiteX5340" fmla="*/ 2550796 w 2856548"/>
              <a:gd name="connsiteY5340" fmla="*/ 2029 h 1536506"/>
              <a:gd name="connsiteX5341" fmla="*/ 2561273 w 2856548"/>
              <a:gd name="connsiteY5341" fmla="*/ 2981 h 1536506"/>
              <a:gd name="connsiteX5342" fmla="*/ 2572703 w 2856548"/>
              <a:gd name="connsiteY5342" fmla="*/ 4886 h 1536506"/>
              <a:gd name="connsiteX5343" fmla="*/ 2628901 w 2856548"/>
              <a:gd name="connsiteY5343" fmla="*/ 23936 h 1536506"/>
              <a:gd name="connsiteX5344" fmla="*/ 2557463 w 2856548"/>
              <a:gd name="connsiteY5344" fmla="*/ 4886 h 1536506"/>
              <a:gd name="connsiteX5345" fmla="*/ 2509581 w 2856548"/>
              <a:gd name="connsiteY5345" fmla="*/ 7597 h 1536506"/>
              <a:gd name="connsiteX5346" fmla="*/ 2525078 w 2856548"/>
              <a:gd name="connsiteY5346" fmla="*/ 3934 h 1536506"/>
              <a:gd name="connsiteX5347" fmla="*/ 2518410 w 2856548"/>
              <a:gd name="connsiteY5347" fmla="*/ 3934 h 1536506"/>
              <a:gd name="connsiteX5348" fmla="*/ 2530793 w 2856548"/>
              <a:gd name="connsiteY5348" fmla="*/ 1076 h 1536506"/>
              <a:gd name="connsiteX5349" fmla="*/ 2534571 w 2856548"/>
              <a:gd name="connsiteY5349" fmla="*/ 1240 h 1536506"/>
              <a:gd name="connsiteX5350" fmla="*/ 2534497 w 2856548"/>
              <a:gd name="connsiteY5350" fmla="*/ 1253 h 1536506"/>
              <a:gd name="connsiteX5351" fmla="*/ 2566988 w 2856548"/>
              <a:gd name="connsiteY5351" fmla="*/ 124 h 1536506"/>
              <a:gd name="connsiteX5352" fmla="*/ 2603183 w 2856548"/>
              <a:gd name="connsiteY5352" fmla="*/ 7744 h 1536506"/>
              <a:gd name="connsiteX5353" fmla="*/ 2589848 w 2856548"/>
              <a:gd name="connsiteY5353" fmla="*/ 4886 h 1536506"/>
              <a:gd name="connsiteX5354" fmla="*/ 2574608 w 2856548"/>
              <a:gd name="connsiteY5354" fmla="*/ 2981 h 1536506"/>
              <a:gd name="connsiteX5355" fmla="*/ 2534571 w 2856548"/>
              <a:gd name="connsiteY5355" fmla="*/ 1240 h 1536506"/>
              <a:gd name="connsiteX5356" fmla="*/ 2535556 w 2856548"/>
              <a:gd name="connsiteY5356" fmla="*/ 1076 h 1536506"/>
              <a:gd name="connsiteX5357" fmla="*/ 2578418 w 2856548"/>
              <a:gd name="connsiteY5357" fmla="*/ 2981 h 1536506"/>
              <a:gd name="connsiteX5358" fmla="*/ 2566988 w 2856548"/>
              <a:gd name="connsiteY5358" fmla="*/ 124 h 1536506"/>
              <a:gd name="connsiteX5359" fmla="*/ 2517458 w 2856548"/>
              <a:gd name="connsiteY5359" fmla="*/ 124 h 1536506"/>
              <a:gd name="connsiteX5360" fmla="*/ 2479358 w 2856548"/>
              <a:gd name="connsiteY5360" fmla="*/ 8696 h 1536506"/>
              <a:gd name="connsiteX5361" fmla="*/ 2436496 w 2856548"/>
              <a:gd name="connsiteY5361" fmla="*/ 28699 h 1536506"/>
              <a:gd name="connsiteX5362" fmla="*/ 2470786 w 2856548"/>
              <a:gd name="connsiteY5362" fmla="*/ 10601 h 1536506"/>
              <a:gd name="connsiteX5363" fmla="*/ 2517458 w 2856548"/>
              <a:gd name="connsiteY5363" fmla="*/ 124 h 1536506"/>
              <a:gd name="connsiteX5364" fmla="*/ 1901191 w 2856548"/>
              <a:gd name="connsiteY5364" fmla="*/ 124 h 1536506"/>
              <a:gd name="connsiteX5365" fmla="*/ 1925003 w 2856548"/>
              <a:gd name="connsiteY5365" fmla="*/ 1076 h 1536506"/>
              <a:gd name="connsiteX5366" fmla="*/ 1928018 w 2856548"/>
              <a:gd name="connsiteY5366" fmla="*/ 1559 h 1536506"/>
              <a:gd name="connsiteX5367" fmla="*/ 1898481 w 2856548"/>
              <a:gd name="connsiteY5367" fmla="*/ 504 h 1536506"/>
              <a:gd name="connsiteX5368" fmla="*/ 1887856 w 2856548"/>
              <a:gd name="connsiteY5368" fmla="*/ 124 h 1536506"/>
              <a:gd name="connsiteX5369" fmla="*/ 1898481 w 2856548"/>
              <a:gd name="connsiteY5369" fmla="*/ 504 h 1536506"/>
              <a:gd name="connsiteX5370" fmla="*/ 1870182 w 2856548"/>
              <a:gd name="connsiteY5370" fmla="*/ 4465 h 1536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</a:cxnLst>
            <a:rect l="l" t="t" r="r" b="b"/>
            <a:pathLst>
              <a:path w="2856548" h="1536506">
                <a:moveTo>
                  <a:pt x="1597904" y="1535767"/>
                </a:moveTo>
                <a:lnTo>
                  <a:pt x="1592580" y="1536506"/>
                </a:lnTo>
                <a:lnTo>
                  <a:pt x="1586025" y="1536194"/>
                </a:lnTo>
                <a:close/>
                <a:moveTo>
                  <a:pt x="1568341" y="1535055"/>
                </a:moveTo>
                <a:lnTo>
                  <a:pt x="1572578" y="1535553"/>
                </a:lnTo>
                <a:lnTo>
                  <a:pt x="1586025" y="1536194"/>
                </a:lnTo>
                <a:lnTo>
                  <a:pt x="1577340" y="1536506"/>
                </a:lnTo>
                <a:close/>
                <a:moveTo>
                  <a:pt x="1592485" y="1534981"/>
                </a:moveTo>
                <a:lnTo>
                  <a:pt x="1598783" y="1535448"/>
                </a:lnTo>
                <a:lnTo>
                  <a:pt x="1598295" y="1535553"/>
                </a:lnTo>
                <a:close/>
                <a:moveTo>
                  <a:pt x="1587495" y="1534491"/>
                </a:moveTo>
                <a:lnTo>
                  <a:pt x="1592485" y="1534981"/>
                </a:lnTo>
                <a:lnTo>
                  <a:pt x="1586652" y="1534549"/>
                </a:lnTo>
                <a:close/>
                <a:moveTo>
                  <a:pt x="1556385" y="1533648"/>
                </a:moveTo>
                <a:lnTo>
                  <a:pt x="1561902" y="1534016"/>
                </a:lnTo>
                <a:lnTo>
                  <a:pt x="1568341" y="1535055"/>
                </a:lnTo>
                <a:close/>
                <a:moveTo>
                  <a:pt x="1615590" y="1532530"/>
                </a:moveTo>
                <a:lnTo>
                  <a:pt x="1602034" y="1535193"/>
                </a:lnTo>
                <a:lnTo>
                  <a:pt x="1599705" y="1535516"/>
                </a:lnTo>
                <a:lnTo>
                  <a:pt x="1598783" y="1535448"/>
                </a:lnTo>
                <a:lnTo>
                  <a:pt x="1610768" y="1532867"/>
                </a:lnTo>
                <a:close/>
                <a:moveTo>
                  <a:pt x="1653472" y="1525090"/>
                </a:moveTo>
                <a:lnTo>
                  <a:pt x="1651635" y="1526028"/>
                </a:lnTo>
                <a:cubicBezTo>
                  <a:pt x="1638777" y="1530790"/>
                  <a:pt x="1626156" y="1533648"/>
                  <a:pt x="1613774" y="1535196"/>
                </a:cubicBezTo>
                <a:lnTo>
                  <a:pt x="1597904" y="1535767"/>
                </a:lnTo>
                <a:lnTo>
                  <a:pt x="1599705" y="1535516"/>
                </a:lnTo>
                <a:lnTo>
                  <a:pt x="1600200" y="1535553"/>
                </a:lnTo>
                <a:lnTo>
                  <a:pt x="1602034" y="1535193"/>
                </a:lnTo>
                <a:lnTo>
                  <a:pt x="1626870" y="1531743"/>
                </a:lnTo>
                <a:lnTo>
                  <a:pt x="1615590" y="1532530"/>
                </a:lnTo>
                <a:close/>
                <a:moveTo>
                  <a:pt x="1654027" y="1524806"/>
                </a:moveTo>
                <a:lnTo>
                  <a:pt x="1653540" y="1525076"/>
                </a:lnTo>
                <a:lnTo>
                  <a:pt x="1653472" y="1525090"/>
                </a:lnTo>
                <a:close/>
                <a:moveTo>
                  <a:pt x="1658275" y="1522634"/>
                </a:moveTo>
                <a:lnTo>
                  <a:pt x="1654027" y="1524806"/>
                </a:lnTo>
                <a:lnTo>
                  <a:pt x="1657720" y="1522754"/>
                </a:lnTo>
                <a:close/>
                <a:moveTo>
                  <a:pt x="1666159" y="1518605"/>
                </a:moveTo>
                <a:lnTo>
                  <a:pt x="1660208" y="1522218"/>
                </a:lnTo>
                <a:lnTo>
                  <a:pt x="1658275" y="1522634"/>
                </a:lnTo>
                <a:close/>
                <a:moveTo>
                  <a:pt x="1500752" y="1514273"/>
                </a:moveTo>
                <a:lnTo>
                  <a:pt x="1510600" y="1517857"/>
                </a:lnTo>
                <a:lnTo>
                  <a:pt x="1512094" y="1518646"/>
                </a:lnTo>
                <a:cubicBezTo>
                  <a:pt x="1518047" y="1521504"/>
                  <a:pt x="1523048" y="1523647"/>
                  <a:pt x="1523048" y="1523171"/>
                </a:cubicBezTo>
                <a:lnTo>
                  <a:pt x="1518853" y="1520859"/>
                </a:lnTo>
                <a:lnTo>
                  <a:pt x="1525557" y="1523299"/>
                </a:lnTo>
                <a:lnTo>
                  <a:pt x="1540193" y="1529838"/>
                </a:lnTo>
                <a:lnTo>
                  <a:pt x="1544766" y="1530288"/>
                </a:lnTo>
                <a:lnTo>
                  <a:pt x="1548765" y="1531743"/>
                </a:lnTo>
                <a:lnTo>
                  <a:pt x="1586652" y="1534549"/>
                </a:lnTo>
                <a:lnTo>
                  <a:pt x="1585913" y="1534601"/>
                </a:lnTo>
                <a:cubicBezTo>
                  <a:pt x="1580198" y="1534601"/>
                  <a:pt x="1575435" y="1534601"/>
                  <a:pt x="1570673" y="1534601"/>
                </a:cubicBezTo>
                <a:lnTo>
                  <a:pt x="1561902" y="1534016"/>
                </a:lnTo>
                <a:lnTo>
                  <a:pt x="1540431" y="1530553"/>
                </a:lnTo>
                <a:cubicBezTo>
                  <a:pt x="1528287" y="1527457"/>
                  <a:pt x="1516380" y="1523171"/>
                  <a:pt x="1504950" y="1517456"/>
                </a:cubicBezTo>
                <a:close/>
                <a:moveTo>
                  <a:pt x="1495425" y="1509836"/>
                </a:moveTo>
                <a:lnTo>
                  <a:pt x="1513519" y="1517920"/>
                </a:lnTo>
                <a:lnTo>
                  <a:pt x="1518853" y="1520859"/>
                </a:lnTo>
                <a:lnTo>
                  <a:pt x="1510600" y="1517857"/>
                </a:lnTo>
                <a:close/>
                <a:moveTo>
                  <a:pt x="1479417" y="1499129"/>
                </a:moveTo>
                <a:lnTo>
                  <a:pt x="1484388" y="1501868"/>
                </a:lnTo>
                <a:lnTo>
                  <a:pt x="1500752" y="1514273"/>
                </a:lnTo>
                <a:lnTo>
                  <a:pt x="1499354" y="1513765"/>
                </a:lnTo>
                <a:close/>
                <a:moveTo>
                  <a:pt x="1473241" y="1494595"/>
                </a:moveTo>
                <a:lnTo>
                  <a:pt x="1479417" y="1499129"/>
                </a:lnTo>
                <a:lnTo>
                  <a:pt x="1476375" y="1497453"/>
                </a:lnTo>
                <a:close/>
                <a:moveTo>
                  <a:pt x="2777495" y="1487931"/>
                </a:moveTo>
                <a:lnTo>
                  <a:pt x="2784931" y="1492393"/>
                </a:lnTo>
                <a:lnTo>
                  <a:pt x="2783205" y="1491738"/>
                </a:lnTo>
                <a:close/>
                <a:moveTo>
                  <a:pt x="2754630" y="1486976"/>
                </a:moveTo>
                <a:lnTo>
                  <a:pt x="2756406" y="1487331"/>
                </a:lnTo>
                <a:lnTo>
                  <a:pt x="2772728" y="1499358"/>
                </a:lnTo>
                <a:cubicBezTo>
                  <a:pt x="2773680" y="1498406"/>
                  <a:pt x="2769870" y="1496501"/>
                  <a:pt x="2766060" y="1494596"/>
                </a:cubicBezTo>
                <a:cubicBezTo>
                  <a:pt x="2762250" y="1492691"/>
                  <a:pt x="2756535" y="1488881"/>
                  <a:pt x="2754630" y="1486976"/>
                </a:cubicBezTo>
                <a:close/>
                <a:moveTo>
                  <a:pt x="1085850" y="1486023"/>
                </a:moveTo>
                <a:cubicBezTo>
                  <a:pt x="1074420" y="1495548"/>
                  <a:pt x="1066800" y="1501263"/>
                  <a:pt x="1062990" y="1505073"/>
                </a:cubicBezTo>
                <a:lnTo>
                  <a:pt x="1073066" y="1495510"/>
                </a:lnTo>
                <a:close/>
                <a:moveTo>
                  <a:pt x="1721049" y="1483165"/>
                </a:moveTo>
                <a:cubicBezTo>
                  <a:pt x="1721168" y="1483165"/>
                  <a:pt x="1719263" y="1485071"/>
                  <a:pt x="1716405" y="1487928"/>
                </a:cubicBezTo>
                <a:cubicBezTo>
                  <a:pt x="1709738" y="1492691"/>
                  <a:pt x="1699260" y="1501263"/>
                  <a:pt x="1694498" y="1504121"/>
                </a:cubicBezTo>
                <a:lnTo>
                  <a:pt x="1666159" y="1518605"/>
                </a:lnTo>
                <a:lnTo>
                  <a:pt x="1676616" y="1512256"/>
                </a:lnTo>
                <a:lnTo>
                  <a:pt x="1704975" y="1496501"/>
                </a:lnTo>
                <a:lnTo>
                  <a:pt x="1708923" y="1492641"/>
                </a:lnTo>
                <a:lnTo>
                  <a:pt x="1713548" y="1489833"/>
                </a:lnTo>
                <a:cubicBezTo>
                  <a:pt x="1718787" y="1485071"/>
                  <a:pt x="1720930" y="1483165"/>
                  <a:pt x="1721049" y="1483165"/>
                </a:cubicBezTo>
                <a:close/>
                <a:moveTo>
                  <a:pt x="2767013" y="1478403"/>
                </a:moveTo>
                <a:cubicBezTo>
                  <a:pt x="2771775" y="1482213"/>
                  <a:pt x="2777490" y="1485071"/>
                  <a:pt x="2781300" y="1486976"/>
                </a:cubicBezTo>
                <a:cubicBezTo>
                  <a:pt x="2785110" y="1488881"/>
                  <a:pt x="2788920" y="1489833"/>
                  <a:pt x="2789873" y="1489833"/>
                </a:cubicBezTo>
                <a:cubicBezTo>
                  <a:pt x="2775585" y="1483166"/>
                  <a:pt x="2768918" y="1478403"/>
                  <a:pt x="2767013" y="1478403"/>
                </a:cubicBezTo>
                <a:close/>
                <a:moveTo>
                  <a:pt x="1452906" y="1478002"/>
                </a:moveTo>
                <a:lnTo>
                  <a:pt x="1465580" y="1487611"/>
                </a:lnTo>
                <a:lnTo>
                  <a:pt x="1473241" y="1494595"/>
                </a:lnTo>
                <a:lnTo>
                  <a:pt x="1456373" y="1482213"/>
                </a:lnTo>
                <a:close/>
                <a:moveTo>
                  <a:pt x="2731101" y="1476156"/>
                </a:moveTo>
                <a:cubicBezTo>
                  <a:pt x="2730699" y="1474593"/>
                  <a:pt x="2744629" y="1486023"/>
                  <a:pt x="2740343" y="1480308"/>
                </a:cubicBezTo>
                <a:cubicBezTo>
                  <a:pt x="2757488" y="1494596"/>
                  <a:pt x="2737485" y="1481261"/>
                  <a:pt x="2737485" y="1483166"/>
                </a:cubicBezTo>
                <a:cubicBezTo>
                  <a:pt x="2732961" y="1478642"/>
                  <a:pt x="2731235" y="1476677"/>
                  <a:pt x="2731101" y="1476156"/>
                </a:cubicBezTo>
                <a:close/>
                <a:moveTo>
                  <a:pt x="2753678" y="1464116"/>
                </a:moveTo>
                <a:cubicBezTo>
                  <a:pt x="2756535" y="1466973"/>
                  <a:pt x="2757488" y="1467926"/>
                  <a:pt x="2756535" y="1467926"/>
                </a:cubicBezTo>
                <a:cubicBezTo>
                  <a:pt x="2763203" y="1472688"/>
                  <a:pt x="2769870" y="1477451"/>
                  <a:pt x="2776538" y="1482213"/>
                </a:cubicBezTo>
                <a:cubicBezTo>
                  <a:pt x="2777490" y="1482213"/>
                  <a:pt x="2771775" y="1478403"/>
                  <a:pt x="2766060" y="1473641"/>
                </a:cubicBezTo>
                <a:cubicBezTo>
                  <a:pt x="2760345" y="1468878"/>
                  <a:pt x="2753678" y="1464116"/>
                  <a:pt x="2753678" y="1464116"/>
                </a:cubicBezTo>
                <a:close/>
                <a:moveTo>
                  <a:pt x="1738258" y="1463958"/>
                </a:moveTo>
                <a:lnTo>
                  <a:pt x="1736408" y="1466021"/>
                </a:lnTo>
                <a:lnTo>
                  <a:pt x="1737342" y="1464854"/>
                </a:lnTo>
                <a:close/>
                <a:moveTo>
                  <a:pt x="1569406" y="1443204"/>
                </a:moveTo>
                <a:lnTo>
                  <a:pt x="1603058" y="1444113"/>
                </a:lnTo>
                <a:cubicBezTo>
                  <a:pt x="1600200" y="1446018"/>
                  <a:pt x="1588770" y="1446971"/>
                  <a:pt x="1576388" y="1445066"/>
                </a:cubicBezTo>
                <a:close/>
                <a:moveTo>
                  <a:pt x="1561284" y="1441038"/>
                </a:moveTo>
                <a:lnTo>
                  <a:pt x="1569406" y="1443204"/>
                </a:lnTo>
                <a:lnTo>
                  <a:pt x="1567815" y="1443161"/>
                </a:lnTo>
                <a:close/>
                <a:moveTo>
                  <a:pt x="1598318" y="1440467"/>
                </a:moveTo>
                <a:lnTo>
                  <a:pt x="1593533" y="1441256"/>
                </a:lnTo>
                <a:lnTo>
                  <a:pt x="1589805" y="1440760"/>
                </a:lnTo>
                <a:close/>
                <a:moveTo>
                  <a:pt x="1607394" y="1438969"/>
                </a:moveTo>
                <a:lnTo>
                  <a:pt x="1603058" y="1440303"/>
                </a:lnTo>
                <a:lnTo>
                  <a:pt x="1598318" y="1440467"/>
                </a:lnTo>
                <a:close/>
                <a:moveTo>
                  <a:pt x="930733" y="1438685"/>
                </a:moveTo>
                <a:lnTo>
                  <a:pt x="960120" y="1442208"/>
                </a:lnTo>
                <a:cubicBezTo>
                  <a:pt x="952500" y="1442208"/>
                  <a:pt x="942975" y="1441256"/>
                  <a:pt x="935355" y="1440303"/>
                </a:cubicBezTo>
                <a:close/>
                <a:moveTo>
                  <a:pt x="1758526" y="1438374"/>
                </a:moveTo>
                <a:lnTo>
                  <a:pt x="1757125" y="1440303"/>
                </a:lnTo>
                <a:lnTo>
                  <a:pt x="1752010" y="1446519"/>
                </a:lnTo>
                <a:close/>
                <a:moveTo>
                  <a:pt x="930286" y="1437630"/>
                </a:moveTo>
                <a:lnTo>
                  <a:pt x="953453" y="1440303"/>
                </a:lnTo>
                <a:cubicBezTo>
                  <a:pt x="950595" y="1441256"/>
                  <a:pt x="942975" y="1441256"/>
                  <a:pt x="936308" y="1439351"/>
                </a:cubicBezTo>
                <a:close/>
                <a:moveTo>
                  <a:pt x="1547813" y="1437446"/>
                </a:moveTo>
                <a:cubicBezTo>
                  <a:pt x="1547813" y="1436493"/>
                  <a:pt x="1549956" y="1437208"/>
                  <a:pt x="1553528" y="1438517"/>
                </a:cubicBezTo>
                <a:lnTo>
                  <a:pt x="1561284" y="1441038"/>
                </a:lnTo>
                <a:close/>
                <a:moveTo>
                  <a:pt x="926925" y="1436670"/>
                </a:moveTo>
                <a:lnTo>
                  <a:pt x="930286" y="1437630"/>
                </a:lnTo>
                <a:lnTo>
                  <a:pt x="928688" y="1437446"/>
                </a:lnTo>
                <a:close/>
                <a:moveTo>
                  <a:pt x="991549" y="1435860"/>
                </a:moveTo>
                <a:lnTo>
                  <a:pt x="985838" y="1438398"/>
                </a:lnTo>
                <a:cubicBezTo>
                  <a:pt x="982980" y="1439351"/>
                  <a:pt x="980123" y="1440303"/>
                  <a:pt x="978218" y="1440303"/>
                </a:cubicBezTo>
                <a:cubicBezTo>
                  <a:pt x="978218" y="1440303"/>
                  <a:pt x="980123" y="1439351"/>
                  <a:pt x="983933" y="1438398"/>
                </a:cubicBezTo>
                <a:close/>
                <a:moveTo>
                  <a:pt x="1552946" y="1435858"/>
                </a:moveTo>
                <a:lnTo>
                  <a:pt x="1589805" y="1440760"/>
                </a:lnTo>
                <a:lnTo>
                  <a:pt x="1575435" y="1441256"/>
                </a:lnTo>
                <a:close/>
                <a:moveTo>
                  <a:pt x="1763078" y="1435541"/>
                </a:moveTo>
                <a:cubicBezTo>
                  <a:pt x="1760220" y="1440303"/>
                  <a:pt x="1753553" y="1449828"/>
                  <a:pt x="1744980" y="1459353"/>
                </a:cubicBezTo>
                <a:cubicBezTo>
                  <a:pt x="1746885" y="1457448"/>
                  <a:pt x="1747838" y="1454591"/>
                  <a:pt x="1747838" y="1454591"/>
                </a:cubicBezTo>
                <a:lnTo>
                  <a:pt x="1738258" y="1463958"/>
                </a:lnTo>
                <a:lnTo>
                  <a:pt x="1752958" y="1447566"/>
                </a:lnTo>
                <a:cubicBezTo>
                  <a:pt x="1757601" y="1441732"/>
                  <a:pt x="1761173" y="1436970"/>
                  <a:pt x="1763078" y="1435541"/>
                </a:cubicBezTo>
                <a:close/>
                <a:moveTo>
                  <a:pt x="992505" y="1435541"/>
                </a:moveTo>
                <a:lnTo>
                  <a:pt x="991549" y="1435860"/>
                </a:lnTo>
                <a:lnTo>
                  <a:pt x="992123" y="1435605"/>
                </a:lnTo>
                <a:close/>
                <a:moveTo>
                  <a:pt x="1624953" y="1433566"/>
                </a:moveTo>
                <a:lnTo>
                  <a:pt x="1617346" y="1437327"/>
                </a:lnTo>
                <a:lnTo>
                  <a:pt x="1607394" y="1438969"/>
                </a:lnTo>
                <a:close/>
                <a:moveTo>
                  <a:pt x="368618" y="1431731"/>
                </a:moveTo>
                <a:cubicBezTo>
                  <a:pt x="366713" y="1433636"/>
                  <a:pt x="363855" y="1434588"/>
                  <a:pt x="360998" y="1435541"/>
                </a:cubicBezTo>
                <a:lnTo>
                  <a:pt x="353232" y="1438129"/>
                </a:lnTo>
                <a:close/>
                <a:moveTo>
                  <a:pt x="1630709" y="1430721"/>
                </a:moveTo>
                <a:lnTo>
                  <a:pt x="1627823" y="1432683"/>
                </a:lnTo>
                <a:lnTo>
                  <a:pt x="1624953" y="1433566"/>
                </a:lnTo>
                <a:close/>
                <a:moveTo>
                  <a:pt x="1541413" y="1429609"/>
                </a:moveTo>
                <a:lnTo>
                  <a:pt x="1551623" y="1435541"/>
                </a:lnTo>
                <a:lnTo>
                  <a:pt x="1552946" y="1435858"/>
                </a:lnTo>
                <a:lnTo>
                  <a:pt x="1548765" y="1435303"/>
                </a:lnTo>
                <a:close/>
                <a:moveTo>
                  <a:pt x="905459" y="1427225"/>
                </a:moveTo>
                <a:lnTo>
                  <a:pt x="926925" y="1436670"/>
                </a:lnTo>
                <a:lnTo>
                  <a:pt x="916305" y="1433636"/>
                </a:lnTo>
                <a:lnTo>
                  <a:pt x="930733" y="1438685"/>
                </a:lnTo>
                <a:lnTo>
                  <a:pt x="922378" y="1437684"/>
                </a:lnTo>
                <a:close/>
                <a:moveTo>
                  <a:pt x="904367" y="1426550"/>
                </a:moveTo>
                <a:lnTo>
                  <a:pt x="905459" y="1427225"/>
                </a:lnTo>
                <a:lnTo>
                  <a:pt x="904875" y="1426968"/>
                </a:lnTo>
                <a:close/>
                <a:moveTo>
                  <a:pt x="1649730" y="1422206"/>
                </a:moveTo>
                <a:lnTo>
                  <a:pt x="1648183" y="1424564"/>
                </a:lnTo>
                <a:lnTo>
                  <a:pt x="1644015" y="1427921"/>
                </a:lnTo>
                <a:cubicBezTo>
                  <a:pt x="1640205" y="1430778"/>
                  <a:pt x="1636395" y="1432683"/>
                  <a:pt x="1633538" y="1434588"/>
                </a:cubicBezTo>
                <a:cubicBezTo>
                  <a:pt x="1629728" y="1436493"/>
                  <a:pt x="1626870" y="1438398"/>
                  <a:pt x="1624013" y="1439351"/>
                </a:cubicBezTo>
                <a:cubicBezTo>
                  <a:pt x="1624965" y="1438398"/>
                  <a:pt x="1625918" y="1437446"/>
                  <a:pt x="1628775" y="1436493"/>
                </a:cubicBezTo>
                <a:cubicBezTo>
                  <a:pt x="1627823" y="1436493"/>
                  <a:pt x="1624013" y="1438398"/>
                  <a:pt x="1620203" y="1439351"/>
                </a:cubicBezTo>
                <a:cubicBezTo>
                  <a:pt x="1623060" y="1438398"/>
                  <a:pt x="1628775" y="1435541"/>
                  <a:pt x="1634490" y="1432683"/>
                </a:cubicBezTo>
                <a:cubicBezTo>
                  <a:pt x="1636395" y="1431731"/>
                  <a:pt x="1637348" y="1430778"/>
                  <a:pt x="1639253" y="1429826"/>
                </a:cubicBezTo>
                <a:cubicBezTo>
                  <a:pt x="1640205" y="1428873"/>
                  <a:pt x="1642110" y="1427921"/>
                  <a:pt x="1643063" y="1426968"/>
                </a:cubicBezTo>
                <a:cubicBezTo>
                  <a:pt x="1645920" y="1425063"/>
                  <a:pt x="1647825" y="1423158"/>
                  <a:pt x="1649730" y="1422206"/>
                </a:cubicBezTo>
                <a:close/>
                <a:moveTo>
                  <a:pt x="1646257" y="1420148"/>
                </a:moveTo>
                <a:lnTo>
                  <a:pt x="1638300" y="1426968"/>
                </a:lnTo>
                <a:lnTo>
                  <a:pt x="1630709" y="1430721"/>
                </a:lnTo>
                <a:close/>
                <a:moveTo>
                  <a:pt x="1655445" y="1418396"/>
                </a:moveTo>
                <a:cubicBezTo>
                  <a:pt x="1648778" y="1424587"/>
                  <a:pt x="1647111" y="1426254"/>
                  <a:pt x="1647230" y="1426016"/>
                </a:cubicBezTo>
                <a:lnTo>
                  <a:pt x="1648183" y="1424564"/>
                </a:lnTo>
                <a:lnTo>
                  <a:pt x="1652588" y="1421015"/>
                </a:lnTo>
                <a:cubicBezTo>
                  <a:pt x="1654731" y="1419110"/>
                  <a:pt x="1655922" y="1417920"/>
                  <a:pt x="1655445" y="1418396"/>
                </a:cubicBezTo>
                <a:close/>
                <a:moveTo>
                  <a:pt x="1401128" y="1417443"/>
                </a:moveTo>
                <a:cubicBezTo>
                  <a:pt x="1412558" y="1432683"/>
                  <a:pt x="1424940" y="1449828"/>
                  <a:pt x="1443990" y="1467926"/>
                </a:cubicBezTo>
                <a:lnTo>
                  <a:pt x="1446467" y="1470185"/>
                </a:lnTo>
                <a:lnTo>
                  <a:pt x="1452906" y="1478002"/>
                </a:lnTo>
                <a:lnTo>
                  <a:pt x="1445895" y="1472688"/>
                </a:lnTo>
                <a:cubicBezTo>
                  <a:pt x="1428750" y="1455543"/>
                  <a:pt x="1414463" y="1436493"/>
                  <a:pt x="1401128" y="1417443"/>
                </a:cubicBezTo>
                <a:close/>
                <a:moveTo>
                  <a:pt x="1022033" y="1412681"/>
                </a:moveTo>
                <a:cubicBezTo>
                  <a:pt x="1022033" y="1413633"/>
                  <a:pt x="1018223" y="1418396"/>
                  <a:pt x="1012508" y="1422206"/>
                </a:cubicBezTo>
                <a:cubicBezTo>
                  <a:pt x="1007745" y="1426016"/>
                  <a:pt x="1002030" y="1429826"/>
                  <a:pt x="1000125" y="1430778"/>
                </a:cubicBezTo>
                <a:cubicBezTo>
                  <a:pt x="1009650" y="1426016"/>
                  <a:pt x="1018223" y="1418396"/>
                  <a:pt x="1007745" y="1426968"/>
                </a:cubicBezTo>
                <a:cubicBezTo>
                  <a:pt x="1004888" y="1428873"/>
                  <a:pt x="1000125" y="1431731"/>
                  <a:pt x="994410" y="1434588"/>
                </a:cubicBezTo>
                <a:lnTo>
                  <a:pt x="992123" y="1435605"/>
                </a:lnTo>
                <a:lnTo>
                  <a:pt x="986790" y="1436493"/>
                </a:lnTo>
                <a:cubicBezTo>
                  <a:pt x="984885" y="1437446"/>
                  <a:pt x="982028" y="1438398"/>
                  <a:pt x="979170" y="1438398"/>
                </a:cubicBezTo>
                <a:cubicBezTo>
                  <a:pt x="976313" y="1439351"/>
                  <a:pt x="973455" y="1440303"/>
                  <a:pt x="969645" y="1440303"/>
                </a:cubicBezTo>
                <a:cubicBezTo>
                  <a:pt x="967740" y="1440303"/>
                  <a:pt x="966788" y="1440303"/>
                  <a:pt x="964883" y="1441256"/>
                </a:cubicBezTo>
                <a:cubicBezTo>
                  <a:pt x="962978" y="1441256"/>
                  <a:pt x="962025" y="1441256"/>
                  <a:pt x="960120" y="1441256"/>
                </a:cubicBezTo>
                <a:cubicBezTo>
                  <a:pt x="970598" y="1440303"/>
                  <a:pt x="980123" y="1438398"/>
                  <a:pt x="989648" y="1434588"/>
                </a:cubicBezTo>
                <a:cubicBezTo>
                  <a:pt x="999173" y="1430778"/>
                  <a:pt x="1009650" y="1424111"/>
                  <a:pt x="1022033" y="1412681"/>
                </a:cubicBezTo>
                <a:close/>
                <a:moveTo>
                  <a:pt x="1656159" y="1411661"/>
                </a:moveTo>
                <a:lnTo>
                  <a:pt x="1651635" y="1416491"/>
                </a:lnTo>
                <a:lnTo>
                  <a:pt x="1646257" y="1420148"/>
                </a:lnTo>
                <a:close/>
                <a:moveTo>
                  <a:pt x="1036320" y="1407918"/>
                </a:moveTo>
                <a:cubicBezTo>
                  <a:pt x="1024890" y="1419348"/>
                  <a:pt x="1007745" y="1433636"/>
                  <a:pt x="996315" y="1439351"/>
                </a:cubicBezTo>
                <a:cubicBezTo>
                  <a:pt x="1008698" y="1434588"/>
                  <a:pt x="1024890" y="1421253"/>
                  <a:pt x="1036320" y="1407918"/>
                </a:cubicBezTo>
                <a:close/>
                <a:moveTo>
                  <a:pt x="1509713" y="1405061"/>
                </a:moveTo>
                <a:lnTo>
                  <a:pt x="1541413" y="1429609"/>
                </a:lnTo>
                <a:lnTo>
                  <a:pt x="1530311" y="1423159"/>
                </a:lnTo>
                <a:cubicBezTo>
                  <a:pt x="1523286" y="1417920"/>
                  <a:pt x="1516381" y="1411728"/>
                  <a:pt x="1509713" y="1405061"/>
                </a:cubicBezTo>
                <a:close/>
                <a:moveTo>
                  <a:pt x="397492" y="1403755"/>
                </a:moveTo>
                <a:lnTo>
                  <a:pt x="386715" y="1416491"/>
                </a:lnTo>
                <a:cubicBezTo>
                  <a:pt x="380048" y="1422206"/>
                  <a:pt x="372428" y="1427921"/>
                  <a:pt x="364808" y="1431731"/>
                </a:cubicBezTo>
                <a:cubicBezTo>
                  <a:pt x="357188" y="1435541"/>
                  <a:pt x="349568" y="1438398"/>
                  <a:pt x="340043" y="1440303"/>
                </a:cubicBezTo>
                <a:cubicBezTo>
                  <a:pt x="340995" y="1441256"/>
                  <a:pt x="346710" y="1440303"/>
                  <a:pt x="352425" y="1438398"/>
                </a:cubicBezTo>
                <a:lnTo>
                  <a:pt x="353232" y="1438129"/>
                </a:lnTo>
                <a:lnTo>
                  <a:pt x="344567" y="1441732"/>
                </a:lnTo>
                <a:cubicBezTo>
                  <a:pt x="335757" y="1443637"/>
                  <a:pt x="326232" y="1444114"/>
                  <a:pt x="316230" y="1443161"/>
                </a:cubicBezTo>
                <a:cubicBezTo>
                  <a:pt x="306705" y="1442208"/>
                  <a:pt x="298133" y="1440303"/>
                  <a:pt x="290513" y="1437446"/>
                </a:cubicBezTo>
                <a:cubicBezTo>
                  <a:pt x="282893" y="1434588"/>
                  <a:pt x="276225" y="1430778"/>
                  <a:pt x="269558" y="1426968"/>
                </a:cubicBezTo>
                <a:cubicBezTo>
                  <a:pt x="280988" y="1434588"/>
                  <a:pt x="293370" y="1438398"/>
                  <a:pt x="308610" y="1440303"/>
                </a:cubicBezTo>
                <a:cubicBezTo>
                  <a:pt x="316230" y="1441256"/>
                  <a:pt x="323850" y="1441256"/>
                  <a:pt x="332423" y="1440303"/>
                </a:cubicBezTo>
                <a:cubicBezTo>
                  <a:pt x="340043" y="1439351"/>
                  <a:pt x="347663" y="1438398"/>
                  <a:pt x="355283" y="1434588"/>
                </a:cubicBezTo>
                <a:cubicBezTo>
                  <a:pt x="362427" y="1431730"/>
                  <a:pt x="369571" y="1427920"/>
                  <a:pt x="376714" y="1422801"/>
                </a:cubicBezTo>
                <a:close/>
                <a:moveTo>
                  <a:pt x="1664310" y="1402958"/>
                </a:moveTo>
                <a:lnTo>
                  <a:pt x="1658303" y="1409823"/>
                </a:lnTo>
                <a:lnTo>
                  <a:pt x="1656159" y="1411661"/>
                </a:lnTo>
                <a:close/>
                <a:moveTo>
                  <a:pt x="2761675" y="1402305"/>
                </a:moveTo>
                <a:lnTo>
                  <a:pt x="2765108" y="1406847"/>
                </a:lnTo>
                <a:cubicBezTo>
                  <a:pt x="2768203" y="1411014"/>
                  <a:pt x="2770347" y="1414110"/>
                  <a:pt x="2770823" y="1415538"/>
                </a:cubicBezTo>
                <a:lnTo>
                  <a:pt x="2762322" y="1404118"/>
                </a:lnTo>
                <a:close/>
                <a:moveTo>
                  <a:pt x="399345" y="1401564"/>
                </a:moveTo>
                <a:lnTo>
                  <a:pt x="398145" y="1403156"/>
                </a:lnTo>
                <a:lnTo>
                  <a:pt x="397492" y="1403755"/>
                </a:lnTo>
                <a:close/>
                <a:moveTo>
                  <a:pt x="1389698" y="1401251"/>
                </a:moveTo>
                <a:lnTo>
                  <a:pt x="1392932" y="1405178"/>
                </a:lnTo>
                <a:lnTo>
                  <a:pt x="1395413" y="1408871"/>
                </a:lnTo>
                <a:cubicBezTo>
                  <a:pt x="1393508" y="1406013"/>
                  <a:pt x="1389698" y="1401251"/>
                  <a:pt x="1389698" y="1401251"/>
                </a:cubicBezTo>
                <a:close/>
                <a:moveTo>
                  <a:pt x="2141361" y="1393192"/>
                </a:moveTo>
                <a:lnTo>
                  <a:pt x="2169795" y="1421253"/>
                </a:lnTo>
                <a:cubicBezTo>
                  <a:pt x="2167890" y="1419348"/>
                  <a:pt x="2165033" y="1417443"/>
                  <a:pt x="2163128" y="1415538"/>
                </a:cubicBezTo>
                <a:lnTo>
                  <a:pt x="2155508" y="1408871"/>
                </a:lnTo>
                <a:cubicBezTo>
                  <a:pt x="2154079" y="1407918"/>
                  <a:pt x="2150269" y="1403870"/>
                  <a:pt x="2145269" y="1398036"/>
                </a:cubicBezTo>
                <a:close/>
                <a:moveTo>
                  <a:pt x="1678210" y="1387071"/>
                </a:moveTo>
                <a:lnTo>
                  <a:pt x="1674495" y="1392083"/>
                </a:lnTo>
                <a:lnTo>
                  <a:pt x="1664310" y="1402958"/>
                </a:lnTo>
                <a:close/>
                <a:moveTo>
                  <a:pt x="1678726" y="1386375"/>
                </a:moveTo>
                <a:lnTo>
                  <a:pt x="1678305" y="1386963"/>
                </a:lnTo>
                <a:lnTo>
                  <a:pt x="1678210" y="1387071"/>
                </a:lnTo>
                <a:close/>
                <a:moveTo>
                  <a:pt x="2744153" y="1384106"/>
                </a:moveTo>
                <a:cubicBezTo>
                  <a:pt x="2753678" y="1395536"/>
                  <a:pt x="2753678" y="1399346"/>
                  <a:pt x="2759393" y="1404108"/>
                </a:cubicBezTo>
                <a:cubicBezTo>
                  <a:pt x="2755583" y="1399346"/>
                  <a:pt x="2753678" y="1392678"/>
                  <a:pt x="2747963" y="1386963"/>
                </a:cubicBezTo>
                <a:cubicBezTo>
                  <a:pt x="2748915" y="1388868"/>
                  <a:pt x="2750820" y="1390773"/>
                  <a:pt x="2749868" y="1390773"/>
                </a:cubicBezTo>
                <a:cubicBezTo>
                  <a:pt x="2747963" y="1387916"/>
                  <a:pt x="2745105" y="1384106"/>
                  <a:pt x="2744153" y="1384106"/>
                </a:cubicBezTo>
                <a:close/>
                <a:moveTo>
                  <a:pt x="856298" y="1381248"/>
                </a:moveTo>
                <a:cubicBezTo>
                  <a:pt x="862013" y="1386963"/>
                  <a:pt x="869633" y="1396488"/>
                  <a:pt x="876300" y="1405061"/>
                </a:cubicBezTo>
                <a:lnTo>
                  <a:pt x="888761" y="1416483"/>
                </a:lnTo>
                <a:lnTo>
                  <a:pt x="889635" y="1417443"/>
                </a:lnTo>
                <a:lnTo>
                  <a:pt x="890165" y="1417771"/>
                </a:lnTo>
                <a:lnTo>
                  <a:pt x="899160" y="1426016"/>
                </a:lnTo>
                <a:cubicBezTo>
                  <a:pt x="893445" y="1422206"/>
                  <a:pt x="884873" y="1415538"/>
                  <a:pt x="877253" y="1406966"/>
                </a:cubicBezTo>
                <a:cubicBezTo>
                  <a:pt x="869633" y="1398393"/>
                  <a:pt x="861060" y="1388868"/>
                  <a:pt x="856298" y="1381248"/>
                </a:cubicBezTo>
                <a:close/>
                <a:moveTo>
                  <a:pt x="428625" y="1366961"/>
                </a:moveTo>
                <a:cubicBezTo>
                  <a:pt x="426720" y="1370771"/>
                  <a:pt x="417195" y="1383153"/>
                  <a:pt x="409575" y="1392678"/>
                </a:cubicBezTo>
                <a:cubicBezTo>
                  <a:pt x="401003" y="1402203"/>
                  <a:pt x="394335" y="1409823"/>
                  <a:pt x="396240" y="1407918"/>
                </a:cubicBezTo>
                <a:lnTo>
                  <a:pt x="425762" y="1370345"/>
                </a:lnTo>
                <a:close/>
                <a:moveTo>
                  <a:pt x="1075373" y="1347911"/>
                </a:moveTo>
                <a:cubicBezTo>
                  <a:pt x="1067753" y="1360293"/>
                  <a:pt x="1053465" y="1380296"/>
                  <a:pt x="1043940" y="1392678"/>
                </a:cubicBezTo>
                <a:cubicBezTo>
                  <a:pt x="1048703" y="1384106"/>
                  <a:pt x="1066800" y="1360293"/>
                  <a:pt x="1075373" y="1347911"/>
                </a:cubicBezTo>
                <a:close/>
                <a:moveTo>
                  <a:pt x="1345139" y="1346010"/>
                </a:moveTo>
                <a:lnTo>
                  <a:pt x="1351003" y="1351483"/>
                </a:lnTo>
                <a:cubicBezTo>
                  <a:pt x="1359218" y="1361008"/>
                  <a:pt x="1368267" y="1373152"/>
                  <a:pt x="1379220" y="1388868"/>
                </a:cubicBezTo>
                <a:cubicBezTo>
                  <a:pt x="1376363" y="1385058"/>
                  <a:pt x="1366838" y="1372676"/>
                  <a:pt x="1357313" y="1360293"/>
                </a:cubicBezTo>
                <a:close/>
                <a:moveTo>
                  <a:pt x="2105025" y="1346006"/>
                </a:moveTo>
                <a:cubicBezTo>
                  <a:pt x="2104073" y="1343148"/>
                  <a:pt x="2115503" y="1360293"/>
                  <a:pt x="2127885" y="1376486"/>
                </a:cubicBezTo>
                <a:lnTo>
                  <a:pt x="2141361" y="1393192"/>
                </a:lnTo>
                <a:lnTo>
                  <a:pt x="2133481" y="1385416"/>
                </a:lnTo>
                <a:cubicBezTo>
                  <a:pt x="2122647" y="1371723"/>
                  <a:pt x="2113122" y="1357436"/>
                  <a:pt x="2105025" y="1346006"/>
                </a:cubicBezTo>
                <a:close/>
                <a:moveTo>
                  <a:pt x="1211580" y="1333623"/>
                </a:moveTo>
                <a:cubicBezTo>
                  <a:pt x="1203960" y="1339338"/>
                  <a:pt x="1194435" y="1351721"/>
                  <a:pt x="1186815" y="1359341"/>
                </a:cubicBezTo>
                <a:cubicBezTo>
                  <a:pt x="1187292" y="1358388"/>
                  <a:pt x="1189197" y="1356007"/>
                  <a:pt x="1191697" y="1353031"/>
                </a:cubicBezTo>
                <a:lnTo>
                  <a:pt x="1195612" y="1348454"/>
                </a:lnTo>
                <a:lnTo>
                  <a:pt x="1205228" y="1338917"/>
                </a:lnTo>
                <a:close/>
                <a:moveTo>
                  <a:pt x="2360223" y="1331827"/>
                </a:moveTo>
                <a:lnTo>
                  <a:pt x="2358390" y="1334576"/>
                </a:lnTo>
                <a:cubicBezTo>
                  <a:pt x="2352675" y="1342196"/>
                  <a:pt x="2340293" y="1359341"/>
                  <a:pt x="2333625" y="1368866"/>
                </a:cubicBezTo>
                <a:lnTo>
                  <a:pt x="2336660" y="1364532"/>
                </a:lnTo>
                <a:lnTo>
                  <a:pt x="2358876" y="1333503"/>
                </a:lnTo>
                <a:close/>
                <a:moveTo>
                  <a:pt x="2360295" y="1331718"/>
                </a:moveTo>
                <a:lnTo>
                  <a:pt x="2360229" y="1331819"/>
                </a:lnTo>
                <a:lnTo>
                  <a:pt x="2360223" y="1331827"/>
                </a:lnTo>
                <a:close/>
                <a:moveTo>
                  <a:pt x="1327785" y="1329813"/>
                </a:moveTo>
                <a:cubicBezTo>
                  <a:pt x="1332072" y="1332670"/>
                  <a:pt x="1337073" y="1337195"/>
                  <a:pt x="1342192" y="1342553"/>
                </a:cubicBezTo>
                <a:lnTo>
                  <a:pt x="1345139" y="1346010"/>
                </a:lnTo>
                <a:close/>
                <a:moveTo>
                  <a:pt x="2362200" y="1328861"/>
                </a:moveTo>
                <a:lnTo>
                  <a:pt x="2358876" y="1333503"/>
                </a:lnTo>
                <a:lnTo>
                  <a:pt x="2356485" y="1336481"/>
                </a:lnTo>
                <a:cubicBezTo>
                  <a:pt x="2358390" y="1333623"/>
                  <a:pt x="2362200" y="1328861"/>
                  <a:pt x="2362200" y="1328861"/>
                </a:cubicBezTo>
                <a:close/>
                <a:moveTo>
                  <a:pt x="1963103" y="1326003"/>
                </a:moveTo>
                <a:cubicBezTo>
                  <a:pt x="1972628" y="1331718"/>
                  <a:pt x="1980248" y="1339338"/>
                  <a:pt x="1991678" y="1352673"/>
                </a:cubicBezTo>
                <a:cubicBezTo>
                  <a:pt x="1986915" y="1347911"/>
                  <a:pt x="1972628" y="1331718"/>
                  <a:pt x="1963103" y="1326003"/>
                </a:cubicBezTo>
                <a:close/>
                <a:moveTo>
                  <a:pt x="2361724" y="1324098"/>
                </a:moveTo>
                <a:cubicBezTo>
                  <a:pt x="2360534" y="1325765"/>
                  <a:pt x="2357914" y="1329337"/>
                  <a:pt x="2355533" y="1332671"/>
                </a:cubicBezTo>
                <a:cubicBezTo>
                  <a:pt x="2350770" y="1339338"/>
                  <a:pt x="2346008" y="1346958"/>
                  <a:pt x="2351723" y="1338386"/>
                </a:cubicBezTo>
                <a:cubicBezTo>
                  <a:pt x="2350770" y="1343148"/>
                  <a:pt x="2343150" y="1350768"/>
                  <a:pt x="2336483" y="1361246"/>
                </a:cubicBezTo>
                <a:cubicBezTo>
                  <a:pt x="2340293" y="1354578"/>
                  <a:pt x="2348865" y="1342196"/>
                  <a:pt x="2359343" y="1326956"/>
                </a:cubicBezTo>
                <a:cubicBezTo>
                  <a:pt x="2362677" y="1322670"/>
                  <a:pt x="2362915" y="1322431"/>
                  <a:pt x="2361724" y="1324098"/>
                </a:cubicBezTo>
                <a:close/>
                <a:moveTo>
                  <a:pt x="1098233" y="1324098"/>
                </a:moveTo>
                <a:cubicBezTo>
                  <a:pt x="1086803" y="1338386"/>
                  <a:pt x="1066800" y="1368866"/>
                  <a:pt x="1069658" y="1366008"/>
                </a:cubicBezTo>
                <a:cubicBezTo>
                  <a:pt x="1083945" y="1345053"/>
                  <a:pt x="1090613" y="1336481"/>
                  <a:pt x="1098233" y="1324098"/>
                </a:cubicBezTo>
                <a:close/>
                <a:moveTo>
                  <a:pt x="2714972" y="1322634"/>
                </a:moveTo>
                <a:lnTo>
                  <a:pt x="2729508" y="1341124"/>
                </a:lnTo>
                <a:cubicBezTo>
                  <a:pt x="2734866" y="1348387"/>
                  <a:pt x="2739867" y="1355531"/>
                  <a:pt x="2742248" y="1359341"/>
                </a:cubicBezTo>
                <a:cubicBezTo>
                  <a:pt x="2746058" y="1366008"/>
                  <a:pt x="2742248" y="1361246"/>
                  <a:pt x="2735580" y="1351721"/>
                </a:cubicBezTo>
                <a:lnTo>
                  <a:pt x="2715461" y="1323371"/>
                </a:lnTo>
                <a:close/>
                <a:moveTo>
                  <a:pt x="1726355" y="1321174"/>
                </a:moveTo>
                <a:lnTo>
                  <a:pt x="1697355" y="1361246"/>
                </a:lnTo>
                <a:lnTo>
                  <a:pt x="1678726" y="1386375"/>
                </a:lnTo>
                <a:lnTo>
                  <a:pt x="1719263" y="1329813"/>
                </a:lnTo>
                <a:close/>
                <a:moveTo>
                  <a:pt x="806066" y="1320923"/>
                </a:moveTo>
                <a:lnTo>
                  <a:pt x="809625" y="1325051"/>
                </a:lnTo>
                <a:cubicBezTo>
                  <a:pt x="820103" y="1339338"/>
                  <a:pt x="816293" y="1335528"/>
                  <a:pt x="810578" y="1326956"/>
                </a:cubicBezTo>
                <a:close/>
                <a:moveTo>
                  <a:pt x="2366963" y="1320288"/>
                </a:moveTo>
                <a:cubicBezTo>
                  <a:pt x="2362677" y="1328147"/>
                  <a:pt x="2349282" y="1346720"/>
                  <a:pt x="2340442" y="1359132"/>
                </a:cubicBezTo>
                <a:lnTo>
                  <a:pt x="2336660" y="1364532"/>
                </a:lnTo>
                <a:lnTo>
                  <a:pt x="2326482" y="1378748"/>
                </a:lnTo>
                <a:lnTo>
                  <a:pt x="2324362" y="1381158"/>
                </a:lnTo>
                <a:lnTo>
                  <a:pt x="2333983" y="1367318"/>
                </a:lnTo>
                <a:cubicBezTo>
                  <a:pt x="2342198" y="1355530"/>
                  <a:pt x="2352199" y="1341243"/>
                  <a:pt x="2366963" y="1320288"/>
                </a:cubicBezTo>
                <a:close/>
                <a:moveTo>
                  <a:pt x="1273493" y="1310763"/>
                </a:moveTo>
                <a:cubicBezTo>
                  <a:pt x="1281113" y="1310763"/>
                  <a:pt x="1287780" y="1311716"/>
                  <a:pt x="1290638" y="1312668"/>
                </a:cubicBezTo>
                <a:cubicBezTo>
                  <a:pt x="1289685" y="1312668"/>
                  <a:pt x="1287780" y="1312668"/>
                  <a:pt x="1284923" y="1312668"/>
                </a:cubicBezTo>
                <a:cubicBezTo>
                  <a:pt x="1283970" y="1312668"/>
                  <a:pt x="1282065" y="1312668"/>
                  <a:pt x="1281113" y="1311716"/>
                </a:cubicBezTo>
                <a:cubicBezTo>
                  <a:pt x="1279208" y="1311716"/>
                  <a:pt x="1278255" y="1311716"/>
                  <a:pt x="1276350" y="1311716"/>
                </a:cubicBezTo>
                <a:cubicBezTo>
                  <a:pt x="1273493" y="1311716"/>
                  <a:pt x="1269683" y="1311716"/>
                  <a:pt x="1266825" y="1311716"/>
                </a:cubicBezTo>
                <a:cubicBezTo>
                  <a:pt x="1263968" y="1311716"/>
                  <a:pt x="1260158" y="1311716"/>
                  <a:pt x="1258253" y="1312668"/>
                </a:cubicBezTo>
                <a:cubicBezTo>
                  <a:pt x="1259205" y="1311716"/>
                  <a:pt x="1265873" y="1310763"/>
                  <a:pt x="1273493" y="1310763"/>
                </a:cubicBezTo>
                <a:close/>
                <a:moveTo>
                  <a:pt x="794385" y="1306001"/>
                </a:moveTo>
                <a:cubicBezTo>
                  <a:pt x="794862" y="1306001"/>
                  <a:pt x="797243" y="1309097"/>
                  <a:pt x="800339" y="1313264"/>
                </a:cubicBezTo>
                <a:lnTo>
                  <a:pt x="806066" y="1320923"/>
                </a:lnTo>
                <a:lnTo>
                  <a:pt x="801040" y="1315092"/>
                </a:lnTo>
                <a:lnTo>
                  <a:pt x="800100" y="1313859"/>
                </a:lnTo>
                <a:cubicBezTo>
                  <a:pt x="796767" y="1309573"/>
                  <a:pt x="794385" y="1306477"/>
                  <a:pt x="794385" y="1306001"/>
                </a:cubicBezTo>
                <a:close/>
                <a:moveTo>
                  <a:pt x="1428558" y="1304506"/>
                </a:moveTo>
                <a:lnTo>
                  <a:pt x="1442085" y="1320288"/>
                </a:lnTo>
                <a:cubicBezTo>
                  <a:pt x="1452563" y="1334576"/>
                  <a:pt x="1462088" y="1347911"/>
                  <a:pt x="1468755" y="1358388"/>
                </a:cubicBezTo>
                <a:close/>
                <a:moveTo>
                  <a:pt x="1424771" y="1295632"/>
                </a:moveTo>
                <a:lnTo>
                  <a:pt x="1432560" y="1303143"/>
                </a:lnTo>
                <a:lnTo>
                  <a:pt x="1431608" y="1304096"/>
                </a:lnTo>
                <a:cubicBezTo>
                  <a:pt x="1456373" y="1332671"/>
                  <a:pt x="1479233" y="1371723"/>
                  <a:pt x="1498283" y="1393631"/>
                </a:cubicBezTo>
                <a:cubicBezTo>
                  <a:pt x="1489710" y="1384106"/>
                  <a:pt x="1479233" y="1369818"/>
                  <a:pt x="1466850" y="1352673"/>
                </a:cubicBezTo>
                <a:close/>
                <a:moveTo>
                  <a:pt x="1418123" y="1292333"/>
                </a:moveTo>
                <a:lnTo>
                  <a:pt x="1423988" y="1298381"/>
                </a:lnTo>
                <a:lnTo>
                  <a:pt x="1428558" y="1304506"/>
                </a:lnTo>
                <a:close/>
                <a:moveTo>
                  <a:pt x="49071" y="1287728"/>
                </a:moveTo>
                <a:lnTo>
                  <a:pt x="49530" y="1287903"/>
                </a:lnTo>
                <a:lnTo>
                  <a:pt x="49751" y="1288029"/>
                </a:lnTo>
                <a:close/>
                <a:moveTo>
                  <a:pt x="42744" y="1284926"/>
                </a:moveTo>
                <a:lnTo>
                  <a:pt x="49071" y="1287728"/>
                </a:lnTo>
                <a:lnTo>
                  <a:pt x="42029" y="1285046"/>
                </a:lnTo>
                <a:cubicBezTo>
                  <a:pt x="40958" y="1285046"/>
                  <a:pt x="40482" y="1285522"/>
                  <a:pt x="38100" y="1285046"/>
                </a:cubicBezTo>
                <a:cubicBezTo>
                  <a:pt x="34290" y="1283617"/>
                  <a:pt x="36910" y="1283379"/>
                  <a:pt x="42744" y="1284926"/>
                </a:cubicBezTo>
                <a:close/>
                <a:moveTo>
                  <a:pt x="2683193" y="1284093"/>
                </a:moveTo>
                <a:cubicBezTo>
                  <a:pt x="2685098" y="1285998"/>
                  <a:pt x="2687480" y="1288617"/>
                  <a:pt x="2689384" y="1290880"/>
                </a:cubicBezTo>
                <a:lnTo>
                  <a:pt x="2690367" y="1292249"/>
                </a:lnTo>
                <a:close/>
                <a:moveTo>
                  <a:pt x="57150" y="1281236"/>
                </a:moveTo>
                <a:cubicBezTo>
                  <a:pt x="68104" y="1286951"/>
                  <a:pt x="66914" y="1286237"/>
                  <a:pt x="64890" y="1285284"/>
                </a:cubicBezTo>
                <a:lnTo>
                  <a:pt x="64399" y="1285102"/>
                </a:lnTo>
                <a:close/>
                <a:moveTo>
                  <a:pt x="2684637" y="1275164"/>
                </a:moveTo>
                <a:cubicBezTo>
                  <a:pt x="2684711" y="1274926"/>
                  <a:pt x="2685634" y="1275521"/>
                  <a:pt x="2686408" y="1275997"/>
                </a:cubicBezTo>
                <a:lnTo>
                  <a:pt x="2686911" y="1276065"/>
                </a:lnTo>
                <a:lnTo>
                  <a:pt x="2693909" y="1283855"/>
                </a:lnTo>
                <a:cubicBezTo>
                  <a:pt x="2698671" y="1289808"/>
                  <a:pt x="2703672" y="1296476"/>
                  <a:pt x="2707958" y="1302191"/>
                </a:cubicBezTo>
                <a:cubicBezTo>
                  <a:pt x="2706053" y="1301238"/>
                  <a:pt x="2702243" y="1295523"/>
                  <a:pt x="2698433" y="1290761"/>
                </a:cubicBezTo>
                <a:cubicBezTo>
                  <a:pt x="2693670" y="1285046"/>
                  <a:pt x="2689860" y="1280283"/>
                  <a:pt x="2687955" y="1279331"/>
                </a:cubicBezTo>
                <a:cubicBezTo>
                  <a:pt x="2685336" y="1276473"/>
                  <a:pt x="2684562" y="1275402"/>
                  <a:pt x="2684637" y="1275164"/>
                </a:cubicBezTo>
                <a:close/>
                <a:moveTo>
                  <a:pt x="67195" y="1273875"/>
                </a:moveTo>
                <a:lnTo>
                  <a:pt x="68580" y="1274568"/>
                </a:lnTo>
                <a:lnTo>
                  <a:pt x="67249" y="1274201"/>
                </a:lnTo>
                <a:close/>
                <a:moveTo>
                  <a:pt x="60008" y="1273616"/>
                </a:moveTo>
                <a:cubicBezTo>
                  <a:pt x="57150" y="1271711"/>
                  <a:pt x="58103" y="1272663"/>
                  <a:pt x="60960" y="1273616"/>
                </a:cubicBezTo>
                <a:cubicBezTo>
                  <a:pt x="63342" y="1274569"/>
                  <a:pt x="67628" y="1276950"/>
                  <a:pt x="71914" y="1279688"/>
                </a:cubicBezTo>
                <a:lnTo>
                  <a:pt x="76012" y="1282761"/>
                </a:lnTo>
                <a:close/>
                <a:moveTo>
                  <a:pt x="61675" y="1272663"/>
                </a:moveTo>
                <a:lnTo>
                  <a:pt x="67249" y="1274201"/>
                </a:lnTo>
                <a:lnTo>
                  <a:pt x="67573" y="1276143"/>
                </a:lnTo>
                <a:lnTo>
                  <a:pt x="66675" y="1275521"/>
                </a:lnTo>
                <a:lnTo>
                  <a:pt x="64700" y="1274599"/>
                </a:lnTo>
                <a:close/>
                <a:moveTo>
                  <a:pt x="60329" y="1272559"/>
                </a:moveTo>
                <a:lnTo>
                  <a:pt x="62865" y="1273616"/>
                </a:lnTo>
                <a:lnTo>
                  <a:pt x="63499" y="1274039"/>
                </a:lnTo>
                <a:close/>
                <a:moveTo>
                  <a:pt x="509793" y="1272506"/>
                </a:moveTo>
                <a:lnTo>
                  <a:pt x="509414" y="1272859"/>
                </a:lnTo>
                <a:lnTo>
                  <a:pt x="509588" y="1272663"/>
                </a:lnTo>
                <a:close/>
                <a:moveTo>
                  <a:pt x="1766775" y="1271935"/>
                </a:moveTo>
                <a:lnTo>
                  <a:pt x="1726355" y="1321174"/>
                </a:lnTo>
                <a:lnTo>
                  <a:pt x="1749743" y="1288856"/>
                </a:lnTo>
                <a:close/>
                <a:moveTo>
                  <a:pt x="66675" y="1270758"/>
                </a:moveTo>
                <a:cubicBezTo>
                  <a:pt x="68580" y="1271711"/>
                  <a:pt x="71438" y="1273616"/>
                  <a:pt x="75248" y="1275521"/>
                </a:cubicBezTo>
                <a:lnTo>
                  <a:pt x="77899" y="1277152"/>
                </a:lnTo>
                <a:lnTo>
                  <a:pt x="67016" y="1272799"/>
                </a:lnTo>
                <a:close/>
                <a:moveTo>
                  <a:pt x="2681288" y="1269806"/>
                </a:moveTo>
                <a:cubicBezTo>
                  <a:pt x="2685098" y="1273616"/>
                  <a:pt x="2686765" y="1275402"/>
                  <a:pt x="2687286" y="1276116"/>
                </a:cubicBezTo>
                <a:lnTo>
                  <a:pt x="2686911" y="1276065"/>
                </a:lnTo>
                <a:close/>
                <a:moveTo>
                  <a:pt x="2668905" y="1266948"/>
                </a:moveTo>
                <a:cubicBezTo>
                  <a:pt x="2671763" y="1268853"/>
                  <a:pt x="2679383" y="1275521"/>
                  <a:pt x="2686050" y="1283141"/>
                </a:cubicBezTo>
                <a:cubicBezTo>
                  <a:pt x="2692718" y="1290761"/>
                  <a:pt x="2699385" y="1299333"/>
                  <a:pt x="2704148" y="1305048"/>
                </a:cubicBezTo>
                <a:cubicBezTo>
                  <a:pt x="2701290" y="1302191"/>
                  <a:pt x="2696528" y="1295523"/>
                  <a:pt x="2689860" y="1287903"/>
                </a:cubicBezTo>
                <a:cubicBezTo>
                  <a:pt x="2683193" y="1281236"/>
                  <a:pt x="2674620" y="1272663"/>
                  <a:pt x="2668905" y="1266948"/>
                </a:cubicBezTo>
                <a:close/>
                <a:moveTo>
                  <a:pt x="47625" y="1265043"/>
                </a:moveTo>
                <a:lnTo>
                  <a:pt x="67016" y="1272799"/>
                </a:lnTo>
                <a:lnTo>
                  <a:pt x="67195" y="1273875"/>
                </a:lnTo>
                <a:lnTo>
                  <a:pt x="59055" y="1269806"/>
                </a:lnTo>
                <a:cubicBezTo>
                  <a:pt x="54293" y="1267901"/>
                  <a:pt x="48578" y="1265996"/>
                  <a:pt x="47625" y="1265043"/>
                </a:cubicBezTo>
                <a:close/>
                <a:moveTo>
                  <a:pt x="40958" y="1265043"/>
                </a:moveTo>
                <a:cubicBezTo>
                  <a:pt x="43815" y="1265996"/>
                  <a:pt x="47625" y="1266948"/>
                  <a:pt x="52388" y="1268853"/>
                </a:cubicBezTo>
                <a:lnTo>
                  <a:pt x="60329" y="1272559"/>
                </a:lnTo>
                <a:lnTo>
                  <a:pt x="51435" y="1268853"/>
                </a:lnTo>
                <a:cubicBezTo>
                  <a:pt x="47625" y="1267901"/>
                  <a:pt x="43815" y="1265996"/>
                  <a:pt x="40958" y="1265043"/>
                </a:cubicBezTo>
                <a:close/>
                <a:moveTo>
                  <a:pt x="1777006" y="1261770"/>
                </a:moveTo>
                <a:lnTo>
                  <a:pt x="1766775" y="1271935"/>
                </a:lnTo>
                <a:lnTo>
                  <a:pt x="1771650" y="1265996"/>
                </a:lnTo>
                <a:close/>
                <a:moveTo>
                  <a:pt x="1385956" y="1258203"/>
                </a:moveTo>
                <a:lnTo>
                  <a:pt x="1394460" y="1264091"/>
                </a:lnTo>
                <a:cubicBezTo>
                  <a:pt x="1404938" y="1273616"/>
                  <a:pt x="1415415" y="1284093"/>
                  <a:pt x="1423988" y="1294571"/>
                </a:cubicBezTo>
                <a:lnTo>
                  <a:pt x="1424771" y="1295632"/>
                </a:lnTo>
                <a:lnTo>
                  <a:pt x="1402750" y="1274398"/>
                </a:lnTo>
                <a:lnTo>
                  <a:pt x="1402080" y="1273616"/>
                </a:lnTo>
                <a:lnTo>
                  <a:pt x="1400891" y="1272605"/>
                </a:lnTo>
                <a:close/>
                <a:moveTo>
                  <a:pt x="2653394" y="1258165"/>
                </a:moveTo>
                <a:lnTo>
                  <a:pt x="2662238" y="1265043"/>
                </a:lnTo>
                <a:cubicBezTo>
                  <a:pt x="2666048" y="1268853"/>
                  <a:pt x="2669858" y="1272663"/>
                  <a:pt x="2673668" y="1275521"/>
                </a:cubicBezTo>
                <a:cubicBezTo>
                  <a:pt x="2680335" y="1282188"/>
                  <a:pt x="2685098" y="1286951"/>
                  <a:pt x="2689860" y="1291713"/>
                </a:cubicBezTo>
                <a:lnTo>
                  <a:pt x="2677960" y="1280765"/>
                </a:lnTo>
                <a:lnTo>
                  <a:pt x="2667953" y="1270758"/>
                </a:lnTo>
                <a:lnTo>
                  <a:pt x="2664189" y="1268096"/>
                </a:lnTo>
                <a:lnTo>
                  <a:pt x="2655890" y="1260460"/>
                </a:lnTo>
                <a:lnTo>
                  <a:pt x="2658428" y="1262186"/>
                </a:lnTo>
                <a:lnTo>
                  <a:pt x="2654142" y="1258852"/>
                </a:lnTo>
                <a:close/>
                <a:moveTo>
                  <a:pt x="1796458" y="1246424"/>
                </a:moveTo>
                <a:lnTo>
                  <a:pt x="1777006" y="1261770"/>
                </a:lnTo>
                <a:lnTo>
                  <a:pt x="1786295" y="1252542"/>
                </a:lnTo>
                <a:close/>
                <a:moveTo>
                  <a:pt x="2442857" y="1245088"/>
                </a:moveTo>
                <a:lnTo>
                  <a:pt x="2432685" y="1253174"/>
                </a:lnTo>
                <a:lnTo>
                  <a:pt x="2432685" y="1252780"/>
                </a:lnTo>
                <a:cubicBezTo>
                  <a:pt x="2433638" y="1251708"/>
                  <a:pt x="2436019" y="1249803"/>
                  <a:pt x="2441258" y="1245993"/>
                </a:cubicBezTo>
                <a:close/>
                <a:moveTo>
                  <a:pt x="1365275" y="1243885"/>
                </a:moveTo>
                <a:lnTo>
                  <a:pt x="1379220" y="1251708"/>
                </a:lnTo>
                <a:lnTo>
                  <a:pt x="1385956" y="1258203"/>
                </a:lnTo>
                <a:lnTo>
                  <a:pt x="1375170" y="1250736"/>
                </a:lnTo>
                <a:lnTo>
                  <a:pt x="1375053" y="1250637"/>
                </a:lnTo>
                <a:lnTo>
                  <a:pt x="1374912" y="1250557"/>
                </a:lnTo>
                <a:close/>
                <a:moveTo>
                  <a:pt x="2447320" y="1242562"/>
                </a:moveTo>
                <a:lnTo>
                  <a:pt x="2442857" y="1245088"/>
                </a:lnTo>
                <a:lnTo>
                  <a:pt x="2444115" y="1244088"/>
                </a:lnTo>
                <a:close/>
                <a:moveTo>
                  <a:pt x="1905" y="1242183"/>
                </a:moveTo>
                <a:cubicBezTo>
                  <a:pt x="12383" y="1243136"/>
                  <a:pt x="28575" y="1244088"/>
                  <a:pt x="41910" y="1247898"/>
                </a:cubicBezTo>
                <a:lnTo>
                  <a:pt x="47381" y="1249762"/>
                </a:lnTo>
                <a:close/>
                <a:moveTo>
                  <a:pt x="1991474" y="1239470"/>
                </a:moveTo>
                <a:lnTo>
                  <a:pt x="1993583" y="1240278"/>
                </a:lnTo>
                <a:lnTo>
                  <a:pt x="1995971" y="1241894"/>
                </a:lnTo>
                <a:lnTo>
                  <a:pt x="1991829" y="1239704"/>
                </a:lnTo>
                <a:close/>
                <a:moveTo>
                  <a:pt x="2003453" y="1237180"/>
                </a:moveTo>
                <a:lnTo>
                  <a:pt x="2004060" y="1237421"/>
                </a:lnTo>
                <a:cubicBezTo>
                  <a:pt x="2019300" y="1246946"/>
                  <a:pt x="2030730" y="1255518"/>
                  <a:pt x="2034540" y="1258376"/>
                </a:cubicBezTo>
                <a:close/>
                <a:moveTo>
                  <a:pt x="1351504" y="1236160"/>
                </a:moveTo>
                <a:lnTo>
                  <a:pt x="1357313" y="1238373"/>
                </a:lnTo>
                <a:lnTo>
                  <a:pt x="1365275" y="1243885"/>
                </a:lnTo>
                <a:close/>
                <a:moveTo>
                  <a:pt x="2461668" y="1235730"/>
                </a:moveTo>
                <a:lnTo>
                  <a:pt x="2447320" y="1242562"/>
                </a:lnTo>
                <a:lnTo>
                  <a:pt x="2453879" y="1238850"/>
                </a:lnTo>
                <a:lnTo>
                  <a:pt x="2455847" y="1237837"/>
                </a:lnTo>
                <a:close/>
                <a:moveTo>
                  <a:pt x="1831507" y="1235053"/>
                </a:moveTo>
                <a:lnTo>
                  <a:pt x="1829708" y="1236141"/>
                </a:lnTo>
                <a:lnTo>
                  <a:pt x="1825943" y="1237421"/>
                </a:lnTo>
                <a:lnTo>
                  <a:pt x="1809881" y="1248129"/>
                </a:lnTo>
                <a:lnTo>
                  <a:pt x="1794510" y="1257423"/>
                </a:lnTo>
                <a:cubicBezTo>
                  <a:pt x="1797368" y="1253613"/>
                  <a:pt x="1807845" y="1245993"/>
                  <a:pt x="1822133" y="1238373"/>
                </a:cubicBezTo>
                <a:close/>
                <a:moveTo>
                  <a:pt x="2462213" y="1234563"/>
                </a:moveTo>
                <a:lnTo>
                  <a:pt x="2455847" y="1237837"/>
                </a:lnTo>
                <a:lnTo>
                  <a:pt x="2452523" y="1239041"/>
                </a:lnTo>
                <a:lnTo>
                  <a:pt x="2453266" y="1238630"/>
                </a:lnTo>
                <a:close/>
                <a:moveTo>
                  <a:pt x="1981614" y="1234304"/>
                </a:moveTo>
                <a:lnTo>
                  <a:pt x="1986915" y="1236468"/>
                </a:lnTo>
                <a:lnTo>
                  <a:pt x="1991474" y="1239470"/>
                </a:lnTo>
                <a:lnTo>
                  <a:pt x="1991158" y="1239349"/>
                </a:lnTo>
                <a:close/>
                <a:moveTo>
                  <a:pt x="1602046" y="1232297"/>
                </a:moveTo>
                <a:lnTo>
                  <a:pt x="1600200" y="1232659"/>
                </a:lnTo>
                <a:lnTo>
                  <a:pt x="1599701" y="1232622"/>
                </a:lnTo>
                <a:close/>
                <a:moveTo>
                  <a:pt x="1586645" y="1231655"/>
                </a:moveTo>
                <a:lnTo>
                  <a:pt x="1599701" y="1232622"/>
                </a:lnTo>
                <a:lnTo>
                  <a:pt x="1594950" y="1233282"/>
                </a:lnTo>
                <a:lnTo>
                  <a:pt x="1578928" y="1231706"/>
                </a:lnTo>
                <a:lnTo>
                  <a:pt x="1585913" y="1231706"/>
                </a:lnTo>
                <a:close/>
                <a:moveTo>
                  <a:pt x="1821541" y="1231324"/>
                </a:moveTo>
                <a:lnTo>
                  <a:pt x="1796458" y="1246424"/>
                </a:lnTo>
                <a:lnTo>
                  <a:pt x="1808322" y="1237064"/>
                </a:lnTo>
                <a:close/>
                <a:moveTo>
                  <a:pt x="2467224" y="1230917"/>
                </a:moveTo>
                <a:lnTo>
                  <a:pt x="2453266" y="1238630"/>
                </a:lnTo>
                <a:lnTo>
                  <a:pt x="2451735" y="1239326"/>
                </a:lnTo>
                <a:lnTo>
                  <a:pt x="2452523" y="1239041"/>
                </a:lnTo>
                <a:lnTo>
                  <a:pt x="2436495" y="1247898"/>
                </a:lnTo>
                <a:cubicBezTo>
                  <a:pt x="2436495" y="1247898"/>
                  <a:pt x="2439353" y="1246946"/>
                  <a:pt x="2443163" y="1244088"/>
                </a:cubicBezTo>
                <a:cubicBezTo>
                  <a:pt x="2446973" y="1242183"/>
                  <a:pt x="2451735" y="1238373"/>
                  <a:pt x="2457450" y="1235516"/>
                </a:cubicBezTo>
                <a:close/>
                <a:moveTo>
                  <a:pt x="1827430" y="1230726"/>
                </a:moveTo>
                <a:lnTo>
                  <a:pt x="1810703" y="1238373"/>
                </a:lnTo>
                <a:cubicBezTo>
                  <a:pt x="1813560" y="1238373"/>
                  <a:pt x="1818323" y="1234563"/>
                  <a:pt x="1821180" y="1232658"/>
                </a:cubicBezTo>
                <a:close/>
                <a:moveTo>
                  <a:pt x="1617308" y="1229516"/>
                </a:moveTo>
                <a:lnTo>
                  <a:pt x="1608669" y="1231377"/>
                </a:lnTo>
                <a:lnTo>
                  <a:pt x="1602046" y="1232297"/>
                </a:lnTo>
                <a:lnTo>
                  <a:pt x="1615590" y="1229636"/>
                </a:lnTo>
                <a:close/>
                <a:moveTo>
                  <a:pt x="1964285" y="1227232"/>
                </a:moveTo>
                <a:lnTo>
                  <a:pt x="1970842" y="1228610"/>
                </a:lnTo>
                <a:lnTo>
                  <a:pt x="1981614" y="1234304"/>
                </a:lnTo>
                <a:close/>
                <a:moveTo>
                  <a:pt x="2479829" y="1226209"/>
                </a:moveTo>
                <a:lnTo>
                  <a:pt x="2473643" y="1227896"/>
                </a:lnTo>
                <a:lnTo>
                  <a:pt x="2467224" y="1230917"/>
                </a:lnTo>
                <a:lnTo>
                  <a:pt x="2472690" y="1227896"/>
                </a:lnTo>
                <a:close/>
                <a:moveTo>
                  <a:pt x="1325169" y="1226128"/>
                </a:moveTo>
                <a:lnTo>
                  <a:pt x="1340168" y="1229801"/>
                </a:lnTo>
                <a:lnTo>
                  <a:pt x="1351504" y="1236160"/>
                </a:lnTo>
                <a:lnTo>
                  <a:pt x="1344533" y="1233504"/>
                </a:lnTo>
                <a:lnTo>
                  <a:pt x="1343025" y="1232658"/>
                </a:lnTo>
                <a:lnTo>
                  <a:pt x="1337694" y="1230899"/>
                </a:lnTo>
                <a:close/>
                <a:moveTo>
                  <a:pt x="2484120" y="1225038"/>
                </a:moveTo>
                <a:lnTo>
                  <a:pt x="2483469" y="1225348"/>
                </a:lnTo>
                <a:lnTo>
                  <a:pt x="2479829" y="1226209"/>
                </a:lnTo>
                <a:close/>
                <a:moveTo>
                  <a:pt x="1948815" y="1223133"/>
                </a:moveTo>
                <a:cubicBezTo>
                  <a:pt x="1951197" y="1223610"/>
                  <a:pt x="1956674" y="1224800"/>
                  <a:pt x="1963579" y="1226943"/>
                </a:cubicBezTo>
                <a:lnTo>
                  <a:pt x="1964285" y="1227232"/>
                </a:lnTo>
                <a:lnTo>
                  <a:pt x="1953712" y="1225008"/>
                </a:lnTo>
                <a:close/>
                <a:moveTo>
                  <a:pt x="2550795" y="1222181"/>
                </a:moveTo>
                <a:lnTo>
                  <a:pt x="2578418" y="1222181"/>
                </a:lnTo>
                <a:cubicBezTo>
                  <a:pt x="2601278" y="1225991"/>
                  <a:pt x="2624138" y="1235516"/>
                  <a:pt x="2642235" y="1247898"/>
                </a:cubicBezTo>
                <a:lnTo>
                  <a:pt x="2653394" y="1258165"/>
                </a:lnTo>
                <a:lnTo>
                  <a:pt x="2645093" y="1251708"/>
                </a:lnTo>
                <a:cubicBezTo>
                  <a:pt x="2645093" y="1251708"/>
                  <a:pt x="2646998" y="1253613"/>
                  <a:pt x="2649855" y="1255518"/>
                </a:cubicBezTo>
                <a:lnTo>
                  <a:pt x="2654142" y="1258852"/>
                </a:lnTo>
                <a:lnTo>
                  <a:pt x="2655890" y="1260460"/>
                </a:lnTo>
                <a:lnTo>
                  <a:pt x="2631282" y="1243731"/>
                </a:lnTo>
                <a:cubicBezTo>
                  <a:pt x="2621280" y="1237897"/>
                  <a:pt x="2610327" y="1232658"/>
                  <a:pt x="2598420" y="1228848"/>
                </a:cubicBezTo>
                <a:lnTo>
                  <a:pt x="2586659" y="1227491"/>
                </a:lnTo>
                <a:lnTo>
                  <a:pt x="2577465" y="1224086"/>
                </a:lnTo>
                <a:close/>
                <a:moveTo>
                  <a:pt x="1867853" y="1222181"/>
                </a:moveTo>
                <a:lnTo>
                  <a:pt x="1831507" y="1235053"/>
                </a:lnTo>
                <a:lnTo>
                  <a:pt x="1835468" y="1232658"/>
                </a:lnTo>
                <a:cubicBezTo>
                  <a:pt x="1842135" y="1229801"/>
                  <a:pt x="1848803" y="1227896"/>
                  <a:pt x="1854518" y="1225991"/>
                </a:cubicBezTo>
                <a:cubicBezTo>
                  <a:pt x="1860233" y="1224086"/>
                  <a:pt x="1864995" y="1223133"/>
                  <a:pt x="1867853" y="1222181"/>
                </a:cubicBezTo>
                <a:close/>
                <a:moveTo>
                  <a:pt x="1309298" y="1221530"/>
                </a:moveTo>
                <a:lnTo>
                  <a:pt x="1314808" y="1222181"/>
                </a:lnTo>
                <a:lnTo>
                  <a:pt x="1325169" y="1226128"/>
                </a:lnTo>
                <a:lnTo>
                  <a:pt x="1317654" y="1224287"/>
                </a:lnTo>
                <a:close/>
                <a:moveTo>
                  <a:pt x="1844259" y="1221459"/>
                </a:moveTo>
                <a:lnTo>
                  <a:pt x="1821541" y="1231324"/>
                </a:lnTo>
                <a:lnTo>
                  <a:pt x="1833563" y="1224086"/>
                </a:lnTo>
                <a:close/>
                <a:moveTo>
                  <a:pt x="2503259" y="1220671"/>
                </a:moveTo>
                <a:lnTo>
                  <a:pt x="2461668" y="1235730"/>
                </a:lnTo>
                <a:lnTo>
                  <a:pt x="2483469" y="1225348"/>
                </a:lnTo>
                <a:close/>
                <a:moveTo>
                  <a:pt x="1301952" y="1220442"/>
                </a:moveTo>
                <a:lnTo>
                  <a:pt x="1308021" y="1221109"/>
                </a:lnTo>
                <a:lnTo>
                  <a:pt x="1309298" y="1221530"/>
                </a:lnTo>
                <a:lnTo>
                  <a:pt x="1303698" y="1220870"/>
                </a:lnTo>
                <a:close/>
                <a:moveTo>
                  <a:pt x="2524125" y="1220276"/>
                </a:moveTo>
                <a:lnTo>
                  <a:pt x="2550795" y="1222181"/>
                </a:lnTo>
                <a:lnTo>
                  <a:pt x="2540636" y="1222181"/>
                </a:lnTo>
                <a:close/>
                <a:moveTo>
                  <a:pt x="2509583" y="1219176"/>
                </a:moveTo>
                <a:lnTo>
                  <a:pt x="2503259" y="1220671"/>
                </a:lnTo>
                <a:lnTo>
                  <a:pt x="2506980" y="1219323"/>
                </a:lnTo>
                <a:close/>
                <a:moveTo>
                  <a:pt x="1277171" y="1217718"/>
                </a:moveTo>
                <a:lnTo>
                  <a:pt x="1293495" y="1218371"/>
                </a:lnTo>
                <a:lnTo>
                  <a:pt x="1301952" y="1220442"/>
                </a:lnTo>
                <a:close/>
                <a:moveTo>
                  <a:pt x="1942607" y="1217689"/>
                </a:moveTo>
                <a:lnTo>
                  <a:pt x="1948815" y="1218371"/>
                </a:lnTo>
                <a:cubicBezTo>
                  <a:pt x="1954054" y="1219800"/>
                  <a:pt x="1954292" y="1219800"/>
                  <a:pt x="1951435" y="1219204"/>
                </a:cubicBezTo>
                <a:close/>
                <a:moveTo>
                  <a:pt x="1274445" y="1217418"/>
                </a:moveTo>
                <a:lnTo>
                  <a:pt x="1277171" y="1217718"/>
                </a:lnTo>
                <a:lnTo>
                  <a:pt x="1276890" y="1217706"/>
                </a:lnTo>
                <a:close/>
                <a:moveTo>
                  <a:pt x="1269683" y="1217418"/>
                </a:moveTo>
                <a:lnTo>
                  <a:pt x="1276890" y="1217706"/>
                </a:lnTo>
                <a:lnTo>
                  <a:pt x="1303698" y="1220870"/>
                </a:lnTo>
                <a:lnTo>
                  <a:pt x="1317654" y="1224287"/>
                </a:lnTo>
                <a:lnTo>
                  <a:pt x="1337694" y="1230899"/>
                </a:lnTo>
                <a:lnTo>
                  <a:pt x="1344533" y="1233504"/>
                </a:lnTo>
                <a:lnTo>
                  <a:pt x="1374912" y="1250557"/>
                </a:lnTo>
                <a:lnTo>
                  <a:pt x="1375170" y="1250736"/>
                </a:lnTo>
                <a:lnTo>
                  <a:pt x="1400891" y="1272605"/>
                </a:lnTo>
                <a:lnTo>
                  <a:pt x="1402750" y="1274398"/>
                </a:lnTo>
                <a:lnTo>
                  <a:pt x="1418123" y="1292333"/>
                </a:lnTo>
                <a:lnTo>
                  <a:pt x="1393508" y="1266948"/>
                </a:lnTo>
                <a:cubicBezTo>
                  <a:pt x="1382078" y="1256471"/>
                  <a:pt x="1367790" y="1246946"/>
                  <a:pt x="1352550" y="1239326"/>
                </a:cubicBezTo>
                <a:cubicBezTo>
                  <a:pt x="1371600" y="1249803"/>
                  <a:pt x="1389698" y="1264091"/>
                  <a:pt x="1404938" y="1279331"/>
                </a:cubicBezTo>
                <a:cubicBezTo>
                  <a:pt x="1420178" y="1294571"/>
                  <a:pt x="1433513" y="1311716"/>
                  <a:pt x="1445895" y="1328861"/>
                </a:cubicBezTo>
                <a:cubicBezTo>
                  <a:pt x="1458278" y="1345529"/>
                  <a:pt x="1469708" y="1362436"/>
                  <a:pt x="1481138" y="1378033"/>
                </a:cubicBezTo>
                <a:lnTo>
                  <a:pt x="1486807" y="1384680"/>
                </a:lnTo>
                <a:lnTo>
                  <a:pt x="1496378" y="1397441"/>
                </a:lnTo>
                <a:cubicBezTo>
                  <a:pt x="1503998" y="1406966"/>
                  <a:pt x="1511618" y="1414586"/>
                  <a:pt x="1516380" y="1419348"/>
                </a:cubicBezTo>
                <a:lnTo>
                  <a:pt x="1486807" y="1384680"/>
                </a:lnTo>
                <a:lnTo>
                  <a:pt x="1473518" y="1366961"/>
                </a:lnTo>
                <a:cubicBezTo>
                  <a:pt x="1480185" y="1374581"/>
                  <a:pt x="1486853" y="1383153"/>
                  <a:pt x="1494473" y="1392678"/>
                </a:cubicBezTo>
                <a:cubicBezTo>
                  <a:pt x="1501140" y="1401251"/>
                  <a:pt x="1508760" y="1409823"/>
                  <a:pt x="1515428" y="1416491"/>
                </a:cubicBezTo>
                <a:cubicBezTo>
                  <a:pt x="1530668" y="1430778"/>
                  <a:pt x="1545908" y="1441256"/>
                  <a:pt x="1563053" y="1445066"/>
                </a:cubicBezTo>
                <a:cubicBezTo>
                  <a:pt x="1580198" y="1449828"/>
                  <a:pt x="1601153" y="1448876"/>
                  <a:pt x="1617345" y="1444113"/>
                </a:cubicBezTo>
                <a:cubicBezTo>
                  <a:pt x="1625918" y="1441256"/>
                  <a:pt x="1633538" y="1438398"/>
                  <a:pt x="1641158" y="1433636"/>
                </a:cubicBezTo>
                <a:cubicBezTo>
                  <a:pt x="1648778" y="1428873"/>
                  <a:pt x="1656398" y="1422206"/>
                  <a:pt x="1664018" y="1415538"/>
                </a:cubicBezTo>
                <a:cubicBezTo>
                  <a:pt x="1678305" y="1401251"/>
                  <a:pt x="1692593" y="1382201"/>
                  <a:pt x="1706880" y="1361246"/>
                </a:cubicBezTo>
                <a:cubicBezTo>
                  <a:pt x="1721168" y="1341243"/>
                  <a:pt x="1735455" y="1318383"/>
                  <a:pt x="1754505" y="1296476"/>
                </a:cubicBezTo>
                <a:cubicBezTo>
                  <a:pt x="1764030" y="1285046"/>
                  <a:pt x="1774508" y="1274568"/>
                  <a:pt x="1785938" y="1264091"/>
                </a:cubicBezTo>
                <a:lnTo>
                  <a:pt x="1809881" y="1248129"/>
                </a:lnTo>
                <a:lnTo>
                  <a:pt x="1829708" y="1236141"/>
                </a:lnTo>
                <a:lnTo>
                  <a:pt x="1873568" y="1221228"/>
                </a:lnTo>
                <a:cubicBezTo>
                  <a:pt x="1889760" y="1218371"/>
                  <a:pt x="1905953" y="1217418"/>
                  <a:pt x="1922145" y="1218371"/>
                </a:cubicBezTo>
                <a:lnTo>
                  <a:pt x="1953712" y="1225008"/>
                </a:lnTo>
                <a:lnTo>
                  <a:pt x="1991158" y="1239349"/>
                </a:lnTo>
                <a:lnTo>
                  <a:pt x="1991829" y="1239704"/>
                </a:lnTo>
                <a:lnTo>
                  <a:pt x="2025968" y="1262186"/>
                </a:lnTo>
                <a:lnTo>
                  <a:pt x="1995971" y="1241894"/>
                </a:lnTo>
                <a:lnTo>
                  <a:pt x="2014538" y="1251708"/>
                </a:lnTo>
                <a:cubicBezTo>
                  <a:pt x="2028825" y="1262186"/>
                  <a:pt x="2041208" y="1272663"/>
                  <a:pt x="2051685" y="1284093"/>
                </a:cubicBezTo>
                <a:cubicBezTo>
                  <a:pt x="2085023" y="1320288"/>
                  <a:pt x="2106930" y="1358388"/>
                  <a:pt x="2130743" y="1388868"/>
                </a:cubicBezTo>
                <a:cubicBezTo>
                  <a:pt x="2143125" y="1404108"/>
                  <a:pt x="2154555" y="1417443"/>
                  <a:pt x="2166938" y="1426016"/>
                </a:cubicBezTo>
                <a:cubicBezTo>
                  <a:pt x="2179320" y="1434588"/>
                  <a:pt x="2192655" y="1441256"/>
                  <a:pt x="2206943" y="1443161"/>
                </a:cubicBezTo>
                <a:cubicBezTo>
                  <a:pt x="2221230" y="1445066"/>
                  <a:pt x="2238375" y="1445066"/>
                  <a:pt x="2251710" y="1441256"/>
                </a:cubicBezTo>
                <a:cubicBezTo>
                  <a:pt x="2265045" y="1437446"/>
                  <a:pt x="2278380" y="1429826"/>
                  <a:pt x="2290763" y="1419348"/>
                </a:cubicBezTo>
                <a:lnTo>
                  <a:pt x="2324362" y="1381158"/>
                </a:lnTo>
                <a:lnTo>
                  <a:pt x="2311718" y="1399346"/>
                </a:lnTo>
                <a:cubicBezTo>
                  <a:pt x="2305050" y="1406013"/>
                  <a:pt x="2291715" y="1420301"/>
                  <a:pt x="2283143" y="1426968"/>
                </a:cubicBezTo>
                <a:cubicBezTo>
                  <a:pt x="2306955" y="1411728"/>
                  <a:pt x="2329815" y="1374581"/>
                  <a:pt x="2329815" y="1377438"/>
                </a:cubicBezTo>
                <a:cubicBezTo>
                  <a:pt x="2337435" y="1366961"/>
                  <a:pt x="2338388" y="1364103"/>
                  <a:pt x="2344103" y="1355531"/>
                </a:cubicBezTo>
                <a:cubicBezTo>
                  <a:pt x="2348866" y="1348864"/>
                  <a:pt x="2352437" y="1343625"/>
                  <a:pt x="2355057" y="1339696"/>
                </a:cubicBezTo>
                <a:lnTo>
                  <a:pt x="2360229" y="1331819"/>
                </a:lnTo>
                <a:lnTo>
                  <a:pt x="2406968" y="1273616"/>
                </a:lnTo>
                <a:lnTo>
                  <a:pt x="2432685" y="1253174"/>
                </a:lnTo>
                <a:lnTo>
                  <a:pt x="2432685" y="1254566"/>
                </a:lnTo>
                <a:cubicBezTo>
                  <a:pt x="2455545" y="1238373"/>
                  <a:pt x="2481263" y="1226943"/>
                  <a:pt x="2506980" y="1222181"/>
                </a:cubicBezTo>
                <a:lnTo>
                  <a:pt x="2540636" y="1222181"/>
                </a:lnTo>
                <a:lnTo>
                  <a:pt x="2586659" y="1227491"/>
                </a:lnTo>
                <a:lnTo>
                  <a:pt x="2628900" y="1243136"/>
                </a:lnTo>
                <a:lnTo>
                  <a:pt x="2664189" y="1268096"/>
                </a:lnTo>
                <a:lnTo>
                  <a:pt x="2677960" y="1280765"/>
                </a:lnTo>
                <a:lnTo>
                  <a:pt x="2692718" y="1295523"/>
                </a:lnTo>
                <a:lnTo>
                  <a:pt x="2690367" y="1292249"/>
                </a:lnTo>
                <a:lnTo>
                  <a:pt x="2708434" y="1312788"/>
                </a:lnTo>
                <a:lnTo>
                  <a:pt x="2714972" y="1322634"/>
                </a:lnTo>
                <a:lnTo>
                  <a:pt x="2714625" y="1322193"/>
                </a:lnTo>
                <a:lnTo>
                  <a:pt x="2715461" y="1323371"/>
                </a:lnTo>
                <a:lnTo>
                  <a:pt x="2727960" y="1342196"/>
                </a:lnTo>
                <a:cubicBezTo>
                  <a:pt x="2727008" y="1341243"/>
                  <a:pt x="2712720" y="1320288"/>
                  <a:pt x="2703195" y="1307906"/>
                </a:cubicBezTo>
                <a:cubicBezTo>
                  <a:pt x="2708910" y="1316478"/>
                  <a:pt x="2712720" y="1323146"/>
                  <a:pt x="2722245" y="1335528"/>
                </a:cubicBezTo>
                <a:cubicBezTo>
                  <a:pt x="2716530" y="1329813"/>
                  <a:pt x="2724150" y="1341243"/>
                  <a:pt x="2733675" y="1355531"/>
                </a:cubicBezTo>
                <a:cubicBezTo>
                  <a:pt x="2743200" y="1369818"/>
                  <a:pt x="2755583" y="1386963"/>
                  <a:pt x="2761298" y="1393631"/>
                </a:cubicBezTo>
                <a:cubicBezTo>
                  <a:pt x="2763203" y="1393631"/>
                  <a:pt x="2753678" y="1384106"/>
                  <a:pt x="2751773" y="1379343"/>
                </a:cubicBezTo>
                <a:cubicBezTo>
                  <a:pt x="2750820" y="1381248"/>
                  <a:pt x="2742248" y="1366008"/>
                  <a:pt x="2728913" y="1346958"/>
                </a:cubicBezTo>
                <a:cubicBezTo>
                  <a:pt x="2727960" y="1345053"/>
                  <a:pt x="2733675" y="1351721"/>
                  <a:pt x="2737485" y="1357436"/>
                </a:cubicBezTo>
                <a:cubicBezTo>
                  <a:pt x="2737485" y="1357436"/>
                  <a:pt x="2734628" y="1352673"/>
                  <a:pt x="2732723" y="1349816"/>
                </a:cubicBezTo>
                <a:cubicBezTo>
                  <a:pt x="2749868" y="1375533"/>
                  <a:pt x="2765108" y="1395536"/>
                  <a:pt x="2774633" y="1406966"/>
                </a:cubicBezTo>
                <a:cubicBezTo>
                  <a:pt x="2767013" y="1398393"/>
                  <a:pt x="2767013" y="1400298"/>
                  <a:pt x="2765108" y="1399346"/>
                </a:cubicBezTo>
                <a:cubicBezTo>
                  <a:pt x="2772728" y="1409823"/>
                  <a:pt x="2781300" y="1421253"/>
                  <a:pt x="2788920" y="1428873"/>
                </a:cubicBezTo>
                <a:cubicBezTo>
                  <a:pt x="2790825" y="1430778"/>
                  <a:pt x="2792730" y="1432683"/>
                  <a:pt x="2793683" y="1434588"/>
                </a:cubicBezTo>
                <a:cubicBezTo>
                  <a:pt x="2795588" y="1436493"/>
                  <a:pt x="2796540" y="1437446"/>
                  <a:pt x="2797493" y="1438398"/>
                </a:cubicBezTo>
                <a:cubicBezTo>
                  <a:pt x="2799398" y="1441256"/>
                  <a:pt x="2801303" y="1443161"/>
                  <a:pt x="2800350" y="1444113"/>
                </a:cubicBezTo>
                <a:cubicBezTo>
                  <a:pt x="2797493" y="1441256"/>
                  <a:pt x="2794635" y="1439351"/>
                  <a:pt x="2791778" y="1436493"/>
                </a:cubicBezTo>
                <a:cubicBezTo>
                  <a:pt x="2788920" y="1433636"/>
                  <a:pt x="2787015" y="1430778"/>
                  <a:pt x="2784158" y="1427921"/>
                </a:cubicBezTo>
                <a:cubicBezTo>
                  <a:pt x="2778443" y="1421253"/>
                  <a:pt x="2771775" y="1414586"/>
                  <a:pt x="2761298" y="1401251"/>
                </a:cubicBezTo>
                <a:lnTo>
                  <a:pt x="2761675" y="1402305"/>
                </a:lnTo>
                <a:lnTo>
                  <a:pt x="2753678" y="1391726"/>
                </a:lnTo>
                <a:cubicBezTo>
                  <a:pt x="2747010" y="1379343"/>
                  <a:pt x="2737485" y="1366961"/>
                  <a:pt x="2732723" y="1360293"/>
                </a:cubicBezTo>
                <a:cubicBezTo>
                  <a:pt x="2739867" y="1371723"/>
                  <a:pt x="2745344" y="1380534"/>
                  <a:pt x="2751058" y="1388987"/>
                </a:cubicBezTo>
                <a:lnTo>
                  <a:pt x="2762322" y="1404118"/>
                </a:lnTo>
                <a:lnTo>
                  <a:pt x="2764275" y="1409585"/>
                </a:lnTo>
                <a:cubicBezTo>
                  <a:pt x="2767965" y="1415300"/>
                  <a:pt x="2774157" y="1423158"/>
                  <a:pt x="2782253" y="1430778"/>
                </a:cubicBezTo>
                <a:cubicBezTo>
                  <a:pt x="2783205" y="1432683"/>
                  <a:pt x="2767013" y="1415538"/>
                  <a:pt x="2775585" y="1426016"/>
                </a:cubicBezTo>
                <a:cubicBezTo>
                  <a:pt x="2774633" y="1426968"/>
                  <a:pt x="2765108" y="1415538"/>
                  <a:pt x="2762250" y="1411728"/>
                </a:cubicBezTo>
                <a:cubicBezTo>
                  <a:pt x="2772728" y="1422206"/>
                  <a:pt x="2762250" y="1409823"/>
                  <a:pt x="2752725" y="1398393"/>
                </a:cubicBezTo>
                <a:cubicBezTo>
                  <a:pt x="2755583" y="1404108"/>
                  <a:pt x="2756535" y="1407918"/>
                  <a:pt x="2768918" y="1422206"/>
                </a:cubicBezTo>
                <a:cubicBezTo>
                  <a:pt x="2764156" y="1417920"/>
                  <a:pt x="2763679" y="1418158"/>
                  <a:pt x="2763679" y="1418872"/>
                </a:cubicBezTo>
                <a:lnTo>
                  <a:pt x="2762175" y="1418571"/>
                </a:lnTo>
                <a:lnTo>
                  <a:pt x="2762250" y="1418396"/>
                </a:lnTo>
                <a:lnTo>
                  <a:pt x="2759775" y="1415920"/>
                </a:lnTo>
                <a:lnTo>
                  <a:pt x="2753678" y="1406013"/>
                </a:lnTo>
                <a:cubicBezTo>
                  <a:pt x="2751773" y="1403156"/>
                  <a:pt x="2750820" y="1400298"/>
                  <a:pt x="2746058" y="1393631"/>
                </a:cubicBezTo>
                <a:cubicBezTo>
                  <a:pt x="2736533" y="1384106"/>
                  <a:pt x="2759393" y="1413633"/>
                  <a:pt x="2748915" y="1402203"/>
                </a:cubicBezTo>
                <a:cubicBezTo>
                  <a:pt x="2749868" y="1403156"/>
                  <a:pt x="2752725" y="1406966"/>
                  <a:pt x="2755583" y="1411728"/>
                </a:cubicBezTo>
                <a:lnTo>
                  <a:pt x="2759775" y="1415920"/>
                </a:lnTo>
                <a:lnTo>
                  <a:pt x="2761298" y="1418396"/>
                </a:lnTo>
                <a:lnTo>
                  <a:pt x="2762175" y="1418571"/>
                </a:lnTo>
                <a:lnTo>
                  <a:pt x="2761179" y="1420896"/>
                </a:lnTo>
                <a:cubicBezTo>
                  <a:pt x="2763203" y="1424349"/>
                  <a:pt x="2767966" y="1430302"/>
                  <a:pt x="2776538" y="1438398"/>
                </a:cubicBezTo>
                <a:cubicBezTo>
                  <a:pt x="2778443" y="1441256"/>
                  <a:pt x="2767013" y="1435541"/>
                  <a:pt x="2778443" y="1443161"/>
                </a:cubicBezTo>
                <a:cubicBezTo>
                  <a:pt x="2783205" y="1446971"/>
                  <a:pt x="2780348" y="1446018"/>
                  <a:pt x="2776538" y="1443161"/>
                </a:cubicBezTo>
                <a:cubicBezTo>
                  <a:pt x="2772728" y="1440303"/>
                  <a:pt x="2767013" y="1435541"/>
                  <a:pt x="2765108" y="1432683"/>
                </a:cubicBezTo>
                <a:cubicBezTo>
                  <a:pt x="2771775" y="1441256"/>
                  <a:pt x="2772728" y="1446018"/>
                  <a:pt x="2784158" y="1455543"/>
                </a:cubicBezTo>
                <a:cubicBezTo>
                  <a:pt x="2783205" y="1455543"/>
                  <a:pt x="2782253" y="1454591"/>
                  <a:pt x="2779395" y="1453638"/>
                </a:cubicBezTo>
                <a:cubicBezTo>
                  <a:pt x="2777490" y="1451733"/>
                  <a:pt x="2773680" y="1449828"/>
                  <a:pt x="2769870" y="1446018"/>
                </a:cubicBezTo>
                <a:cubicBezTo>
                  <a:pt x="2769870" y="1448876"/>
                  <a:pt x="2769870" y="1449828"/>
                  <a:pt x="2777490" y="1457448"/>
                </a:cubicBezTo>
                <a:cubicBezTo>
                  <a:pt x="2767013" y="1448876"/>
                  <a:pt x="2765108" y="1448876"/>
                  <a:pt x="2753678" y="1437446"/>
                </a:cubicBezTo>
                <a:cubicBezTo>
                  <a:pt x="2756535" y="1441256"/>
                  <a:pt x="2757488" y="1443161"/>
                  <a:pt x="2760345" y="1446018"/>
                </a:cubicBezTo>
                <a:cubicBezTo>
                  <a:pt x="2763203" y="1448876"/>
                  <a:pt x="2766060" y="1451733"/>
                  <a:pt x="2771775" y="1456496"/>
                </a:cubicBezTo>
                <a:cubicBezTo>
                  <a:pt x="2755583" y="1445066"/>
                  <a:pt x="2780348" y="1466021"/>
                  <a:pt x="2776538" y="1464116"/>
                </a:cubicBezTo>
                <a:cubicBezTo>
                  <a:pt x="2787015" y="1470783"/>
                  <a:pt x="2796540" y="1475546"/>
                  <a:pt x="2808923" y="1481261"/>
                </a:cubicBezTo>
                <a:cubicBezTo>
                  <a:pt x="2812733" y="1483166"/>
                  <a:pt x="2807018" y="1481261"/>
                  <a:pt x="2800350" y="1478403"/>
                </a:cubicBezTo>
                <a:cubicBezTo>
                  <a:pt x="2793683" y="1475546"/>
                  <a:pt x="2786063" y="1470783"/>
                  <a:pt x="2784158" y="1470783"/>
                </a:cubicBezTo>
                <a:cubicBezTo>
                  <a:pt x="2787968" y="1474593"/>
                  <a:pt x="2804160" y="1482213"/>
                  <a:pt x="2807970" y="1484118"/>
                </a:cubicBezTo>
                <a:cubicBezTo>
                  <a:pt x="2801303" y="1483166"/>
                  <a:pt x="2786063" y="1474593"/>
                  <a:pt x="2786063" y="1475546"/>
                </a:cubicBezTo>
                <a:cubicBezTo>
                  <a:pt x="2798445" y="1484118"/>
                  <a:pt x="2801303" y="1486976"/>
                  <a:pt x="2807018" y="1491738"/>
                </a:cubicBezTo>
                <a:cubicBezTo>
                  <a:pt x="2809875" y="1493643"/>
                  <a:pt x="2813685" y="1496501"/>
                  <a:pt x="2819400" y="1498406"/>
                </a:cubicBezTo>
                <a:cubicBezTo>
                  <a:pt x="2825115" y="1501263"/>
                  <a:pt x="2834640" y="1503168"/>
                  <a:pt x="2847023" y="1504121"/>
                </a:cubicBezTo>
                <a:cubicBezTo>
                  <a:pt x="2848928" y="1505073"/>
                  <a:pt x="2847975" y="1506026"/>
                  <a:pt x="2856548" y="1506978"/>
                </a:cubicBezTo>
                <a:cubicBezTo>
                  <a:pt x="2852738" y="1506026"/>
                  <a:pt x="2846070" y="1506026"/>
                  <a:pt x="2839403" y="1506026"/>
                </a:cubicBezTo>
                <a:cubicBezTo>
                  <a:pt x="2832735" y="1505073"/>
                  <a:pt x="2825115" y="1504121"/>
                  <a:pt x="2822258" y="1503168"/>
                </a:cubicBezTo>
                <a:cubicBezTo>
                  <a:pt x="2822258" y="1504121"/>
                  <a:pt x="2828925" y="1506026"/>
                  <a:pt x="2842260" y="1507931"/>
                </a:cubicBezTo>
                <a:cubicBezTo>
                  <a:pt x="2835593" y="1508883"/>
                  <a:pt x="2823210" y="1505073"/>
                  <a:pt x="2817495" y="1503168"/>
                </a:cubicBezTo>
                <a:cubicBezTo>
                  <a:pt x="2800350" y="1499358"/>
                  <a:pt x="2800350" y="1499358"/>
                  <a:pt x="2796540" y="1499358"/>
                </a:cubicBezTo>
                <a:lnTo>
                  <a:pt x="2784931" y="1492393"/>
                </a:lnTo>
                <a:lnTo>
                  <a:pt x="2790111" y="1494357"/>
                </a:lnTo>
                <a:cubicBezTo>
                  <a:pt x="2787968" y="1493167"/>
                  <a:pt x="2783682" y="1490786"/>
                  <a:pt x="2784158" y="1489833"/>
                </a:cubicBezTo>
                <a:cubicBezTo>
                  <a:pt x="2784158" y="1490786"/>
                  <a:pt x="2771775" y="1483166"/>
                  <a:pt x="2774633" y="1486023"/>
                </a:cubicBezTo>
                <a:lnTo>
                  <a:pt x="2777495" y="1487931"/>
                </a:lnTo>
                <a:lnTo>
                  <a:pt x="2753678" y="1473641"/>
                </a:lnTo>
                <a:cubicBezTo>
                  <a:pt x="2743200" y="1465068"/>
                  <a:pt x="2734628" y="1458401"/>
                  <a:pt x="2728913" y="1453638"/>
                </a:cubicBezTo>
                <a:cubicBezTo>
                  <a:pt x="2727960" y="1453638"/>
                  <a:pt x="2736533" y="1463163"/>
                  <a:pt x="2746058" y="1471736"/>
                </a:cubicBezTo>
                <a:cubicBezTo>
                  <a:pt x="2750820" y="1475546"/>
                  <a:pt x="2750820" y="1474593"/>
                  <a:pt x="2747010" y="1470783"/>
                </a:cubicBezTo>
                <a:cubicBezTo>
                  <a:pt x="2749868" y="1472688"/>
                  <a:pt x="2756535" y="1478403"/>
                  <a:pt x="2761298" y="1482213"/>
                </a:cubicBezTo>
                <a:cubicBezTo>
                  <a:pt x="2766060" y="1486023"/>
                  <a:pt x="2768918" y="1488881"/>
                  <a:pt x="2762250" y="1485071"/>
                </a:cubicBezTo>
                <a:cubicBezTo>
                  <a:pt x="2778443" y="1495548"/>
                  <a:pt x="2779395" y="1496501"/>
                  <a:pt x="2794635" y="1504121"/>
                </a:cubicBezTo>
                <a:cubicBezTo>
                  <a:pt x="2793683" y="1505073"/>
                  <a:pt x="2783205" y="1499358"/>
                  <a:pt x="2766060" y="1488881"/>
                </a:cubicBezTo>
                <a:cubicBezTo>
                  <a:pt x="2791778" y="1505073"/>
                  <a:pt x="2762250" y="1488881"/>
                  <a:pt x="2751773" y="1481261"/>
                </a:cubicBezTo>
                <a:cubicBezTo>
                  <a:pt x="2751773" y="1482213"/>
                  <a:pt x="2755821" y="1485547"/>
                  <a:pt x="2758202" y="1487690"/>
                </a:cubicBezTo>
                <a:lnTo>
                  <a:pt x="2756406" y="1487331"/>
                </a:lnTo>
                <a:lnTo>
                  <a:pt x="2736533" y="1472688"/>
                </a:lnTo>
                <a:cubicBezTo>
                  <a:pt x="2727008" y="1464116"/>
                  <a:pt x="2719388" y="1455543"/>
                  <a:pt x="2709863" y="1444113"/>
                </a:cubicBezTo>
                <a:cubicBezTo>
                  <a:pt x="2713673" y="1449828"/>
                  <a:pt x="2719388" y="1457448"/>
                  <a:pt x="2706053" y="1441256"/>
                </a:cubicBezTo>
                <a:cubicBezTo>
                  <a:pt x="2705100" y="1440303"/>
                  <a:pt x="2699385" y="1435541"/>
                  <a:pt x="2707958" y="1446018"/>
                </a:cubicBezTo>
                <a:cubicBezTo>
                  <a:pt x="2705100" y="1444113"/>
                  <a:pt x="2700338" y="1438398"/>
                  <a:pt x="2695575" y="1430778"/>
                </a:cubicBezTo>
                <a:cubicBezTo>
                  <a:pt x="2697480" y="1435541"/>
                  <a:pt x="2708910" y="1447923"/>
                  <a:pt x="2706053" y="1447923"/>
                </a:cubicBezTo>
                <a:cubicBezTo>
                  <a:pt x="2692718" y="1431731"/>
                  <a:pt x="2687955" y="1423158"/>
                  <a:pt x="2682240" y="1415538"/>
                </a:cubicBezTo>
                <a:cubicBezTo>
                  <a:pt x="2677478" y="1406966"/>
                  <a:pt x="2671763" y="1398393"/>
                  <a:pt x="2660333" y="1383153"/>
                </a:cubicBezTo>
                <a:cubicBezTo>
                  <a:pt x="2660333" y="1381248"/>
                  <a:pt x="2667953" y="1393631"/>
                  <a:pt x="2668905" y="1393631"/>
                </a:cubicBezTo>
                <a:cubicBezTo>
                  <a:pt x="2653665" y="1371723"/>
                  <a:pt x="2642235" y="1358388"/>
                  <a:pt x="2629853" y="1346006"/>
                </a:cubicBezTo>
                <a:cubicBezTo>
                  <a:pt x="2617470" y="1333623"/>
                  <a:pt x="2605088" y="1322193"/>
                  <a:pt x="2586990" y="1313621"/>
                </a:cubicBezTo>
                <a:cubicBezTo>
                  <a:pt x="2589848" y="1313621"/>
                  <a:pt x="2583180" y="1309811"/>
                  <a:pt x="2575560" y="1307906"/>
                </a:cubicBezTo>
                <a:cubicBezTo>
                  <a:pt x="2573655" y="1306953"/>
                  <a:pt x="2571750" y="1306953"/>
                  <a:pt x="2570798" y="1306001"/>
                </a:cubicBezTo>
                <a:cubicBezTo>
                  <a:pt x="2568893" y="1306001"/>
                  <a:pt x="2567940" y="1306001"/>
                  <a:pt x="2566035" y="1305048"/>
                </a:cubicBezTo>
                <a:cubicBezTo>
                  <a:pt x="2563178" y="1305048"/>
                  <a:pt x="2562225" y="1305048"/>
                  <a:pt x="2564130" y="1306001"/>
                </a:cubicBezTo>
                <a:cubicBezTo>
                  <a:pt x="2553653" y="1303143"/>
                  <a:pt x="2545080" y="1303143"/>
                  <a:pt x="2539365" y="1303143"/>
                </a:cubicBezTo>
                <a:cubicBezTo>
                  <a:pt x="2536508" y="1303143"/>
                  <a:pt x="2533650" y="1303143"/>
                  <a:pt x="2531745" y="1303143"/>
                </a:cubicBezTo>
                <a:cubicBezTo>
                  <a:pt x="2529840" y="1303143"/>
                  <a:pt x="2527935" y="1304096"/>
                  <a:pt x="2525078" y="1304096"/>
                </a:cubicBezTo>
                <a:cubicBezTo>
                  <a:pt x="2523173" y="1304096"/>
                  <a:pt x="2521268" y="1305048"/>
                  <a:pt x="2518410" y="1305048"/>
                </a:cubicBezTo>
                <a:cubicBezTo>
                  <a:pt x="2516505" y="1306001"/>
                  <a:pt x="2513648" y="1306001"/>
                  <a:pt x="2510790" y="1306953"/>
                </a:cubicBezTo>
                <a:cubicBezTo>
                  <a:pt x="2505075" y="1308858"/>
                  <a:pt x="2497455" y="1312668"/>
                  <a:pt x="2486978" y="1319336"/>
                </a:cubicBezTo>
                <a:cubicBezTo>
                  <a:pt x="2492693" y="1316478"/>
                  <a:pt x="2501265" y="1311716"/>
                  <a:pt x="2514600" y="1307906"/>
                </a:cubicBezTo>
                <a:cubicBezTo>
                  <a:pt x="2512695" y="1308858"/>
                  <a:pt x="2509838" y="1310763"/>
                  <a:pt x="2506028" y="1311716"/>
                </a:cubicBezTo>
                <a:cubicBezTo>
                  <a:pt x="2502218" y="1313621"/>
                  <a:pt x="2498408" y="1315526"/>
                  <a:pt x="2493645" y="1318383"/>
                </a:cubicBezTo>
                <a:cubicBezTo>
                  <a:pt x="2485073" y="1324098"/>
                  <a:pt x="2474595" y="1331718"/>
                  <a:pt x="2465070" y="1342196"/>
                </a:cubicBezTo>
                <a:cubicBezTo>
                  <a:pt x="2468880" y="1337433"/>
                  <a:pt x="2468880" y="1336481"/>
                  <a:pt x="2467928" y="1338386"/>
                </a:cubicBezTo>
                <a:cubicBezTo>
                  <a:pt x="2466023" y="1340291"/>
                  <a:pt x="2462213" y="1344101"/>
                  <a:pt x="2457450" y="1349816"/>
                </a:cubicBezTo>
                <a:cubicBezTo>
                  <a:pt x="2457450" y="1349816"/>
                  <a:pt x="2460308" y="1346958"/>
                  <a:pt x="2463165" y="1344101"/>
                </a:cubicBezTo>
                <a:cubicBezTo>
                  <a:pt x="2447925" y="1361246"/>
                  <a:pt x="2433638" y="1382201"/>
                  <a:pt x="2417445" y="1406013"/>
                </a:cubicBezTo>
                <a:cubicBezTo>
                  <a:pt x="2400300" y="1429826"/>
                  <a:pt x="2382203" y="1456496"/>
                  <a:pt x="2354580" y="1481261"/>
                </a:cubicBezTo>
                <a:cubicBezTo>
                  <a:pt x="2341245" y="1493643"/>
                  <a:pt x="2325053" y="1505073"/>
                  <a:pt x="2306003" y="1514598"/>
                </a:cubicBezTo>
                <a:cubicBezTo>
                  <a:pt x="2287905" y="1523171"/>
                  <a:pt x="2266950" y="1529838"/>
                  <a:pt x="2246948" y="1531743"/>
                </a:cubicBezTo>
                <a:cubicBezTo>
                  <a:pt x="2226945" y="1533648"/>
                  <a:pt x="2206943" y="1533648"/>
                  <a:pt x="2186940" y="1529838"/>
                </a:cubicBezTo>
                <a:cubicBezTo>
                  <a:pt x="2166938" y="1526028"/>
                  <a:pt x="2145983" y="1517456"/>
                  <a:pt x="2128838" y="1506978"/>
                </a:cubicBezTo>
                <a:cubicBezTo>
                  <a:pt x="2127885" y="1506026"/>
                  <a:pt x="2134553" y="1508883"/>
                  <a:pt x="2134553" y="1508883"/>
                </a:cubicBezTo>
                <a:cubicBezTo>
                  <a:pt x="2119313" y="1500311"/>
                  <a:pt x="2106930" y="1489833"/>
                  <a:pt x="2098358" y="1482213"/>
                </a:cubicBezTo>
                <a:cubicBezTo>
                  <a:pt x="2089785" y="1474593"/>
                  <a:pt x="2084070" y="1467926"/>
                  <a:pt x="2081213" y="1465068"/>
                </a:cubicBezTo>
                <a:cubicBezTo>
                  <a:pt x="2078355" y="1462211"/>
                  <a:pt x="2078355" y="1463163"/>
                  <a:pt x="2083118" y="1467926"/>
                </a:cubicBezTo>
                <a:cubicBezTo>
                  <a:pt x="2087880" y="1472688"/>
                  <a:pt x="2096453" y="1483166"/>
                  <a:pt x="2114550" y="1496501"/>
                </a:cubicBezTo>
                <a:cubicBezTo>
                  <a:pt x="2113598" y="1496501"/>
                  <a:pt x="2100263" y="1486976"/>
                  <a:pt x="2087880" y="1474593"/>
                </a:cubicBezTo>
                <a:cubicBezTo>
                  <a:pt x="2075498" y="1462211"/>
                  <a:pt x="2064068" y="1447923"/>
                  <a:pt x="2057400" y="1440303"/>
                </a:cubicBezTo>
                <a:cubicBezTo>
                  <a:pt x="2068830" y="1453638"/>
                  <a:pt x="2057400" y="1438398"/>
                  <a:pt x="2052638" y="1430778"/>
                </a:cubicBezTo>
                <a:cubicBezTo>
                  <a:pt x="2043113" y="1421253"/>
                  <a:pt x="2030730" y="1401251"/>
                  <a:pt x="2014538" y="1379343"/>
                </a:cubicBezTo>
                <a:cubicBezTo>
                  <a:pt x="2019300" y="1384106"/>
                  <a:pt x="2024063" y="1392678"/>
                  <a:pt x="2030730" y="1400298"/>
                </a:cubicBezTo>
                <a:cubicBezTo>
                  <a:pt x="2026920" y="1392678"/>
                  <a:pt x="2010728" y="1371723"/>
                  <a:pt x="2005965" y="1365056"/>
                </a:cubicBezTo>
                <a:cubicBezTo>
                  <a:pt x="2005965" y="1366008"/>
                  <a:pt x="2009775" y="1371723"/>
                  <a:pt x="2012633" y="1375533"/>
                </a:cubicBezTo>
                <a:cubicBezTo>
                  <a:pt x="2011680" y="1375533"/>
                  <a:pt x="2002155" y="1361246"/>
                  <a:pt x="1997393" y="1356483"/>
                </a:cubicBezTo>
                <a:cubicBezTo>
                  <a:pt x="1998345" y="1356483"/>
                  <a:pt x="2000250" y="1359341"/>
                  <a:pt x="2000250" y="1359341"/>
                </a:cubicBezTo>
                <a:cubicBezTo>
                  <a:pt x="1986915" y="1342196"/>
                  <a:pt x="1976438" y="1332671"/>
                  <a:pt x="1966913" y="1325051"/>
                </a:cubicBezTo>
                <a:cubicBezTo>
                  <a:pt x="1957388" y="1317431"/>
                  <a:pt x="1947863" y="1312668"/>
                  <a:pt x="1934528" y="1307906"/>
                </a:cubicBezTo>
                <a:cubicBezTo>
                  <a:pt x="1929765" y="1306953"/>
                  <a:pt x="1935480" y="1308858"/>
                  <a:pt x="1934528" y="1308858"/>
                </a:cubicBezTo>
                <a:lnTo>
                  <a:pt x="1924338" y="1306675"/>
                </a:lnTo>
                <a:lnTo>
                  <a:pt x="1929765" y="1306953"/>
                </a:lnTo>
                <a:lnTo>
                  <a:pt x="1923324" y="1306458"/>
                </a:lnTo>
                <a:lnTo>
                  <a:pt x="1921193" y="1306001"/>
                </a:lnTo>
                <a:cubicBezTo>
                  <a:pt x="1917383" y="1306001"/>
                  <a:pt x="1913573" y="1306001"/>
                  <a:pt x="1905000" y="1305048"/>
                </a:cubicBezTo>
                <a:lnTo>
                  <a:pt x="1923324" y="1306458"/>
                </a:lnTo>
                <a:lnTo>
                  <a:pt x="1924338" y="1306675"/>
                </a:lnTo>
                <a:lnTo>
                  <a:pt x="1892618" y="1305048"/>
                </a:lnTo>
                <a:lnTo>
                  <a:pt x="1884996" y="1307668"/>
                </a:lnTo>
                <a:lnTo>
                  <a:pt x="1886903" y="1306953"/>
                </a:lnTo>
                <a:cubicBezTo>
                  <a:pt x="1884045" y="1307906"/>
                  <a:pt x="1878330" y="1308858"/>
                  <a:pt x="1873568" y="1310763"/>
                </a:cubicBezTo>
                <a:cubicBezTo>
                  <a:pt x="1868805" y="1312668"/>
                  <a:pt x="1864043" y="1314573"/>
                  <a:pt x="1862138" y="1315526"/>
                </a:cubicBezTo>
                <a:lnTo>
                  <a:pt x="1884996" y="1307668"/>
                </a:lnTo>
                <a:lnTo>
                  <a:pt x="1864043" y="1315526"/>
                </a:lnTo>
                <a:cubicBezTo>
                  <a:pt x="1855470" y="1320288"/>
                  <a:pt x="1845945" y="1326956"/>
                  <a:pt x="1839278" y="1333623"/>
                </a:cubicBezTo>
                <a:cubicBezTo>
                  <a:pt x="1844040" y="1327908"/>
                  <a:pt x="1841183" y="1330766"/>
                  <a:pt x="1835468" y="1335528"/>
                </a:cubicBezTo>
                <a:cubicBezTo>
                  <a:pt x="1830705" y="1340291"/>
                  <a:pt x="1824038" y="1348863"/>
                  <a:pt x="1823085" y="1348863"/>
                </a:cubicBezTo>
                <a:cubicBezTo>
                  <a:pt x="1817370" y="1355531"/>
                  <a:pt x="1826895" y="1346006"/>
                  <a:pt x="1821180" y="1352673"/>
                </a:cubicBezTo>
                <a:cubicBezTo>
                  <a:pt x="1810703" y="1365056"/>
                  <a:pt x="1803083" y="1375533"/>
                  <a:pt x="1795463" y="1387916"/>
                </a:cubicBezTo>
                <a:cubicBezTo>
                  <a:pt x="1787843" y="1399346"/>
                  <a:pt x="1779270" y="1411728"/>
                  <a:pt x="1767840" y="1426968"/>
                </a:cubicBezTo>
                <a:cubicBezTo>
                  <a:pt x="1773555" y="1417443"/>
                  <a:pt x="1780223" y="1408871"/>
                  <a:pt x="1785938" y="1400298"/>
                </a:cubicBezTo>
                <a:cubicBezTo>
                  <a:pt x="1778318" y="1409823"/>
                  <a:pt x="1773555" y="1417443"/>
                  <a:pt x="1766888" y="1427921"/>
                </a:cubicBezTo>
                <a:lnTo>
                  <a:pt x="1758526" y="1438374"/>
                </a:lnTo>
                <a:lnTo>
                  <a:pt x="1771650" y="1420301"/>
                </a:lnTo>
                <a:cubicBezTo>
                  <a:pt x="1757363" y="1438398"/>
                  <a:pt x="1746885" y="1452686"/>
                  <a:pt x="1738313" y="1463163"/>
                </a:cubicBezTo>
                <a:lnTo>
                  <a:pt x="1752010" y="1446519"/>
                </a:lnTo>
                <a:lnTo>
                  <a:pt x="1737342" y="1464854"/>
                </a:lnTo>
                <a:lnTo>
                  <a:pt x="1708923" y="1492641"/>
                </a:lnTo>
                <a:lnTo>
                  <a:pt x="1676616" y="1512256"/>
                </a:lnTo>
                <a:lnTo>
                  <a:pt x="1657720" y="1522754"/>
                </a:lnTo>
                <a:lnTo>
                  <a:pt x="1610768" y="1532867"/>
                </a:lnTo>
                <a:lnTo>
                  <a:pt x="1587495" y="1534491"/>
                </a:lnTo>
                <a:lnTo>
                  <a:pt x="1544766" y="1530288"/>
                </a:lnTo>
                <a:lnTo>
                  <a:pt x="1525557" y="1523299"/>
                </a:lnTo>
                <a:lnTo>
                  <a:pt x="1513519" y="1517920"/>
                </a:lnTo>
                <a:lnTo>
                  <a:pt x="1484388" y="1501868"/>
                </a:lnTo>
                <a:lnTo>
                  <a:pt x="1465580" y="1487611"/>
                </a:lnTo>
                <a:lnTo>
                  <a:pt x="1446467" y="1470185"/>
                </a:lnTo>
                <a:lnTo>
                  <a:pt x="1392932" y="1405178"/>
                </a:lnTo>
                <a:lnTo>
                  <a:pt x="1369577" y="1370414"/>
                </a:lnTo>
                <a:cubicBezTo>
                  <a:pt x="1360885" y="1358388"/>
                  <a:pt x="1352074" y="1347435"/>
                  <a:pt x="1343025" y="1338386"/>
                </a:cubicBezTo>
                <a:cubicBezTo>
                  <a:pt x="1323975" y="1319336"/>
                  <a:pt x="1305878" y="1309811"/>
                  <a:pt x="1283018" y="1307906"/>
                </a:cubicBezTo>
                <a:cubicBezTo>
                  <a:pt x="1271588" y="1306953"/>
                  <a:pt x="1259205" y="1307906"/>
                  <a:pt x="1248728" y="1310763"/>
                </a:cubicBezTo>
                <a:cubicBezTo>
                  <a:pt x="1238250" y="1313621"/>
                  <a:pt x="1228725" y="1318383"/>
                  <a:pt x="1218248" y="1326003"/>
                </a:cubicBezTo>
                <a:lnTo>
                  <a:pt x="1205228" y="1338917"/>
                </a:lnTo>
                <a:lnTo>
                  <a:pt x="1200150" y="1343148"/>
                </a:lnTo>
                <a:lnTo>
                  <a:pt x="1195612" y="1348454"/>
                </a:lnTo>
                <a:lnTo>
                  <a:pt x="1189197" y="1354816"/>
                </a:lnTo>
                <a:cubicBezTo>
                  <a:pt x="1179672" y="1366484"/>
                  <a:pt x="1170147" y="1379819"/>
                  <a:pt x="1160145" y="1393631"/>
                </a:cubicBezTo>
                <a:cubicBezTo>
                  <a:pt x="1163003" y="1390773"/>
                  <a:pt x="1166813" y="1385058"/>
                  <a:pt x="1173480" y="1376486"/>
                </a:cubicBezTo>
                <a:cubicBezTo>
                  <a:pt x="1159193" y="1398393"/>
                  <a:pt x="1142048" y="1422206"/>
                  <a:pt x="1122045" y="1446971"/>
                </a:cubicBezTo>
                <a:cubicBezTo>
                  <a:pt x="1117283" y="1451733"/>
                  <a:pt x="1112520" y="1457448"/>
                  <a:pt x="1119188" y="1451733"/>
                </a:cubicBezTo>
                <a:lnTo>
                  <a:pt x="1073066" y="1495510"/>
                </a:lnTo>
                <a:lnTo>
                  <a:pt x="1052156" y="1511026"/>
                </a:lnTo>
                <a:cubicBezTo>
                  <a:pt x="1039416" y="1518408"/>
                  <a:pt x="1025367" y="1524599"/>
                  <a:pt x="1010603" y="1528886"/>
                </a:cubicBezTo>
                <a:cubicBezTo>
                  <a:pt x="996315" y="1532696"/>
                  <a:pt x="981075" y="1535553"/>
                  <a:pt x="965835" y="1536506"/>
                </a:cubicBezTo>
                <a:lnTo>
                  <a:pt x="954405" y="1536506"/>
                </a:lnTo>
                <a:lnTo>
                  <a:pt x="942975" y="1536506"/>
                </a:lnTo>
                <a:cubicBezTo>
                  <a:pt x="935355" y="1536506"/>
                  <a:pt x="927735" y="1535553"/>
                  <a:pt x="920115" y="1533648"/>
                </a:cubicBezTo>
                <a:cubicBezTo>
                  <a:pt x="889635" y="1528886"/>
                  <a:pt x="859155" y="1514598"/>
                  <a:pt x="836295" y="1496501"/>
                </a:cubicBezTo>
                <a:cubicBezTo>
                  <a:pt x="812483" y="1478403"/>
                  <a:pt x="795338" y="1457448"/>
                  <a:pt x="780098" y="1437446"/>
                </a:cubicBezTo>
                <a:cubicBezTo>
                  <a:pt x="764858" y="1417443"/>
                  <a:pt x="752475" y="1398393"/>
                  <a:pt x="740093" y="1381248"/>
                </a:cubicBezTo>
                <a:cubicBezTo>
                  <a:pt x="727710" y="1364103"/>
                  <a:pt x="716280" y="1349816"/>
                  <a:pt x="704850" y="1337433"/>
                </a:cubicBezTo>
                <a:cubicBezTo>
                  <a:pt x="692944" y="1326003"/>
                  <a:pt x="681991" y="1318383"/>
                  <a:pt x="670799" y="1313501"/>
                </a:cubicBezTo>
                <a:lnTo>
                  <a:pt x="640128" y="1307018"/>
                </a:lnTo>
                <a:lnTo>
                  <a:pt x="641033" y="1306953"/>
                </a:lnTo>
                <a:cubicBezTo>
                  <a:pt x="639128" y="1306953"/>
                  <a:pt x="635318" y="1306001"/>
                  <a:pt x="635318" y="1306001"/>
                </a:cubicBezTo>
                <a:lnTo>
                  <a:pt x="640128" y="1307018"/>
                </a:lnTo>
                <a:lnTo>
                  <a:pt x="614363" y="1308858"/>
                </a:lnTo>
                <a:cubicBezTo>
                  <a:pt x="605790" y="1310763"/>
                  <a:pt x="596265" y="1313621"/>
                  <a:pt x="587693" y="1319336"/>
                </a:cubicBezTo>
                <a:cubicBezTo>
                  <a:pt x="569595" y="1329813"/>
                  <a:pt x="549593" y="1352673"/>
                  <a:pt x="529590" y="1380296"/>
                </a:cubicBezTo>
                <a:cubicBezTo>
                  <a:pt x="509588" y="1407918"/>
                  <a:pt x="488633" y="1439351"/>
                  <a:pt x="461010" y="1466973"/>
                </a:cubicBezTo>
                <a:cubicBezTo>
                  <a:pt x="447675" y="1481261"/>
                  <a:pt x="431483" y="1493643"/>
                  <a:pt x="415290" y="1504121"/>
                </a:cubicBezTo>
                <a:cubicBezTo>
                  <a:pt x="399098" y="1514598"/>
                  <a:pt x="381000" y="1521266"/>
                  <a:pt x="364808" y="1525076"/>
                </a:cubicBezTo>
                <a:cubicBezTo>
                  <a:pt x="356235" y="1526981"/>
                  <a:pt x="350520" y="1528886"/>
                  <a:pt x="345758" y="1529838"/>
                </a:cubicBezTo>
                <a:cubicBezTo>
                  <a:pt x="340995" y="1530791"/>
                  <a:pt x="336233" y="1531743"/>
                  <a:pt x="329565" y="1531743"/>
                </a:cubicBezTo>
                <a:cubicBezTo>
                  <a:pt x="328613" y="1532696"/>
                  <a:pt x="330518" y="1532696"/>
                  <a:pt x="335280" y="1532696"/>
                </a:cubicBezTo>
                <a:cubicBezTo>
                  <a:pt x="321945" y="1534601"/>
                  <a:pt x="313373" y="1531743"/>
                  <a:pt x="288608" y="1529838"/>
                </a:cubicBezTo>
                <a:cubicBezTo>
                  <a:pt x="286703" y="1528886"/>
                  <a:pt x="288608" y="1529838"/>
                  <a:pt x="292418" y="1529838"/>
                </a:cubicBezTo>
                <a:cubicBezTo>
                  <a:pt x="294323" y="1529838"/>
                  <a:pt x="297180" y="1529838"/>
                  <a:pt x="300038" y="1530791"/>
                </a:cubicBezTo>
                <a:cubicBezTo>
                  <a:pt x="302895" y="1530791"/>
                  <a:pt x="305753" y="1530791"/>
                  <a:pt x="309563" y="1530791"/>
                </a:cubicBezTo>
                <a:cubicBezTo>
                  <a:pt x="316230" y="1530791"/>
                  <a:pt x="323850" y="1530791"/>
                  <a:pt x="330518" y="1530791"/>
                </a:cubicBezTo>
                <a:cubicBezTo>
                  <a:pt x="337185" y="1530791"/>
                  <a:pt x="343853" y="1529838"/>
                  <a:pt x="347663" y="1528886"/>
                </a:cubicBezTo>
                <a:cubicBezTo>
                  <a:pt x="326708" y="1530791"/>
                  <a:pt x="306705" y="1530791"/>
                  <a:pt x="284798" y="1526981"/>
                </a:cubicBezTo>
                <a:cubicBezTo>
                  <a:pt x="262890" y="1523171"/>
                  <a:pt x="241935" y="1514598"/>
                  <a:pt x="222885" y="1502216"/>
                </a:cubicBezTo>
                <a:cubicBezTo>
                  <a:pt x="203835" y="1490786"/>
                  <a:pt x="187643" y="1475546"/>
                  <a:pt x="174308" y="1461258"/>
                </a:cubicBezTo>
                <a:cubicBezTo>
                  <a:pt x="160973" y="1446018"/>
                  <a:pt x="149543" y="1431731"/>
                  <a:pt x="138113" y="1416491"/>
                </a:cubicBezTo>
                <a:cubicBezTo>
                  <a:pt x="146685" y="1426968"/>
                  <a:pt x="141923" y="1420301"/>
                  <a:pt x="134303" y="1408871"/>
                </a:cubicBezTo>
                <a:cubicBezTo>
                  <a:pt x="126683" y="1398393"/>
                  <a:pt x="116205" y="1383153"/>
                  <a:pt x="110490" y="1374581"/>
                </a:cubicBezTo>
                <a:cubicBezTo>
                  <a:pt x="109538" y="1372676"/>
                  <a:pt x="114300" y="1379343"/>
                  <a:pt x="120968" y="1388868"/>
                </a:cubicBezTo>
                <a:cubicBezTo>
                  <a:pt x="127635" y="1397441"/>
                  <a:pt x="135255" y="1408871"/>
                  <a:pt x="137160" y="1410776"/>
                </a:cubicBezTo>
                <a:cubicBezTo>
                  <a:pt x="133350" y="1404108"/>
                  <a:pt x="121920" y="1386963"/>
                  <a:pt x="111443" y="1371723"/>
                </a:cubicBezTo>
                <a:cubicBezTo>
                  <a:pt x="100013" y="1356483"/>
                  <a:pt x="89535" y="1343148"/>
                  <a:pt x="83820" y="1339338"/>
                </a:cubicBezTo>
                <a:cubicBezTo>
                  <a:pt x="83820" y="1339338"/>
                  <a:pt x="80963" y="1335528"/>
                  <a:pt x="79058" y="1333623"/>
                </a:cubicBezTo>
                <a:cubicBezTo>
                  <a:pt x="79058" y="1332671"/>
                  <a:pt x="88583" y="1343148"/>
                  <a:pt x="92393" y="1347911"/>
                </a:cubicBezTo>
                <a:cubicBezTo>
                  <a:pt x="93345" y="1347911"/>
                  <a:pt x="83820" y="1337433"/>
                  <a:pt x="80010" y="1333623"/>
                </a:cubicBezTo>
                <a:cubicBezTo>
                  <a:pt x="94298" y="1346958"/>
                  <a:pt x="75248" y="1324098"/>
                  <a:pt x="62865" y="1315526"/>
                </a:cubicBezTo>
                <a:cubicBezTo>
                  <a:pt x="60960" y="1314573"/>
                  <a:pt x="68580" y="1319336"/>
                  <a:pt x="74295" y="1324098"/>
                </a:cubicBezTo>
                <a:cubicBezTo>
                  <a:pt x="80010" y="1328861"/>
                  <a:pt x="83820" y="1331718"/>
                  <a:pt x="75248" y="1322193"/>
                </a:cubicBezTo>
                <a:cubicBezTo>
                  <a:pt x="83820" y="1328861"/>
                  <a:pt x="92393" y="1337433"/>
                  <a:pt x="96203" y="1339338"/>
                </a:cubicBezTo>
                <a:cubicBezTo>
                  <a:pt x="94298" y="1334576"/>
                  <a:pt x="83820" y="1322193"/>
                  <a:pt x="89535" y="1324098"/>
                </a:cubicBezTo>
                <a:cubicBezTo>
                  <a:pt x="83820" y="1317431"/>
                  <a:pt x="65723" y="1302191"/>
                  <a:pt x="50483" y="1295523"/>
                </a:cubicBezTo>
                <a:cubicBezTo>
                  <a:pt x="53340" y="1296476"/>
                  <a:pt x="61913" y="1300286"/>
                  <a:pt x="66675" y="1304096"/>
                </a:cubicBezTo>
                <a:cubicBezTo>
                  <a:pt x="63818" y="1300286"/>
                  <a:pt x="57150" y="1296476"/>
                  <a:pt x="54293" y="1293618"/>
                </a:cubicBezTo>
                <a:cubicBezTo>
                  <a:pt x="50483" y="1291713"/>
                  <a:pt x="49530" y="1289808"/>
                  <a:pt x="56198" y="1291713"/>
                </a:cubicBezTo>
                <a:lnTo>
                  <a:pt x="49751" y="1288029"/>
                </a:lnTo>
                <a:lnTo>
                  <a:pt x="66675" y="1295523"/>
                </a:lnTo>
                <a:cubicBezTo>
                  <a:pt x="64770" y="1292666"/>
                  <a:pt x="53340" y="1284093"/>
                  <a:pt x="36195" y="1279331"/>
                </a:cubicBezTo>
                <a:cubicBezTo>
                  <a:pt x="30480" y="1277426"/>
                  <a:pt x="34290" y="1278378"/>
                  <a:pt x="40958" y="1280283"/>
                </a:cubicBezTo>
                <a:cubicBezTo>
                  <a:pt x="47625" y="1282188"/>
                  <a:pt x="55245" y="1285998"/>
                  <a:pt x="58103" y="1287903"/>
                </a:cubicBezTo>
                <a:cubicBezTo>
                  <a:pt x="56198" y="1285998"/>
                  <a:pt x="50483" y="1283141"/>
                  <a:pt x="44768" y="1281236"/>
                </a:cubicBezTo>
                <a:cubicBezTo>
                  <a:pt x="39053" y="1279331"/>
                  <a:pt x="32385" y="1277426"/>
                  <a:pt x="29528" y="1276473"/>
                </a:cubicBezTo>
                <a:cubicBezTo>
                  <a:pt x="31433" y="1275521"/>
                  <a:pt x="48578" y="1281236"/>
                  <a:pt x="55245" y="1285046"/>
                </a:cubicBezTo>
                <a:cubicBezTo>
                  <a:pt x="60960" y="1286951"/>
                  <a:pt x="74295" y="1292666"/>
                  <a:pt x="56198" y="1283141"/>
                </a:cubicBezTo>
                <a:cubicBezTo>
                  <a:pt x="57150" y="1282188"/>
                  <a:pt x="67628" y="1288856"/>
                  <a:pt x="67628" y="1287903"/>
                </a:cubicBezTo>
                <a:cubicBezTo>
                  <a:pt x="63818" y="1285522"/>
                  <a:pt x="62628" y="1284629"/>
                  <a:pt x="62643" y="1284450"/>
                </a:cubicBezTo>
                <a:lnTo>
                  <a:pt x="64399" y="1285102"/>
                </a:lnTo>
                <a:lnTo>
                  <a:pt x="71438" y="1288856"/>
                </a:lnTo>
                <a:cubicBezTo>
                  <a:pt x="75248" y="1289808"/>
                  <a:pt x="70485" y="1285998"/>
                  <a:pt x="62865" y="1281236"/>
                </a:cubicBezTo>
                <a:cubicBezTo>
                  <a:pt x="59055" y="1279331"/>
                  <a:pt x="54293" y="1277426"/>
                  <a:pt x="50483" y="1275521"/>
                </a:cubicBezTo>
                <a:cubicBezTo>
                  <a:pt x="45720" y="1273616"/>
                  <a:pt x="41910" y="1272663"/>
                  <a:pt x="39053" y="1270758"/>
                </a:cubicBezTo>
                <a:cubicBezTo>
                  <a:pt x="40958" y="1270758"/>
                  <a:pt x="46673" y="1272663"/>
                  <a:pt x="52388" y="1275521"/>
                </a:cubicBezTo>
                <a:cubicBezTo>
                  <a:pt x="55245" y="1277426"/>
                  <a:pt x="59055" y="1278378"/>
                  <a:pt x="61913" y="1280283"/>
                </a:cubicBezTo>
                <a:cubicBezTo>
                  <a:pt x="64770" y="1282188"/>
                  <a:pt x="67628" y="1283141"/>
                  <a:pt x="69533" y="1285046"/>
                </a:cubicBezTo>
                <a:cubicBezTo>
                  <a:pt x="82868" y="1293618"/>
                  <a:pt x="69533" y="1283141"/>
                  <a:pt x="81915" y="1289808"/>
                </a:cubicBezTo>
                <a:cubicBezTo>
                  <a:pt x="80010" y="1287903"/>
                  <a:pt x="76200" y="1285998"/>
                  <a:pt x="71438" y="1282188"/>
                </a:cubicBezTo>
                <a:cubicBezTo>
                  <a:pt x="75248" y="1284093"/>
                  <a:pt x="78105" y="1285046"/>
                  <a:pt x="82868" y="1287903"/>
                </a:cubicBezTo>
                <a:lnTo>
                  <a:pt x="76012" y="1282761"/>
                </a:lnTo>
                <a:lnTo>
                  <a:pt x="80010" y="1285046"/>
                </a:lnTo>
                <a:lnTo>
                  <a:pt x="63499" y="1274039"/>
                </a:lnTo>
                <a:lnTo>
                  <a:pt x="64700" y="1274599"/>
                </a:lnTo>
                <a:lnTo>
                  <a:pt x="67628" y="1276473"/>
                </a:lnTo>
                <a:lnTo>
                  <a:pt x="67573" y="1276143"/>
                </a:lnTo>
                <a:lnTo>
                  <a:pt x="91440" y="1292666"/>
                </a:lnTo>
                <a:cubicBezTo>
                  <a:pt x="104775" y="1303143"/>
                  <a:pt x="100965" y="1298381"/>
                  <a:pt x="107633" y="1301238"/>
                </a:cubicBezTo>
                <a:cubicBezTo>
                  <a:pt x="103823" y="1296476"/>
                  <a:pt x="96203" y="1289808"/>
                  <a:pt x="87630" y="1283141"/>
                </a:cubicBezTo>
                <a:lnTo>
                  <a:pt x="77899" y="1277152"/>
                </a:lnTo>
                <a:lnTo>
                  <a:pt x="80963" y="1278378"/>
                </a:lnTo>
                <a:cubicBezTo>
                  <a:pt x="89535" y="1282188"/>
                  <a:pt x="94298" y="1282188"/>
                  <a:pt x="84773" y="1273616"/>
                </a:cubicBezTo>
                <a:cubicBezTo>
                  <a:pt x="81915" y="1270758"/>
                  <a:pt x="75248" y="1266948"/>
                  <a:pt x="68580" y="1264091"/>
                </a:cubicBezTo>
                <a:cubicBezTo>
                  <a:pt x="64770" y="1262186"/>
                  <a:pt x="61913" y="1261233"/>
                  <a:pt x="58103" y="1259328"/>
                </a:cubicBezTo>
                <a:cubicBezTo>
                  <a:pt x="55245" y="1258376"/>
                  <a:pt x="52388" y="1257423"/>
                  <a:pt x="49530" y="1256471"/>
                </a:cubicBezTo>
                <a:cubicBezTo>
                  <a:pt x="47625" y="1255518"/>
                  <a:pt x="56198" y="1257423"/>
                  <a:pt x="63818" y="1261233"/>
                </a:cubicBezTo>
                <a:cubicBezTo>
                  <a:pt x="68580" y="1263138"/>
                  <a:pt x="72390" y="1265043"/>
                  <a:pt x="76200" y="1267901"/>
                </a:cubicBezTo>
                <a:cubicBezTo>
                  <a:pt x="80010" y="1269806"/>
                  <a:pt x="82868" y="1271711"/>
                  <a:pt x="84773" y="1272663"/>
                </a:cubicBezTo>
                <a:cubicBezTo>
                  <a:pt x="88583" y="1271711"/>
                  <a:pt x="67628" y="1256471"/>
                  <a:pt x="40958" y="1249803"/>
                </a:cubicBezTo>
                <a:cubicBezTo>
                  <a:pt x="41910" y="1248851"/>
                  <a:pt x="53340" y="1251708"/>
                  <a:pt x="64770" y="1257423"/>
                </a:cubicBezTo>
                <a:cubicBezTo>
                  <a:pt x="64770" y="1256947"/>
                  <a:pt x="62151" y="1255280"/>
                  <a:pt x="57984" y="1253375"/>
                </a:cubicBezTo>
                <a:lnTo>
                  <a:pt x="47381" y="1249762"/>
                </a:lnTo>
                <a:lnTo>
                  <a:pt x="59055" y="1251708"/>
                </a:lnTo>
                <a:cubicBezTo>
                  <a:pt x="77153" y="1258376"/>
                  <a:pt x="90488" y="1265996"/>
                  <a:pt x="90488" y="1264091"/>
                </a:cubicBezTo>
                <a:cubicBezTo>
                  <a:pt x="82868" y="1258376"/>
                  <a:pt x="95250" y="1266948"/>
                  <a:pt x="94298" y="1266948"/>
                </a:cubicBezTo>
                <a:cubicBezTo>
                  <a:pt x="106680" y="1275521"/>
                  <a:pt x="111443" y="1278378"/>
                  <a:pt x="114300" y="1280283"/>
                </a:cubicBezTo>
                <a:cubicBezTo>
                  <a:pt x="117158" y="1282188"/>
                  <a:pt x="119063" y="1282188"/>
                  <a:pt x="124778" y="1286951"/>
                </a:cubicBezTo>
                <a:cubicBezTo>
                  <a:pt x="116205" y="1275521"/>
                  <a:pt x="120968" y="1277426"/>
                  <a:pt x="131445" y="1285998"/>
                </a:cubicBezTo>
                <a:cubicBezTo>
                  <a:pt x="142875" y="1294571"/>
                  <a:pt x="157163" y="1309811"/>
                  <a:pt x="167640" y="1322193"/>
                </a:cubicBezTo>
                <a:cubicBezTo>
                  <a:pt x="162878" y="1313621"/>
                  <a:pt x="147638" y="1292666"/>
                  <a:pt x="134303" y="1278378"/>
                </a:cubicBezTo>
                <a:cubicBezTo>
                  <a:pt x="142875" y="1285998"/>
                  <a:pt x="152400" y="1295523"/>
                  <a:pt x="161925" y="1306953"/>
                </a:cubicBezTo>
                <a:cubicBezTo>
                  <a:pt x="171450" y="1318383"/>
                  <a:pt x="180023" y="1331718"/>
                  <a:pt x="188595" y="1344101"/>
                </a:cubicBezTo>
                <a:cubicBezTo>
                  <a:pt x="205740" y="1368866"/>
                  <a:pt x="221933" y="1391726"/>
                  <a:pt x="234315" y="1403156"/>
                </a:cubicBezTo>
                <a:cubicBezTo>
                  <a:pt x="244793" y="1415538"/>
                  <a:pt x="257175" y="1427921"/>
                  <a:pt x="270510" y="1435541"/>
                </a:cubicBezTo>
                <a:cubicBezTo>
                  <a:pt x="283845" y="1443161"/>
                  <a:pt x="298133" y="1447923"/>
                  <a:pt x="315278" y="1447923"/>
                </a:cubicBezTo>
                <a:cubicBezTo>
                  <a:pt x="331947" y="1448875"/>
                  <a:pt x="346472" y="1445780"/>
                  <a:pt x="359093" y="1440065"/>
                </a:cubicBezTo>
                <a:lnTo>
                  <a:pt x="380974" y="1424137"/>
                </a:lnTo>
                <a:lnTo>
                  <a:pt x="378143" y="1426968"/>
                </a:lnTo>
                <a:cubicBezTo>
                  <a:pt x="381000" y="1426016"/>
                  <a:pt x="383858" y="1422206"/>
                  <a:pt x="386715" y="1420301"/>
                </a:cubicBezTo>
                <a:cubicBezTo>
                  <a:pt x="388620" y="1418396"/>
                  <a:pt x="391478" y="1415538"/>
                  <a:pt x="391478" y="1416491"/>
                </a:cubicBezTo>
                <a:lnTo>
                  <a:pt x="380974" y="1424137"/>
                </a:lnTo>
                <a:lnTo>
                  <a:pt x="410647" y="1394464"/>
                </a:lnTo>
                <a:cubicBezTo>
                  <a:pt x="421482" y="1381248"/>
                  <a:pt x="432435" y="1366009"/>
                  <a:pt x="443865" y="1349816"/>
                </a:cubicBezTo>
                <a:cubicBezTo>
                  <a:pt x="455295" y="1333623"/>
                  <a:pt x="467678" y="1316478"/>
                  <a:pt x="481965" y="1298381"/>
                </a:cubicBezTo>
                <a:lnTo>
                  <a:pt x="509414" y="1272859"/>
                </a:lnTo>
                <a:lnTo>
                  <a:pt x="488924" y="1295832"/>
                </a:lnTo>
                <a:lnTo>
                  <a:pt x="482918" y="1302191"/>
                </a:lnTo>
                <a:lnTo>
                  <a:pt x="480868" y="1304865"/>
                </a:lnTo>
                <a:lnTo>
                  <a:pt x="478155" y="1307906"/>
                </a:lnTo>
                <a:lnTo>
                  <a:pt x="461289" y="1330395"/>
                </a:lnTo>
                <a:lnTo>
                  <a:pt x="455891" y="1337433"/>
                </a:lnTo>
                <a:lnTo>
                  <a:pt x="454225" y="1339814"/>
                </a:lnTo>
                <a:lnTo>
                  <a:pt x="453867" y="1340291"/>
                </a:lnTo>
                <a:cubicBezTo>
                  <a:pt x="447438" y="1349339"/>
                  <a:pt x="442913" y="1356007"/>
                  <a:pt x="441008" y="1358388"/>
                </a:cubicBezTo>
                <a:cubicBezTo>
                  <a:pt x="442199" y="1356959"/>
                  <a:pt x="444104" y="1354280"/>
                  <a:pt x="446619" y="1350679"/>
                </a:cubicBezTo>
                <a:lnTo>
                  <a:pt x="454225" y="1339814"/>
                </a:lnTo>
                <a:lnTo>
                  <a:pt x="461289" y="1330395"/>
                </a:lnTo>
                <a:lnTo>
                  <a:pt x="480868" y="1304865"/>
                </a:lnTo>
                <a:lnTo>
                  <a:pt x="488924" y="1295832"/>
                </a:lnTo>
                <a:lnTo>
                  <a:pt x="514001" y="1269280"/>
                </a:lnTo>
                <a:lnTo>
                  <a:pt x="538163" y="1250756"/>
                </a:lnTo>
                <a:cubicBezTo>
                  <a:pt x="536258" y="1251708"/>
                  <a:pt x="533400" y="1253613"/>
                  <a:pt x="529590" y="1256471"/>
                </a:cubicBezTo>
                <a:cubicBezTo>
                  <a:pt x="525780" y="1259328"/>
                  <a:pt x="521018" y="1263138"/>
                  <a:pt x="515303" y="1267901"/>
                </a:cubicBezTo>
                <a:lnTo>
                  <a:pt x="514001" y="1269280"/>
                </a:lnTo>
                <a:lnTo>
                  <a:pt x="509793" y="1272506"/>
                </a:lnTo>
                <a:lnTo>
                  <a:pt x="536258" y="1247898"/>
                </a:lnTo>
                <a:cubicBezTo>
                  <a:pt x="558165" y="1232658"/>
                  <a:pt x="585788" y="1223133"/>
                  <a:pt x="612458" y="1220276"/>
                </a:cubicBezTo>
                <a:cubicBezTo>
                  <a:pt x="625793" y="1218371"/>
                  <a:pt x="639128" y="1218371"/>
                  <a:pt x="652463" y="1219323"/>
                </a:cubicBezTo>
                <a:cubicBezTo>
                  <a:pt x="659130" y="1220276"/>
                  <a:pt x="665798" y="1221228"/>
                  <a:pt x="672465" y="1222181"/>
                </a:cubicBezTo>
                <a:cubicBezTo>
                  <a:pt x="679133" y="1224086"/>
                  <a:pt x="685800" y="1225038"/>
                  <a:pt x="692468" y="1227896"/>
                </a:cubicBezTo>
                <a:cubicBezTo>
                  <a:pt x="719138" y="1236468"/>
                  <a:pt x="743903" y="1252661"/>
                  <a:pt x="762000" y="1269806"/>
                </a:cubicBezTo>
                <a:lnTo>
                  <a:pt x="801040" y="1315092"/>
                </a:lnTo>
                <a:lnTo>
                  <a:pt x="811530" y="1328861"/>
                </a:lnTo>
                <a:cubicBezTo>
                  <a:pt x="819150" y="1339338"/>
                  <a:pt x="825818" y="1347911"/>
                  <a:pt x="822960" y="1344101"/>
                </a:cubicBezTo>
                <a:cubicBezTo>
                  <a:pt x="837248" y="1364103"/>
                  <a:pt x="858203" y="1395536"/>
                  <a:pt x="879158" y="1415538"/>
                </a:cubicBezTo>
                <a:cubicBezTo>
                  <a:pt x="901065" y="1436493"/>
                  <a:pt x="922973" y="1444113"/>
                  <a:pt x="934403" y="1445066"/>
                </a:cubicBezTo>
                <a:cubicBezTo>
                  <a:pt x="935355" y="1445066"/>
                  <a:pt x="934403" y="1444113"/>
                  <a:pt x="932498" y="1444113"/>
                </a:cubicBezTo>
                <a:cubicBezTo>
                  <a:pt x="930593" y="1444113"/>
                  <a:pt x="927735" y="1443161"/>
                  <a:pt x="925830" y="1442208"/>
                </a:cubicBezTo>
                <a:cubicBezTo>
                  <a:pt x="929640" y="1443161"/>
                  <a:pt x="933450" y="1444113"/>
                  <a:pt x="937260" y="1444113"/>
                </a:cubicBezTo>
                <a:cubicBezTo>
                  <a:pt x="941070" y="1445066"/>
                  <a:pt x="945833" y="1445066"/>
                  <a:pt x="949643" y="1445066"/>
                </a:cubicBezTo>
                <a:cubicBezTo>
                  <a:pt x="953453" y="1445066"/>
                  <a:pt x="958215" y="1445066"/>
                  <a:pt x="962978" y="1445066"/>
                </a:cubicBezTo>
                <a:cubicBezTo>
                  <a:pt x="966788" y="1444113"/>
                  <a:pt x="971550" y="1444113"/>
                  <a:pt x="975360" y="1443161"/>
                </a:cubicBezTo>
                <a:cubicBezTo>
                  <a:pt x="991553" y="1439351"/>
                  <a:pt x="1006793" y="1431731"/>
                  <a:pt x="1022033" y="1417443"/>
                </a:cubicBezTo>
                <a:cubicBezTo>
                  <a:pt x="1037273" y="1404108"/>
                  <a:pt x="1051560" y="1384106"/>
                  <a:pt x="1066800" y="1363151"/>
                </a:cubicBezTo>
                <a:cubicBezTo>
                  <a:pt x="1082040" y="1341243"/>
                  <a:pt x="1097280" y="1317431"/>
                  <a:pt x="1117283" y="1294571"/>
                </a:cubicBezTo>
                <a:cubicBezTo>
                  <a:pt x="1137285" y="1271711"/>
                  <a:pt x="1162050" y="1246946"/>
                  <a:pt x="1195388" y="1233611"/>
                </a:cubicBezTo>
                <a:cubicBezTo>
                  <a:pt x="1211580" y="1226943"/>
                  <a:pt x="1228725" y="1221228"/>
                  <a:pt x="1244918" y="1219323"/>
                </a:cubicBezTo>
                <a:cubicBezTo>
                  <a:pt x="1253490" y="1217418"/>
                  <a:pt x="1261110" y="1218371"/>
                  <a:pt x="1269683" y="1217418"/>
                </a:cubicBezTo>
                <a:close/>
                <a:moveTo>
                  <a:pt x="1666159" y="1216663"/>
                </a:moveTo>
                <a:lnTo>
                  <a:pt x="1660208" y="1220276"/>
                </a:lnTo>
                <a:lnTo>
                  <a:pt x="1658275" y="1220692"/>
                </a:lnTo>
                <a:close/>
                <a:moveTo>
                  <a:pt x="2518412" y="1215513"/>
                </a:moveTo>
                <a:lnTo>
                  <a:pt x="2501265" y="1218371"/>
                </a:lnTo>
                <a:cubicBezTo>
                  <a:pt x="2506980" y="1217419"/>
                  <a:pt x="2513410" y="1216228"/>
                  <a:pt x="2518172" y="1215513"/>
                </a:cubicBezTo>
                <a:close/>
                <a:moveTo>
                  <a:pt x="1870182" y="1215092"/>
                </a:moveTo>
                <a:lnTo>
                  <a:pt x="1844259" y="1221459"/>
                </a:lnTo>
                <a:lnTo>
                  <a:pt x="1853565" y="1217418"/>
                </a:lnTo>
                <a:close/>
                <a:moveTo>
                  <a:pt x="1895475" y="1213608"/>
                </a:moveTo>
                <a:cubicBezTo>
                  <a:pt x="1899285" y="1213608"/>
                  <a:pt x="1905000" y="1212656"/>
                  <a:pt x="1912620" y="1213608"/>
                </a:cubicBezTo>
                <a:cubicBezTo>
                  <a:pt x="1916430" y="1214561"/>
                  <a:pt x="1920240" y="1214561"/>
                  <a:pt x="1924050" y="1214561"/>
                </a:cubicBezTo>
                <a:cubicBezTo>
                  <a:pt x="1927860" y="1215513"/>
                  <a:pt x="1931670" y="1215513"/>
                  <a:pt x="1935480" y="1216466"/>
                </a:cubicBezTo>
                <a:lnTo>
                  <a:pt x="1942607" y="1217689"/>
                </a:lnTo>
                <a:lnTo>
                  <a:pt x="1907620" y="1213846"/>
                </a:lnTo>
                <a:cubicBezTo>
                  <a:pt x="1895237" y="1213846"/>
                  <a:pt x="1884046" y="1215037"/>
                  <a:pt x="1873568" y="1216466"/>
                </a:cubicBezTo>
                <a:lnTo>
                  <a:pt x="1827430" y="1230726"/>
                </a:lnTo>
                <a:lnTo>
                  <a:pt x="1844040" y="1223133"/>
                </a:lnTo>
                <a:cubicBezTo>
                  <a:pt x="1851660" y="1220276"/>
                  <a:pt x="1860233" y="1218371"/>
                  <a:pt x="1868805" y="1216466"/>
                </a:cubicBezTo>
                <a:cubicBezTo>
                  <a:pt x="1877378" y="1215513"/>
                  <a:pt x="1885950" y="1213608"/>
                  <a:pt x="1895475" y="1213608"/>
                </a:cubicBezTo>
                <a:close/>
                <a:moveTo>
                  <a:pt x="2534497" y="1212832"/>
                </a:moveTo>
                <a:lnTo>
                  <a:pt x="2550795" y="1213608"/>
                </a:lnTo>
                <a:cubicBezTo>
                  <a:pt x="2554605" y="1213608"/>
                  <a:pt x="2557463" y="1214561"/>
                  <a:pt x="2561273" y="1214561"/>
                </a:cubicBezTo>
                <a:cubicBezTo>
                  <a:pt x="2565083" y="1215513"/>
                  <a:pt x="2568893" y="1215513"/>
                  <a:pt x="2572703" y="1216466"/>
                </a:cubicBezTo>
                <a:cubicBezTo>
                  <a:pt x="2587943" y="1219323"/>
                  <a:pt x="2606993" y="1224086"/>
                  <a:pt x="2628900" y="1235516"/>
                </a:cubicBezTo>
                <a:cubicBezTo>
                  <a:pt x="2613660" y="1228848"/>
                  <a:pt x="2588895" y="1218371"/>
                  <a:pt x="2557463" y="1216466"/>
                </a:cubicBezTo>
                <a:lnTo>
                  <a:pt x="2509583" y="1219176"/>
                </a:lnTo>
                <a:lnTo>
                  <a:pt x="2525078" y="1215513"/>
                </a:lnTo>
                <a:lnTo>
                  <a:pt x="2518412" y="1215513"/>
                </a:lnTo>
                <a:close/>
                <a:moveTo>
                  <a:pt x="2530793" y="1212656"/>
                </a:moveTo>
                <a:lnTo>
                  <a:pt x="2534570" y="1212820"/>
                </a:lnTo>
                <a:lnTo>
                  <a:pt x="2534497" y="1212832"/>
                </a:lnTo>
                <a:close/>
                <a:moveTo>
                  <a:pt x="1928018" y="1212185"/>
                </a:moveTo>
                <a:lnTo>
                  <a:pt x="1941195" y="1212656"/>
                </a:lnTo>
                <a:cubicBezTo>
                  <a:pt x="1959293" y="1215513"/>
                  <a:pt x="1976438" y="1222181"/>
                  <a:pt x="1992630" y="1229801"/>
                </a:cubicBezTo>
                <a:lnTo>
                  <a:pt x="2003453" y="1237180"/>
                </a:lnTo>
                <a:lnTo>
                  <a:pt x="1948815" y="1215513"/>
                </a:lnTo>
                <a:close/>
                <a:moveTo>
                  <a:pt x="2566988" y="1211703"/>
                </a:moveTo>
                <a:cubicBezTo>
                  <a:pt x="2573655" y="1210751"/>
                  <a:pt x="2592705" y="1215513"/>
                  <a:pt x="2603183" y="1219323"/>
                </a:cubicBezTo>
                <a:cubicBezTo>
                  <a:pt x="2599373" y="1218371"/>
                  <a:pt x="2594610" y="1217418"/>
                  <a:pt x="2589848" y="1216466"/>
                </a:cubicBezTo>
                <a:cubicBezTo>
                  <a:pt x="2585085" y="1215513"/>
                  <a:pt x="2580323" y="1214561"/>
                  <a:pt x="2574608" y="1214561"/>
                </a:cubicBezTo>
                <a:lnTo>
                  <a:pt x="2534570" y="1212820"/>
                </a:lnTo>
                <a:lnTo>
                  <a:pt x="2535555" y="1212656"/>
                </a:lnTo>
                <a:cubicBezTo>
                  <a:pt x="2547938" y="1211703"/>
                  <a:pt x="2561273" y="1212656"/>
                  <a:pt x="2578418" y="1214561"/>
                </a:cubicBezTo>
                <a:cubicBezTo>
                  <a:pt x="2580323" y="1214561"/>
                  <a:pt x="2573655" y="1212656"/>
                  <a:pt x="2566988" y="1211703"/>
                </a:cubicBezTo>
                <a:close/>
                <a:moveTo>
                  <a:pt x="2517458" y="1211703"/>
                </a:moveTo>
                <a:cubicBezTo>
                  <a:pt x="2505075" y="1213608"/>
                  <a:pt x="2492693" y="1216466"/>
                  <a:pt x="2479358" y="1220276"/>
                </a:cubicBezTo>
                <a:cubicBezTo>
                  <a:pt x="2466023" y="1224086"/>
                  <a:pt x="2450783" y="1230753"/>
                  <a:pt x="2436495" y="1240278"/>
                </a:cubicBezTo>
                <a:cubicBezTo>
                  <a:pt x="2441258" y="1236468"/>
                  <a:pt x="2454593" y="1228848"/>
                  <a:pt x="2470785" y="1222181"/>
                </a:cubicBezTo>
                <a:cubicBezTo>
                  <a:pt x="2486025" y="1216466"/>
                  <a:pt x="2505075" y="1212656"/>
                  <a:pt x="2517458" y="1211703"/>
                </a:cubicBezTo>
                <a:close/>
                <a:moveTo>
                  <a:pt x="642938" y="1211703"/>
                </a:moveTo>
                <a:cubicBezTo>
                  <a:pt x="661035" y="1211703"/>
                  <a:pt x="679133" y="1214561"/>
                  <a:pt x="697230" y="1220276"/>
                </a:cubicBezTo>
                <a:cubicBezTo>
                  <a:pt x="733425" y="1231706"/>
                  <a:pt x="762000" y="1254566"/>
                  <a:pt x="782955" y="1276473"/>
                </a:cubicBezTo>
                <a:cubicBezTo>
                  <a:pt x="780098" y="1279331"/>
                  <a:pt x="774383" y="1272663"/>
                  <a:pt x="769620" y="1268853"/>
                </a:cubicBezTo>
                <a:cubicBezTo>
                  <a:pt x="782003" y="1280283"/>
                  <a:pt x="797243" y="1297428"/>
                  <a:pt x="812483" y="1317431"/>
                </a:cubicBezTo>
                <a:cubicBezTo>
                  <a:pt x="827723" y="1337433"/>
                  <a:pt x="842010" y="1359341"/>
                  <a:pt x="857250" y="1379343"/>
                </a:cubicBezTo>
                <a:cubicBezTo>
                  <a:pt x="864870" y="1389345"/>
                  <a:pt x="872729" y="1398870"/>
                  <a:pt x="880706" y="1407085"/>
                </a:cubicBezTo>
                <a:lnTo>
                  <a:pt x="904367" y="1426550"/>
                </a:lnTo>
                <a:lnTo>
                  <a:pt x="890165" y="1417771"/>
                </a:lnTo>
                <a:lnTo>
                  <a:pt x="888761" y="1416483"/>
                </a:lnTo>
                <a:lnTo>
                  <a:pt x="859155" y="1383987"/>
                </a:lnTo>
                <a:cubicBezTo>
                  <a:pt x="849154" y="1371009"/>
                  <a:pt x="839153" y="1356483"/>
                  <a:pt x="828675" y="1341243"/>
                </a:cubicBezTo>
                <a:cubicBezTo>
                  <a:pt x="818198" y="1326003"/>
                  <a:pt x="806768" y="1310763"/>
                  <a:pt x="794385" y="1295523"/>
                </a:cubicBezTo>
                <a:cubicBezTo>
                  <a:pt x="781050" y="1280283"/>
                  <a:pt x="766763" y="1264091"/>
                  <a:pt x="748665" y="1250756"/>
                </a:cubicBezTo>
                <a:cubicBezTo>
                  <a:pt x="730568" y="1237421"/>
                  <a:pt x="707708" y="1225991"/>
                  <a:pt x="684848" y="1220276"/>
                </a:cubicBezTo>
                <a:cubicBezTo>
                  <a:pt x="661035" y="1214561"/>
                  <a:pt x="638175" y="1213608"/>
                  <a:pt x="614363" y="1215513"/>
                </a:cubicBezTo>
                <a:cubicBezTo>
                  <a:pt x="596265" y="1218371"/>
                  <a:pt x="572453" y="1224086"/>
                  <a:pt x="548640" y="1237421"/>
                </a:cubicBezTo>
                <a:cubicBezTo>
                  <a:pt x="536258" y="1244088"/>
                  <a:pt x="525780" y="1252661"/>
                  <a:pt x="515303" y="1261233"/>
                </a:cubicBezTo>
                <a:cubicBezTo>
                  <a:pt x="504825" y="1270758"/>
                  <a:pt x="495300" y="1280283"/>
                  <a:pt x="485775" y="1290761"/>
                </a:cubicBezTo>
                <a:cubicBezTo>
                  <a:pt x="467678" y="1311716"/>
                  <a:pt x="452438" y="1333623"/>
                  <a:pt x="438150" y="1354578"/>
                </a:cubicBezTo>
                <a:lnTo>
                  <a:pt x="425762" y="1370345"/>
                </a:lnTo>
                <a:lnTo>
                  <a:pt x="399345" y="1401564"/>
                </a:lnTo>
                <a:lnTo>
                  <a:pt x="441960" y="1345053"/>
                </a:lnTo>
                <a:cubicBezTo>
                  <a:pt x="457200" y="1323146"/>
                  <a:pt x="474345" y="1298381"/>
                  <a:pt x="497205" y="1274568"/>
                </a:cubicBezTo>
                <a:cubicBezTo>
                  <a:pt x="508635" y="1263138"/>
                  <a:pt x="521970" y="1250756"/>
                  <a:pt x="537210" y="1241231"/>
                </a:cubicBezTo>
                <a:cubicBezTo>
                  <a:pt x="552450" y="1231706"/>
                  <a:pt x="569595" y="1223133"/>
                  <a:pt x="588645" y="1218371"/>
                </a:cubicBezTo>
                <a:cubicBezTo>
                  <a:pt x="606743" y="1212656"/>
                  <a:pt x="624840" y="1211703"/>
                  <a:pt x="642938" y="1211703"/>
                </a:cubicBezTo>
                <a:close/>
                <a:moveTo>
                  <a:pt x="1901190" y="1210751"/>
                </a:moveTo>
                <a:cubicBezTo>
                  <a:pt x="1908810" y="1210751"/>
                  <a:pt x="1917383" y="1211703"/>
                  <a:pt x="1925003" y="1211703"/>
                </a:cubicBezTo>
                <a:lnTo>
                  <a:pt x="1928018" y="1212185"/>
                </a:lnTo>
                <a:lnTo>
                  <a:pt x="1898480" y="1211130"/>
                </a:lnTo>
                <a:close/>
                <a:moveTo>
                  <a:pt x="1887855" y="1210751"/>
                </a:moveTo>
                <a:lnTo>
                  <a:pt x="1898480" y="1211130"/>
                </a:lnTo>
                <a:lnTo>
                  <a:pt x="1870182" y="1215092"/>
                </a:lnTo>
                <a:close/>
                <a:moveTo>
                  <a:pt x="1495425" y="1207894"/>
                </a:moveTo>
                <a:lnTo>
                  <a:pt x="1513519" y="1215978"/>
                </a:lnTo>
                <a:lnTo>
                  <a:pt x="1513766" y="1216114"/>
                </a:lnTo>
                <a:lnTo>
                  <a:pt x="1504818" y="1212858"/>
                </a:lnTo>
                <a:close/>
                <a:moveTo>
                  <a:pt x="1484388" y="1199926"/>
                </a:moveTo>
                <a:lnTo>
                  <a:pt x="1484619" y="1200053"/>
                </a:lnTo>
                <a:lnTo>
                  <a:pt x="1499354" y="1210870"/>
                </a:lnTo>
                <a:lnTo>
                  <a:pt x="1504818" y="1212858"/>
                </a:lnTo>
                <a:lnTo>
                  <a:pt x="1512094" y="1216704"/>
                </a:lnTo>
                <a:cubicBezTo>
                  <a:pt x="1518047" y="1219562"/>
                  <a:pt x="1523048" y="1221705"/>
                  <a:pt x="1523048" y="1221229"/>
                </a:cubicBezTo>
                <a:lnTo>
                  <a:pt x="1513766" y="1216114"/>
                </a:lnTo>
                <a:lnTo>
                  <a:pt x="1514076" y="1216227"/>
                </a:lnTo>
                <a:lnTo>
                  <a:pt x="1540193" y="1227896"/>
                </a:lnTo>
                <a:lnTo>
                  <a:pt x="1548351" y="1228698"/>
                </a:lnTo>
                <a:lnTo>
                  <a:pt x="1548765" y="1228849"/>
                </a:lnTo>
                <a:lnTo>
                  <a:pt x="1553289" y="1229184"/>
                </a:lnTo>
                <a:lnTo>
                  <a:pt x="1578928" y="1231706"/>
                </a:lnTo>
                <a:lnTo>
                  <a:pt x="1570673" y="1231706"/>
                </a:lnTo>
                <a:cubicBezTo>
                  <a:pt x="1564958" y="1231706"/>
                  <a:pt x="1561148" y="1230754"/>
                  <a:pt x="1556385" y="1230754"/>
                </a:cubicBezTo>
                <a:cubicBezTo>
                  <a:pt x="1560195" y="1230754"/>
                  <a:pt x="1565910" y="1231706"/>
                  <a:pt x="1572578" y="1232659"/>
                </a:cubicBezTo>
                <a:cubicBezTo>
                  <a:pt x="1579245" y="1232659"/>
                  <a:pt x="1585913" y="1233611"/>
                  <a:pt x="1592580" y="1233611"/>
                </a:cubicBezTo>
                <a:lnTo>
                  <a:pt x="1594950" y="1233282"/>
                </a:lnTo>
                <a:lnTo>
                  <a:pt x="1598295" y="1233611"/>
                </a:lnTo>
                <a:lnTo>
                  <a:pt x="1608669" y="1231377"/>
                </a:lnTo>
                <a:lnTo>
                  <a:pt x="1626870" y="1228849"/>
                </a:lnTo>
                <a:lnTo>
                  <a:pt x="1617308" y="1229516"/>
                </a:lnTo>
                <a:lnTo>
                  <a:pt x="1628793" y="1227042"/>
                </a:lnTo>
                <a:lnTo>
                  <a:pt x="1653540" y="1222181"/>
                </a:lnTo>
                <a:lnTo>
                  <a:pt x="1654919" y="1221415"/>
                </a:lnTo>
                <a:lnTo>
                  <a:pt x="1658275" y="1220692"/>
                </a:lnTo>
                <a:lnTo>
                  <a:pt x="1651635" y="1224086"/>
                </a:lnTo>
                <a:cubicBezTo>
                  <a:pt x="1625918" y="1233611"/>
                  <a:pt x="1601153" y="1235516"/>
                  <a:pt x="1577340" y="1234564"/>
                </a:cubicBezTo>
                <a:cubicBezTo>
                  <a:pt x="1552575" y="1232659"/>
                  <a:pt x="1527810" y="1226944"/>
                  <a:pt x="1504950" y="1215514"/>
                </a:cubicBezTo>
                <a:close/>
                <a:moveTo>
                  <a:pt x="1467882" y="1187767"/>
                </a:moveTo>
                <a:lnTo>
                  <a:pt x="1482622" y="1198588"/>
                </a:lnTo>
                <a:lnTo>
                  <a:pt x="1484388" y="1199926"/>
                </a:lnTo>
                <a:lnTo>
                  <a:pt x="1476375" y="1195511"/>
                </a:lnTo>
                <a:close/>
                <a:moveTo>
                  <a:pt x="2777488" y="1185033"/>
                </a:moveTo>
                <a:lnTo>
                  <a:pt x="2784932" y="1189499"/>
                </a:lnTo>
                <a:lnTo>
                  <a:pt x="2783205" y="1188844"/>
                </a:lnTo>
                <a:close/>
                <a:moveTo>
                  <a:pt x="2754630" y="1184081"/>
                </a:moveTo>
                <a:lnTo>
                  <a:pt x="2756404" y="1184436"/>
                </a:lnTo>
                <a:lnTo>
                  <a:pt x="2772728" y="1196464"/>
                </a:lnTo>
                <a:cubicBezTo>
                  <a:pt x="2773680" y="1195511"/>
                  <a:pt x="2769870" y="1193606"/>
                  <a:pt x="2766060" y="1191701"/>
                </a:cubicBezTo>
                <a:cubicBezTo>
                  <a:pt x="2762250" y="1189796"/>
                  <a:pt x="2756535" y="1185986"/>
                  <a:pt x="2754630" y="1184081"/>
                </a:cubicBezTo>
                <a:close/>
                <a:moveTo>
                  <a:pt x="1085850" y="1183129"/>
                </a:moveTo>
                <a:cubicBezTo>
                  <a:pt x="1074420" y="1192654"/>
                  <a:pt x="1066800" y="1198369"/>
                  <a:pt x="1062990" y="1202179"/>
                </a:cubicBezTo>
                <a:lnTo>
                  <a:pt x="1073067" y="1192615"/>
                </a:lnTo>
                <a:close/>
                <a:moveTo>
                  <a:pt x="1721049" y="1181224"/>
                </a:moveTo>
                <a:cubicBezTo>
                  <a:pt x="1721168" y="1181224"/>
                  <a:pt x="1719263" y="1183129"/>
                  <a:pt x="1716405" y="1185986"/>
                </a:cubicBezTo>
                <a:cubicBezTo>
                  <a:pt x="1709738" y="1190749"/>
                  <a:pt x="1699260" y="1199321"/>
                  <a:pt x="1694498" y="1202179"/>
                </a:cubicBezTo>
                <a:lnTo>
                  <a:pt x="1666159" y="1216663"/>
                </a:lnTo>
                <a:lnTo>
                  <a:pt x="1695090" y="1199098"/>
                </a:lnTo>
                <a:lnTo>
                  <a:pt x="1704975" y="1193606"/>
                </a:lnTo>
                <a:lnTo>
                  <a:pt x="1706351" y="1192261"/>
                </a:lnTo>
                <a:lnTo>
                  <a:pt x="1713548" y="1187891"/>
                </a:lnTo>
                <a:cubicBezTo>
                  <a:pt x="1718787" y="1183129"/>
                  <a:pt x="1720930" y="1181224"/>
                  <a:pt x="1721049" y="1181224"/>
                </a:cubicBezTo>
                <a:close/>
                <a:moveTo>
                  <a:pt x="1454993" y="1177642"/>
                </a:moveTo>
                <a:lnTo>
                  <a:pt x="1465580" y="1185669"/>
                </a:lnTo>
                <a:lnTo>
                  <a:pt x="1467882" y="1187767"/>
                </a:lnTo>
                <a:lnTo>
                  <a:pt x="1456373" y="1179319"/>
                </a:lnTo>
                <a:close/>
                <a:moveTo>
                  <a:pt x="2767013" y="1176461"/>
                </a:moveTo>
                <a:cubicBezTo>
                  <a:pt x="2771775" y="1180271"/>
                  <a:pt x="2777490" y="1183129"/>
                  <a:pt x="2781300" y="1185034"/>
                </a:cubicBezTo>
                <a:cubicBezTo>
                  <a:pt x="2785110" y="1186939"/>
                  <a:pt x="2788920" y="1187891"/>
                  <a:pt x="2789873" y="1187891"/>
                </a:cubicBezTo>
                <a:cubicBezTo>
                  <a:pt x="2775585" y="1180271"/>
                  <a:pt x="2768918" y="1175509"/>
                  <a:pt x="2767013" y="1176461"/>
                </a:cubicBezTo>
                <a:close/>
                <a:moveTo>
                  <a:pt x="2731101" y="1173261"/>
                </a:moveTo>
                <a:cubicBezTo>
                  <a:pt x="2730699" y="1171699"/>
                  <a:pt x="2744629" y="1183129"/>
                  <a:pt x="2740343" y="1177414"/>
                </a:cubicBezTo>
                <a:cubicBezTo>
                  <a:pt x="2757488" y="1191701"/>
                  <a:pt x="2737485" y="1178366"/>
                  <a:pt x="2737485" y="1180271"/>
                </a:cubicBezTo>
                <a:cubicBezTo>
                  <a:pt x="2732961" y="1175747"/>
                  <a:pt x="2731235" y="1173782"/>
                  <a:pt x="2731101" y="1173261"/>
                </a:cubicBezTo>
                <a:close/>
                <a:moveTo>
                  <a:pt x="2753678" y="1161221"/>
                </a:moveTo>
                <a:cubicBezTo>
                  <a:pt x="2756535" y="1164079"/>
                  <a:pt x="2757488" y="1165984"/>
                  <a:pt x="2756535" y="1165031"/>
                </a:cubicBezTo>
                <a:cubicBezTo>
                  <a:pt x="2763203" y="1169794"/>
                  <a:pt x="2769870" y="1174556"/>
                  <a:pt x="2776538" y="1179319"/>
                </a:cubicBezTo>
                <a:cubicBezTo>
                  <a:pt x="2777490" y="1179319"/>
                  <a:pt x="2771775" y="1175509"/>
                  <a:pt x="2766060" y="1170746"/>
                </a:cubicBezTo>
                <a:cubicBezTo>
                  <a:pt x="2760345" y="1165984"/>
                  <a:pt x="2753678" y="1161221"/>
                  <a:pt x="2753678" y="1161221"/>
                </a:cubicBezTo>
                <a:close/>
                <a:moveTo>
                  <a:pt x="1738259" y="1161063"/>
                </a:moveTo>
                <a:lnTo>
                  <a:pt x="1736408" y="1163126"/>
                </a:lnTo>
                <a:lnTo>
                  <a:pt x="1737342" y="1161959"/>
                </a:lnTo>
                <a:close/>
                <a:moveTo>
                  <a:pt x="1569406" y="1140309"/>
                </a:moveTo>
                <a:lnTo>
                  <a:pt x="1603058" y="1141219"/>
                </a:lnTo>
                <a:cubicBezTo>
                  <a:pt x="1600200" y="1143124"/>
                  <a:pt x="1588770" y="1144076"/>
                  <a:pt x="1576388" y="1142171"/>
                </a:cubicBezTo>
                <a:close/>
                <a:moveTo>
                  <a:pt x="1598318" y="1138525"/>
                </a:moveTo>
                <a:lnTo>
                  <a:pt x="1593533" y="1139314"/>
                </a:lnTo>
                <a:lnTo>
                  <a:pt x="1590129" y="1138807"/>
                </a:lnTo>
                <a:close/>
                <a:moveTo>
                  <a:pt x="1561281" y="1138142"/>
                </a:moveTo>
                <a:lnTo>
                  <a:pt x="1569406" y="1140309"/>
                </a:lnTo>
                <a:lnTo>
                  <a:pt x="1567815" y="1140266"/>
                </a:lnTo>
                <a:close/>
                <a:moveTo>
                  <a:pt x="1607394" y="1137027"/>
                </a:moveTo>
                <a:lnTo>
                  <a:pt x="1603058" y="1138361"/>
                </a:lnTo>
                <a:lnTo>
                  <a:pt x="1598318" y="1138525"/>
                </a:lnTo>
                <a:close/>
                <a:moveTo>
                  <a:pt x="930734" y="1135791"/>
                </a:moveTo>
                <a:lnTo>
                  <a:pt x="960120" y="1139314"/>
                </a:lnTo>
                <a:cubicBezTo>
                  <a:pt x="952500" y="1139314"/>
                  <a:pt x="942975" y="1138361"/>
                  <a:pt x="935355" y="1137409"/>
                </a:cubicBezTo>
                <a:close/>
                <a:moveTo>
                  <a:pt x="1758530" y="1135474"/>
                </a:moveTo>
                <a:lnTo>
                  <a:pt x="1757125" y="1137409"/>
                </a:lnTo>
                <a:lnTo>
                  <a:pt x="1751992" y="1143647"/>
                </a:lnTo>
                <a:close/>
                <a:moveTo>
                  <a:pt x="930286" y="1134735"/>
                </a:moveTo>
                <a:lnTo>
                  <a:pt x="953453" y="1137409"/>
                </a:lnTo>
                <a:cubicBezTo>
                  <a:pt x="950595" y="1138361"/>
                  <a:pt x="942975" y="1138361"/>
                  <a:pt x="936308" y="1136456"/>
                </a:cubicBezTo>
                <a:close/>
                <a:moveTo>
                  <a:pt x="1547813" y="1134551"/>
                </a:moveTo>
                <a:cubicBezTo>
                  <a:pt x="1547813" y="1133598"/>
                  <a:pt x="1549956" y="1134313"/>
                  <a:pt x="1553528" y="1135623"/>
                </a:cubicBezTo>
                <a:lnTo>
                  <a:pt x="1561281" y="1138142"/>
                </a:lnTo>
                <a:close/>
                <a:moveTo>
                  <a:pt x="926925" y="1133775"/>
                </a:moveTo>
                <a:lnTo>
                  <a:pt x="930286" y="1134735"/>
                </a:lnTo>
                <a:lnTo>
                  <a:pt x="928688" y="1134551"/>
                </a:lnTo>
                <a:close/>
                <a:moveTo>
                  <a:pt x="991557" y="1132962"/>
                </a:moveTo>
                <a:lnTo>
                  <a:pt x="985838" y="1135504"/>
                </a:lnTo>
                <a:cubicBezTo>
                  <a:pt x="982980" y="1136456"/>
                  <a:pt x="980123" y="1137409"/>
                  <a:pt x="978218" y="1137409"/>
                </a:cubicBezTo>
                <a:cubicBezTo>
                  <a:pt x="978218" y="1137409"/>
                  <a:pt x="980123" y="1136456"/>
                  <a:pt x="983933" y="1135504"/>
                </a:cubicBezTo>
                <a:close/>
                <a:moveTo>
                  <a:pt x="1550404" y="1132891"/>
                </a:moveTo>
                <a:lnTo>
                  <a:pt x="1590129" y="1138807"/>
                </a:lnTo>
                <a:lnTo>
                  <a:pt x="1575435" y="1139314"/>
                </a:lnTo>
                <a:cubicBezTo>
                  <a:pt x="1566863" y="1139314"/>
                  <a:pt x="1559243" y="1136456"/>
                  <a:pt x="1551623" y="1133599"/>
                </a:cubicBezTo>
                <a:close/>
                <a:moveTo>
                  <a:pt x="1763078" y="1132646"/>
                </a:moveTo>
                <a:cubicBezTo>
                  <a:pt x="1760220" y="1137409"/>
                  <a:pt x="1753553" y="1146934"/>
                  <a:pt x="1744980" y="1156459"/>
                </a:cubicBezTo>
                <a:cubicBezTo>
                  <a:pt x="1746885" y="1154554"/>
                  <a:pt x="1747838" y="1151696"/>
                  <a:pt x="1747838" y="1151696"/>
                </a:cubicBezTo>
                <a:lnTo>
                  <a:pt x="1738259" y="1161063"/>
                </a:lnTo>
                <a:lnTo>
                  <a:pt x="1752958" y="1144672"/>
                </a:lnTo>
                <a:cubicBezTo>
                  <a:pt x="1757601" y="1138837"/>
                  <a:pt x="1761173" y="1134075"/>
                  <a:pt x="1763078" y="1132646"/>
                </a:cubicBezTo>
                <a:close/>
                <a:moveTo>
                  <a:pt x="992505" y="1132646"/>
                </a:moveTo>
                <a:lnTo>
                  <a:pt x="991557" y="1132962"/>
                </a:lnTo>
                <a:lnTo>
                  <a:pt x="992126" y="1132709"/>
                </a:lnTo>
                <a:close/>
                <a:moveTo>
                  <a:pt x="1624953" y="1131624"/>
                </a:moveTo>
                <a:lnTo>
                  <a:pt x="1617346" y="1135385"/>
                </a:lnTo>
                <a:lnTo>
                  <a:pt x="1607394" y="1137027"/>
                </a:lnTo>
                <a:close/>
                <a:moveTo>
                  <a:pt x="366713" y="1130741"/>
                </a:moveTo>
                <a:cubicBezTo>
                  <a:pt x="364808" y="1132646"/>
                  <a:pt x="361950" y="1133599"/>
                  <a:pt x="359093" y="1134551"/>
                </a:cubicBezTo>
                <a:lnTo>
                  <a:pt x="351316" y="1137144"/>
                </a:lnTo>
                <a:close/>
                <a:moveTo>
                  <a:pt x="1544722" y="1129590"/>
                </a:moveTo>
                <a:lnTo>
                  <a:pt x="1550404" y="1132891"/>
                </a:lnTo>
                <a:lnTo>
                  <a:pt x="1548765" y="1132646"/>
                </a:lnTo>
                <a:close/>
                <a:moveTo>
                  <a:pt x="1630709" y="1128779"/>
                </a:moveTo>
                <a:lnTo>
                  <a:pt x="1627823" y="1130741"/>
                </a:lnTo>
                <a:lnTo>
                  <a:pt x="1624953" y="1131624"/>
                </a:lnTo>
                <a:close/>
                <a:moveTo>
                  <a:pt x="905459" y="1124331"/>
                </a:moveTo>
                <a:lnTo>
                  <a:pt x="926925" y="1133775"/>
                </a:lnTo>
                <a:lnTo>
                  <a:pt x="916305" y="1130741"/>
                </a:lnTo>
                <a:lnTo>
                  <a:pt x="930734" y="1135791"/>
                </a:lnTo>
                <a:lnTo>
                  <a:pt x="922378" y="1134790"/>
                </a:lnTo>
                <a:close/>
                <a:moveTo>
                  <a:pt x="904367" y="1123656"/>
                </a:moveTo>
                <a:lnTo>
                  <a:pt x="905459" y="1124331"/>
                </a:lnTo>
                <a:lnTo>
                  <a:pt x="904875" y="1124074"/>
                </a:lnTo>
                <a:close/>
                <a:moveTo>
                  <a:pt x="1649730" y="1119311"/>
                </a:moveTo>
                <a:lnTo>
                  <a:pt x="1648183" y="1121669"/>
                </a:lnTo>
                <a:lnTo>
                  <a:pt x="1644015" y="1125026"/>
                </a:lnTo>
                <a:cubicBezTo>
                  <a:pt x="1640205" y="1127884"/>
                  <a:pt x="1636395" y="1129789"/>
                  <a:pt x="1633538" y="1131694"/>
                </a:cubicBezTo>
                <a:cubicBezTo>
                  <a:pt x="1629728" y="1133599"/>
                  <a:pt x="1626870" y="1135504"/>
                  <a:pt x="1624013" y="1136456"/>
                </a:cubicBezTo>
                <a:cubicBezTo>
                  <a:pt x="1624965" y="1135504"/>
                  <a:pt x="1625918" y="1134551"/>
                  <a:pt x="1628775" y="1133599"/>
                </a:cubicBezTo>
                <a:cubicBezTo>
                  <a:pt x="1627823" y="1133599"/>
                  <a:pt x="1624013" y="1135504"/>
                  <a:pt x="1620203" y="1136456"/>
                </a:cubicBezTo>
                <a:cubicBezTo>
                  <a:pt x="1623060" y="1135504"/>
                  <a:pt x="1628775" y="1132646"/>
                  <a:pt x="1634490" y="1129789"/>
                </a:cubicBezTo>
                <a:cubicBezTo>
                  <a:pt x="1636395" y="1128836"/>
                  <a:pt x="1637348" y="1127884"/>
                  <a:pt x="1639253" y="1126931"/>
                </a:cubicBezTo>
                <a:cubicBezTo>
                  <a:pt x="1640205" y="1125979"/>
                  <a:pt x="1642110" y="1125026"/>
                  <a:pt x="1643063" y="1124074"/>
                </a:cubicBezTo>
                <a:cubicBezTo>
                  <a:pt x="1645920" y="1122169"/>
                  <a:pt x="1647825" y="1120264"/>
                  <a:pt x="1649730" y="1119311"/>
                </a:cubicBezTo>
                <a:close/>
                <a:moveTo>
                  <a:pt x="1646257" y="1118206"/>
                </a:moveTo>
                <a:lnTo>
                  <a:pt x="1638300" y="1125026"/>
                </a:lnTo>
                <a:lnTo>
                  <a:pt x="1630709" y="1128779"/>
                </a:lnTo>
                <a:close/>
                <a:moveTo>
                  <a:pt x="1655445" y="1115501"/>
                </a:moveTo>
                <a:cubicBezTo>
                  <a:pt x="1648778" y="1121693"/>
                  <a:pt x="1647111" y="1123360"/>
                  <a:pt x="1647230" y="1123121"/>
                </a:cubicBezTo>
                <a:lnTo>
                  <a:pt x="1648183" y="1121669"/>
                </a:lnTo>
                <a:lnTo>
                  <a:pt x="1652588" y="1118121"/>
                </a:lnTo>
                <a:cubicBezTo>
                  <a:pt x="1654731" y="1116216"/>
                  <a:pt x="1655922" y="1115025"/>
                  <a:pt x="1655445" y="1115501"/>
                </a:cubicBezTo>
                <a:close/>
                <a:moveTo>
                  <a:pt x="1401128" y="1115501"/>
                </a:moveTo>
                <a:cubicBezTo>
                  <a:pt x="1412558" y="1129789"/>
                  <a:pt x="1424940" y="1146934"/>
                  <a:pt x="1443990" y="1165984"/>
                </a:cubicBezTo>
                <a:lnTo>
                  <a:pt x="1449615" y="1171112"/>
                </a:lnTo>
                <a:lnTo>
                  <a:pt x="1454993" y="1177642"/>
                </a:lnTo>
                <a:lnTo>
                  <a:pt x="1445895" y="1170746"/>
                </a:lnTo>
                <a:cubicBezTo>
                  <a:pt x="1428750" y="1153601"/>
                  <a:pt x="1414463" y="1134551"/>
                  <a:pt x="1401128" y="1115501"/>
                </a:cubicBezTo>
                <a:close/>
                <a:moveTo>
                  <a:pt x="1022033" y="1109786"/>
                </a:moveTo>
                <a:cubicBezTo>
                  <a:pt x="1022033" y="1110739"/>
                  <a:pt x="1018223" y="1115501"/>
                  <a:pt x="1012508" y="1119311"/>
                </a:cubicBezTo>
                <a:cubicBezTo>
                  <a:pt x="1007745" y="1123121"/>
                  <a:pt x="1002030" y="1126931"/>
                  <a:pt x="1000125" y="1127884"/>
                </a:cubicBezTo>
                <a:cubicBezTo>
                  <a:pt x="1009650" y="1123121"/>
                  <a:pt x="1018223" y="1115501"/>
                  <a:pt x="1007745" y="1124074"/>
                </a:cubicBezTo>
                <a:cubicBezTo>
                  <a:pt x="1004888" y="1125979"/>
                  <a:pt x="1000125" y="1128836"/>
                  <a:pt x="994410" y="1131694"/>
                </a:cubicBezTo>
                <a:lnTo>
                  <a:pt x="992126" y="1132709"/>
                </a:lnTo>
                <a:lnTo>
                  <a:pt x="986790" y="1133599"/>
                </a:lnTo>
                <a:cubicBezTo>
                  <a:pt x="984885" y="1134551"/>
                  <a:pt x="982028" y="1135504"/>
                  <a:pt x="979170" y="1135504"/>
                </a:cubicBezTo>
                <a:cubicBezTo>
                  <a:pt x="976313" y="1136456"/>
                  <a:pt x="973455" y="1137409"/>
                  <a:pt x="969645" y="1137409"/>
                </a:cubicBezTo>
                <a:cubicBezTo>
                  <a:pt x="967740" y="1137409"/>
                  <a:pt x="966788" y="1137409"/>
                  <a:pt x="964883" y="1138361"/>
                </a:cubicBezTo>
                <a:cubicBezTo>
                  <a:pt x="962978" y="1138361"/>
                  <a:pt x="962025" y="1138361"/>
                  <a:pt x="960120" y="1138361"/>
                </a:cubicBezTo>
                <a:cubicBezTo>
                  <a:pt x="970598" y="1137409"/>
                  <a:pt x="980123" y="1135504"/>
                  <a:pt x="989648" y="1131694"/>
                </a:cubicBezTo>
                <a:cubicBezTo>
                  <a:pt x="999173" y="1127884"/>
                  <a:pt x="1009650" y="1121216"/>
                  <a:pt x="1022033" y="1109786"/>
                </a:cubicBezTo>
                <a:close/>
                <a:moveTo>
                  <a:pt x="1656159" y="1109719"/>
                </a:moveTo>
                <a:lnTo>
                  <a:pt x="1651635" y="1114549"/>
                </a:lnTo>
                <a:lnTo>
                  <a:pt x="1646257" y="1118206"/>
                </a:lnTo>
                <a:close/>
                <a:moveTo>
                  <a:pt x="1036320" y="1105024"/>
                </a:moveTo>
                <a:cubicBezTo>
                  <a:pt x="1024890" y="1116454"/>
                  <a:pt x="1007745" y="1130741"/>
                  <a:pt x="996315" y="1136456"/>
                </a:cubicBezTo>
                <a:cubicBezTo>
                  <a:pt x="1008698" y="1131694"/>
                  <a:pt x="1024890" y="1118359"/>
                  <a:pt x="1036320" y="1105024"/>
                </a:cubicBezTo>
                <a:close/>
                <a:moveTo>
                  <a:pt x="1509713" y="1103119"/>
                </a:moveTo>
                <a:lnTo>
                  <a:pt x="1544722" y="1129590"/>
                </a:lnTo>
                <a:lnTo>
                  <a:pt x="1530311" y="1121217"/>
                </a:lnTo>
                <a:cubicBezTo>
                  <a:pt x="1523286" y="1115978"/>
                  <a:pt x="1516381" y="1109787"/>
                  <a:pt x="1509713" y="1103119"/>
                </a:cubicBezTo>
                <a:close/>
                <a:moveTo>
                  <a:pt x="395587" y="1102765"/>
                </a:moveTo>
                <a:lnTo>
                  <a:pt x="384810" y="1115501"/>
                </a:lnTo>
                <a:cubicBezTo>
                  <a:pt x="378143" y="1121216"/>
                  <a:pt x="370523" y="1126931"/>
                  <a:pt x="362903" y="1130741"/>
                </a:cubicBezTo>
                <a:cubicBezTo>
                  <a:pt x="355283" y="1134551"/>
                  <a:pt x="347663" y="1137409"/>
                  <a:pt x="338138" y="1139314"/>
                </a:cubicBezTo>
                <a:cubicBezTo>
                  <a:pt x="339090" y="1140266"/>
                  <a:pt x="344805" y="1139314"/>
                  <a:pt x="350520" y="1137409"/>
                </a:cubicBezTo>
                <a:lnTo>
                  <a:pt x="351316" y="1137144"/>
                </a:lnTo>
                <a:lnTo>
                  <a:pt x="345304" y="1139644"/>
                </a:lnTo>
                <a:lnTo>
                  <a:pt x="337817" y="1140987"/>
                </a:lnTo>
                <a:lnTo>
                  <a:pt x="314325" y="1142171"/>
                </a:lnTo>
                <a:cubicBezTo>
                  <a:pt x="304800" y="1141219"/>
                  <a:pt x="296228" y="1139314"/>
                  <a:pt x="288608" y="1136456"/>
                </a:cubicBezTo>
                <a:cubicBezTo>
                  <a:pt x="280988" y="1133599"/>
                  <a:pt x="274320" y="1129789"/>
                  <a:pt x="267653" y="1125979"/>
                </a:cubicBezTo>
                <a:cubicBezTo>
                  <a:pt x="279083" y="1133599"/>
                  <a:pt x="291465" y="1137409"/>
                  <a:pt x="306705" y="1139314"/>
                </a:cubicBezTo>
                <a:cubicBezTo>
                  <a:pt x="314325" y="1140266"/>
                  <a:pt x="321945" y="1140266"/>
                  <a:pt x="330518" y="1139314"/>
                </a:cubicBezTo>
                <a:cubicBezTo>
                  <a:pt x="338138" y="1138361"/>
                  <a:pt x="345758" y="1137409"/>
                  <a:pt x="353378" y="1133599"/>
                </a:cubicBezTo>
                <a:cubicBezTo>
                  <a:pt x="360522" y="1130741"/>
                  <a:pt x="367666" y="1126932"/>
                  <a:pt x="374809" y="1121812"/>
                </a:cubicBezTo>
                <a:close/>
                <a:moveTo>
                  <a:pt x="1664310" y="1101016"/>
                </a:moveTo>
                <a:lnTo>
                  <a:pt x="1658303" y="1107881"/>
                </a:lnTo>
                <a:lnTo>
                  <a:pt x="1656159" y="1109719"/>
                </a:lnTo>
                <a:close/>
                <a:moveTo>
                  <a:pt x="397441" y="1100574"/>
                </a:moveTo>
                <a:lnTo>
                  <a:pt x="396240" y="1102166"/>
                </a:lnTo>
                <a:lnTo>
                  <a:pt x="395587" y="1102765"/>
                </a:lnTo>
                <a:close/>
                <a:moveTo>
                  <a:pt x="2761675" y="1099410"/>
                </a:moveTo>
                <a:lnTo>
                  <a:pt x="2765108" y="1103952"/>
                </a:lnTo>
                <a:cubicBezTo>
                  <a:pt x="2768203" y="1108119"/>
                  <a:pt x="2770347" y="1111215"/>
                  <a:pt x="2770823" y="1112644"/>
                </a:cubicBezTo>
                <a:lnTo>
                  <a:pt x="2762323" y="1101225"/>
                </a:lnTo>
                <a:close/>
                <a:moveTo>
                  <a:pt x="1389698" y="1098356"/>
                </a:moveTo>
                <a:lnTo>
                  <a:pt x="1392932" y="1102283"/>
                </a:lnTo>
                <a:lnTo>
                  <a:pt x="1395413" y="1105976"/>
                </a:lnTo>
                <a:cubicBezTo>
                  <a:pt x="1393508" y="1103119"/>
                  <a:pt x="1389698" y="1098356"/>
                  <a:pt x="1389698" y="1098356"/>
                </a:cubicBezTo>
                <a:close/>
                <a:moveTo>
                  <a:pt x="2141361" y="1090297"/>
                </a:moveTo>
                <a:lnTo>
                  <a:pt x="2169795" y="1118359"/>
                </a:lnTo>
                <a:cubicBezTo>
                  <a:pt x="2167890" y="1116454"/>
                  <a:pt x="2165033" y="1114549"/>
                  <a:pt x="2163128" y="1112644"/>
                </a:cubicBezTo>
                <a:lnTo>
                  <a:pt x="2155508" y="1105976"/>
                </a:lnTo>
                <a:cubicBezTo>
                  <a:pt x="2154079" y="1105024"/>
                  <a:pt x="2150269" y="1100976"/>
                  <a:pt x="2145269" y="1095142"/>
                </a:cubicBezTo>
                <a:close/>
                <a:moveTo>
                  <a:pt x="1678210" y="1085129"/>
                </a:moveTo>
                <a:lnTo>
                  <a:pt x="1674495" y="1090141"/>
                </a:lnTo>
                <a:lnTo>
                  <a:pt x="1664310" y="1101016"/>
                </a:lnTo>
                <a:close/>
                <a:moveTo>
                  <a:pt x="1678727" y="1084433"/>
                </a:moveTo>
                <a:lnTo>
                  <a:pt x="1678305" y="1085021"/>
                </a:lnTo>
                <a:lnTo>
                  <a:pt x="1678210" y="1085129"/>
                </a:lnTo>
                <a:close/>
                <a:moveTo>
                  <a:pt x="2744153" y="1081211"/>
                </a:moveTo>
                <a:cubicBezTo>
                  <a:pt x="2753678" y="1092641"/>
                  <a:pt x="2753678" y="1096451"/>
                  <a:pt x="2759393" y="1101214"/>
                </a:cubicBezTo>
                <a:cubicBezTo>
                  <a:pt x="2755583" y="1096451"/>
                  <a:pt x="2753678" y="1089784"/>
                  <a:pt x="2747963" y="1084069"/>
                </a:cubicBezTo>
                <a:cubicBezTo>
                  <a:pt x="2748915" y="1085974"/>
                  <a:pt x="2750820" y="1087879"/>
                  <a:pt x="2749868" y="1087879"/>
                </a:cubicBezTo>
                <a:cubicBezTo>
                  <a:pt x="2747963" y="1085021"/>
                  <a:pt x="2745105" y="1081211"/>
                  <a:pt x="2744153" y="1081211"/>
                </a:cubicBezTo>
                <a:close/>
                <a:moveTo>
                  <a:pt x="856298" y="1078354"/>
                </a:moveTo>
                <a:cubicBezTo>
                  <a:pt x="862013" y="1084069"/>
                  <a:pt x="869633" y="1093594"/>
                  <a:pt x="876300" y="1102166"/>
                </a:cubicBezTo>
                <a:lnTo>
                  <a:pt x="888756" y="1113583"/>
                </a:lnTo>
                <a:lnTo>
                  <a:pt x="889635" y="1114549"/>
                </a:lnTo>
                <a:lnTo>
                  <a:pt x="890169" y="1114879"/>
                </a:lnTo>
                <a:lnTo>
                  <a:pt x="899160" y="1123121"/>
                </a:lnTo>
                <a:cubicBezTo>
                  <a:pt x="893445" y="1119311"/>
                  <a:pt x="884873" y="1112644"/>
                  <a:pt x="877253" y="1104071"/>
                </a:cubicBezTo>
                <a:cubicBezTo>
                  <a:pt x="869633" y="1095499"/>
                  <a:pt x="861060" y="1085974"/>
                  <a:pt x="856298" y="1078354"/>
                </a:cubicBezTo>
                <a:close/>
                <a:moveTo>
                  <a:pt x="426720" y="1065971"/>
                </a:moveTo>
                <a:cubicBezTo>
                  <a:pt x="424815" y="1069781"/>
                  <a:pt x="415290" y="1082164"/>
                  <a:pt x="407670" y="1091689"/>
                </a:cubicBezTo>
                <a:cubicBezTo>
                  <a:pt x="399098" y="1101214"/>
                  <a:pt x="392430" y="1108834"/>
                  <a:pt x="394335" y="1106929"/>
                </a:cubicBezTo>
                <a:lnTo>
                  <a:pt x="423869" y="1069341"/>
                </a:lnTo>
                <a:close/>
                <a:moveTo>
                  <a:pt x="1075373" y="1045016"/>
                </a:moveTo>
                <a:cubicBezTo>
                  <a:pt x="1067753" y="1057399"/>
                  <a:pt x="1053465" y="1077401"/>
                  <a:pt x="1043940" y="1089784"/>
                </a:cubicBezTo>
                <a:cubicBezTo>
                  <a:pt x="1048703" y="1081211"/>
                  <a:pt x="1066800" y="1057399"/>
                  <a:pt x="1075373" y="1045016"/>
                </a:cubicBezTo>
                <a:close/>
                <a:moveTo>
                  <a:pt x="2105025" y="1043111"/>
                </a:moveTo>
                <a:cubicBezTo>
                  <a:pt x="2104073" y="1040254"/>
                  <a:pt x="2115503" y="1057399"/>
                  <a:pt x="2127885" y="1073591"/>
                </a:cubicBezTo>
                <a:lnTo>
                  <a:pt x="2141361" y="1090297"/>
                </a:lnTo>
                <a:lnTo>
                  <a:pt x="2133481" y="1082521"/>
                </a:lnTo>
                <a:cubicBezTo>
                  <a:pt x="2122647" y="1068828"/>
                  <a:pt x="2113122" y="1054541"/>
                  <a:pt x="2105025" y="1043111"/>
                </a:cubicBezTo>
                <a:close/>
                <a:moveTo>
                  <a:pt x="1343165" y="1041752"/>
                </a:moveTo>
                <a:lnTo>
                  <a:pt x="1351003" y="1048826"/>
                </a:lnTo>
                <a:cubicBezTo>
                  <a:pt x="1359218" y="1058351"/>
                  <a:pt x="1368267" y="1070734"/>
                  <a:pt x="1379220" y="1086926"/>
                </a:cubicBezTo>
                <a:cubicBezTo>
                  <a:pt x="1376363" y="1083116"/>
                  <a:pt x="1366838" y="1070734"/>
                  <a:pt x="1357313" y="1058351"/>
                </a:cubicBezTo>
                <a:close/>
                <a:moveTo>
                  <a:pt x="1211580" y="1030729"/>
                </a:moveTo>
                <a:cubicBezTo>
                  <a:pt x="1203960" y="1036444"/>
                  <a:pt x="1194435" y="1049779"/>
                  <a:pt x="1186815" y="1056446"/>
                </a:cubicBezTo>
                <a:cubicBezTo>
                  <a:pt x="1187292" y="1055494"/>
                  <a:pt x="1189197" y="1053112"/>
                  <a:pt x="1191697" y="1050136"/>
                </a:cubicBezTo>
                <a:lnTo>
                  <a:pt x="1195611" y="1045560"/>
                </a:lnTo>
                <a:lnTo>
                  <a:pt x="1205227" y="1036024"/>
                </a:lnTo>
                <a:close/>
                <a:moveTo>
                  <a:pt x="1327785" y="1027871"/>
                </a:moveTo>
                <a:cubicBezTo>
                  <a:pt x="1332072" y="1030728"/>
                  <a:pt x="1337073" y="1035253"/>
                  <a:pt x="1342192" y="1040611"/>
                </a:cubicBezTo>
                <a:lnTo>
                  <a:pt x="1343165" y="1041752"/>
                </a:lnTo>
                <a:close/>
                <a:moveTo>
                  <a:pt x="2362200" y="1025966"/>
                </a:moveTo>
                <a:lnTo>
                  <a:pt x="2358876" y="1030608"/>
                </a:lnTo>
                <a:lnTo>
                  <a:pt x="2358358" y="1031254"/>
                </a:lnTo>
                <a:lnTo>
                  <a:pt x="2359347" y="1029770"/>
                </a:lnTo>
                <a:close/>
                <a:moveTo>
                  <a:pt x="1963103" y="1023109"/>
                </a:moveTo>
                <a:cubicBezTo>
                  <a:pt x="1972628" y="1028824"/>
                  <a:pt x="1980248" y="1036444"/>
                  <a:pt x="1991678" y="1049779"/>
                </a:cubicBezTo>
                <a:cubicBezTo>
                  <a:pt x="1986915" y="1045016"/>
                  <a:pt x="1972628" y="1028824"/>
                  <a:pt x="1963103" y="1023109"/>
                </a:cubicBezTo>
                <a:close/>
                <a:moveTo>
                  <a:pt x="2361724" y="1021204"/>
                </a:moveTo>
                <a:cubicBezTo>
                  <a:pt x="2360534" y="1022871"/>
                  <a:pt x="2357914" y="1026443"/>
                  <a:pt x="2355533" y="1029776"/>
                </a:cubicBezTo>
                <a:cubicBezTo>
                  <a:pt x="2350770" y="1036444"/>
                  <a:pt x="2346008" y="1044064"/>
                  <a:pt x="2351723" y="1035491"/>
                </a:cubicBezTo>
                <a:cubicBezTo>
                  <a:pt x="2350770" y="1040254"/>
                  <a:pt x="2343150" y="1047874"/>
                  <a:pt x="2336483" y="1058351"/>
                </a:cubicBezTo>
                <a:cubicBezTo>
                  <a:pt x="2340293" y="1051684"/>
                  <a:pt x="2348865" y="1039301"/>
                  <a:pt x="2359343" y="1024061"/>
                </a:cubicBezTo>
                <a:cubicBezTo>
                  <a:pt x="2362677" y="1019775"/>
                  <a:pt x="2362915" y="1019537"/>
                  <a:pt x="2361724" y="1021204"/>
                </a:cubicBezTo>
                <a:close/>
                <a:moveTo>
                  <a:pt x="1098233" y="1021204"/>
                </a:moveTo>
                <a:cubicBezTo>
                  <a:pt x="1086803" y="1035491"/>
                  <a:pt x="1066800" y="1065971"/>
                  <a:pt x="1069658" y="1063114"/>
                </a:cubicBezTo>
                <a:cubicBezTo>
                  <a:pt x="1083945" y="1042159"/>
                  <a:pt x="1090613" y="1033586"/>
                  <a:pt x="1098233" y="1021204"/>
                </a:cubicBezTo>
                <a:close/>
                <a:moveTo>
                  <a:pt x="2714976" y="1019745"/>
                </a:moveTo>
                <a:lnTo>
                  <a:pt x="2729508" y="1038230"/>
                </a:lnTo>
                <a:cubicBezTo>
                  <a:pt x="2734866" y="1045492"/>
                  <a:pt x="2739867" y="1052636"/>
                  <a:pt x="2742248" y="1056446"/>
                </a:cubicBezTo>
                <a:cubicBezTo>
                  <a:pt x="2746058" y="1063114"/>
                  <a:pt x="2742248" y="1058351"/>
                  <a:pt x="2735580" y="1048826"/>
                </a:cubicBezTo>
                <a:lnTo>
                  <a:pt x="2715470" y="1020490"/>
                </a:lnTo>
                <a:close/>
                <a:moveTo>
                  <a:pt x="1726355" y="1019232"/>
                </a:moveTo>
                <a:lnTo>
                  <a:pt x="1697355" y="1059304"/>
                </a:lnTo>
                <a:lnTo>
                  <a:pt x="1678727" y="1084433"/>
                </a:lnTo>
                <a:lnTo>
                  <a:pt x="1719263" y="1027871"/>
                </a:lnTo>
                <a:close/>
                <a:moveTo>
                  <a:pt x="2366963" y="1018346"/>
                </a:moveTo>
                <a:lnTo>
                  <a:pt x="2359347" y="1029770"/>
                </a:lnTo>
                <a:lnTo>
                  <a:pt x="2356485" y="1033586"/>
                </a:lnTo>
                <a:lnTo>
                  <a:pt x="2358358" y="1031254"/>
                </a:lnTo>
                <a:lnTo>
                  <a:pt x="2357597" y="1032395"/>
                </a:lnTo>
                <a:lnTo>
                  <a:pt x="2333958" y="1065412"/>
                </a:lnTo>
                <a:lnTo>
                  <a:pt x="2333983" y="1065376"/>
                </a:lnTo>
                <a:cubicBezTo>
                  <a:pt x="2342198" y="1053589"/>
                  <a:pt x="2352199" y="1039301"/>
                  <a:pt x="2366963" y="1018346"/>
                </a:cubicBezTo>
                <a:close/>
                <a:moveTo>
                  <a:pt x="806065" y="1018026"/>
                </a:moveTo>
                <a:lnTo>
                  <a:pt x="809625" y="1022156"/>
                </a:lnTo>
                <a:cubicBezTo>
                  <a:pt x="820103" y="1036444"/>
                  <a:pt x="816293" y="1032634"/>
                  <a:pt x="810578" y="1024061"/>
                </a:cubicBezTo>
                <a:close/>
                <a:moveTo>
                  <a:pt x="1273493" y="1007869"/>
                </a:moveTo>
                <a:cubicBezTo>
                  <a:pt x="1281113" y="1007869"/>
                  <a:pt x="1287780" y="1008821"/>
                  <a:pt x="1290638" y="1009774"/>
                </a:cubicBezTo>
                <a:cubicBezTo>
                  <a:pt x="1289685" y="1009774"/>
                  <a:pt x="1287780" y="1009774"/>
                  <a:pt x="1284923" y="1009774"/>
                </a:cubicBezTo>
                <a:cubicBezTo>
                  <a:pt x="1283970" y="1009774"/>
                  <a:pt x="1282065" y="1009774"/>
                  <a:pt x="1281113" y="1008821"/>
                </a:cubicBezTo>
                <a:cubicBezTo>
                  <a:pt x="1279208" y="1008821"/>
                  <a:pt x="1278255" y="1008821"/>
                  <a:pt x="1276350" y="1008821"/>
                </a:cubicBezTo>
                <a:cubicBezTo>
                  <a:pt x="1273493" y="1008821"/>
                  <a:pt x="1269683" y="1008821"/>
                  <a:pt x="1266825" y="1008821"/>
                </a:cubicBezTo>
                <a:cubicBezTo>
                  <a:pt x="1263968" y="1008821"/>
                  <a:pt x="1260158" y="1008821"/>
                  <a:pt x="1258253" y="1009774"/>
                </a:cubicBezTo>
                <a:cubicBezTo>
                  <a:pt x="1259205" y="1008821"/>
                  <a:pt x="1265873" y="1007869"/>
                  <a:pt x="1273493" y="1007869"/>
                </a:cubicBezTo>
                <a:close/>
                <a:moveTo>
                  <a:pt x="794385" y="1003106"/>
                </a:moveTo>
                <a:cubicBezTo>
                  <a:pt x="794862" y="1003106"/>
                  <a:pt x="797243" y="1006202"/>
                  <a:pt x="800339" y="1010369"/>
                </a:cubicBezTo>
                <a:lnTo>
                  <a:pt x="806065" y="1018026"/>
                </a:lnTo>
                <a:lnTo>
                  <a:pt x="801035" y="1012191"/>
                </a:lnTo>
                <a:lnTo>
                  <a:pt x="800100" y="1010965"/>
                </a:lnTo>
                <a:cubicBezTo>
                  <a:pt x="796767" y="1006678"/>
                  <a:pt x="794385" y="1003582"/>
                  <a:pt x="794385" y="1003106"/>
                </a:cubicBezTo>
                <a:close/>
                <a:moveTo>
                  <a:pt x="1428561" y="1001616"/>
                </a:moveTo>
                <a:lnTo>
                  <a:pt x="1442085" y="1017394"/>
                </a:lnTo>
                <a:cubicBezTo>
                  <a:pt x="1452563" y="1031681"/>
                  <a:pt x="1462088" y="1045016"/>
                  <a:pt x="1468755" y="1055494"/>
                </a:cubicBezTo>
                <a:close/>
                <a:moveTo>
                  <a:pt x="1424773" y="992740"/>
                </a:moveTo>
                <a:lnTo>
                  <a:pt x="1432560" y="1000249"/>
                </a:lnTo>
                <a:lnTo>
                  <a:pt x="1431608" y="1001201"/>
                </a:lnTo>
                <a:cubicBezTo>
                  <a:pt x="1456373" y="1029776"/>
                  <a:pt x="1479233" y="1068829"/>
                  <a:pt x="1498283" y="1090736"/>
                </a:cubicBezTo>
                <a:cubicBezTo>
                  <a:pt x="1489710" y="1081211"/>
                  <a:pt x="1479233" y="1066924"/>
                  <a:pt x="1466850" y="1049779"/>
                </a:cubicBezTo>
                <a:close/>
                <a:moveTo>
                  <a:pt x="1418122" y="989436"/>
                </a:moveTo>
                <a:lnTo>
                  <a:pt x="1423988" y="995486"/>
                </a:lnTo>
                <a:lnTo>
                  <a:pt x="1428561" y="1001616"/>
                </a:lnTo>
                <a:close/>
                <a:moveTo>
                  <a:pt x="49072" y="984834"/>
                </a:moveTo>
                <a:lnTo>
                  <a:pt x="49530" y="985009"/>
                </a:lnTo>
                <a:lnTo>
                  <a:pt x="49750" y="985135"/>
                </a:lnTo>
                <a:close/>
                <a:moveTo>
                  <a:pt x="42744" y="982032"/>
                </a:moveTo>
                <a:lnTo>
                  <a:pt x="49072" y="984834"/>
                </a:lnTo>
                <a:lnTo>
                  <a:pt x="42029" y="982151"/>
                </a:lnTo>
                <a:cubicBezTo>
                  <a:pt x="40958" y="982151"/>
                  <a:pt x="40482" y="982627"/>
                  <a:pt x="38100" y="982151"/>
                </a:cubicBezTo>
                <a:cubicBezTo>
                  <a:pt x="34290" y="980723"/>
                  <a:pt x="36910" y="980485"/>
                  <a:pt x="42744" y="982032"/>
                </a:cubicBezTo>
                <a:close/>
                <a:moveTo>
                  <a:pt x="2683193" y="981199"/>
                </a:moveTo>
                <a:cubicBezTo>
                  <a:pt x="2685098" y="983104"/>
                  <a:pt x="2687480" y="985723"/>
                  <a:pt x="2689384" y="987985"/>
                </a:cubicBezTo>
                <a:lnTo>
                  <a:pt x="2690367" y="989354"/>
                </a:lnTo>
                <a:close/>
                <a:moveTo>
                  <a:pt x="57150" y="978341"/>
                </a:moveTo>
                <a:cubicBezTo>
                  <a:pt x="68104" y="984056"/>
                  <a:pt x="66914" y="983342"/>
                  <a:pt x="64890" y="982389"/>
                </a:cubicBezTo>
                <a:lnTo>
                  <a:pt x="64402" y="982209"/>
                </a:lnTo>
                <a:close/>
                <a:moveTo>
                  <a:pt x="2684637" y="972269"/>
                </a:moveTo>
                <a:cubicBezTo>
                  <a:pt x="2684711" y="972031"/>
                  <a:pt x="2685634" y="972626"/>
                  <a:pt x="2686408" y="973102"/>
                </a:cubicBezTo>
                <a:lnTo>
                  <a:pt x="2686911" y="973170"/>
                </a:lnTo>
                <a:lnTo>
                  <a:pt x="2693909" y="980960"/>
                </a:lnTo>
                <a:cubicBezTo>
                  <a:pt x="2698671" y="986914"/>
                  <a:pt x="2703672" y="993581"/>
                  <a:pt x="2707958" y="999296"/>
                </a:cubicBezTo>
                <a:cubicBezTo>
                  <a:pt x="2706053" y="998344"/>
                  <a:pt x="2702243" y="992629"/>
                  <a:pt x="2698433" y="987866"/>
                </a:cubicBezTo>
                <a:cubicBezTo>
                  <a:pt x="2693670" y="982151"/>
                  <a:pt x="2689860" y="977389"/>
                  <a:pt x="2687955" y="976436"/>
                </a:cubicBezTo>
                <a:cubicBezTo>
                  <a:pt x="2685336" y="973578"/>
                  <a:pt x="2684562" y="972507"/>
                  <a:pt x="2684637" y="972269"/>
                </a:cubicBezTo>
                <a:close/>
                <a:moveTo>
                  <a:pt x="60008" y="970721"/>
                </a:moveTo>
                <a:cubicBezTo>
                  <a:pt x="57150" y="968816"/>
                  <a:pt x="58103" y="969769"/>
                  <a:pt x="60960" y="970721"/>
                </a:cubicBezTo>
                <a:cubicBezTo>
                  <a:pt x="63342" y="971673"/>
                  <a:pt x="67628" y="974055"/>
                  <a:pt x="71914" y="976793"/>
                </a:cubicBezTo>
                <a:lnTo>
                  <a:pt x="76010" y="979865"/>
                </a:lnTo>
                <a:close/>
                <a:moveTo>
                  <a:pt x="1766775" y="969993"/>
                </a:moveTo>
                <a:lnTo>
                  <a:pt x="1726355" y="1019232"/>
                </a:lnTo>
                <a:lnTo>
                  <a:pt x="1749743" y="986914"/>
                </a:lnTo>
                <a:close/>
                <a:moveTo>
                  <a:pt x="60325" y="969663"/>
                </a:moveTo>
                <a:lnTo>
                  <a:pt x="62865" y="970721"/>
                </a:lnTo>
                <a:lnTo>
                  <a:pt x="63501" y="971144"/>
                </a:lnTo>
                <a:close/>
                <a:moveTo>
                  <a:pt x="509790" y="969614"/>
                </a:moveTo>
                <a:lnTo>
                  <a:pt x="509416" y="969962"/>
                </a:lnTo>
                <a:lnTo>
                  <a:pt x="509588" y="969769"/>
                </a:lnTo>
                <a:close/>
                <a:moveTo>
                  <a:pt x="2681288" y="966911"/>
                </a:moveTo>
                <a:cubicBezTo>
                  <a:pt x="2685098" y="970721"/>
                  <a:pt x="2686765" y="972507"/>
                  <a:pt x="2687286" y="973221"/>
                </a:cubicBezTo>
                <a:lnTo>
                  <a:pt x="2686911" y="973170"/>
                </a:lnTo>
                <a:close/>
                <a:moveTo>
                  <a:pt x="59770" y="965959"/>
                </a:moveTo>
                <a:cubicBezTo>
                  <a:pt x="60246" y="965720"/>
                  <a:pt x="62865" y="966435"/>
                  <a:pt x="66675" y="967864"/>
                </a:cubicBezTo>
                <a:lnTo>
                  <a:pt x="65723" y="969769"/>
                </a:lnTo>
                <a:cubicBezTo>
                  <a:pt x="60961" y="967387"/>
                  <a:pt x="59294" y="966197"/>
                  <a:pt x="59770" y="965959"/>
                </a:cubicBezTo>
                <a:close/>
                <a:moveTo>
                  <a:pt x="2668905" y="964054"/>
                </a:moveTo>
                <a:cubicBezTo>
                  <a:pt x="2671763" y="965959"/>
                  <a:pt x="2679383" y="972626"/>
                  <a:pt x="2686050" y="980246"/>
                </a:cubicBezTo>
                <a:cubicBezTo>
                  <a:pt x="2692718" y="987866"/>
                  <a:pt x="2699385" y="996439"/>
                  <a:pt x="2704148" y="1002154"/>
                </a:cubicBezTo>
                <a:cubicBezTo>
                  <a:pt x="2701290" y="999296"/>
                  <a:pt x="2696528" y="992629"/>
                  <a:pt x="2689860" y="985009"/>
                </a:cubicBezTo>
                <a:cubicBezTo>
                  <a:pt x="2683193" y="978341"/>
                  <a:pt x="2674620" y="969769"/>
                  <a:pt x="2668905" y="964054"/>
                </a:cubicBezTo>
                <a:close/>
                <a:moveTo>
                  <a:pt x="40958" y="962149"/>
                </a:moveTo>
                <a:cubicBezTo>
                  <a:pt x="43815" y="963101"/>
                  <a:pt x="47625" y="964054"/>
                  <a:pt x="52388" y="965959"/>
                </a:cubicBezTo>
                <a:lnTo>
                  <a:pt x="60325" y="969663"/>
                </a:lnTo>
                <a:lnTo>
                  <a:pt x="51435" y="965959"/>
                </a:lnTo>
                <a:cubicBezTo>
                  <a:pt x="47625" y="965006"/>
                  <a:pt x="43815" y="963101"/>
                  <a:pt x="40958" y="962149"/>
                </a:cubicBezTo>
                <a:close/>
                <a:moveTo>
                  <a:pt x="1777006" y="959828"/>
                </a:moveTo>
                <a:lnTo>
                  <a:pt x="1766775" y="969993"/>
                </a:lnTo>
                <a:lnTo>
                  <a:pt x="1771650" y="964054"/>
                </a:lnTo>
                <a:close/>
                <a:moveTo>
                  <a:pt x="1385953" y="955307"/>
                </a:moveTo>
                <a:lnTo>
                  <a:pt x="1394460" y="961196"/>
                </a:lnTo>
                <a:cubicBezTo>
                  <a:pt x="1404938" y="970721"/>
                  <a:pt x="1415415" y="981199"/>
                  <a:pt x="1423988" y="991676"/>
                </a:cubicBezTo>
                <a:lnTo>
                  <a:pt x="1424773" y="992740"/>
                </a:lnTo>
                <a:lnTo>
                  <a:pt x="1402755" y="971508"/>
                </a:lnTo>
                <a:lnTo>
                  <a:pt x="1402080" y="970721"/>
                </a:lnTo>
                <a:lnTo>
                  <a:pt x="1400883" y="969703"/>
                </a:lnTo>
                <a:close/>
                <a:moveTo>
                  <a:pt x="2653395" y="955271"/>
                </a:moveTo>
                <a:lnTo>
                  <a:pt x="2662238" y="962149"/>
                </a:lnTo>
                <a:cubicBezTo>
                  <a:pt x="2666048" y="965959"/>
                  <a:pt x="2669858" y="969769"/>
                  <a:pt x="2673668" y="972626"/>
                </a:cubicBezTo>
                <a:cubicBezTo>
                  <a:pt x="2680335" y="979294"/>
                  <a:pt x="2685098" y="984056"/>
                  <a:pt x="2689860" y="988819"/>
                </a:cubicBezTo>
                <a:lnTo>
                  <a:pt x="2677960" y="977871"/>
                </a:lnTo>
                <a:lnTo>
                  <a:pt x="2667953" y="967864"/>
                </a:lnTo>
                <a:lnTo>
                  <a:pt x="2664189" y="965202"/>
                </a:lnTo>
                <a:lnTo>
                  <a:pt x="2655886" y="957563"/>
                </a:lnTo>
                <a:lnTo>
                  <a:pt x="2658428" y="959291"/>
                </a:lnTo>
                <a:lnTo>
                  <a:pt x="2654138" y="955955"/>
                </a:lnTo>
                <a:close/>
                <a:moveTo>
                  <a:pt x="1796458" y="944482"/>
                </a:moveTo>
                <a:lnTo>
                  <a:pt x="1777006" y="959828"/>
                </a:lnTo>
                <a:lnTo>
                  <a:pt x="1786295" y="950600"/>
                </a:lnTo>
                <a:close/>
                <a:moveTo>
                  <a:pt x="2442858" y="942194"/>
                </a:moveTo>
                <a:lnTo>
                  <a:pt x="2432685" y="950279"/>
                </a:lnTo>
                <a:lnTo>
                  <a:pt x="2432685" y="949885"/>
                </a:lnTo>
                <a:cubicBezTo>
                  <a:pt x="2433638" y="948814"/>
                  <a:pt x="2436019" y="946909"/>
                  <a:pt x="2441258" y="943099"/>
                </a:cubicBezTo>
                <a:close/>
                <a:moveTo>
                  <a:pt x="1365274" y="940990"/>
                </a:moveTo>
                <a:lnTo>
                  <a:pt x="1379220" y="948814"/>
                </a:lnTo>
                <a:lnTo>
                  <a:pt x="1385953" y="955307"/>
                </a:lnTo>
                <a:lnTo>
                  <a:pt x="1375168" y="947840"/>
                </a:lnTo>
                <a:lnTo>
                  <a:pt x="1375053" y="947742"/>
                </a:lnTo>
                <a:lnTo>
                  <a:pt x="1374915" y="947665"/>
                </a:lnTo>
                <a:close/>
                <a:moveTo>
                  <a:pt x="2447316" y="939670"/>
                </a:moveTo>
                <a:lnTo>
                  <a:pt x="2442858" y="942194"/>
                </a:lnTo>
                <a:lnTo>
                  <a:pt x="2444115" y="941194"/>
                </a:lnTo>
                <a:close/>
                <a:moveTo>
                  <a:pt x="1991475" y="936577"/>
                </a:moveTo>
                <a:lnTo>
                  <a:pt x="1993583" y="937384"/>
                </a:lnTo>
                <a:lnTo>
                  <a:pt x="1995971" y="938999"/>
                </a:lnTo>
                <a:lnTo>
                  <a:pt x="1991828" y="936809"/>
                </a:lnTo>
                <a:close/>
                <a:moveTo>
                  <a:pt x="728949" y="936016"/>
                </a:moveTo>
                <a:lnTo>
                  <a:pt x="743903" y="943456"/>
                </a:lnTo>
                <a:cubicBezTo>
                  <a:pt x="758190" y="953338"/>
                  <a:pt x="770573" y="964530"/>
                  <a:pt x="781050" y="975484"/>
                </a:cubicBezTo>
                <a:cubicBezTo>
                  <a:pt x="780098" y="976436"/>
                  <a:pt x="774383" y="969769"/>
                  <a:pt x="769620" y="965959"/>
                </a:cubicBezTo>
                <a:cubicBezTo>
                  <a:pt x="782003" y="977389"/>
                  <a:pt x="797243" y="994534"/>
                  <a:pt x="812483" y="1014536"/>
                </a:cubicBezTo>
                <a:cubicBezTo>
                  <a:pt x="827723" y="1034539"/>
                  <a:pt x="842010" y="1056446"/>
                  <a:pt x="857250" y="1076449"/>
                </a:cubicBezTo>
                <a:cubicBezTo>
                  <a:pt x="864870" y="1086450"/>
                  <a:pt x="872729" y="1095975"/>
                  <a:pt x="880706" y="1104190"/>
                </a:cubicBezTo>
                <a:lnTo>
                  <a:pt x="904367" y="1123656"/>
                </a:lnTo>
                <a:lnTo>
                  <a:pt x="890169" y="1114879"/>
                </a:lnTo>
                <a:lnTo>
                  <a:pt x="888756" y="1113583"/>
                </a:lnTo>
                <a:lnTo>
                  <a:pt x="859155" y="1081092"/>
                </a:lnTo>
                <a:cubicBezTo>
                  <a:pt x="849154" y="1068114"/>
                  <a:pt x="839153" y="1053589"/>
                  <a:pt x="828675" y="1038349"/>
                </a:cubicBezTo>
                <a:cubicBezTo>
                  <a:pt x="818198" y="1023109"/>
                  <a:pt x="806768" y="1007869"/>
                  <a:pt x="794385" y="992629"/>
                </a:cubicBezTo>
                <a:cubicBezTo>
                  <a:pt x="781050" y="977389"/>
                  <a:pt x="766763" y="961196"/>
                  <a:pt x="748665" y="947861"/>
                </a:cubicBezTo>
                <a:close/>
                <a:moveTo>
                  <a:pt x="0" y="935479"/>
                </a:moveTo>
                <a:cubicBezTo>
                  <a:pt x="10478" y="936431"/>
                  <a:pt x="26670" y="937384"/>
                  <a:pt x="40005" y="941194"/>
                </a:cubicBezTo>
                <a:lnTo>
                  <a:pt x="43815" y="942781"/>
                </a:lnTo>
                <a:close/>
                <a:moveTo>
                  <a:pt x="2003453" y="935238"/>
                </a:moveTo>
                <a:lnTo>
                  <a:pt x="2004060" y="935479"/>
                </a:lnTo>
                <a:cubicBezTo>
                  <a:pt x="2019300" y="945004"/>
                  <a:pt x="2030730" y="953576"/>
                  <a:pt x="2034540" y="956434"/>
                </a:cubicBezTo>
                <a:close/>
                <a:moveTo>
                  <a:pt x="1351508" y="933267"/>
                </a:moveTo>
                <a:lnTo>
                  <a:pt x="1357313" y="935479"/>
                </a:lnTo>
                <a:lnTo>
                  <a:pt x="1365274" y="940990"/>
                </a:lnTo>
                <a:close/>
                <a:moveTo>
                  <a:pt x="2461675" y="932832"/>
                </a:moveTo>
                <a:lnTo>
                  <a:pt x="2447316" y="939670"/>
                </a:lnTo>
                <a:lnTo>
                  <a:pt x="2453879" y="935955"/>
                </a:lnTo>
                <a:lnTo>
                  <a:pt x="2455849" y="934941"/>
                </a:lnTo>
                <a:close/>
                <a:moveTo>
                  <a:pt x="1831507" y="932159"/>
                </a:moveTo>
                <a:lnTo>
                  <a:pt x="1829711" y="933245"/>
                </a:lnTo>
                <a:lnTo>
                  <a:pt x="1825943" y="934526"/>
                </a:lnTo>
                <a:lnTo>
                  <a:pt x="1809865" y="945245"/>
                </a:lnTo>
                <a:lnTo>
                  <a:pt x="1794510" y="954529"/>
                </a:lnTo>
                <a:cubicBezTo>
                  <a:pt x="1797368" y="951671"/>
                  <a:pt x="1807845" y="943099"/>
                  <a:pt x="1822133" y="935479"/>
                </a:cubicBezTo>
                <a:close/>
                <a:moveTo>
                  <a:pt x="2462213" y="931669"/>
                </a:moveTo>
                <a:lnTo>
                  <a:pt x="2455849" y="934941"/>
                </a:lnTo>
                <a:lnTo>
                  <a:pt x="2452526" y="936145"/>
                </a:lnTo>
                <a:lnTo>
                  <a:pt x="2453270" y="935733"/>
                </a:lnTo>
                <a:close/>
                <a:moveTo>
                  <a:pt x="1981616" y="931411"/>
                </a:moveTo>
                <a:lnTo>
                  <a:pt x="1986915" y="933574"/>
                </a:lnTo>
                <a:lnTo>
                  <a:pt x="1991475" y="936577"/>
                </a:lnTo>
                <a:lnTo>
                  <a:pt x="1991160" y="936456"/>
                </a:lnTo>
                <a:close/>
                <a:moveTo>
                  <a:pt x="1602047" y="929402"/>
                </a:moveTo>
                <a:lnTo>
                  <a:pt x="1600201" y="929764"/>
                </a:lnTo>
                <a:lnTo>
                  <a:pt x="1599702" y="929727"/>
                </a:lnTo>
                <a:close/>
                <a:moveTo>
                  <a:pt x="1821541" y="929382"/>
                </a:moveTo>
                <a:lnTo>
                  <a:pt x="1818256" y="931359"/>
                </a:lnTo>
                <a:lnTo>
                  <a:pt x="1810703" y="935479"/>
                </a:lnTo>
                <a:lnTo>
                  <a:pt x="1813650" y="934132"/>
                </a:lnTo>
                <a:lnTo>
                  <a:pt x="1796458" y="944482"/>
                </a:lnTo>
                <a:lnTo>
                  <a:pt x="1808322" y="935122"/>
                </a:lnTo>
                <a:close/>
                <a:moveTo>
                  <a:pt x="1586646" y="928760"/>
                </a:moveTo>
                <a:lnTo>
                  <a:pt x="1599702" y="929727"/>
                </a:lnTo>
                <a:lnTo>
                  <a:pt x="1594951" y="930387"/>
                </a:lnTo>
                <a:lnTo>
                  <a:pt x="1578929" y="928811"/>
                </a:lnTo>
                <a:lnTo>
                  <a:pt x="1585913" y="928811"/>
                </a:lnTo>
                <a:close/>
                <a:moveTo>
                  <a:pt x="2467226" y="928021"/>
                </a:moveTo>
                <a:lnTo>
                  <a:pt x="2453270" y="935733"/>
                </a:lnTo>
                <a:lnTo>
                  <a:pt x="2451735" y="936431"/>
                </a:lnTo>
                <a:lnTo>
                  <a:pt x="2452526" y="936145"/>
                </a:lnTo>
                <a:lnTo>
                  <a:pt x="2436495" y="945004"/>
                </a:lnTo>
                <a:cubicBezTo>
                  <a:pt x="2436495" y="945004"/>
                  <a:pt x="2439353" y="944051"/>
                  <a:pt x="2443163" y="941194"/>
                </a:cubicBezTo>
                <a:cubicBezTo>
                  <a:pt x="2446973" y="939289"/>
                  <a:pt x="2451735" y="935479"/>
                  <a:pt x="2457450" y="932621"/>
                </a:cubicBezTo>
                <a:close/>
                <a:moveTo>
                  <a:pt x="1827431" y="927832"/>
                </a:moveTo>
                <a:lnTo>
                  <a:pt x="1813650" y="934132"/>
                </a:lnTo>
                <a:lnTo>
                  <a:pt x="1818256" y="931359"/>
                </a:lnTo>
                <a:lnTo>
                  <a:pt x="1821180" y="929764"/>
                </a:lnTo>
                <a:close/>
                <a:moveTo>
                  <a:pt x="710282" y="926728"/>
                </a:moveTo>
                <a:lnTo>
                  <a:pt x="718543" y="929763"/>
                </a:lnTo>
                <a:lnTo>
                  <a:pt x="728949" y="936016"/>
                </a:lnTo>
                <a:close/>
                <a:moveTo>
                  <a:pt x="1617308" y="926621"/>
                </a:moveTo>
                <a:lnTo>
                  <a:pt x="1608669" y="928482"/>
                </a:lnTo>
                <a:lnTo>
                  <a:pt x="1602047" y="929402"/>
                </a:lnTo>
                <a:lnTo>
                  <a:pt x="1615591" y="926741"/>
                </a:lnTo>
                <a:close/>
                <a:moveTo>
                  <a:pt x="1964286" y="924337"/>
                </a:moveTo>
                <a:lnTo>
                  <a:pt x="1970842" y="925716"/>
                </a:lnTo>
                <a:lnTo>
                  <a:pt x="1981616" y="931411"/>
                </a:lnTo>
                <a:close/>
                <a:moveTo>
                  <a:pt x="2479841" y="923311"/>
                </a:moveTo>
                <a:lnTo>
                  <a:pt x="2473643" y="925001"/>
                </a:lnTo>
                <a:lnTo>
                  <a:pt x="2467226" y="928021"/>
                </a:lnTo>
                <a:lnTo>
                  <a:pt x="2472690" y="925001"/>
                </a:lnTo>
                <a:close/>
                <a:moveTo>
                  <a:pt x="1325162" y="923231"/>
                </a:moveTo>
                <a:lnTo>
                  <a:pt x="1340168" y="926906"/>
                </a:lnTo>
                <a:lnTo>
                  <a:pt x="1351508" y="933267"/>
                </a:lnTo>
                <a:lnTo>
                  <a:pt x="1344533" y="930610"/>
                </a:lnTo>
                <a:lnTo>
                  <a:pt x="1343025" y="929764"/>
                </a:lnTo>
                <a:lnTo>
                  <a:pt x="1337693" y="928005"/>
                </a:lnTo>
                <a:close/>
                <a:moveTo>
                  <a:pt x="2484120" y="922144"/>
                </a:moveTo>
                <a:lnTo>
                  <a:pt x="2483472" y="922453"/>
                </a:lnTo>
                <a:lnTo>
                  <a:pt x="2479841" y="923311"/>
                </a:lnTo>
                <a:close/>
                <a:moveTo>
                  <a:pt x="1948815" y="920239"/>
                </a:moveTo>
                <a:cubicBezTo>
                  <a:pt x="1951197" y="920715"/>
                  <a:pt x="1956674" y="921905"/>
                  <a:pt x="1963579" y="924049"/>
                </a:cubicBezTo>
                <a:lnTo>
                  <a:pt x="1964286" y="924337"/>
                </a:lnTo>
                <a:lnTo>
                  <a:pt x="1953708" y="922113"/>
                </a:lnTo>
                <a:close/>
                <a:moveTo>
                  <a:pt x="1844259" y="919517"/>
                </a:moveTo>
                <a:lnTo>
                  <a:pt x="1821541" y="929382"/>
                </a:lnTo>
                <a:lnTo>
                  <a:pt x="1833563" y="922144"/>
                </a:lnTo>
                <a:close/>
                <a:moveTo>
                  <a:pt x="2550795" y="919286"/>
                </a:moveTo>
                <a:lnTo>
                  <a:pt x="2578418" y="919286"/>
                </a:lnTo>
                <a:cubicBezTo>
                  <a:pt x="2601278" y="923096"/>
                  <a:pt x="2624138" y="932621"/>
                  <a:pt x="2642235" y="945004"/>
                </a:cubicBezTo>
                <a:lnTo>
                  <a:pt x="2653395" y="955271"/>
                </a:lnTo>
                <a:lnTo>
                  <a:pt x="2645093" y="948814"/>
                </a:lnTo>
                <a:cubicBezTo>
                  <a:pt x="2645093" y="948814"/>
                  <a:pt x="2646998" y="950719"/>
                  <a:pt x="2649855" y="952624"/>
                </a:cubicBezTo>
                <a:lnTo>
                  <a:pt x="2654138" y="955955"/>
                </a:lnTo>
                <a:lnTo>
                  <a:pt x="2655886" y="957563"/>
                </a:lnTo>
                <a:lnTo>
                  <a:pt x="2631282" y="940837"/>
                </a:lnTo>
                <a:cubicBezTo>
                  <a:pt x="2621280" y="935003"/>
                  <a:pt x="2610327" y="929764"/>
                  <a:pt x="2598420" y="925954"/>
                </a:cubicBezTo>
                <a:lnTo>
                  <a:pt x="2586662" y="924597"/>
                </a:lnTo>
                <a:lnTo>
                  <a:pt x="2577465" y="921191"/>
                </a:lnTo>
                <a:close/>
                <a:moveTo>
                  <a:pt x="1867853" y="919286"/>
                </a:moveTo>
                <a:lnTo>
                  <a:pt x="1831507" y="932159"/>
                </a:lnTo>
                <a:lnTo>
                  <a:pt x="1835468" y="929764"/>
                </a:lnTo>
                <a:cubicBezTo>
                  <a:pt x="1842135" y="926906"/>
                  <a:pt x="1848803" y="925001"/>
                  <a:pt x="1854518" y="923096"/>
                </a:cubicBezTo>
                <a:cubicBezTo>
                  <a:pt x="1860233" y="921191"/>
                  <a:pt x="1864995" y="920239"/>
                  <a:pt x="1867853" y="919286"/>
                </a:cubicBezTo>
                <a:close/>
                <a:moveTo>
                  <a:pt x="1309299" y="918637"/>
                </a:moveTo>
                <a:lnTo>
                  <a:pt x="1314808" y="919286"/>
                </a:lnTo>
                <a:lnTo>
                  <a:pt x="1325162" y="923231"/>
                </a:lnTo>
                <a:lnTo>
                  <a:pt x="1317646" y="921390"/>
                </a:lnTo>
                <a:close/>
                <a:moveTo>
                  <a:pt x="686045" y="917821"/>
                </a:moveTo>
                <a:lnTo>
                  <a:pt x="695325" y="919286"/>
                </a:lnTo>
                <a:lnTo>
                  <a:pt x="710282" y="926728"/>
                </a:lnTo>
                <a:close/>
                <a:moveTo>
                  <a:pt x="2503261" y="917775"/>
                </a:moveTo>
                <a:lnTo>
                  <a:pt x="2461675" y="932832"/>
                </a:lnTo>
                <a:lnTo>
                  <a:pt x="2483472" y="922453"/>
                </a:lnTo>
                <a:close/>
                <a:moveTo>
                  <a:pt x="1301957" y="917548"/>
                </a:moveTo>
                <a:lnTo>
                  <a:pt x="1308021" y="918215"/>
                </a:lnTo>
                <a:lnTo>
                  <a:pt x="1309299" y="918637"/>
                </a:lnTo>
                <a:lnTo>
                  <a:pt x="1303706" y="917977"/>
                </a:lnTo>
                <a:close/>
                <a:moveTo>
                  <a:pt x="2524125" y="917381"/>
                </a:moveTo>
                <a:lnTo>
                  <a:pt x="2550795" y="919286"/>
                </a:lnTo>
                <a:lnTo>
                  <a:pt x="2540634" y="919286"/>
                </a:lnTo>
                <a:close/>
                <a:moveTo>
                  <a:pt x="682730" y="917297"/>
                </a:moveTo>
                <a:lnTo>
                  <a:pt x="684848" y="917381"/>
                </a:lnTo>
                <a:lnTo>
                  <a:pt x="686045" y="917821"/>
                </a:lnTo>
                <a:close/>
                <a:moveTo>
                  <a:pt x="2509581" y="916282"/>
                </a:moveTo>
                <a:lnTo>
                  <a:pt x="2503261" y="917775"/>
                </a:lnTo>
                <a:lnTo>
                  <a:pt x="2506980" y="916429"/>
                </a:lnTo>
                <a:close/>
                <a:moveTo>
                  <a:pt x="1277167" y="914823"/>
                </a:moveTo>
                <a:lnTo>
                  <a:pt x="1293495" y="915476"/>
                </a:lnTo>
                <a:lnTo>
                  <a:pt x="1301957" y="917548"/>
                </a:lnTo>
                <a:close/>
                <a:moveTo>
                  <a:pt x="1942606" y="914794"/>
                </a:moveTo>
                <a:lnTo>
                  <a:pt x="1948815" y="915476"/>
                </a:lnTo>
                <a:cubicBezTo>
                  <a:pt x="1954054" y="916905"/>
                  <a:pt x="1954292" y="916905"/>
                  <a:pt x="1951435" y="916310"/>
                </a:cubicBezTo>
                <a:close/>
                <a:moveTo>
                  <a:pt x="1274445" y="914524"/>
                </a:moveTo>
                <a:lnTo>
                  <a:pt x="1277167" y="914823"/>
                </a:lnTo>
                <a:lnTo>
                  <a:pt x="1276886" y="914812"/>
                </a:lnTo>
                <a:close/>
                <a:moveTo>
                  <a:pt x="1269683" y="914524"/>
                </a:moveTo>
                <a:lnTo>
                  <a:pt x="1276886" y="914812"/>
                </a:lnTo>
                <a:lnTo>
                  <a:pt x="1303706" y="917977"/>
                </a:lnTo>
                <a:lnTo>
                  <a:pt x="1317646" y="921390"/>
                </a:lnTo>
                <a:lnTo>
                  <a:pt x="1337693" y="928005"/>
                </a:lnTo>
                <a:lnTo>
                  <a:pt x="1344533" y="930610"/>
                </a:lnTo>
                <a:lnTo>
                  <a:pt x="1374915" y="947665"/>
                </a:lnTo>
                <a:lnTo>
                  <a:pt x="1375168" y="947840"/>
                </a:lnTo>
                <a:lnTo>
                  <a:pt x="1400883" y="969703"/>
                </a:lnTo>
                <a:lnTo>
                  <a:pt x="1402755" y="971508"/>
                </a:lnTo>
                <a:lnTo>
                  <a:pt x="1418122" y="989436"/>
                </a:lnTo>
                <a:lnTo>
                  <a:pt x="1393508" y="964054"/>
                </a:lnTo>
                <a:cubicBezTo>
                  <a:pt x="1382078" y="953576"/>
                  <a:pt x="1367790" y="944051"/>
                  <a:pt x="1352550" y="936431"/>
                </a:cubicBezTo>
                <a:cubicBezTo>
                  <a:pt x="1371600" y="946909"/>
                  <a:pt x="1389698" y="961196"/>
                  <a:pt x="1404938" y="976436"/>
                </a:cubicBezTo>
                <a:cubicBezTo>
                  <a:pt x="1420178" y="991676"/>
                  <a:pt x="1433513" y="1008821"/>
                  <a:pt x="1445895" y="1025966"/>
                </a:cubicBezTo>
                <a:cubicBezTo>
                  <a:pt x="1458278" y="1042635"/>
                  <a:pt x="1469708" y="1059542"/>
                  <a:pt x="1481138" y="1075139"/>
                </a:cubicBezTo>
                <a:lnTo>
                  <a:pt x="1486813" y="1081792"/>
                </a:lnTo>
                <a:lnTo>
                  <a:pt x="1496378" y="1094546"/>
                </a:lnTo>
                <a:cubicBezTo>
                  <a:pt x="1503998" y="1104071"/>
                  <a:pt x="1511618" y="1111691"/>
                  <a:pt x="1516380" y="1116454"/>
                </a:cubicBezTo>
                <a:lnTo>
                  <a:pt x="1486813" y="1081792"/>
                </a:lnTo>
                <a:lnTo>
                  <a:pt x="1473518" y="1064066"/>
                </a:lnTo>
                <a:cubicBezTo>
                  <a:pt x="1480185" y="1071686"/>
                  <a:pt x="1486853" y="1080259"/>
                  <a:pt x="1494473" y="1089784"/>
                </a:cubicBezTo>
                <a:cubicBezTo>
                  <a:pt x="1501140" y="1098356"/>
                  <a:pt x="1508760" y="1106929"/>
                  <a:pt x="1515428" y="1113596"/>
                </a:cubicBezTo>
                <a:cubicBezTo>
                  <a:pt x="1530668" y="1127884"/>
                  <a:pt x="1545908" y="1138361"/>
                  <a:pt x="1563053" y="1142171"/>
                </a:cubicBezTo>
                <a:cubicBezTo>
                  <a:pt x="1580198" y="1146934"/>
                  <a:pt x="1601153" y="1145981"/>
                  <a:pt x="1617345" y="1141219"/>
                </a:cubicBezTo>
                <a:cubicBezTo>
                  <a:pt x="1625918" y="1138361"/>
                  <a:pt x="1633538" y="1135504"/>
                  <a:pt x="1641158" y="1130741"/>
                </a:cubicBezTo>
                <a:cubicBezTo>
                  <a:pt x="1648778" y="1125979"/>
                  <a:pt x="1656398" y="1119311"/>
                  <a:pt x="1664018" y="1112644"/>
                </a:cubicBezTo>
                <a:cubicBezTo>
                  <a:pt x="1678305" y="1098356"/>
                  <a:pt x="1692593" y="1079306"/>
                  <a:pt x="1706880" y="1058351"/>
                </a:cubicBezTo>
                <a:cubicBezTo>
                  <a:pt x="1721168" y="1038349"/>
                  <a:pt x="1735455" y="1015489"/>
                  <a:pt x="1754505" y="993581"/>
                </a:cubicBezTo>
                <a:cubicBezTo>
                  <a:pt x="1764030" y="982151"/>
                  <a:pt x="1774508" y="971674"/>
                  <a:pt x="1785938" y="961196"/>
                </a:cubicBezTo>
                <a:lnTo>
                  <a:pt x="1809865" y="945245"/>
                </a:lnTo>
                <a:lnTo>
                  <a:pt x="1829711" y="933245"/>
                </a:lnTo>
                <a:lnTo>
                  <a:pt x="1873568" y="918334"/>
                </a:lnTo>
                <a:cubicBezTo>
                  <a:pt x="1889760" y="915476"/>
                  <a:pt x="1905953" y="914524"/>
                  <a:pt x="1922145" y="915476"/>
                </a:cubicBezTo>
                <a:lnTo>
                  <a:pt x="1953708" y="922113"/>
                </a:lnTo>
                <a:lnTo>
                  <a:pt x="1991160" y="936456"/>
                </a:lnTo>
                <a:lnTo>
                  <a:pt x="1991828" y="936809"/>
                </a:lnTo>
                <a:lnTo>
                  <a:pt x="2025968" y="959291"/>
                </a:lnTo>
                <a:lnTo>
                  <a:pt x="1995971" y="938999"/>
                </a:lnTo>
                <a:lnTo>
                  <a:pt x="2014538" y="948814"/>
                </a:lnTo>
                <a:cubicBezTo>
                  <a:pt x="2028825" y="959291"/>
                  <a:pt x="2041208" y="969769"/>
                  <a:pt x="2051685" y="981199"/>
                </a:cubicBezTo>
                <a:cubicBezTo>
                  <a:pt x="2085023" y="1017394"/>
                  <a:pt x="2106930" y="1055494"/>
                  <a:pt x="2130743" y="1085974"/>
                </a:cubicBezTo>
                <a:cubicBezTo>
                  <a:pt x="2143125" y="1101214"/>
                  <a:pt x="2154555" y="1114549"/>
                  <a:pt x="2166938" y="1123121"/>
                </a:cubicBezTo>
                <a:cubicBezTo>
                  <a:pt x="2179320" y="1131694"/>
                  <a:pt x="2192655" y="1138361"/>
                  <a:pt x="2206943" y="1140266"/>
                </a:cubicBezTo>
                <a:cubicBezTo>
                  <a:pt x="2221230" y="1142171"/>
                  <a:pt x="2238375" y="1142171"/>
                  <a:pt x="2251710" y="1138361"/>
                </a:cubicBezTo>
                <a:cubicBezTo>
                  <a:pt x="2265045" y="1134551"/>
                  <a:pt x="2278380" y="1126931"/>
                  <a:pt x="2290763" y="1116454"/>
                </a:cubicBezTo>
                <a:cubicBezTo>
                  <a:pt x="2303146" y="1105500"/>
                  <a:pt x="2314814" y="1091451"/>
                  <a:pt x="2326482" y="1075853"/>
                </a:cubicBezTo>
                <a:lnTo>
                  <a:pt x="2333958" y="1065412"/>
                </a:lnTo>
                <a:lnTo>
                  <a:pt x="2312044" y="1096935"/>
                </a:lnTo>
                <a:lnTo>
                  <a:pt x="2310872" y="1098265"/>
                </a:lnTo>
                <a:lnTo>
                  <a:pt x="2298145" y="1111215"/>
                </a:lnTo>
                <a:cubicBezTo>
                  <a:pt x="2292906" y="1116454"/>
                  <a:pt x="2287429" y="1121693"/>
                  <a:pt x="2283143" y="1125026"/>
                </a:cubicBezTo>
                <a:cubicBezTo>
                  <a:pt x="2289096" y="1120978"/>
                  <a:pt x="2294990" y="1115680"/>
                  <a:pt x="2300481" y="1110054"/>
                </a:cubicBezTo>
                <a:lnTo>
                  <a:pt x="2310872" y="1098265"/>
                </a:lnTo>
                <a:lnTo>
                  <a:pt x="2311718" y="1097404"/>
                </a:lnTo>
                <a:lnTo>
                  <a:pt x="2312044" y="1096935"/>
                </a:lnTo>
                <a:lnTo>
                  <a:pt x="2315409" y="1093118"/>
                </a:lnTo>
                <a:cubicBezTo>
                  <a:pt x="2324100" y="1082402"/>
                  <a:pt x="2329815" y="1074068"/>
                  <a:pt x="2329815" y="1075496"/>
                </a:cubicBezTo>
                <a:cubicBezTo>
                  <a:pt x="2337435" y="1065019"/>
                  <a:pt x="2338388" y="1062161"/>
                  <a:pt x="2344103" y="1053589"/>
                </a:cubicBezTo>
                <a:cubicBezTo>
                  <a:pt x="2353628" y="1040254"/>
                  <a:pt x="2358390" y="1032634"/>
                  <a:pt x="2360295" y="1029776"/>
                </a:cubicBezTo>
                <a:cubicBezTo>
                  <a:pt x="2362200" y="1026919"/>
                  <a:pt x="2361248" y="1028824"/>
                  <a:pt x="2358390" y="1032634"/>
                </a:cubicBezTo>
                <a:cubicBezTo>
                  <a:pt x="2352675" y="1040254"/>
                  <a:pt x="2340293" y="1057399"/>
                  <a:pt x="2333625" y="1066924"/>
                </a:cubicBezTo>
                <a:cubicBezTo>
                  <a:pt x="2336483" y="1062637"/>
                  <a:pt x="2343388" y="1053113"/>
                  <a:pt x="2350294" y="1043349"/>
                </a:cubicBezTo>
                <a:lnTo>
                  <a:pt x="2357597" y="1032395"/>
                </a:lnTo>
                <a:lnTo>
                  <a:pt x="2358876" y="1030608"/>
                </a:lnTo>
                <a:lnTo>
                  <a:pt x="2406968" y="970721"/>
                </a:lnTo>
                <a:lnTo>
                  <a:pt x="2432685" y="950279"/>
                </a:lnTo>
                <a:lnTo>
                  <a:pt x="2432685" y="951671"/>
                </a:lnTo>
                <a:cubicBezTo>
                  <a:pt x="2455545" y="935479"/>
                  <a:pt x="2481263" y="924049"/>
                  <a:pt x="2506980" y="919286"/>
                </a:cubicBezTo>
                <a:lnTo>
                  <a:pt x="2540634" y="919286"/>
                </a:lnTo>
                <a:lnTo>
                  <a:pt x="2586662" y="924597"/>
                </a:lnTo>
                <a:lnTo>
                  <a:pt x="2628900" y="940241"/>
                </a:lnTo>
                <a:lnTo>
                  <a:pt x="2664189" y="965202"/>
                </a:lnTo>
                <a:lnTo>
                  <a:pt x="2677960" y="977871"/>
                </a:lnTo>
                <a:lnTo>
                  <a:pt x="2692718" y="992629"/>
                </a:lnTo>
                <a:lnTo>
                  <a:pt x="2690367" y="989354"/>
                </a:lnTo>
                <a:lnTo>
                  <a:pt x="2708434" y="1009893"/>
                </a:lnTo>
                <a:lnTo>
                  <a:pt x="2714976" y="1019745"/>
                </a:lnTo>
                <a:lnTo>
                  <a:pt x="2714625" y="1019299"/>
                </a:lnTo>
                <a:lnTo>
                  <a:pt x="2715470" y="1020490"/>
                </a:lnTo>
                <a:lnTo>
                  <a:pt x="2727960" y="1039301"/>
                </a:lnTo>
                <a:cubicBezTo>
                  <a:pt x="2727008" y="1038349"/>
                  <a:pt x="2712720" y="1017394"/>
                  <a:pt x="2703195" y="1005011"/>
                </a:cubicBezTo>
                <a:cubicBezTo>
                  <a:pt x="2708910" y="1013584"/>
                  <a:pt x="2712720" y="1020251"/>
                  <a:pt x="2722245" y="1032634"/>
                </a:cubicBezTo>
                <a:cubicBezTo>
                  <a:pt x="2716530" y="1026919"/>
                  <a:pt x="2724150" y="1038349"/>
                  <a:pt x="2733675" y="1052636"/>
                </a:cubicBezTo>
                <a:cubicBezTo>
                  <a:pt x="2743200" y="1066924"/>
                  <a:pt x="2755583" y="1084069"/>
                  <a:pt x="2761298" y="1090736"/>
                </a:cubicBezTo>
                <a:cubicBezTo>
                  <a:pt x="2763203" y="1090736"/>
                  <a:pt x="2753678" y="1081211"/>
                  <a:pt x="2751773" y="1076449"/>
                </a:cubicBezTo>
                <a:cubicBezTo>
                  <a:pt x="2750820" y="1078354"/>
                  <a:pt x="2742248" y="1063114"/>
                  <a:pt x="2728913" y="1044064"/>
                </a:cubicBezTo>
                <a:cubicBezTo>
                  <a:pt x="2727960" y="1042159"/>
                  <a:pt x="2733675" y="1048826"/>
                  <a:pt x="2737485" y="1054541"/>
                </a:cubicBezTo>
                <a:cubicBezTo>
                  <a:pt x="2737485" y="1054541"/>
                  <a:pt x="2734628" y="1049779"/>
                  <a:pt x="2732723" y="1046921"/>
                </a:cubicBezTo>
                <a:cubicBezTo>
                  <a:pt x="2749868" y="1072639"/>
                  <a:pt x="2765108" y="1092641"/>
                  <a:pt x="2774633" y="1104071"/>
                </a:cubicBezTo>
                <a:cubicBezTo>
                  <a:pt x="2767013" y="1095499"/>
                  <a:pt x="2767013" y="1097404"/>
                  <a:pt x="2765108" y="1096451"/>
                </a:cubicBezTo>
                <a:cubicBezTo>
                  <a:pt x="2772728" y="1106929"/>
                  <a:pt x="2781300" y="1118359"/>
                  <a:pt x="2788920" y="1125979"/>
                </a:cubicBezTo>
                <a:cubicBezTo>
                  <a:pt x="2790825" y="1127884"/>
                  <a:pt x="2792730" y="1129789"/>
                  <a:pt x="2793683" y="1131694"/>
                </a:cubicBezTo>
                <a:cubicBezTo>
                  <a:pt x="2795588" y="1133599"/>
                  <a:pt x="2796540" y="1134551"/>
                  <a:pt x="2797493" y="1135504"/>
                </a:cubicBezTo>
                <a:cubicBezTo>
                  <a:pt x="2799398" y="1138361"/>
                  <a:pt x="2801303" y="1140266"/>
                  <a:pt x="2800350" y="1141219"/>
                </a:cubicBezTo>
                <a:cubicBezTo>
                  <a:pt x="2797493" y="1138361"/>
                  <a:pt x="2794635" y="1136456"/>
                  <a:pt x="2791778" y="1133599"/>
                </a:cubicBezTo>
                <a:cubicBezTo>
                  <a:pt x="2788920" y="1130741"/>
                  <a:pt x="2787015" y="1127884"/>
                  <a:pt x="2784158" y="1125026"/>
                </a:cubicBezTo>
                <a:cubicBezTo>
                  <a:pt x="2778443" y="1118359"/>
                  <a:pt x="2771775" y="1111691"/>
                  <a:pt x="2761298" y="1098356"/>
                </a:cubicBezTo>
                <a:lnTo>
                  <a:pt x="2761675" y="1099410"/>
                </a:lnTo>
                <a:lnTo>
                  <a:pt x="2753678" y="1088831"/>
                </a:lnTo>
                <a:cubicBezTo>
                  <a:pt x="2747010" y="1076449"/>
                  <a:pt x="2737485" y="1064066"/>
                  <a:pt x="2732723" y="1057399"/>
                </a:cubicBezTo>
                <a:cubicBezTo>
                  <a:pt x="2739867" y="1068829"/>
                  <a:pt x="2745344" y="1077640"/>
                  <a:pt x="2751058" y="1086093"/>
                </a:cubicBezTo>
                <a:lnTo>
                  <a:pt x="2762323" y="1101225"/>
                </a:lnTo>
                <a:lnTo>
                  <a:pt x="2764275" y="1106691"/>
                </a:lnTo>
                <a:cubicBezTo>
                  <a:pt x="2767965" y="1112406"/>
                  <a:pt x="2774157" y="1120264"/>
                  <a:pt x="2782253" y="1127884"/>
                </a:cubicBezTo>
                <a:cubicBezTo>
                  <a:pt x="2783205" y="1129789"/>
                  <a:pt x="2767013" y="1112644"/>
                  <a:pt x="2775585" y="1123121"/>
                </a:cubicBezTo>
                <a:cubicBezTo>
                  <a:pt x="2774633" y="1124074"/>
                  <a:pt x="2765108" y="1112644"/>
                  <a:pt x="2762250" y="1108834"/>
                </a:cubicBezTo>
                <a:cubicBezTo>
                  <a:pt x="2772728" y="1119311"/>
                  <a:pt x="2762250" y="1106929"/>
                  <a:pt x="2752725" y="1095499"/>
                </a:cubicBezTo>
                <a:cubicBezTo>
                  <a:pt x="2755583" y="1101214"/>
                  <a:pt x="2756535" y="1105024"/>
                  <a:pt x="2768918" y="1119311"/>
                </a:cubicBezTo>
                <a:cubicBezTo>
                  <a:pt x="2764156" y="1115025"/>
                  <a:pt x="2763679" y="1115263"/>
                  <a:pt x="2763679" y="1115978"/>
                </a:cubicBezTo>
                <a:lnTo>
                  <a:pt x="2762175" y="1115676"/>
                </a:lnTo>
                <a:lnTo>
                  <a:pt x="2762250" y="1115501"/>
                </a:lnTo>
                <a:lnTo>
                  <a:pt x="2759775" y="1113026"/>
                </a:lnTo>
                <a:lnTo>
                  <a:pt x="2753678" y="1103119"/>
                </a:lnTo>
                <a:cubicBezTo>
                  <a:pt x="2751773" y="1100261"/>
                  <a:pt x="2750820" y="1097404"/>
                  <a:pt x="2746058" y="1090736"/>
                </a:cubicBezTo>
                <a:cubicBezTo>
                  <a:pt x="2736533" y="1081211"/>
                  <a:pt x="2759393" y="1110739"/>
                  <a:pt x="2748915" y="1099309"/>
                </a:cubicBezTo>
                <a:cubicBezTo>
                  <a:pt x="2749868" y="1100261"/>
                  <a:pt x="2752725" y="1104071"/>
                  <a:pt x="2755583" y="1108834"/>
                </a:cubicBezTo>
                <a:lnTo>
                  <a:pt x="2759775" y="1113026"/>
                </a:lnTo>
                <a:lnTo>
                  <a:pt x="2761298" y="1115501"/>
                </a:lnTo>
                <a:lnTo>
                  <a:pt x="2762175" y="1115676"/>
                </a:lnTo>
                <a:lnTo>
                  <a:pt x="2761179" y="1118001"/>
                </a:lnTo>
                <a:cubicBezTo>
                  <a:pt x="2763203" y="1121454"/>
                  <a:pt x="2767966" y="1127408"/>
                  <a:pt x="2776538" y="1135504"/>
                </a:cubicBezTo>
                <a:cubicBezTo>
                  <a:pt x="2778443" y="1138361"/>
                  <a:pt x="2767013" y="1132646"/>
                  <a:pt x="2778443" y="1140266"/>
                </a:cubicBezTo>
                <a:cubicBezTo>
                  <a:pt x="2783205" y="1144076"/>
                  <a:pt x="2780348" y="1143124"/>
                  <a:pt x="2776538" y="1140266"/>
                </a:cubicBezTo>
                <a:cubicBezTo>
                  <a:pt x="2772728" y="1137409"/>
                  <a:pt x="2767013" y="1132646"/>
                  <a:pt x="2765108" y="1129789"/>
                </a:cubicBezTo>
                <a:cubicBezTo>
                  <a:pt x="2771775" y="1138361"/>
                  <a:pt x="2772728" y="1143124"/>
                  <a:pt x="2784158" y="1152649"/>
                </a:cubicBezTo>
                <a:cubicBezTo>
                  <a:pt x="2783205" y="1152649"/>
                  <a:pt x="2782253" y="1151696"/>
                  <a:pt x="2779395" y="1150744"/>
                </a:cubicBezTo>
                <a:cubicBezTo>
                  <a:pt x="2777490" y="1148839"/>
                  <a:pt x="2773680" y="1146934"/>
                  <a:pt x="2769870" y="1143124"/>
                </a:cubicBezTo>
                <a:cubicBezTo>
                  <a:pt x="2769870" y="1145981"/>
                  <a:pt x="2769870" y="1146934"/>
                  <a:pt x="2777490" y="1154554"/>
                </a:cubicBezTo>
                <a:cubicBezTo>
                  <a:pt x="2767013" y="1145981"/>
                  <a:pt x="2765108" y="1145981"/>
                  <a:pt x="2753678" y="1134551"/>
                </a:cubicBezTo>
                <a:cubicBezTo>
                  <a:pt x="2756535" y="1138361"/>
                  <a:pt x="2757488" y="1140266"/>
                  <a:pt x="2760345" y="1143124"/>
                </a:cubicBezTo>
                <a:cubicBezTo>
                  <a:pt x="2763203" y="1145981"/>
                  <a:pt x="2766060" y="1148839"/>
                  <a:pt x="2771775" y="1153601"/>
                </a:cubicBezTo>
                <a:cubicBezTo>
                  <a:pt x="2755583" y="1142171"/>
                  <a:pt x="2780348" y="1163126"/>
                  <a:pt x="2776538" y="1161221"/>
                </a:cubicBezTo>
                <a:cubicBezTo>
                  <a:pt x="2787015" y="1167889"/>
                  <a:pt x="2796540" y="1172651"/>
                  <a:pt x="2808923" y="1178366"/>
                </a:cubicBezTo>
                <a:cubicBezTo>
                  <a:pt x="2812733" y="1180271"/>
                  <a:pt x="2807018" y="1178366"/>
                  <a:pt x="2800350" y="1175509"/>
                </a:cubicBezTo>
                <a:cubicBezTo>
                  <a:pt x="2793683" y="1172651"/>
                  <a:pt x="2786063" y="1167889"/>
                  <a:pt x="2784158" y="1167889"/>
                </a:cubicBezTo>
                <a:cubicBezTo>
                  <a:pt x="2787968" y="1171699"/>
                  <a:pt x="2804160" y="1179319"/>
                  <a:pt x="2807970" y="1181224"/>
                </a:cubicBezTo>
                <a:cubicBezTo>
                  <a:pt x="2801303" y="1180271"/>
                  <a:pt x="2786063" y="1171699"/>
                  <a:pt x="2786063" y="1172651"/>
                </a:cubicBezTo>
                <a:cubicBezTo>
                  <a:pt x="2798445" y="1181224"/>
                  <a:pt x="2801303" y="1184081"/>
                  <a:pt x="2807018" y="1188844"/>
                </a:cubicBezTo>
                <a:cubicBezTo>
                  <a:pt x="2809875" y="1190749"/>
                  <a:pt x="2813685" y="1193606"/>
                  <a:pt x="2819400" y="1195511"/>
                </a:cubicBezTo>
                <a:cubicBezTo>
                  <a:pt x="2825115" y="1198369"/>
                  <a:pt x="2834640" y="1200274"/>
                  <a:pt x="2847023" y="1201226"/>
                </a:cubicBezTo>
                <a:cubicBezTo>
                  <a:pt x="2848928" y="1202179"/>
                  <a:pt x="2847975" y="1203131"/>
                  <a:pt x="2856548" y="1204084"/>
                </a:cubicBezTo>
                <a:cubicBezTo>
                  <a:pt x="2852738" y="1203131"/>
                  <a:pt x="2846070" y="1203131"/>
                  <a:pt x="2839403" y="1203131"/>
                </a:cubicBezTo>
                <a:cubicBezTo>
                  <a:pt x="2832735" y="1202179"/>
                  <a:pt x="2825115" y="1201226"/>
                  <a:pt x="2822258" y="1200274"/>
                </a:cubicBezTo>
                <a:cubicBezTo>
                  <a:pt x="2822258" y="1201226"/>
                  <a:pt x="2828925" y="1203131"/>
                  <a:pt x="2842260" y="1205036"/>
                </a:cubicBezTo>
                <a:cubicBezTo>
                  <a:pt x="2835593" y="1205989"/>
                  <a:pt x="2823210" y="1202179"/>
                  <a:pt x="2817495" y="1200274"/>
                </a:cubicBezTo>
                <a:cubicBezTo>
                  <a:pt x="2800350" y="1196464"/>
                  <a:pt x="2800350" y="1196464"/>
                  <a:pt x="2796540" y="1196464"/>
                </a:cubicBezTo>
                <a:lnTo>
                  <a:pt x="2784932" y="1189499"/>
                </a:lnTo>
                <a:lnTo>
                  <a:pt x="2790111" y="1191463"/>
                </a:lnTo>
                <a:cubicBezTo>
                  <a:pt x="2787968" y="1190273"/>
                  <a:pt x="2783682" y="1187891"/>
                  <a:pt x="2784158" y="1186939"/>
                </a:cubicBezTo>
                <a:cubicBezTo>
                  <a:pt x="2784158" y="1187891"/>
                  <a:pt x="2771775" y="1180271"/>
                  <a:pt x="2774633" y="1183129"/>
                </a:cubicBezTo>
                <a:lnTo>
                  <a:pt x="2777488" y="1185033"/>
                </a:lnTo>
                <a:lnTo>
                  <a:pt x="2753678" y="1170746"/>
                </a:lnTo>
                <a:cubicBezTo>
                  <a:pt x="2743200" y="1162174"/>
                  <a:pt x="2734628" y="1155506"/>
                  <a:pt x="2728913" y="1150744"/>
                </a:cubicBezTo>
                <a:cubicBezTo>
                  <a:pt x="2727960" y="1150744"/>
                  <a:pt x="2736533" y="1160269"/>
                  <a:pt x="2746058" y="1168841"/>
                </a:cubicBezTo>
                <a:cubicBezTo>
                  <a:pt x="2750820" y="1172651"/>
                  <a:pt x="2750820" y="1171699"/>
                  <a:pt x="2747010" y="1167889"/>
                </a:cubicBezTo>
                <a:cubicBezTo>
                  <a:pt x="2749868" y="1169794"/>
                  <a:pt x="2756535" y="1175509"/>
                  <a:pt x="2761298" y="1179319"/>
                </a:cubicBezTo>
                <a:cubicBezTo>
                  <a:pt x="2766060" y="1183129"/>
                  <a:pt x="2768918" y="1185986"/>
                  <a:pt x="2762250" y="1182176"/>
                </a:cubicBezTo>
                <a:cubicBezTo>
                  <a:pt x="2778443" y="1192654"/>
                  <a:pt x="2779395" y="1193606"/>
                  <a:pt x="2794635" y="1201226"/>
                </a:cubicBezTo>
                <a:cubicBezTo>
                  <a:pt x="2793683" y="1202179"/>
                  <a:pt x="2783205" y="1196464"/>
                  <a:pt x="2766060" y="1185986"/>
                </a:cubicBezTo>
                <a:cubicBezTo>
                  <a:pt x="2791778" y="1202179"/>
                  <a:pt x="2762250" y="1185986"/>
                  <a:pt x="2751773" y="1178366"/>
                </a:cubicBezTo>
                <a:cubicBezTo>
                  <a:pt x="2751773" y="1179319"/>
                  <a:pt x="2755821" y="1182652"/>
                  <a:pt x="2758202" y="1184795"/>
                </a:cubicBezTo>
                <a:lnTo>
                  <a:pt x="2756404" y="1184436"/>
                </a:lnTo>
                <a:lnTo>
                  <a:pt x="2736533" y="1169794"/>
                </a:lnTo>
                <a:cubicBezTo>
                  <a:pt x="2727008" y="1161221"/>
                  <a:pt x="2719388" y="1152649"/>
                  <a:pt x="2709863" y="1141219"/>
                </a:cubicBezTo>
                <a:cubicBezTo>
                  <a:pt x="2713673" y="1146934"/>
                  <a:pt x="2719388" y="1154554"/>
                  <a:pt x="2706053" y="1138361"/>
                </a:cubicBezTo>
                <a:cubicBezTo>
                  <a:pt x="2705100" y="1137409"/>
                  <a:pt x="2699385" y="1132646"/>
                  <a:pt x="2707958" y="1143124"/>
                </a:cubicBezTo>
                <a:cubicBezTo>
                  <a:pt x="2705100" y="1141219"/>
                  <a:pt x="2700338" y="1135504"/>
                  <a:pt x="2695575" y="1127884"/>
                </a:cubicBezTo>
                <a:cubicBezTo>
                  <a:pt x="2697480" y="1132646"/>
                  <a:pt x="2708910" y="1145029"/>
                  <a:pt x="2706053" y="1145029"/>
                </a:cubicBezTo>
                <a:cubicBezTo>
                  <a:pt x="2692718" y="1128836"/>
                  <a:pt x="2687955" y="1120264"/>
                  <a:pt x="2682240" y="1112644"/>
                </a:cubicBezTo>
                <a:cubicBezTo>
                  <a:pt x="2677478" y="1104071"/>
                  <a:pt x="2671763" y="1095499"/>
                  <a:pt x="2660333" y="1080259"/>
                </a:cubicBezTo>
                <a:cubicBezTo>
                  <a:pt x="2660333" y="1078354"/>
                  <a:pt x="2667953" y="1090736"/>
                  <a:pt x="2668905" y="1090736"/>
                </a:cubicBezTo>
                <a:cubicBezTo>
                  <a:pt x="2653665" y="1068829"/>
                  <a:pt x="2642235" y="1055494"/>
                  <a:pt x="2629853" y="1043111"/>
                </a:cubicBezTo>
                <a:cubicBezTo>
                  <a:pt x="2617470" y="1030729"/>
                  <a:pt x="2605088" y="1019299"/>
                  <a:pt x="2586990" y="1010726"/>
                </a:cubicBezTo>
                <a:cubicBezTo>
                  <a:pt x="2589848" y="1010726"/>
                  <a:pt x="2583180" y="1006916"/>
                  <a:pt x="2575560" y="1005011"/>
                </a:cubicBezTo>
                <a:cubicBezTo>
                  <a:pt x="2573655" y="1004059"/>
                  <a:pt x="2571750" y="1004059"/>
                  <a:pt x="2570798" y="1003106"/>
                </a:cubicBezTo>
                <a:cubicBezTo>
                  <a:pt x="2568893" y="1003106"/>
                  <a:pt x="2567940" y="1003106"/>
                  <a:pt x="2566035" y="1002154"/>
                </a:cubicBezTo>
                <a:cubicBezTo>
                  <a:pt x="2563178" y="1002154"/>
                  <a:pt x="2562225" y="1002154"/>
                  <a:pt x="2564130" y="1003106"/>
                </a:cubicBezTo>
                <a:cubicBezTo>
                  <a:pt x="2553653" y="1000249"/>
                  <a:pt x="2545080" y="1000249"/>
                  <a:pt x="2539365" y="1000249"/>
                </a:cubicBezTo>
                <a:cubicBezTo>
                  <a:pt x="2536508" y="1000249"/>
                  <a:pt x="2533650" y="1000249"/>
                  <a:pt x="2531745" y="1000249"/>
                </a:cubicBezTo>
                <a:cubicBezTo>
                  <a:pt x="2529840" y="1000249"/>
                  <a:pt x="2527935" y="1001201"/>
                  <a:pt x="2525078" y="1001201"/>
                </a:cubicBezTo>
                <a:cubicBezTo>
                  <a:pt x="2523173" y="1001201"/>
                  <a:pt x="2521268" y="1002154"/>
                  <a:pt x="2518410" y="1002154"/>
                </a:cubicBezTo>
                <a:cubicBezTo>
                  <a:pt x="2516505" y="1003106"/>
                  <a:pt x="2513648" y="1003106"/>
                  <a:pt x="2510790" y="1004059"/>
                </a:cubicBezTo>
                <a:cubicBezTo>
                  <a:pt x="2505075" y="1005964"/>
                  <a:pt x="2497455" y="1009774"/>
                  <a:pt x="2486978" y="1016441"/>
                </a:cubicBezTo>
                <a:cubicBezTo>
                  <a:pt x="2492693" y="1013584"/>
                  <a:pt x="2501265" y="1008821"/>
                  <a:pt x="2514600" y="1005011"/>
                </a:cubicBezTo>
                <a:cubicBezTo>
                  <a:pt x="2512695" y="1005964"/>
                  <a:pt x="2509838" y="1007869"/>
                  <a:pt x="2506028" y="1008821"/>
                </a:cubicBezTo>
                <a:cubicBezTo>
                  <a:pt x="2502218" y="1010726"/>
                  <a:pt x="2498408" y="1012631"/>
                  <a:pt x="2493645" y="1015489"/>
                </a:cubicBezTo>
                <a:cubicBezTo>
                  <a:pt x="2485073" y="1021204"/>
                  <a:pt x="2474595" y="1028824"/>
                  <a:pt x="2465070" y="1039301"/>
                </a:cubicBezTo>
                <a:cubicBezTo>
                  <a:pt x="2468880" y="1034539"/>
                  <a:pt x="2468880" y="1033586"/>
                  <a:pt x="2467928" y="1035491"/>
                </a:cubicBezTo>
                <a:cubicBezTo>
                  <a:pt x="2466023" y="1037396"/>
                  <a:pt x="2462213" y="1041206"/>
                  <a:pt x="2457450" y="1046921"/>
                </a:cubicBezTo>
                <a:cubicBezTo>
                  <a:pt x="2457450" y="1046921"/>
                  <a:pt x="2460308" y="1044064"/>
                  <a:pt x="2463165" y="1041206"/>
                </a:cubicBezTo>
                <a:cubicBezTo>
                  <a:pt x="2447925" y="1058351"/>
                  <a:pt x="2433638" y="1079306"/>
                  <a:pt x="2417445" y="1103119"/>
                </a:cubicBezTo>
                <a:cubicBezTo>
                  <a:pt x="2400300" y="1126931"/>
                  <a:pt x="2382203" y="1153601"/>
                  <a:pt x="2354580" y="1178366"/>
                </a:cubicBezTo>
                <a:cubicBezTo>
                  <a:pt x="2341245" y="1190749"/>
                  <a:pt x="2325053" y="1202179"/>
                  <a:pt x="2306003" y="1211704"/>
                </a:cubicBezTo>
                <a:cubicBezTo>
                  <a:pt x="2287905" y="1220276"/>
                  <a:pt x="2266950" y="1226944"/>
                  <a:pt x="2246948" y="1228849"/>
                </a:cubicBezTo>
                <a:cubicBezTo>
                  <a:pt x="2226945" y="1230754"/>
                  <a:pt x="2206943" y="1230754"/>
                  <a:pt x="2186940" y="1226944"/>
                </a:cubicBezTo>
                <a:cubicBezTo>
                  <a:pt x="2166938" y="1223134"/>
                  <a:pt x="2145983" y="1214561"/>
                  <a:pt x="2128838" y="1204084"/>
                </a:cubicBezTo>
                <a:cubicBezTo>
                  <a:pt x="2127885" y="1203131"/>
                  <a:pt x="2134553" y="1205989"/>
                  <a:pt x="2134553" y="1205989"/>
                </a:cubicBezTo>
                <a:cubicBezTo>
                  <a:pt x="2119313" y="1197416"/>
                  <a:pt x="2106930" y="1186939"/>
                  <a:pt x="2098358" y="1179319"/>
                </a:cubicBezTo>
                <a:cubicBezTo>
                  <a:pt x="2089785" y="1171699"/>
                  <a:pt x="2084070" y="1165031"/>
                  <a:pt x="2081213" y="1162174"/>
                </a:cubicBezTo>
                <a:cubicBezTo>
                  <a:pt x="2078355" y="1159316"/>
                  <a:pt x="2078355" y="1160269"/>
                  <a:pt x="2083118" y="1165031"/>
                </a:cubicBezTo>
                <a:cubicBezTo>
                  <a:pt x="2087880" y="1169794"/>
                  <a:pt x="2096453" y="1180271"/>
                  <a:pt x="2114550" y="1193606"/>
                </a:cubicBezTo>
                <a:cubicBezTo>
                  <a:pt x="2113598" y="1193606"/>
                  <a:pt x="2100263" y="1184081"/>
                  <a:pt x="2087880" y="1171699"/>
                </a:cubicBezTo>
                <a:cubicBezTo>
                  <a:pt x="2075498" y="1159316"/>
                  <a:pt x="2064068" y="1145029"/>
                  <a:pt x="2057400" y="1137409"/>
                </a:cubicBezTo>
                <a:cubicBezTo>
                  <a:pt x="2068830" y="1150744"/>
                  <a:pt x="2057400" y="1135504"/>
                  <a:pt x="2052638" y="1127884"/>
                </a:cubicBezTo>
                <a:cubicBezTo>
                  <a:pt x="2043113" y="1118359"/>
                  <a:pt x="2030730" y="1098356"/>
                  <a:pt x="2014538" y="1076449"/>
                </a:cubicBezTo>
                <a:cubicBezTo>
                  <a:pt x="2019300" y="1081211"/>
                  <a:pt x="2024063" y="1089784"/>
                  <a:pt x="2030730" y="1097404"/>
                </a:cubicBezTo>
                <a:cubicBezTo>
                  <a:pt x="2026920" y="1089784"/>
                  <a:pt x="2010728" y="1068829"/>
                  <a:pt x="2005965" y="1062161"/>
                </a:cubicBezTo>
                <a:cubicBezTo>
                  <a:pt x="2005965" y="1063114"/>
                  <a:pt x="2009775" y="1068829"/>
                  <a:pt x="2012633" y="1072639"/>
                </a:cubicBezTo>
                <a:cubicBezTo>
                  <a:pt x="2011680" y="1072639"/>
                  <a:pt x="2002155" y="1058351"/>
                  <a:pt x="1997393" y="1053589"/>
                </a:cubicBezTo>
                <a:cubicBezTo>
                  <a:pt x="1998345" y="1053589"/>
                  <a:pt x="2000250" y="1056446"/>
                  <a:pt x="2000250" y="1056446"/>
                </a:cubicBezTo>
                <a:cubicBezTo>
                  <a:pt x="1986915" y="1039301"/>
                  <a:pt x="1976438" y="1029776"/>
                  <a:pt x="1966913" y="1022156"/>
                </a:cubicBezTo>
                <a:cubicBezTo>
                  <a:pt x="1957388" y="1014536"/>
                  <a:pt x="1947863" y="1009774"/>
                  <a:pt x="1934528" y="1005011"/>
                </a:cubicBezTo>
                <a:cubicBezTo>
                  <a:pt x="1929765" y="1004059"/>
                  <a:pt x="1935480" y="1005964"/>
                  <a:pt x="1934528" y="1005964"/>
                </a:cubicBezTo>
                <a:lnTo>
                  <a:pt x="1924342" y="1003781"/>
                </a:lnTo>
                <a:lnTo>
                  <a:pt x="1929765" y="1004059"/>
                </a:lnTo>
                <a:lnTo>
                  <a:pt x="1923330" y="1003564"/>
                </a:lnTo>
                <a:lnTo>
                  <a:pt x="1921193" y="1003106"/>
                </a:lnTo>
                <a:cubicBezTo>
                  <a:pt x="1917383" y="1003106"/>
                  <a:pt x="1913573" y="1003106"/>
                  <a:pt x="1905000" y="1002154"/>
                </a:cubicBezTo>
                <a:lnTo>
                  <a:pt x="1923330" y="1003564"/>
                </a:lnTo>
                <a:lnTo>
                  <a:pt x="1924342" y="1003781"/>
                </a:lnTo>
                <a:lnTo>
                  <a:pt x="1892618" y="1002154"/>
                </a:lnTo>
                <a:lnTo>
                  <a:pt x="1885001" y="1004772"/>
                </a:lnTo>
                <a:lnTo>
                  <a:pt x="1886903" y="1004059"/>
                </a:lnTo>
                <a:cubicBezTo>
                  <a:pt x="1884045" y="1005011"/>
                  <a:pt x="1878330" y="1005964"/>
                  <a:pt x="1873568" y="1007869"/>
                </a:cubicBezTo>
                <a:cubicBezTo>
                  <a:pt x="1868805" y="1009774"/>
                  <a:pt x="1864043" y="1011679"/>
                  <a:pt x="1862138" y="1012631"/>
                </a:cubicBezTo>
                <a:lnTo>
                  <a:pt x="1885001" y="1004772"/>
                </a:lnTo>
                <a:lnTo>
                  <a:pt x="1864043" y="1012631"/>
                </a:lnTo>
                <a:cubicBezTo>
                  <a:pt x="1855470" y="1017394"/>
                  <a:pt x="1845945" y="1024061"/>
                  <a:pt x="1839278" y="1030729"/>
                </a:cubicBezTo>
                <a:cubicBezTo>
                  <a:pt x="1844040" y="1025014"/>
                  <a:pt x="1841183" y="1027871"/>
                  <a:pt x="1835468" y="1032634"/>
                </a:cubicBezTo>
                <a:cubicBezTo>
                  <a:pt x="1830705" y="1037396"/>
                  <a:pt x="1824038" y="1045969"/>
                  <a:pt x="1823085" y="1045969"/>
                </a:cubicBezTo>
                <a:cubicBezTo>
                  <a:pt x="1817370" y="1052636"/>
                  <a:pt x="1826895" y="1043111"/>
                  <a:pt x="1821180" y="1049779"/>
                </a:cubicBezTo>
                <a:cubicBezTo>
                  <a:pt x="1810703" y="1062161"/>
                  <a:pt x="1803083" y="1072639"/>
                  <a:pt x="1795463" y="1085021"/>
                </a:cubicBezTo>
                <a:cubicBezTo>
                  <a:pt x="1787843" y="1096451"/>
                  <a:pt x="1779270" y="1108834"/>
                  <a:pt x="1767840" y="1124074"/>
                </a:cubicBezTo>
                <a:cubicBezTo>
                  <a:pt x="1773555" y="1114549"/>
                  <a:pt x="1780223" y="1105976"/>
                  <a:pt x="1785938" y="1097404"/>
                </a:cubicBezTo>
                <a:cubicBezTo>
                  <a:pt x="1778318" y="1106929"/>
                  <a:pt x="1773555" y="1114549"/>
                  <a:pt x="1766888" y="1125026"/>
                </a:cubicBezTo>
                <a:lnTo>
                  <a:pt x="1758530" y="1135474"/>
                </a:lnTo>
                <a:lnTo>
                  <a:pt x="1771650" y="1117406"/>
                </a:lnTo>
                <a:cubicBezTo>
                  <a:pt x="1757363" y="1135504"/>
                  <a:pt x="1746885" y="1149791"/>
                  <a:pt x="1738313" y="1160269"/>
                </a:cubicBezTo>
                <a:lnTo>
                  <a:pt x="1751992" y="1143647"/>
                </a:lnTo>
                <a:lnTo>
                  <a:pt x="1737342" y="1161959"/>
                </a:lnTo>
                <a:lnTo>
                  <a:pt x="1706351" y="1192261"/>
                </a:lnTo>
                <a:lnTo>
                  <a:pt x="1695090" y="1199098"/>
                </a:lnTo>
                <a:lnTo>
                  <a:pt x="1654919" y="1221415"/>
                </a:lnTo>
                <a:lnTo>
                  <a:pt x="1628793" y="1227042"/>
                </a:lnTo>
                <a:lnTo>
                  <a:pt x="1615590" y="1229636"/>
                </a:lnTo>
                <a:lnTo>
                  <a:pt x="1586645" y="1231655"/>
                </a:lnTo>
                <a:lnTo>
                  <a:pt x="1553289" y="1229184"/>
                </a:lnTo>
                <a:lnTo>
                  <a:pt x="1548351" y="1228698"/>
                </a:lnTo>
                <a:lnTo>
                  <a:pt x="1514076" y="1216227"/>
                </a:lnTo>
                <a:lnTo>
                  <a:pt x="1513519" y="1215978"/>
                </a:lnTo>
                <a:lnTo>
                  <a:pt x="1484619" y="1200053"/>
                </a:lnTo>
                <a:lnTo>
                  <a:pt x="1482622" y="1198588"/>
                </a:lnTo>
                <a:lnTo>
                  <a:pt x="1465580" y="1185669"/>
                </a:lnTo>
                <a:lnTo>
                  <a:pt x="1449615" y="1171112"/>
                </a:lnTo>
                <a:lnTo>
                  <a:pt x="1392932" y="1102283"/>
                </a:lnTo>
                <a:lnTo>
                  <a:pt x="1369577" y="1067519"/>
                </a:lnTo>
                <a:cubicBezTo>
                  <a:pt x="1360885" y="1055494"/>
                  <a:pt x="1352074" y="1044540"/>
                  <a:pt x="1343025" y="1035491"/>
                </a:cubicBezTo>
                <a:cubicBezTo>
                  <a:pt x="1323975" y="1016441"/>
                  <a:pt x="1305878" y="1006916"/>
                  <a:pt x="1283018" y="1005011"/>
                </a:cubicBezTo>
                <a:cubicBezTo>
                  <a:pt x="1271588" y="1004059"/>
                  <a:pt x="1259205" y="1005011"/>
                  <a:pt x="1248728" y="1007869"/>
                </a:cubicBezTo>
                <a:cubicBezTo>
                  <a:pt x="1238250" y="1010726"/>
                  <a:pt x="1228725" y="1015489"/>
                  <a:pt x="1218248" y="1023109"/>
                </a:cubicBezTo>
                <a:lnTo>
                  <a:pt x="1205227" y="1036024"/>
                </a:lnTo>
                <a:lnTo>
                  <a:pt x="1200150" y="1040254"/>
                </a:lnTo>
                <a:lnTo>
                  <a:pt x="1195611" y="1045560"/>
                </a:lnTo>
                <a:lnTo>
                  <a:pt x="1189197" y="1051922"/>
                </a:lnTo>
                <a:cubicBezTo>
                  <a:pt x="1179672" y="1063590"/>
                  <a:pt x="1170147" y="1076925"/>
                  <a:pt x="1160145" y="1090736"/>
                </a:cubicBezTo>
                <a:cubicBezTo>
                  <a:pt x="1163003" y="1087879"/>
                  <a:pt x="1166813" y="1082164"/>
                  <a:pt x="1173480" y="1073591"/>
                </a:cubicBezTo>
                <a:cubicBezTo>
                  <a:pt x="1159193" y="1095499"/>
                  <a:pt x="1142048" y="1119311"/>
                  <a:pt x="1122045" y="1144076"/>
                </a:cubicBezTo>
                <a:cubicBezTo>
                  <a:pt x="1117283" y="1148839"/>
                  <a:pt x="1112520" y="1154554"/>
                  <a:pt x="1119188" y="1148839"/>
                </a:cubicBezTo>
                <a:lnTo>
                  <a:pt x="1073067" y="1192615"/>
                </a:lnTo>
                <a:lnTo>
                  <a:pt x="1052156" y="1208132"/>
                </a:lnTo>
                <a:cubicBezTo>
                  <a:pt x="1039416" y="1215514"/>
                  <a:pt x="1025367" y="1221705"/>
                  <a:pt x="1010603" y="1225991"/>
                </a:cubicBezTo>
                <a:cubicBezTo>
                  <a:pt x="996315" y="1229801"/>
                  <a:pt x="981075" y="1232659"/>
                  <a:pt x="965835" y="1233611"/>
                </a:cubicBezTo>
                <a:lnTo>
                  <a:pt x="954405" y="1233611"/>
                </a:lnTo>
                <a:lnTo>
                  <a:pt x="942975" y="1233611"/>
                </a:lnTo>
                <a:cubicBezTo>
                  <a:pt x="935355" y="1233611"/>
                  <a:pt x="927735" y="1232659"/>
                  <a:pt x="920115" y="1230754"/>
                </a:cubicBezTo>
                <a:cubicBezTo>
                  <a:pt x="889635" y="1225991"/>
                  <a:pt x="859155" y="1211704"/>
                  <a:pt x="836295" y="1193606"/>
                </a:cubicBezTo>
                <a:cubicBezTo>
                  <a:pt x="812483" y="1175509"/>
                  <a:pt x="795338" y="1154554"/>
                  <a:pt x="780098" y="1134551"/>
                </a:cubicBezTo>
                <a:cubicBezTo>
                  <a:pt x="764858" y="1114549"/>
                  <a:pt x="752475" y="1095499"/>
                  <a:pt x="740093" y="1078354"/>
                </a:cubicBezTo>
                <a:cubicBezTo>
                  <a:pt x="727710" y="1061209"/>
                  <a:pt x="716280" y="1046921"/>
                  <a:pt x="704850" y="1034539"/>
                </a:cubicBezTo>
                <a:cubicBezTo>
                  <a:pt x="692944" y="1023109"/>
                  <a:pt x="681991" y="1015489"/>
                  <a:pt x="670799" y="1010607"/>
                </a:cubicBezTo>
                <a:lnTo>
                  <a:pt x="640131" y="1004123"/>
                </a:lnTo>
                <a:lnTo>
                  <a:pt x="641033" y="1004059"/>
                </a:lnTo>
                <a:cubicBezTo>
                  <a:pt x="639128" y="1004059"/>
                  <a:pt x="635318" y="1003106"/>
                  <a:pt x="635318" y="1003106"/>
                </a:cubicBezTo>
                <a:lnTo>
                  <a:pt x="640131" y="1004123"/>
                </a:lnTo>
                <a:lnTo>
                  <a:pt x="614363" y="1005964"/>
                </a:lnTo>
                <a:cubicBezTo>
                  <a:pt x="605790" y="1007869"/>
                  <a:pt x="596265" y="1010726"/>
                  <a:pt x="587693" y="1016441"/>
                </a:cubicBezTo>
                <a:cubicBezTo>
                  <a:pt x="569595" y="1026919"/>
                  <a:pt x="549593" y="1049779"/>
                  <a:pt x="529590" y="1077401"/>
                </a:cubicBezTo>
                <a:cubicBezTo>
                  <a:pt x="509588" y="1105024"/>
                  <a:pt x="488633" y="1136456"/>
                  <a:pt x="461010" y="1164079"/>
                </a:cubicBezTo>
                <a:cubicBezTo>
                  <a:pt x="447675" y="1178366"/>
                  <a:pt x="431483" y="1190749"/>
                  <a:pt x="415290" y="1201226"/>
                </a:cubicBezTo>
                <a:cubicBezTo>
                  <a:pt x="399098" y="1211704"/>
                  <a:pt x="381000" y="1218371"/>
                  <a:pt x="364808" y="1222181"/>
                </a:cubicBezTo>
                <a:cubicBezTo>
                  <a:pt x="356235" y="1224086"/>
                  <a:pt x="350520" y="1225991"/>
                  <a:pt x="345758" y="1226944"/>
                </a:cubicBezTo>
                <a:cubicBezTo>
                  <a:pt x="340995" y="1227896"/>
                  <a:pt x="336233" y="1228849"/>
                  <a:pt x="329565" y="1228849"/>
                </a:cubicBezTo>
                <a:cubicBezTo>
                  <a:pt x="328613" y="1229801"/>
                  <a:pt x="330518" y="1229801"/>
                  <a:pt x="335280" y="1229801"/>
                </a:cubicBezTo>
                <a:cubicBezTo>
                  <a:pt x="321945" y="1231706"/>
                  <a:pt x="313373" y="1228849"/>
                  <a:pt x="288608" y="1226944"/>
                </a:cubicBezTo>
                <a:cubicBezTo>
                  <a:pt x="286703" y="1225991"/>
                  <a:pt x="288608" y="1226944"/>
                  <a:pt x="292418" y="1226944"/>
                </a:cubicBezTo>
                <a:cubicBezTo>
                  <a:pt x="294323" y="1226944"/>
                  <a:pt x="297180" y="1226944"/>
                  <a:pt x="300038" y="1227896"/>
                </a:cubicBezTo>
                <a:cubicBezTo>
                  <a:pt x="302895" y="1227896"/>
                  <a:pt x="305753" y="1227896"/>
                  <a:pt x="309563" y="1227896"/>
                </a:cubicBezTo>
                <a:cubicBezTo>
                  <a:pt x="316230" y="1227896"/>
                  <a:pt x="323850" y="1227896"/>
                  <a:pt x="330518" y="1227896"/>
                </a:cubicBezTo>
                <a:cubicBezTo>
                  <a:pt x="337185" y="1227896"/>
                  <a:pt x="343853" y="1226944"/>
                  <a:pt x="347663" y="1225991"/>
                </a:cubicBezTo>
                <a:cubicBezTo>
                  <a:pt x="326708" y="1227896"/>
                  <a:pt x="306705" y="1227896"/>
                  <a:pt x="284798" y="1224086"/>
                </a:cubicBezTo>
                <a:cubicBezTo>
                  <a:pt x="262890" y="1220276"/>
                  <a:pt x="241935" y="1211704"/>
                  <a:pt x="222885" y="1199321"/>
                </a:cubicBezTo>
                <a:cubicBezTo>
                  <a:pt x="203835" y="1187891"/>
                  <a:pt x="187643" y="1172651"/>
                  <a:pt x="174308" y="1158364"/>
                </a:cubicBezTo>
                <a:cubicBezTo>
                  <a:pt x="160973" y="1143124"/>
                  <a:pt x="149543" y="1128836"/>
                  <a:pt x="138113" y="1113596"/>
                </a:cubicBezTo>
                <a:cubicBezTo>
                  <a:pt x="146685" y="1124074"/>
                  <a:pt x="141923" y="1117406"/>
                  <a:pt x="134303" y="1105976"/>
                </a:cubicBezTo>
                <a:cubicBezTo>
                  <a:pt x="126683" y="1095499"/>
                  <a:pt x="116205" y="1080259"/>
                  <a:pt x="110490" y="1071686"/>
                </a:cubicBezTo>
                <a:cubicBezTo>
                  <a:pt x="109538" y="1069781"/>
                  <a:pt x="114300" y="1076449"/>
                  <a:pt x="120968" y="1085974"/>
                </a:cubicBezTo>
                <a:cubicBezTo>
                  <a:pt x="127635" y="1094546"/>
                  <a:pt x="135255" y="1105976"/>
                  <a:pt x="137160" y="1107881"/>
                </a:cubicBezTo>
                <a:cubicBezTo>
                  <a:pt x="133350" y="1101214"/>
                  <a:pt x="121920" y="1084069"/>
                  <a:pt x="111443" y="1068829"/>
                </a:cubicBezTo>
                <a:cubicBezTo>
                  <a:pt x="100013" y="1053589"/>
                  <a:pt x="89535" y="1040254"/>
                  <a:pt x="83820" y="1036444"/>
                </a:cubicBezTo>
                <a:cubicBezTo>
                  <a:pt x="83820" y="1036444"/>
                  <a:pt x="80963" y="1032634"/>
                  <a:pt x="79058" y="1030729"/>
                </a:cubicBezTo>
                <a:cubicBezTo>
                  <a:pt x="79058" y="1029776"/>
                  <a:pt x="88583" y="1040254"/>
                  <a:pt x="92393" y="1045016"/>
                </a:cubicBezTo>
                <a:cubicBezTo>
                  <a:pt x="93345" y="1045016"/>
                  <a:pt x="83820" y="1034539"/>
                  <a:pt x="80010" y="1030729"/>
                </a:cubicBezTo>
                <a:cubicBezTo>
                  <a:pt x="94298" y="1044064"/>
                  <a:pt x="75248" y="1021204"/>
                  <a:pt x="62865" y="1012631"/>
                </a:cubicBezTo>
                <a:cubicBezTo>
                  <a:pt x="60960" y="1011679"/>
                  <a:pt x="68580" y="1016441"/>
                  <a:pt x="74295" y="1021204"/>
                </a:cubicBezTo>
                <a:cubicBezTo>
                  <a:pt x="80010" y="1025966"/>
                  <a:pt x="83820" y="1028824"/>
                  <a:pt x="75248" y="1019299"/>
                </a:cubicBezTo>
                <a:cubicBezTo>
                  <a:pt x="83820" y="1025966"/>
                  <a:pt x="92393" y="1034539"/>
                  <a:pt x="96203" y="1036444"/>
                </a:cubicBezTo>
                <a:cubicBezTo>
                  <a:pt x="94298" y="1031681"/>
                  <a:pt x="83820" y="1019299"/>
                  <a:pt x="89535" y="1021204"/>
                </a:cubicBezTo>
                <a:cubicBezTo>
                  <a:pt x="83820" y="1014536"/>
                  <a:pt x="65723" y="999296"/>
                  <a:pt x="50483" y="992629"/>
                </a:cubicBezTo>
                <a:cubicBezTo>
                  <a:pt x="53340" y="993581"/>
                  <a:pt x="61913" y="997391"/>
                  <a:pt x="66675" y="1001201"/>
                </a:cubicBezTo>
                <a:cubicBezTo>
                  <a:pt x="63818" y="997391"/>
                  <a:pt x="57150" y="993581"/>
                  <a:pt x="54293" y="990724"/>
                </a:cubicBezTo>
                <a:cubicBezTo>
                  <a:pt x="50483" y="988819"/>
                  <a:pt x="49530" y="986914"/>
                  <a:pt x="56198" y="988819"/>
                </a:cubicBezTo>
                <a:lnTo>
                  <a:pt x="49750" y="985135"/>
                </a:lnTo>
                <a:lnTo>
                  <a:pt x="66675" y="992629"/>
                </a:lnTo>
                <a:cubicBezTo>
                  <a:pt x="64770" y="989771"/>
                  <a:pt x="53340" y="981199"/>
                  <a:pt x="36195" y="976436"/>
                </a:cubicBezTo>
                <a:cubicBezTo>
                  <a:pt x="30480" y="974531"/>
                  <a:pt x="34290" y="975484"/>
                  <a:pt x="40958" y="977389"/>
                </a:cubicBezTo>
                <a:cubicBezTo>
                  <a:pt x="47625" y="979294"/>
                  <a:pt x="55245" y="983104"/>
                  <a:pt x="58103" y="985009"/>
                </a:cubicBezTo>
                <a:cubicBezTo>
                  <a:pt x="56198" y="983104"/>
                  <a:pt x="50483" y="980246"/>
                  <a:pt x="44768" y="978341"/>
                </a:cubicBezTo>
                <a:cubicBezTo>
                  <a:pt x="39053" y="976436"/>
                  <a:pt x="32385" y="974531"/>
                  <a:pt x="29528" y="973579"/>
                </a:cubicBezTo>
                <a:cubicBezTo>
                  <a:pt x="31433" y="972626"/>
                  <a:pt x="48578" y="978341"/>
                  <a:pt x="55245" y="982151"/>
                </a:cubicBezTo>
                <a:cubicBezTo>
                  <a:pt x="60960" y="984056"/>
                  <a:pt x="74295" y="989771"/>
                  <a:pt x="56198" y="980246"/>
                </a:cubicBezTo>
                <a:cubicBezTo>
                  <a:pt x="57150" y="979294"/>
                  <a:pt x="67628" y="985961"/>
                  <a:pt x="67628" y="985009"/>
                </a:cubicBezTo>
                <a:cubicBezTo>
                  <a:pt x="63818" y="982628"/>
                  <a:pt x="62628" y="981735"/>
                  <a:pt x="62643" y="981556"/>
                </a:cubicBezTo>
                <a:lnTo>
                  <a:pt x="64402" y="982209"/>
                </a:lnTo>
                <a:lnTo>
                  <a:pt x="71438" y="985961"/>
                </a:lnTo>
                <a:cubicBezTo>
                  <a:pt x="75248" y="986914"/>
                  <a:pt x="70485" y="983104"/>
                  <a:pt x="62865" y="978341"/>
                </a:cubicBezTo>
                <a:cubicBezTo>
                  <a:pt x="59055" y="976436"/>
                  <a:pt x="54293" y="974531"/>
                  <a:pt x="50483" y="972626"/>
                </a:cubicBezTo>
                <a:cubicBezTo>
                  <a:pt x="45720" y="970721"/>
                  <a:pt x="41910" y="969769"/>
                  <a:pt x="39053" y="967864"/>
                </a:cubicBezTo>
                <a:cubicBezTo>
                  <a:pt x="40958" y="967864"/>
                  <a:pt x="46673" y="969769"/>
                  <a:pt x="52388" y="972626"/>
                </a:cubicBezTo>
                <a:cubicBezTo>
                  <a:pt x="55245" y="974531"/>
                  <a:pt x="59055" y="975484"/>
                  <a:pt x="61913" y="977389"/>
                </a:cubicBezTo>
                <a:cubicBezTo>
                  <a:pt x="64770" y="979294"/>
                  <a:pt x="67628" y="980246"/>
                  <a:pt x="69533" y="982151"/>
                </a:cubicBezTo>
                <a:cubicBezTo>
                  <a:pt x="82868" y="990724"/>
                  <a:pt x="69533" y="980246"/>
                  <a:pt x="81915" y="986914"/>
                </a:cubicBezTo>
                <a:cubicBezTo>
                  <a:pt x="80010" y="985009"/>
                  <a:pt x="76200" y="983104"/>
                  <a:pt x="71438" y="979294"/>
                </a:cubicBezTo>
                <a:cubicBezTo>
                  <a:pt x="75248" y="981199"/>
                  <a:pt x="78105" y="982151"/>
                  <a:pt x="82868" y="985009"/>
                </a:cubicBezTo>
                <a:lnTo>
                  <a:pt x="76010" y="979865"/>
                </a:lnTo>
                <a:lnTo>
                  <a:pt x="80010" y="982151"/>
                </a:lnTo>
                <a:lnTo>
                  <a:pt x="63501" y="971144"/>
                </a:lnTo>
                <a:lnTo>
                  <a:pt x="66675" y="972626"/>
                </a:lnTo>
                <a:cubicBezTo>
                  <a:pt x="76200" y="978341"/>
                  <a:pt x="85725" y="985009"/>
                  <a:pt x="91440" y="989771"/>
                </a:cubicBezTo>
                <a:cubicBezTo>
                  <a:pt x="104775" y="1000249"/>
                  <a:pt x="100965" y="995486"/>
                  <a:pt x="107633" y="998344"/>
                </a:cubicBezTo>
                <a:cubicBezTo>
                  <a:pt x="103823" y="993581"/>
                  <a:pt x="96203" y="986914"/>
                  <a:pt x="87630" y="980246"/>
                </a:cubicBezTo>
                <a:cubicBezTo>
                  <a:pt x="83820" y="977389"/>
                  <a:pt x="79058" y="974531"/>
                  <a:pt x="75248" y="972626"/>
                </a:cubicBezTo>
                <a:cubicBezTo>
                  <a:pt x="71438" y="970721"/>
                  <a:pt x="68580" y="968816"/>
                  <a:pt x="66675" y="967864"/>
                </a:cubicBezTo>
                <a:cubicBezTo>
                  <a:pt x="66675" y="966911"/>
                  <a:pt x="61913" y="965006"/>
                  <a:pt x="57150" y="963101"/>
                </a:cubicBezTo>
                <a:cubicBezTo>
                  <a:pt x="52388" y="961196"/>
                  <a:pt x="46673" y="959291"/>
                  <a:pt x="45720" y="958339"/>
                </a:cubicBezTo>
                <a:cubicBezTo>
                  <a:pt x="56198" y="962149"/>
                  <a:pt x="70485" y="967864"/>
                  <a:pt x="79058" y="971674"/>
                </a:cubicBezTo>
                <a:cubicBezTo>
                  <a:pt x="87630" y="975484"/>
                  <a:pt x="92393" y="975484"/>
                  <a:pt x="82868" y="966911"/>
                </a:cubicBezTo>
                <a:cubicBezTo>
                  <a:pt x="80010" y="964054"/>
                  <a:pt x="73343" y="960244"/>
                  <a:pt x="66675" y="957386"/>
                </a:cubicBezTo>
                <a:cubicBezTo>
                  <a:pt x="62865" y="955481"/>
                  <a:pt x="60008" y="954529"/>
                  <a:pt x="56198" y="952624"/>
                </a:cubicBezTo>
                <a:cubicBezTo>
                  <a:pt x="53340" y="951671"/>
                  <a:pt x="50483" y="950719"/>
                  <a:pt x="47625" y="949766"/>
                </a:cubicBezTo>
                <a:cubicBezTo>
                  <a:pt x="45720" y="948814"/>
                  <a:pt x="54293" y="950719"/>
                  <a:pt x="61913" y="954529"/>
                </a:cubicBezTo>
                <a:cubicBezTo>
                  <a:pt x="66675" y="956434"/>
                  <a:pt x="70485" y="958339"/>
                  <a:pt x="74295" y="961196"/>
                </a:cubicBezTo>
                <a:cubicBezTo>
                  <a:pt x="78105" y="963101"/>
                  <a:pt x="80963" y="965006"/>
                  <a:pt x="82868" y="965959"/>
                </a:cubicBezTo>
                <a:cubicBezTo>
                  <a:pt x="86678" y="965006"/>
                  <a:pt x="65723" y="949766"/>
                  <a:pt x="39053" y="943099"/>
                </a:cubicBezTo>
                <a:cubicBezTo>
                  <a:pt x="40005" y="942146"/>
                  <a:pt x="51435" y="945004"/>
                  <a:pt x="62865" y="950719"/>
                </a:cubicBezTo>
                <a:lnTo>
                  <a:pt x="43815" y="942781"/>
                </a:lnTo>
                <a:lnTo>
                  <a:pt x="57150" y="945004"/>
                </a:lnTo>
                <a:cubicBezTo>
                  <a:pt x="75248" y="951671"/>
                  <a:pt x="88583" y="959291"/>
                  <a:pt x="88583" y="957386"/>
                </a:cubicBezTo>
                <a:cubicBezTo>
                  <a:pt x="80963" y="951671"/>
                  <a:pt x="93345" y="960244"/>
                  <a:pt x="92393" y="960244"/>
                </a:cubicBezTo>
                <a:cubicBezTo>
                  <a:pt x="104775" y="968816"/>
                  <a:pt x="109538" y="971674"/>
                  <a:pt x="112395" y="973579"/>
                </a:cubicBezTo>
                <a:cubicBezTo>
                  <a:pt x="115253" y="975484"/>
                  <a:pt x="117158" y="975484"/>
                  <a:pt x="122873" y="980246"/>
                </a:cubicBezTo>
                <a:cubicBezTo>
                  <a:pt x="114300" y="968816"/>
                  <a:pt x="119063" y="970721"/>
                  <a:pt x="129540" y="979294"/>
                </a:cubicBezTo>
                <a:cubicBezTo>
                  <a:pt x="142875" y="991676"/>
                  <a:pt x="157163" y="1006916"/>
                  <a:pt x="167640" y="1019299"/>
                </a:cubicBezTo>
                <a:cubicBezTo>
                  <a:pt x="162878" y="1010726"/>
                  <a:pt x="147638" y="989771"/>
                  <a:pt x="134303" y="975484"/>
                </a:cubicBezTo>
                <a:cubicBezTo>
                  <a:pt x="142875" y="983104"/>
                  <a:pt x="152400" y="992629"/>
                  <a:pt x="161925" y="1004059"/>
                </a:cubicBezTo>
                <a:cubicBezTo>
                  <a:pt x="171450" y="1015489"/>
                  <a:pt x="180023" y="1028824"/>
                  <a:pt x="188595" y="1041206"/>
                </a:cubicBezTo>
                <a:cubicBezTo>
                  <a:pt x="205740" y="1065971"/>
                  <a:pt x="221933" y="1088831"/>
                  <a:pt x="234315" y="1100261"/>
                </a:cubicBezTo>
                <a:cubicBezTo>
                  <a:pt x="244793" y="1112644"/>
                  <a:pt x="257175" y="1125026"/>
                  <a:pt x="270510" y="1132646"/>
                </a:cubicBezTo>
                <a:cubicBezTo>
                  <a:pt x="283845" y="1140266"/>
                  <a:pt x="298133" y="1145029"/>
                  <a:pt x="315278" y="1145029"/>
                </a:cubicBezTo>
                <a:lnTo>
                  <a:pt x="337817" y="1140987"/>
                </a:lnTo>
                <a:lnTo>
                  <a:pt x="342662" y="1140742"/>
                </a:lnTo>
                <a:lnTo>
                  <a:pt x="345304" y="1139644"/>
                </a:lnTo>
                <a:lnTo>
                  <a:pt x="359093" y="1137171"/>
                </a:lnTo>
                <a:lnTo>
                  <a:pt x="380977" y="1121241"/>
                </a:lnTo>
                <a:lnTo>
                  <a:pt x="378143" y="1124074"/>
                </a:lnTo>
                <a:cubicBezTo>
                  <a:pt x="381000" y="1123121"/>
                  <a:pt x="383858" y="1119311"/>
                  <a:pt x="386715" y="1117406"/>
                </a:cubicBezTo>
                <a:cubicBezTo>
                  <a:pt x="388620" y="1115501"/>
                  <a:pt x="391478" y="1112644"/>
                  <a:pt x="391478" y="1113596"/>
                </a:cubicBezTo>
                <a:lnTo>
                  <a:pt x="380977" y="1121241"/>
                </a:lnTo>
                <a:lnTo>
                  <a:pt x="410647" y="1091569"/>
                </a:lnTo>
                <a:cubicBezTo>
                  <a:pt x="421482" y="1078354"/>
                  <a:pt x="432435" y="1063114"/>
                  <a:pt x="443865" y="1046921"/>
                </a:cubicBezTo>
                <a:cubicBezTo>
                  <a:pt x="455295" y="1030729"/>
                  <a:pt x="467678" y="1013584"/>
                  <a:pt x="481965" y="995486"/>
                </a:cubicBezTo>
                <a:lnTo>
                  <a:pt x="509416" y="969962"/>
                </a:lnTo>
                <a:lnTo>
                  <a:pt x="488930" y="992931"/>
                </a:lnTo>
                <a:lnTo>
                  <a:pt x="482918" y="999296"/>
                </a:lnTo>
                <a:lnTo>
                  <a:pt x="480868" y="1001970"/>
                </a:lnTo>
                <a:lnTo>
                  <a:pt x="478155" y="1005011"/>
                </a:lnTo>
                <a:lnTo>
                  <a:pt x="461288" y="1027502"/>
                </a:lnTo>
                <a:lnTo>
                  <a:pt x="455891" y="1034539"/>
                </a:lnTo>
                <a:lnTo>
                  <a:pt x="454225" y="1036918"/>
                </a:lnTo>
                <a:lnTo>
                  <a:pt x="453867" y="1037396"/>
                </a:lnTo>
                <a:cubicBezTo>
                  <a:pt x="447438" y="1046445"/>
                  <a:pt x="442913" y="1053113"/>
                  <a:pt x="441008" y="1055494"/>
                </a:cubicBezTo>
                <a:cubicBezTo>
                  <a:pt x="442199" y="1054065"/>
                  <a:pt x="444104" y="1051386"/>
                  <a:pt x="446619" y="1047785"/>
                </a:cubicBezTo>
                <a:lnTo>
                  <a:pt x="454225" y="1036918"/>
                </a:lnTo>
                <a:lnTo>
                  <a:pt x="461288" y="1027502"/>
                </a:lnTo>
                <a:lnTo>
                  <a:pt x="480868" y="1001970"/>
                </a:lnTo>
                <a:lnTo>
                  <a:pt x="488930" y="992931"/>
                </a:lnTo>
                <a:lnTo>
                  <a:pt x="513998" y="966388"/>
                </a:lnTo>
                <a:lnTo>
                  <a:pt x="538163" y="947861"/>
                </a:lnTo>
                <a:cubicBezTo>
                  <a:pt x="536258" y="948814"/>
                  <a:pt x="533400" y="950719"/>
                  <a:pt x="529590" y="953576"/>
                </a:cubicBezTo>
                <a:cubicBezTo>
                  <a:pt x="525780" y="956434"/>
                  <a:pt x="521018" y="960244"/>
                  <a:pt x="515303" y="965006"/>
                </a:cubicBezTo>
                <a:lnTo>
                  <a:pt x="513998" y="966388"/>
                </a:lnTo>
                <a:lnTo>
                  <a:pt x="509790" y="969614"/>
                </a:lnTo>
                <a:lnTo>
                  <a:pt x="536258" y="945004"/>
                </a:lnTo>
                <a:cubicBezTo>
                  <a:pt x="558165" y="929764"/>
                  <a:pt x="585788" y="920239"/>
                  <a:pt x="612458" y="917381"/>
                </a:cubicBezTo>
                <a:cubicBezTo>
                  <a:pt x="625793" y="915476"/>
                  <a:pt x="639128" y="915476"/>
                  <a:pt x="652463" y="916429"/>
                </a:cubicBezTo>
                <a:cubicBezTo>
                  <a:pt x="659130" y="917381"/>
                  <a:pt x="665798" y="918334"/>
                  <a:pt x="672465" y="919286"/>
                </a:cubicBezTo>
                <a:cubicBezTo>
                  <a:pt x="679133" y="921191"/>
                  <a:pt x="685800" y="922144"/>
                  <a:pt x="692468" y="925001"/>
                </a:cubicBezTo>
                <a:cubicBezTo>
                  <a:pt x="719138" y="933574"/>
                  <a:pt x="743903" y="949766"/>
                  <a:pt x="762000" y="966911"/>
                </a:cubicBezTo>
                <a:lnTo>
                  <a:pt x="801035" y="1012191"/>
                </a:lnTo>
                <a:lnTo>
                  <a:pt x="811530" y="1025966"/>
                </a:lnTo>
                <a:cubicBezTo>
                  <a:pt x="819150" y="1036444"/>
                  <a:pt x="825818" y="1045016"/>
                  <a:pt x="822960" y="1041206"/>
                </a:cubicBezTo>
                <a:cubicBezTo>
                  <a:pt x="837248" y="1061209"/>
                  <a:pt x="858203" y="1092641"/>
                  <a:pt x="879158" y="1112644"/>
                </a:cubicBezTo>
                <a:cubicBezTo>
                  <a:pt x="901065" y="1133599"/>
                  <a:pt x="922973" y="1141219"/>
                  <a:pt x="934403" y="1142171"/>
                </a:cubicBezTo>
                <a:cubicBezTo>
                  <a:pt x="935355" y="1142171"/>
                  <a:pt x="934403" y="1141219"/>
                  <a:pt x="932498" y="1141219"/>
                </a:cubicBezTo>
                <a:cubicBezTo>
                  <a:pt x="930593" y="1141219"/>
                  <a:pt x="927735" y="1140266"/>
                  <a:pt x="925830" y="1139314"/>
                </a:cubicBezTo>
                <a:cubicBezTo>
                  <a:pt x="929640" y="1140266"/>
                  <a:pt x="933450" y="1141219"/>
                  <a:pt x="937260" y="1141219"/>
                </a:cubicBezTo>
                <a:cubicBezTo>
                  <a:pt x="941070" y="1142171"/>
                  <a:pt x="945833" y="1142171"/>
                  <a:pt x="949643" y="1142171"/>
                </a:cubicBezTo>
                <a:cubicBezTo>
                  <a:pt x="953453" y="1142171"/>
                  <a:pt x="958215" y="1142171"/>
                  <a:pt x="962978" y="1142171"/>
                </a:cubicBezTo>
                <a:cubicBezTo>
                  <a:pt x="966788" y="1141219"/>
                  <a:pt x="971550" y="1141219"/>
                  <a:pt x="975360" y="1140266"/>
                </a:cubicBezTo>
                <a:cubicBezTo>
                  <a:pt x="991553" y="1136456"/>
                  <a:pt x="1006793" y="1128836"/>
                  <a:pt x="1022033" y="1114549"/>
                </a:cubicBezTo>
                <a:cubicBezTo>
                  <a:pt x="1037273" y="1101214"/>
                  <a:pt x="1051560" y="1081211"/>
                  <a:pt x="1066800" y="1060256"/>
                </a:cubicBezTo>
                <a:cubicBezTo>
                  <a:pt x="1082040" y="1038349"/>
                  <a:pt x="1097280" y="1014536"/>
                  <a:pt x="1117283" y="991676"/>
                </a:cubicBezTo>
                <a:cubicBezTo>
                  <a:pt x="1137285" y="968816"/>
                  <a:pt x="1162050" y="944051"/>
                  <a:pt x="1195388" y="930716"/>
                </a:cubicBezTo>
                <a:cubicBezTo>
                  <a:pt x="1211580" y="924049"/>
                  <a:pt x="1228725" y="918334"/>
                  <a:pt x="1244918" y="916429"/>
                </a:cubicBezTo>
                <a:cubicBezTo>
                  <a:pt x="1253490" y="914524"/>
                  <a:pt x="1261110" y="915476"/>
                  <a:pt x="1269683" y="914524"/>
                </a:cubicBezTo>
                <a:close/>
                <a:moveTo>
                  <a:pt x="1666156" y="913770"/>
                </a:moveTo>
                <a:lnTo>
                  <a:pt x="1660208" y="917381"/>
                </a:lnTo>
                <a:lnTo>
                  <a:pt x="1658277" y="917797"/>
                </a:lnTo>
                <a:close/>
                <a:moveTo>
                  <a:pt x="1870182" y="913150"/>
                </a:moveTo>
                <a:lnTo>
                  <a:pt x="1844259" y="919517"/>
                </a:lnTo>
                <a:lnTo>
                  <a:pt x="1853565" y="915476"/>
                </a:lnTo>
                <a:close/>
                <a:moveTo>
                  <a:pt x="2518172" y="912619"/>
                </a:moveTo>
                <a:lnTo>
                  <a:pt x="2518409" y="912619"/>
                </a:lnTo>
                <a:lnTo>
                  <a:pt x="2501265" y="915476"/>
                </a:lnTo>
                <a:cubicBezTo>
                  <a:pt x="2506980" y="914523"/>
                  <a:pt x="2513410" y="913333"/>
                  <a:pt x="2518172" y="912619"/>
                </a:cubicBezTo>
                <a:close/>
                <a:moveTo>
                  <a:pt x="1895475" y="910714"/>
                </a:moveTo>
                <a:cubicBezTo>
                  <a:pt x="1899285" y="910714"/>
                  <a:pt x="1905000" y="909761"/>
                  <a:pt x="1912620" y="910714"/>
                </a:cubicBezTo>
                <a:cubicBezTo>
                  <a:pt x="1916430" y="911666"/>
                  <a:pt x="1920240" y="911666"/>
                  <a:pt x="1924050" y="911666"/>
                </a:cubicBezTo>
                <a:cubicBezTo>
                  <a:pt x="1927860" y="912619"/>
                  <a:pt x="1931670" y="912619"/>
                  <a:pt x="1935480" y="913571"/>
                </a:cubicBezTo>
                <a:lnTo>
                  <a:pt x="1942606" y="914794"/>
                </a:lnTo>
                <a:lnTo>
                  <a:pt x="1907620" y="910952"/>
                </a:lnTo>
                <a:cubicBezTo>
                  <a:pt x="1895237" y="910952"/>
                  <a:pt x="1884046" y="912143"/>
                  <a:pt x="1873568" y="913571"/>
                </a:cubicBezTo>
                <a:lnTo>
                  <a:pt x="1827431" y="927832"/>
                </a:lnTo>
                <a:lnTo>
                  <a:pt x="1844040" y="920239"/>
                </a:lnTo>
                <a:cubicBezTo>
                  <a:pt x="1851660" y="917381"/>
                  <a:pt x="1860233" y="915476"/>
                  <a:pt x="1868805" y="913571"/>
                </a:cubicBezTo>
                <a:cubicBezTo>
                  <a:pt x="1877378" y="912619"/>
                  <a:pt x="1885950" y="910714"/>
                  <a:pt x="1895475" y="910714"/>
                </a:cubicBezTo>
                <a:close/>
                <a:moveTo>
                  <a:pt x="641033" y="910714"/>
                </a:moveTo>
                <a:lnTo>
                  <a:pt x="682730" y="917297"/>
                </a:lnTo>
                <a:lnTo>
                  <a:pt x="612458" y="914524"/>
                </a:lnTo>
                <a:cubicBezTo>
                  <a:pt x="594360" y="917381"/>
                  <a:pt x="570548" y="923096"/>
                  <a:pt x="546735" y="936431"/>
                </a:cubicBezTo>
                <a:cubicBezTo>
                  <a:pt x="534353" y="943099"/>
                  <a:pt x="523875" y="951671"/>
                  <a:pt x="513398" y="960244"/>
                </a:cubicBezTo>
                <a:cubicBezTo>
                  <a:pt x="502920" y="969769"/>
                  <a:pt x="493395" y="979294"/>
                  <a:pt x="483870" y="989771"/>
                </a:cubicBezTo>
                <a:cubicBezTo>
                  <a:pt x="465773" y="1010726"/>
                  <a:pt x="450533" y="1032634"/>
                  <a:pt x="436245" y="1053589"/>
                </a:cubicBezTo>
                <a:lnTo>
                  <a:pt x="423869" y="1069341"/>
                </a:lnTo>
                <a:lnTo>
                  <a:pt x="397441" y="1100574"/>
                </a:lnTo>
                <a:lnTo>
                  <a:pt x="440055" y="1044064"/>
                </a:lnTo>
                <a:cubicBezTo>
                  <a:pt x="455295" y="1022156"/>
                  <a:pt x="472440" y="997391"/>
                  <a:pt x="495300" y="973579"/>
                </a:cubicBezTo>
                <a:cubicBezTo>
                  <a:pt x="506730" y="962149"/>
                  <a:pt x="520065" y="949766"/>
                  <a:pt x="535305" y="940241"/>
                </a:cubicBezTo>
                <a:cubicBezTo>
                  <a:pt x="550545" y="930716"/>
                  <a:pt x="567690" y="922144"/>
                  <a:pt x="586740" y="917381"/>
                </a:cubicBezTo>
                <a:cubicBezTo>
                  <a:pt x="604838" y="911666"/>
                  <a:pt x="622935" y="910714"/>
                  <a:pt x="641033" y="910714"/>
                </a:cubicBezTo>
                <a:close/>
                <a:moveTo>
                  <a:pt x="1928018" y="910243"/>
                </a:moveTo>
                <a:lnTo>
                  <a:pt x="1941195" y="910714"/>
                </a:lnTo>
                <a:cubicBezTo>
                  <a:pt x="1959293" y="913571"/>
                  <a:pt x="1976438" y="920239"/>
                  <a:pt x="1992630" y="927859"/>
                </a:cubicBezTo>
                <a:lnTo>
                  <a:pt x="2003453" y="935238"/>
                </a:lnTo>
                <a:lnTo>
                  <a:pt x="1948815" y="913571"/>
                </a:lnTo>
                <a:close/>
                <a:moveTo>
                  <a:pt x="2534497" y="909937"/>
                </a:moveTo>
                <a:lnTo>
                  <a:pt x="2550795" y="910714"/>
                </a:lnTo>
                <a:cubicBezTo>
                  <a:pt x="2554605" y="910714"/>
                  <a:pt x="2557463" y="911666"/>
                  <a:pt x="2561273" y="911666"/>
                </a:cubicBezTo>
                <a:cubicBezTo>
                  <a:pt x="2565083" y="912619"/>
                  <a:pt x="2568893" y="912619"/>
                  <a:pt x="2572703" y="913571"/>
                </a:cubicBezTo>
                <a:cubicBezTo>
                  <a:pt x="2587943" y="916429"/>
                  <a:pt x="2606993" y="921191"/>
                  <a:pt x="2628900" y="932621"/>
                </a:cubicBezTo>
                <a:cubicBezTo>
                  <a:pt x="2613660" y="925954"/>
                  <a:pt x="2588895" y="915476"/>
                  <a:pt x="2557463" y="913571"/>
                </a:cubicBezTo>
                <a:lnTo>
                  <a:pt x="2509581" y="916282"/>
                </a:lnTo>
                <a:lnTo>
                  <a:pt x="2525078" y="912619"/>
                </a:lnTo>
                <a:lnTo>
                  <a:pt x="2518409" y="912619"/>
                </a:lnTo>
                <a:close/>
                <a:moveTo>
                  <a:pt x="2530793" y="909761"/>
                </a:moveTo>
                <a:lnTo>
                  <a:pt x="2534570" y="909925"/>
                </a:lnTo>
                <a:lnTo>
                  <a:pt x="2534497" y="909937"/>
                </a:lnTo>
                <a:close/>
                <a:moveTo>
                  <a:pt x="2566988" y="908809"/>
                </a:moveTo>
                <a:cubicBezTo>
                  <a:pt x="2573655" y="907856"/>
                  <a:pt x="2592705" y="912619"/>
                  <a:pt x="2603183" y="916429"/>
                </a:cubicBezTo>
                <a:cubicBezTo>
                  <a:pt x="2599373" y="915476"/>
                  <a:pt x="2594610" y="914524"/>
                  <a:pt x="2589848" y="913571"/>
                </a:cubicBezTo>
                <a:cubicBezTo>
                  <a:pt x="2585085" y="912619"/>
                  <a:pt x="2580323" y="911666"/>
                  <a:pt x="2574608" y="911666"/>
                </a:cubicBezTo>
                <a:lnTo>
                  <a:pt x="2534570" y="909925"/>
                </a:lnTo>
                <a:lnTo>
                  <a:pt x="2535555" y="909761"/>
                </a:lnTo>
                <a:cubicBezTo>
                  <a:pt x="2547938" y="908809"/>
                  <a:pt x="2561273" y="909761"/>
                  <a:pt x="2578418" y="911666"/>
                </a:cubicBezTo>
                <a:cubicBezTo>
                  <a:pt x="2580323" y="911666"/>
                  <a:pt x="2573655" y="909761"/>
                  <a:pt x="2566988" y="908809"/>
                </a:cubicBezTo>
                <a:close/>
                <a:moveTo>
                  <a:pt x="2517458" y="908809"/>
                </a:moveTo>
                <a:cubicBezTo>
                  <a:pt x="2505075" y="910714"/>
                  <a:pt x="2492693" y="913571"/>
                  <a:pt x="2479358" y="917381"/>
                </a:cubicBezTo>
                <a:cubicBezTo>
                  <a:pt x="2466023" y="921191"/>
                  <a:pt x="2450783" y="927859"/>
                  <a:pt x="2436495" y="937384"/>
                </a:cubicBezTo>
                <a:cubicBezTo>
                  <a:pt x="2441258" y="933574"/>
                  <a:pt x="2454593" y="925954"/>
                  <a:pt x="2470785" y="919286"/>
                </a:cubicBezTo>
                <a:cubicBezTo>
                  <a:pt x="2486025" y="913571"/>
                  <a:pt x="2505075" y="909761"/>
                  <a:pt x="2517458" y="908809"/>
                </a:cubicBezTo>
                <a:close/>
                <a:moveTo>
                  <a:pt x="1901190" y="908809"/>
                </a:moveTo>
                <a:cubicBezTo>
                  <a:pt x="1908810" y="908809"/>
                  <a:pt x="1917383" y="909761"/>
                  <a:pt x="1925003" y="909761"/>
                </a:cubicBezTo>
                <a:lnTo>
                  <a:pt x="1928018" y="910243"/>
                </a:lnTo>
                <a:lnTo>
                  <a:pt x="1898480" y="909188"/>
                </a:lnTo>
                <a:close/>
                <a:moveTo>
                  <a:pt x="1887855" y="908809"/>
                </a:moveTo>
                <a:lnTo>
                  <a:pt x="1898480" y="909188"/>
                </a:lnTo>
                <a:lnTo>
                  <a:pt x="1870182" y="913150"/>
                </a:lnTo>
                <a:close/>
                <a:moveTo>
                  <a:pt x="1495426" y="904999"/>
                </a:moveTo>
                <a:lnTo>
                  <a:pt x="1513518" y="913082"/>
                </a:lnTo>
                <a:lnTo>
                  <a:pt x="1513764" y="913218"/>
                </a:lnTo>
                <a:lnTo>
                  <a:pt x="1504818" y="909963"/>
                </a:lnTo>
                <a:close/>
                <a:moveTo>
                  <a:pt x="1484389" y="897031"/>
                </a:moveTo>
                <a:lnTo>
                  <a:pt x="1484619" y="897158"/>
                </a:lnTo>
                <a:lnTo>
                  <a:pt x="1499355" y="907975"/>
                </a:lnTo>
                <a:lnTo>
                  <a:pt x="1504818" y="909963"/>
                </a:lnTo>
                <a:lnTo>
                  <a:pt x="1512095" y="913809"/>
                </a:lnTo>
                <a:cubicBezTo>
                  <a:pt x="1518048" y="916667"/>
                  <a:pt x="1523048" y="918810"/>
                  <a:pt x="1523048" y="918334"/>
                </a:cubicBezTo>
                <a:lnTo>
                  <a:pt x="1513764" y="913218"/>
                </a:lnTo>
                <a:lnTo>
                  <a:pt x="1514075" y="913331"/>
                </a:lnTo>
                <a:lnTo>
                  <a:pt x="1540193" y="925001"/>
                </a:lnTo>
                <a:lnTo>
                  <a:pt x="1548353" y="925804"/>
                </a:lnTo>
                <a:lnTo>
                  <a:pt x="1548766" y="925954"/>
                </a:lnTo>
                <a:lnTo>
                  <a:pt x="1553286" y="926289"/>
                </a:lnTo>
                <a:lnTo>
                  <a:pt x="1578929" y="928811"/>
                </a:lnTo>
                <a:lnTo>
                  <a:pt x="1570673" y="928811"/>
                </a:lnTo>
                <a:cubicBezTo>
                  <a:pt x="1564958" y="928811"/>
                  <a:pt x="1561148" y="927859"/>
                  <a:pt x="1556386" y="927859"/>
                </a:cubicBezTo>
                <a:cubicBezTo>
                  <a:pt x="1560196" y="927859"/>
                  <a:pt x="1565911" y="928811"/>
                  <a:pt x="1572578" y="929764"/>
                </a:cubicBezTo>
                <a:cubicBezTo>
                  <a:pt x="1579246" y="929764"/>
                  <a:pt x="1585913" y="930716"/>
                  <a:pt x="1592581" y="930716"/>
                </a:cubicBezTo>
                <a:lnTo>
                  <a:pt x="1594951" y="930387"/>
                </a:lnTo>
                <a:lnTo>
                  <a:pt x="1598296" y="930716"/>
                </a:lnTo>
                <a:lnTo>
                  <a:pt x="1608669" y="928482"/>
                </a:lnTo>
                <a:lnTo>
                  <a:pt x="1626871" y="925954"/>
                </a:lnTo>
                <a:lnTo>
                  <a:pt x="1617308" y="926621"/>
                </a:lnTo>
                <a:lnTo>
                  <a:pt x="1628789" y="924148"/>
                </a:lnTo>
                <a:lnTo>
                  <a:pt x="1653541" y="919286"/>
                </a:lnTo>
                <a:lnTo>
                  <a:pt x="1654920" y="918520"/>
                </a:lnTo>
                <a:lnTo>
                  <a:pt x="1658277" y="917797"/>
                </a:lnTo>
                <a:lnTo>
                  <a:pt x="1651636" y="921191"/>
                </a:lnTo>
                <a:cubicBezTo>
                  <a:pt x="1625918" y="930716"/>
                  <a:pt x="1601153" y="932621"/>
                  <a:pt x="1577341" y="931669"/>
                </a:cubicBezTo>
                <a:cubicBezTo>
                  <a:pt x="1552576" y="929764"/>
                  <a:pt x="1527811" y="924049"/>
                  <a:pt x="1504951" y="912619"/>
                </a:cubicBezTo>
                <a:close/>
                <a:moveTo>
                  <a:pt x="1467886" y="884875"/>
                </a:moveTo>
                <a:lnTo>
                  <a:pt x="1482638" y="895704"/>
                </a:lnTo>
                <a:lnTo>
                  <a:pt x="1484389" y="897031"/>
                </a:lnTo>
                <a:lnTo>
                  <a:pt x="1476376" y="892616"/>
                </a:lnTo>
                <a:close/>
                <a:moveTo>
                  <a:pt x="2774633" y="881186"/>
                </a:moveTo>
                <a:lnTo>
                  <a:pt x="2777380" y="882072"/>
                </a:lnTo>
                <a:lnTo>
                  <a:pt x="2787320" y="888036"/>
                </a:lnTo>
                <a:lnTo>
                  <a:pt x="2783206" y="886901"/>
                </a:lnTo>
                <a:cubicBezTo>
                  <a:pt x="2778443" y="884044"/>
                  <a:pt x="2780348" y="884996"/>
                  <a:pt x="2774633" y="881186"/>
                </a:cubicBezTo>
                <a:close/>
                <a:moveTo>
                  <a:pt x="2754631" y="881186"/>
                </a:moveTo>
                <a:lnTo>
                  <a:pt x="2756404" y="881541"/>
                </a:lnTo>
                <a:lnTo>
                  <a:pt x="2772728" y="893569"/>
                </a:lnTo>
                <a:cubicBezTo>
                  <a:pt x="2773681" y="892616"/>
                  <a:pt x="2769871" y="890711"/>
                  <a:pt x="2766061" y="888806"/>
                </a:cubicBezTo>
                <a:cubicBezTo>
                  <a:pt x="2762251" y="886901"/>
                  <a:pt x="2756536" y="883091"/>
                  <a:pt x="2754631" y="881186"/>
                </a:cubicBezTo>
                <a:close/>
                <a:moveTo>
                  <a:pt x="1085851" y="880234"/>
                </a:moveTo>
                <a:cubicBezTo>
                  <a:pt x="1074421" y="889759"/>
                  <a:pt x="1066801" y="896426"/>
                  <a:pt x="1062991" y="899284"/>
                </a:cubicBezTo>
                <a:lnTo>
                  <a:pt x="1073067" y="889720"/>
                </a:lnTo>
                <a:close/>
                <a:moveTo>
                  <a:pt x="1721050" y="878329"/>
                </a:moveTo>
                <a:cubicBezTo>
                  <a:pt x="1721169" y="878328"/>
                  <a:pt x="1719264" y="880233"/>
                  <a:pt x="1716406" y="883091"/>
                </a:cubicBezTo>
                <a:cubicBezTo>
                  <a:pt x="1709738" y="887854"/>
                  <a:pt x="1699261" y="896426"/>
                  <a:pt x="1694498" y="899284"/>
                </a:cubicBezTo>
                <a:lnTo>
                  <a:pt x="1666156" y="913770"/>
                </a:lnTo>
                <a:lnTo>
                  <a:pt x="1695079" y="896209"/>
                </a:lnTo>
                <a:lnTo>
                  <a:pt x="1704976" y="890711"/>
                </a:lnTo>
                <a:lnTo>
                  <a:pt x="1706354" y="889364"/>
                </a:lnTo>
                <a:lnTo>
                  <a:pt x="1713548" y="884996"/>
                </a:lnTo>
                <a:cubicBezTo>
                  <a:pt x="1718787" y="880233"/>
                  <a:pt x="1720931" y="878328"/>
                  <a:pt x="1721050" y="878329"/>
                </a:cubicBezTo>
                <a:close/>
                <a:moveTo>
                  <a:pt x="1454991" y="874745"/>
                </a:moveTo>
                <a:lnTo>
                  <a:pt x="1465581" y="882774"/>
                </a:lnTo>
                <a:lnTo>
                  <a:pt x="1467886" y="884875"/>
                </a:lnTo>
                <a:lnTo>
                  <a:pt x="1456373" y="876424"/>
                </a:lnTo>
                <a:close/>
                <a:moveTo>
                  <a:pt x="2767013" y="873566"/>
                </a:moveTo>
                <a:cubicBezTo>
                  <a:pt x="2771776" y="877376"/>
                  <a:pt x="2777491" y="880234"/>
                  <a:pt x="2781301" y="882139"/>
                </a:cubicBezTo>
                <a:cubicBezTo>
                  <a:pt x="2785111" y="884044"/>
                  <a:pt x="2788921" y="884996"/>
                  <a:pt x="2789873" y="884996"/>
                </a:cubicBezTo>
                <a:cubicBezTo>
                  <a:pt x="2775586" y="877376"/>
                  <a:pt x="2768918" y="872614"/>
                  <a:pt x="2767013" y="873566"/>
                </a:cubicBezTo>
                <a:close/>
                <a:moveTo>
                  <a:pt x="2731101" y="870366"/>
                </a:moveTo>
                <a:cubicBezTo>
                  <a:pt x="2730699" y="868804"/>
                  <a:pt x="2744629" y="880234"/>
                  <a:pt x="2740343" y="874519"/>
                </a:cubicBezTo>
                <a:cubicBezTo>
                  <a:pt x="2757488" y="888806"/>
                  <a:pt x="2737486" y="875471"/>
                  <a:pt x="2737486" y="877376"/>
                </a:cubicBezTo>
                <a:cubicBezTo>
                  <a:pt x="2732962" y="872852"/>
                  <a:pt x="2731235" y="870887"/>
                  <a:pt x="2731101" y="870366"/>
                </a:cubicBezTo>
                <a:close/>
                <a:moveTo>
                  <a:pt x="2753678" y="858326"/>
                </a:moveTo>
                <a:cubicBezTo>
                  <a:pt x="2756536" y="861184"/>
                  <a:pt x="2757488" y="863089"/>
                  <a:pt x="2756536" y="862136"/>
                </a:cubicBezTo>
                <a:cubicBezTo>
                  <a:pt x="2763203" y="866899"/>
                  <a:pt x="2769871" y="871661"/>
                  <a:pt x="2776538" y="876424"/>
                </a:cubicBezTo>
                <a:cubicBezTo>
                  <a:pt x="2777491" y="876424"/>
                  <a:pt x="2771776" y="872614"/>
                  <a:pt x="2766061" y="867851"/>
                </a:cubicBezTo>
                <a:cubicBezTo>
                  <a:pt x="2760346" y="863089"/>
                  <a:pt x="2753678" y="858326"/>
                  <a:pt x="2753678" y="858326"/>
                </a:cubicBezTo>
                <a:close/>
                <a:moveTo>
                  <a:pt x="1738257" y="858169"/>
                </a:moveTo>
                <a:lnTo>
                  <a:pt x="1736408" y="860231"/>
                </a:lnTo>
                <a:lnTo>
                  <a:pt x="1737341" y="859065"/>
                </a:lnTo>
                <a:close/>
                <a:moveTo>
                  <a:pt x="1569406" y="837414"/>
                </a:moveTo>
                <a:lnTo>
                  <a:pt x="1603058" y="838324"/>
                </a:lnTo>
                <a:cubicBezTo>
                  <a:pt x="1600201" y="840229"/>
                  <a:pt x="1588771" y="841181"/>
                  <a:pt x="1576388" y="839276"/>
                </a:cubicBezTo>
                <a:close/>
                <a:moveTo>
                  <a:pt x="1598318" y="835630"/>
                </a:moveTo>
                <a:lnTo>
                  <a:pt x="1593533" y="836419"/>
                </a:lnTo>
                <a:lnTo>
                  <a:pt x="1590130" y="835912"/>
                </a:lnTo>
                <a:close/>
                <a:moveTo>
                  <a:pt x="1561285" y="835248"/>
                </a:moveTo>
                <a:lnTo>
                  <a:pt x="1569406" y="837414"/>
                </a:lnTo>
                <a:lnTo>
                  <a:pt x="1567816" y="837371"/>
                </a:lnTo>
                <a:close/>
                <a:moveTo>
                  <a:pt x="1607394" y="834132"/>
                </a:moveTo>
                <a:lnTo>
                  <a:pt x="1603058" y="835466"/>
                </a:lnTo>
                <a:lnTo>
                  <a:pt x="1598318" y="835630"/>
                </a:lnTo>
                <a:close/>
                <a:moveTo>
                  <a:pt x="930735" y="832896"/>
                </a:moveTo>
                <a:lnTo>
                  <a:pt x="960121" y="836419"/>
                </a:lnTo>
                <a:cubicBezTo>
                  <a:pt x="952501" y="836419"/>
                  <a:pt x="942976" y="835466"/>
                  <a:pt x="935356" y="834514"/>
                </a:cubicBezTo>
                <a:close/>
                <a:moveTo>
                  <a:pt x="1758536" y="832572"/>
                </a:moveTo>
                <a:lnTo>
                  <a:pt x="1757125" y="834514"/>
                </a:lnTo>
                <a:lnTo>
                  <a:pt x="1751979" y="840768"/>
                </a:lnTo>
                <a:close/>
                <a:moveTo>
                  <a:pt x="930287" y="831840"/>
                </a:moveTo>
                <a:lnTo>
                  <a:pt x="953453" y="834514"/>
                </a:lnTo>
                <a:cubicBezTo>
                  <a:pt x="950596" y="835466"/>
                  <a:pt x="942976" y="835466"/>
                  <a:pt x="936308" y="833561"/>
                </a:cubicBezTo>
                <a:close/>
                <a:moveTo>
                  <a:pt x="1547813" y="831656"/>
                </a:moveTo>
                <a:cubicBezTo>
                  <a:pt x="1547813" y="830704"/>
                  <a:pt x="1549956" y="831418"/>
                  <a:pt x="1553529" y="832728"/>
                </a:cubicBezTo>
                <a:lnTo>
                  <a:pt x="1561285" y="835248"/>
                </a:lnTo>
                <a:close/>
                <a:moveTo>
                  <a:pt x="991549" y="831023"/>
                </a:moveTo>
                <a:lnTo>
                  <a:pt x="987892" y="832648"/>
                </a:lnTo>
                <a:lnTo>
                  <a:pt x="984746" y="833834"/>
                </a:lnTo>
                <a:lnTo>
                  <a:pt x="978218" y="835466"/>
                </a:lnTo>
                <a:cubicBezTo>
                  <a:pt x="978218" y="835466"/>
                  <a:pt x="980123" y="834514"/>
                  <a:pt x="983933" y="833561"/>
                </a:cubicBezTo>
                <a:close/>
                <a:moveTo>
                  <a:pt x="926924" y="830880"/>
                </a:moveTo>
                <a:lnTo>
                  <a:pt x="930287" y="831840"/>
                </a:lnTo>
                <a:lnTo>
                  <a:pt x="928688" y="831656"/>
                </a:lnTo>
                <a:close/>
                <a:moveTo>
                  <a:pt x="992506" y="830704"/>
                </a:moveTo>
                <a:lnTo>
                  <a:pt x="991549" y="831023"/>
                </a:lnTo>
                <a:lnTo>
                  <a:pt x="992123" y="830768"/>
                </a:lnTo>
                <a:close/>
                <a:moveTo>
                  <a:pt x="1550404" y="829995"/>
                </a:moveTo>
                <a:lnTo>
                  <a:pt x="1590130" y="835912"/>
                </a:lnTo>
                <a:lnTo>
                  <a:pt x="1575436" y="836419"/>
                </a:lnTo>
                <a:cubicBezTo>
                  <a:pt x="1566863" y="836419"/>
                  <a:pt x="1559243" y="833561"/>
                  <a:pt x="1551623" y="830704"/>
                </a:cubicBezTo>
                <a:close/>
                <a:moveTo>
                  <a:pt x="1763078" y="829751"/>
                </a:moveTo>
                <a:cubicBezTo>
                  <a:pt x="1760221" y="834514"/>
                  <a:pt x="1753553" y="844039"/>
                  <a:pt x="1744981" y="853564"/>
                </a:cubicBezTo>
                <a:cubicBezTo>
                  <a:pt x="1746886" y="851659"/>
                  <a:pt x="1747838" y="848801"/>
                  <a:pt x="1747838" y="848801"/>
                </a:cubicBezTo>
                <a:lnTo>
                  <a:pt x="1738257" y="858169"/>
                </a:lnTo>
                <a:lnTo>
                  <a:pt x="1752958" y="841776"/>
                </a:lnTo>
                <a:cubicBezTo>
                  <a:pt x="1757601" y="835943"/>
                  <a:pt x="1761173" y="831180"/>
                  <a:pt x="1763078" y="829751"/>
                </a:cubicBezTo>
                <a:close/>
                <a:moveTo>
                  <a:pt x="1624955" y="828729"/>
                </a:moveTo>
                <a:lnTo>
                  <a:pt x="1617346" y="832490"/>
                </a:lnTo>
                <a:lnTo>
                  <a:pt x="1607394" y="834132"/>
                </a:lnTo>
                <a:close/>
                <a:moveTo>
                  <a:pt x="366713" y="827846"/>
                </a:moveTo>
                <a:cubicBezTo>
                  <a:pt x="364808" y="829751"/>
                  <a:pt x="361951" y="830704"/>
                  <a:pt x="359093" y="831656"/>
                </a:cubicBezTo>
                <a:lnTo>
                  <a:pt x="351315" y="834250"/>
                </a:lnTo>
                <a:close/>
                <a:moveTo>
                  <a:pt x="1544725" y="826696"/>
                </a:moveTo>
                <a:lnTo>
                  <a:pt x="1550404" y="829995"/>
                </a:lnTo>
                <a:lnTo>
                  <a:pt x="1548766" y="829752"/>
                </a:lnTo>
                <a:close/>
                <a:moveTo>
                  <a:pt x="1630707" y="825885"/>
                </a:moveTo>
                <a:lnTo>
                  <a:pt x="1627823" y="827846"/>
                </a:lnTo>
                <a:lnTo>
                  <a:pt x="1624955" y="828729"/>
                </a:lnTo>
                <a:close/>
                <a:moveTo>
                  <a:pt x="905459" y="821435"/>
                </a:moveTo>
                <a:lnTo>
                  <a:pt x="926924" y="830880"/>
                </a:lnTo>
                <a:lnTo>
                  <a:pt x="916306" y="827846"/>
                </a:lnTo>
                <a:lnTo>
                  <a:pt x="930735" y="832896"/>
                </a:lnTo>
                <a:lnTo>
                  <a:pt x="922378" y="831895"/>
                </a:lnTo>
                <a:close/>
                <a:moveTo>
                  <a:pt x="904368" y="820761"/>
                </a:moveTo>
                <a:lnTo>
                  <a:pt x="905459" y="821435"/>
                </a:lnTo>
                <a:lnTo>
                  <a:pt x="904876" y="821179"/>
                </a:lnTo>
                <a:close/>
                <a:moveTo>
                  <a:pt x="1649731" y="816416"/>
                </a:moveTo>
                <a:lnTo>
                  <a:pt x="1648184" y="818774"/>
                </a:lnTo>
                <a:lnTo>
                  <a:pt x="1644016" y="822131"/>
                </a:lnTo>
                <a:cubicBezTo>
                  <a:pt x="1640206" y="824989"/>
                  <a:pt x="1636396" y="826894"/>
                  <a:pt x="1633538" y="828799"/>
                </a:cubicBezTo>
                <a:cubicBezTo>
                  <a:pt x="1629728" y="830704"/>
                  <a:pt x="1626871" y="832609"/>
                  <a:pt x="1624013" y="833561"/>
                </a:cubicBezTo>
                <a:cubicBezTo>
                  <a:pt x="1624966" y="832609"/>
                  <a:pt x="1625918" y="831656"/>
                  <a:pt x="1628776" y="830704"/>
                </a:cubicBezTo>
                <a:cubicBezTo>
                  <a:pt x="1627823" y="830704"/>
                  <a:pt x="1624013" y="832609"/>
                  <a:pt x="1620203" y="833561"/>
                </a:cubicBezTo>
                <a:cubicBezTo>
                  <a:pt x="1623061" y="832609"/>
                  <a:pt x="1628776" y="829751"/>
                  <a:pt x="1634491" y="826894"/>
                </a:cubicBezTo>
                <a:cubicBezTo>
                  <a:pt x="1636396" y="825941"/>
                  <a:pt x="1637348" y="824989"/>
                  <a:pt x="1639253" y="824036"/>
                </a:cubicBezTo>
                <a:cubicBezTo>
                  <a:pt x="1640206" y="823084"/>
                  <a:pt x="1642111" y="822131"/>
                  <a:pt x="1643063" y="821179"/>
                </a:cubicBezTo>
                <a:cubicBezTo>
                  <a:pt x="1645921" y="819274"/>
                  <a:pt x="1647826" y="817369"/>
                  <a:pt x="1649731" y="816416"/>
                </a:cubicBezTo>
                <a:close/>
                <a:moveTo>
                  <a:pt x="1646256" y="815312"/>
                </a:moveTo>
                <a:lnTo>
                  <a:pt x="1638301" y="822131"/>
                </a:lnTo>
                <a:lnTo>
                  <a:pt x="1630707" y="825885"/>
                </a:lnTo>
                <a:close/>
                <a:moveTo>
                  <a:pt x="1655446" y="812606"/>
                </a:moveTo>
                <a:cubicBezTo>
                  <a:pt x="1648779" y="818797"/>
                  <a:pt x="1647112" y="820464"/>
                  <a:pt x="1647231" y="820226"/>
                </a:cubicBezTo>
                <a:lnTo>
                  <a:pt x="1648184" y="818774"/>
                </a:lnTo>
                <a:lnTo>
                  <a:pt x="1652588" y="815226"/>
                </a:lnTo>
                <a:cubicBezTo>
                  <a:pt x="1654732" y="813321"/>
                  <a:pt x="1655922" y="812130"/>
                  <a:pt x="1655446" y="812606"/>
                </a:cubicBezTo>
                <a:close/>
                <a:moveTo>
                  <a:pt x="1401128" y="812606"/>
                </a:moveTo>
                <a:cubicBezTo>
                  <a:pt x="1412558" y="826894"/>
                  <a:pt x="1424941" y="844039"/>
                  <a:pt x="1443991" y="863089"/>
                </a:cubicBezTo>
                <a:lnTo>
                  <a:pt x="1449611" y="868213"/>
                </a:lnTo>
                <a:lnTo>
                  <a:pt x="1454991" y="874745"/>
                </a:lnTo>
                <a:lnTo>
                  <a:pt x="1445896" y="867851"/>
                </a:lnTo>
                <a:cubicBezTo>
                  <a:pt x="1428751" y="850706"/>
                  <a:pt x="1414463" y="831656"/>
                  <a:pt x="1401128" y="812606"/>
                </a:cubicBezTo>
                <a:close/>
                <a:moveTo>
                  <a:pt x="1022033" y="807844"/>
                </a:moveTo>
                <a:cubicBezTo>
                  <a:pt x="1022033" y="808796"/>
                  <a:pt x="1018223" y="813559"/>
                  <a:pt x="1012508" y="817369"/>
                </a:cubicBezTo>
                <a:cubicBezTo>
                  <a:pt x="1007746" y="821179"/>
                  <a:pt x="1002031" y="824989"/>
                  <a:pt x="1000126" y="825941"/>
                </a:cubicBezTo>
                <a:cubicBezTo>
                  <a:pt x="1004889" y="823083"/>
                  <a:pt x="1009413" y="819750"/>
                  <a:pt x="1011437" y="818321"/>
                </a:cubicBezTo>
                <a:lnTo>
                  <a:pt x="1007877" y="821996"/>
                </a:lnTo>
                <a:lnTo>
                  <a:pt x="1007498" y="822273"/>
                </a:lnTo>
                <a:lnTo>
                  <a:pt x="994411" y="829751"/>
                </a:lnTo>
                <a:lnTo>
                  <a:pt x="992123" y="830768"/>
                </a:lnTo>
                <a:lnTo>
                  <a:pt x="986791" y="831656"/>
                </a:lnTo>
                <a:cubicBezTo>
                  <a:pt x="984886" y="832609"/>
                  <a:pt x="982028" y="833561"/>
                  <a:pt x="979171" y="833561"/>
                </a:cubicBezTo>
                <a:cubicBezTo>
                  <a:pt x="976313" y="834514"/>
                  <a:pt x="973456" y="835466"/>
                  <a:pt x="969646" y="835466"/>
                </a:cubicBezTo>
                <a:cubicBezTo>
                  <a:pt x="967741" y="835466"/>
                  <a:pt x="966788" y="835466"/>
                  <a:pt x="964883" y="836419"/>
                </a:cubicBezTo>
                <a:cubicBezTo>
                  <a:pt x="962978" y="836419"/>
                  <a:pt x="962026" y="836419"/>
                  <a:pt x="960121" y="836419"/>
                </a:cubicBezTo>
                <a:cubicBezTo>
                  <a:pt x="970598" y="835466"/>
                  <a:pt x="980123" y="833561"/>
                  <a:pt x="989648" y="829751"/>
                </a:cubicBezTo>
                <a:cubicBezTo>
                  <a:pt x="999173" y="825941"/>
                  <a:pt x="1009651" y="819274"/>
                  <a:pt x="1022033" y="807844"/>
                </a:cubicBezTo>
                <a:close/>
                <a:moveTo>
                  <a:pt x="1656164" y="806820"/>
                </a:moveTo>
                <a:lnTo>
                  <a:pt x="1651636" y="811654"/>
                </a:lnTo>
                <a:lnTo>
                  <a:pt x="1646256" y="815312"/>
                </a:lnTo>
                <a:close/>
                <a:moveTo>
                  <a:pt x="1036321" y="802129"/>
                </a:moveTo>
                <a:cubicBezTo>
                  <a:pt x="1024891" y="813559"/>
                  <a:pt x="1007746" y="827846"/>
                  <a:pt x="996316" y="833561"/>
                </a:cubicBezTo>
                <a:cubicBezTo>
                  <a:pt x="1008698" y="828799"/>
                  <a:pt x="1024891" y="815464"/>
                  <a:pt x="1036321" y="802129"/>
                </a:cubicBezTo>
                <a:close/>
                <a:moveTo>
                  <a:pt x="1509713" y="800224"/>
                </a:moveTo>
                <a:lnTo>
                  <a:pt x="1544725" y="826696"/>
                </a:lnTo>
                <a:lnTo>
                  <a:pt x="1530311" y="818321"/>
                </a:lnTo>
                <a:cubicBezTo>
                  <a:pt x="1523286" y="813083"/>
                  <a:pt x="1516381" y="806891"/>
                  <a:pt x="1509713" y="800224"/>
                </a:cubicBezTo>
                <a:close/>
                <a:moveTo>
                  <a:pt x="395588" y="799870"/>
                </a:moveTo>
                <a:lnTo>
                  <a:pt x="384811" y="812606"/>
                </a:lnTo>
                <a:cubicBezTo>
                  <a:pt x="378143" y="818321"/>
                  <a:pt x="370523" y="824036"/>
                  <a:pt x="362903" y="827846"/>
                </a:cubicBezTo>
                <a:cubicBezTo>
                  <a:pt x="355283" y="831656"/>
                  <a:pt x="347663" y="834514"/>
                  <a:pt x="338138" y="836419"/>
                </a:cubicBezTo>
                <a:cubicBezTo>
                  <a:pt x="339091" y="837371"/>
                  <a:pt x="344806" y="836419"/>
                  <a:pt x="350521" y="834514"/>
                </a:cubicBezTo>
                <a:lnTo>
                  <a:pt x="351315" y="834250"/>
                </a:lnTo>
                <a:lnTo>
                  <a:pt x="345305" y="836749"/>
                </a:lnTo>
                <a:lnTo>
                  <a:pt x="337817" y="838092"/>
                </a:lnTo>
                <a:lnTo>
                  <a:pt x="314326" y="839276"/>
                </a:lnTo>
                <a:cubicBezTo>
                  <a:pt x="304801" y="838324"/>
                  <a:pt x="296228" y="836419"/>
                  <a:pt x="288608" y="833561"/>
                </a:cubicBezTo>
                <a:cubicBezTo>
                  <a:pt x="280988" y="830704"/>
                  <a:pt x="274321" y="826894"/>
                  <a:pt x="267653" y="823084"/>
                </a:cubicBezTo>
                <a:cubicBezTo>
                  <a:pt x="279083" y="830704"/>
                  <a:pt x="291466" y="834514"/>
                  <a:pt x="306706" y="836419"/>
                </a:cubicBezTo>
                <a:cubicBezTo>
                  <a:pt x="314326" y="837371"/>
                  <a:pt x="321946" y="837371"/>
                  <a:pt x="330518" y="836419"/>
                </a:cubicBezTo>
                <a:cubicBezTo>
                  <a:pt x="338138" y="835466"/>
                  <a:pt x="345758" y="834514"/>
                  <a:pt x="353378" y="830704"/>
                </a:cubicBezTo>
                <a:cubicBezTo>
                  <a:pt x="360522" y="827846"/>
                  <a:pt x="367666" y="824036"/>
                  <a:pt x="374810" y="818917"/>
                </a:cubicBezTo>
                <a:close/>
                <a:moveTo>
                  <a:pt x="1664301" y="798132"/>
                </a:moveTo>
                <a:lnTo>
                  <a:pt x="1658303" y="804986"/>
                </a:lnTo>
                <a:lnTo>
                  <a:pt x="1656164" y="806820"/>
                </a:lnTo>
                <a:close/>
                <a:moveTo>
                  <a:pt x="397442" y="797679"/>
                </a:moveTo>
                <a:lnTo>
                  <a:pt x="396241" y="799271"/>
                </a:lnTo>
                <a:lnTo>
                  <a:pt x="395588" y="799870"/>
                </a:lnTo>
                <a:close/>
                <a:moveTo>
                  <a:pt x="2761674" y="796514"/>
                </a:moveTo>
                <a:lnTo>
                  <a:pt x="2765109" y="801057"/>
                </a:lnTo>
                <a:cubicBezTo>
                  <a:pt x="2768204" y="805224"/>
                  <a:pt x="2770347" y="808320"/>
                  <a:pt x="2770823" y="809749"/>
                </a:cubicBezTo>
                <a:lnTo>
                  <a:pt x="2762323" y="798329"/>
                </a:lnTo>
                <a:close/>
                <a:moveTo>
                  <a:pt x="1389698" y="795461"/>
                </a:moveTo>
                <a:lnTo>
                  <a:pt x="1392932" y="799388"/>
                </a:lnTo>
                <a:lnTo>
                  <a:pt x="1395413" y="803081"/>
                </a:lnTo>
                <a:cubicBezTo>
                  <a:pt x="1393508" y="800224"/>
                  <a:pt x="1389698" y="795461"/>
                  <a:pt x="1389698" y="795461"/>
                </a:cubicBezTo>
                <a:close/>
                <a:moveTo>
                  <a:pt x="2141361" y="787402"/>
                </a:moveTo>
                <a:lnTo>
                  <a:pt x="2169796" y="815464"/>
                </a:lnTo>
                <a:cubicBezTo>
                  <a:pt x="2167891" y="813559"/>
                  <a:pt x="2165033" y="811654"/>
                  <a:pt x="2163128" y="809749"/>
                </a:cubicBezTo>
                <a:lnTo>
                  <a:pt x="2155508" y="803081"/>
                </a:lnTo>
                <a:cubicBezTo>
                  <a:pt x="2154080" y="802128"/>
                  <a:pt x="2150270" y="798080"/>
                  <a:pt x="2145269" y="792246"/>
                </a:cubicBezTo>
                <a:close/>
                <a:moveTo>
                  <a:pt x="1678212" y="782234"/>
                </a:moveTo>
                <a:lnTo>
                  <a:pt x="1674496" y="787246"/>
                </a:lnTo>
                <a:lnTo>
                  <a:pt x="1664301" y="798132"/>
                </a:lnTo>
                <a:close/>
                <a:moveTo>
                  <a:pt x="1678727" y="781539"/>
                </a:moveTo>
                <a:lnTo>
                  <a:pt x="1678306" y="782126"/>
                </a:lnTo>
                <a:lnTo>
                  <a:pt x="1678212" y="782234"/>
                </a:lnTo>
                <a:close/>
                <a:moveTo>
                  <a:pt x="2744153" y="778316"/>
                </a:moveTo>
                <a:cubicBezTo>
                  <a:pt x="2753678" y="789746"/>
                  <a:pt x="2753678" y="793556"/>
                  <a:pt x="2759393" y="798319"/>
                </a:cubicBezTo>
                <a:cubicBezTo>
                  <a:pt x="2755583" y="793556"/>
                  <a:pt x="2753678" y="786889"/>
                  <a:pt x="2747963" y="781174"/>
                </a:cubicBezTo>
                <a:cubicBezTo>
                  <a:pt x="2748916" y="783079"/>
                  <a:pt x="2750821" y="784984"/>
                  <a:pt x="2749868" y="784984"/>
                </a:cubicBezTo>
                <a:cubicBezTo>
                  <a:pt x="2747963" y="782126"/>
                  <a:pt x="2745106" y="778316"/>
                  <a:pt x="2744153" y="778316"/>
                </a:cubicBezTo>
                <a:close/>
                <a:moveTo>
                  <a:pt x="856298" y="775459"/>
                </a:moveTo>
                <a:cubicBezTo>
                  <a:pt x="862013" y="781174"/>
                  <a:pt x="869633" y="790699"/>
                  <a:pt x="876301" y="799271"/>
                </a:cubicBezTo>
                <a:lnTo>
                  <a:pt x="888756" y="810688"/>
                </a:lnTo>
                <a:lnTo>
                  <a:pt x="889636" y="811654"/>
                </a:lnTo>
                <a:lnTo>
                  <a:pt x="890170" y="811984"/>
                </a:lnTo>
                <a:lnTo>
                  <a:pt x="899161" y="820226"/>
                </a:lnTo>
                <a:cubicBezTo>
                  <a:pt x="893446" y="816416"/>
                  <a:pt x="884873" y="809749"/>
                  <a:pt x="877253" y="801176"/>
                </a:cubicBezTo>
                <a:cubicBezTo>
                  <a:pt x="869633" y="792604"/>
                  <a:pt x="861061" y="783079"/>
                  <a:pt x="856298" y="775459"/>
                </a:cubicBezTo>
                <a:close/>
                <a:moveTo>
                  <a:pt x="426721" y="763076"/>
                </a:moveTo>
                <a:cubicBezTo>
                  <a:pt x="424816" y="766886"/>
                  <a:pt x="415291" y="779269"/>
                  <a:pt x="407671" y="788794"/>
                </a:cubicBezTo>
                <a:cubicBezTo>
                  <a:pt x="399098" y="798319"/>
                  <a:pt x="392431" y="805939"/>
                  <a:pt x="394336" y="804034"/>
                </a:cubicBezTo>
                <a:lnTo>
                  <a:pt x="423870" y="766446"/>
                </a:lnTo>
                <a:close/>
                <a:moveTo>
                  <a:pt x="1075373" y="742121"/>
                </a:moveTo>
                <a:cubicBezTo>
                  <a:pt x="1067753" y="754504"/>
                  <a:pt x="1053466" y="774506"/>
                  <a:pt x="1043941" y="786889"/>
                </a:cubicBezTo>
                <a:cubicBezTo>
                  <a:pt x="1048703" y="778316"/>
                  <a:pt x="1066801" y="754504"/>
                  <a:pt x="1075373" y="742121"/>
                </a:cubicBezTo>
                <a:close/>
                <a:moveTo>
                  <a:pt x="2105026" y="740216"/>
                </a:moveTo>
                <a:cubicBezTo>
                  <a:pt x="2104073" y="737359"/>
                  <a:pt x="2115503" y="754504"/>
                  <a:pt x="2127886" y="770696"/>
                </a:cubicBezTo>
                <a:lnTo>
                  <a:pt x="2141361" y="787402"/>
                </a:lnTo>
                <a:lnTo>
                  <a:pt x="2133482" y="779626"/>
                </a:lnTo>
                <a:cubicBezTo>
                  <a:pt x="2122647" y="765933"/>
                  <a:pt x="2113122" y="751646"/>
                  <a:pt x="2105026" y="740216"/>
                </a:cubicBezTo>
                <a:close/>
                <a:moveTo>
                  <a:pt x="1343163" y="738855"/>
                </a:moveTo>
                <a:lnTo>
                  <a:pt x="1351003" y="745931"/>
                </a:lnTo>
                <a:cubicBezTo>
                  <a:pt x="1359219" y="755456"/>
                  <a:pt x="1368267" y="767838"/>
                  <a:pt x="1379221" y="784031"/>
                </a:cubicBezTo>
                <a:cubicBezTo>
                  <a:pt x="1376363" y="780221"/>
                  <a:pt x="1366838" y="767839"/>
                  <a:pt x="1357313" y="755456"/>
                </a:cubicBezTo>
                <a:close/>
                <a:moveTo>
                  <a:pt x="1211581" y="727834"/>
                </a:moveTo>
                <a:cubicBezTo>
                  <a:pt x="1203961" y="734501"/>
                  <a:pt x="1194436" y="746884"/>
                  <a:pt x="1186816" y="753551"/>
                </a:cubicBezTo>
                <a:cubicBezTo>
                  <a:pt x="1187292" y="752599"/>
                  <a:pt x="1189197" y="750217"/>
                  <a:pt x="1191698" y="747241"/>
                </a:cubicBezTo>
                <a:lnTo>
                  <a:pt x="1195614" y="742663"/>
                </a:lnTo>
                <a:lnTo>
                  <a:pt x="1205223" y="733133"/>
                </a:lnTo>
                <a:close/>
                <a:moveTo>
                  <a:pt x="1327786" y="724976"/>
                </a:moveTo>
                <a:cubicBezTo>
                  <a:pt x="1332072" y="727833"/>
                  <a:pt x="1337073" y="732358"/>
                  <a:pt x="1342192" y="737716"/>
                </a:cubicBezTo>
                <a:lnTo>
                  <a:pt x="1343163" y="738855"/>
                </a:lnTo>
                <a:close/>
                <a:moveTo>
                  <a:pt x="2362201" y="723071"/>
                </a:moveTo>
                <a:lnTo>
                  <a:pt x="2358877" y="727714"/>
                </a:lnTo>
                <a:lnTo>
                  <a:pt x="2358354" y="728364"/>
                </a:lnTo>
                <a:lnTo>
                  <a:pt x="2359341" y="726884"/>
                </a:lnTo>
                <a:close/>
                <a:moveTo>
                  <a:pt x="1963103" y="721166"/>
                </a:moveTo>
                <a:cubicBezTo>
                  <a:pt x="1972628" y="726881"/>
                  <a:pt x="1986916" y="743074"/>
                  <a:pt x="1991678" y="747836"/>
                </a:cubicBezTo>
                <a:cubicBezTo>
                  <a:pt x="1980248" y="734501"/>
                  <a:pt x="1972628" y="725929"/>
                  <a:pt x="1963103" y="721166"/>
                </a:cubicBezTo>
                <a:close/>
                <a:moveTo>
                  <a:pt x="2361725" y="718309"/>
                </a:moveTo>
                <a:cubicBezTo>
                  <a:pt x="2360534" y="719976"/>
                  <a:pt x="2357915" y="723547"/>
                  <a:pt x="2355533" y="726881"/>
                </a:cubicBezTo>
                <a:cubicBezTo>
                  <a:pt x="2350771" y="733549"/>
                  <a:pt x="2346008" y="741169"/>
                  <a:pt x="2351723" y="732596"/>
                </a:cubicBezTo>
                <a:cubicBezTo>
                  <a:pt x="2350771" y="737359"/>
                  <a:pt x="2343151" y="744979"/>
                  <a:pt x="2336483" y="755456"/>
                </a:cubicBezTo>
                <a:cubicBezTo>
                  <a:pt x="2340293" y="748789"/>
                  <a:pt x="2348866" y="736406"/>
                  <a:pt x="2359343" y="721166"/>
                </a:cubicBezTo>
                <a:cubicBezTo>
                  <a:pt x="2362677" y="716880"/>
                  <a:pt x="2362915" y="716642"/>
                  <a:pt x="2361725" y="718309"/>
                </a:cubicBezTo>
                <a:close/>
                <a:moveTo>
                  <a:pt x="1098233" y="718309"/>
                </a:moveTo>
                <a:cubicBezTo>
                  <a:pt x="1086803" y="733549"/>
                  <a:pt x="1066801" y="763076"/>
                  <a:pt x="1069658" y="760219"/>
                </a:cubicBezTo>
                <a:cubicBezTo>
                  <a:pt x="1083946" y="739264"/>
                  <a:pt x="1090613" y="730691"/>
                  <a:pt x="1098233" y="718309"/>
                </a:cubicBezTo>
                <a:close/>
                <a:moveTo>
                  <a:pt x="2715014" y="716907"/>
                </a:moveTo>
                <a:lnTo>
                  <a:pt x="2729509" y="735692"/>
                </a:lnTo>
                <a:cubicBezTo>
                  <a:pt x="2734867" y="742835"/>
                  <a:pt x="2739867" y="749741"/>
                  <a:pt x="2742248" y="753551"/>
                </a:cubicBezTo>
                <a:cubicBezTo>
                  <a:pt x="2746058" y="760219"/>
                  <a:pt x="2742248" y="755456"/>
                  <a:pt x="2735581" y="745931"/>
                </a:cubicBezTo>
                <a:lnTo>
                  <a:pt x="2715467" y="717588"/>
                </a:lnTo>
                <a:close/>
                <a:moveTo>
                  <a:pt x="1726358" y="716333"/>
                </a:moveTo>
                <a:lnTo>
                  <a:pt x="1697356" y="756409"/>
                </a:lnTo>
                <a:lnTo>
                  <a:pt x="1678727" y="781539"/>
                </a:lnTo>
                <a:lnTo>
                  <a:pt x="1719263" y="724976"/>
                </a:lnTo>
                <a:close/>
                <a:moveTo>
                  <a:pt x="2366963" y="715451"/>
                </a:moveTo>
                <a:lnTo>
                  <a:pt x="2359341" y="726884"/>
                </a:lnTo>
                <a:lnTo>
                  <a:pt x="2356486" y="730691"/>
                </a:lnTo>
                <a:lnTo>
                  <a:pt x="2358354" y="728364"/>
                </a:lnTo>
                <a:lnTo>
                  <a:pt x="2357589" y="729513"/>
                </a:lnTo>
                <a:lnTo>
                  <a:pt x="2333952" y="762525"/>
                </a:lnTo>
                <a:lnTo>
                  <a:pt x="2333983" y="762481"/>
                </a:lnTo>
                <a:cubicBezTo>
                  <a:pt x="2342199" y="750693"/>
                  <a:pt x="2352200" y="736406"/>
                  <a:pt x="2366963" y="715451"/>
                </a:cubicBezTo>
                <a:close/>
                <a:moveTo>
                  <a:pt x="806060" y="715125"/>
                </a:moveTo>
                <a:lnTo>
                  <a:pt x="809626" y="719261"/>
                </a:lnTo>
                <a:cubicBezTo>
                  <a:pt x="820103" y="733549"/>
                  <a:pt x="816293" y="729739"/>
                  <a:pt x="810578" y="721166"/>
                </a:cubicBezTo>
                <a:close/>
                <a:moveTo>
                  <a:pt x="1273493" y="704974"/>
                </a:moveTo>
                <a:cubicBezTo>
                  <a:pt x="1281113" y="704974"/>
                  <a:pt x="1287781" y="705926"/>
                  <a:pt x="1290638" y="706879"/>
                </a:cubicBezTo>
                <a:cubicBezTo>
                  <a:pt x="1289686" y="706879"/>
                  <a:pt x="1287781" y="706879"/>
                  <a:pt x="1284923" y="706879"/>
                </a:cubicBezTo>
                <a:cubicBezTo>
                  <a:pt x="1283971" y="706879"/>
                  <a:pt x="1282066" y="706879"/>
                  <a:pt x="1281113" y="705926"/>
                </a:cubicBezTo>
                <a:cubicBezTo>
                  <a:pt x="1279208" y="705926"/>
                  <a:pt x="1278256" y="705926"/>
                  <a:pt x="1276351" y="705926"/>
                </a:cubicBezTo>
                <a:cubicBezTo>
                  <a:pt x="1273493" y="705926"/>
                  <a:pt x="1269683" y="705926"/>
                  <a:pt x="1266826" y="705926"/>
                </a:cubicBezTo>
                <a:cubicBezTo>
                  <a:pt x="1263968" y="705926"/>
                  <a:pt x="1260158" y="705926"/>
                  <a:pt x="1258253" y="706879"/>
                </a:cubicBezTo>
                <a:cubicBezTo>
                  <a:pt x="1259206" y="705926"/>
                  <a:pt x="1265873" y="704974"/>
                  <a:pt x="1273493" y="704974"/>
                </a:cubicBezTo>
                <a:close/>
                <a:moveTo>
                  <a:pt x="794386" y="700211"/>
                </a:moveTo>
                <a:cubicBezTo>
                  <a:pt x="794862" y="700211"/>
                  <a:pt x="797244" y="703307"/>
                  <a:pt x="800339" y="707474"/>
                </a:cubicBezTo>
                <a:lnTo>
                  <a:pt x="806060" y="715125"/>
                </a:lnTo>
                <a:lnTo>
                  <a:pt x="801036" y="709296"/>
                </a:lnTo>
                <a:lnTo>
                  <a:pt x="800101" y="708070"/>
                </a:lnTo>
                <a:cubicBezTo>
                  <a:pt x="796768" y="703783"/>
                  <a:pt x="794386" y="700688"/>
                  <a:pt x="794386" y="700211"/>
                </a:cubicBezTo>
                <a:close/>
                <a:moveTo>
                  <a:pt x="1428555" y="698713"/>
                </a:moveTo>
                <a:lnTo>
                  <a:pt x="1442086" y="714499"/>
                </a:lnTo>
                <a:cubicBezTo>
                  <a:pt x="1452563" y="728786"/>
                  <a:pt x="1462088" y="742121"/>
                  <a:pt x="1468756" y="752599"/>
                </a:cubicBezTo>
                <a:close/>
                <a:moveTo>
                  <a:pt x="1424771" y="689842"/>
                </a:moveTo>
                <a:lnTo>
                  <a:pt x="1432561" y="697354"/>
                </a:lnTo>
                <a:lnTo>
                  <a:pt x="1431608" y="698306"/>
                </a:lnTo>
                <a:cubicBezTo>
                  <a:pt x="1456373" y="726881"/>
                  <a:pt x="1479233" y="765934"/>
                  <a:pt x="1498283" y="787841"/>
                </a:cubicBezTo>
                <a:cubicBezTo>
                  <a:pt x="1489711" y="778316"/>
                  <a:pt x="1479233" y="764029"/>
                  <a:pt x="1466851" y="746884"/>
                </a:cubicBezTo>
                <a:close/>
                <a:moveTo>
                  <a:pt x="1418130" y="686550"/>
                </a:moveTo>
                <a:lnTo>
                  <a:pt x="1423988" y="692591"/>
                </a:lnTo>
                <a:lnTo>
                  <a:pt x="1428555" y="698713"/>
                </a:lnTo>
                <a:close/>
                <a:moveTo>
                  <a:pt x="50976" y="685749"/>
                </a:moveTo>
                <a:lnTo>
                  <a:pt x="51436" y="685924"/>
                </a:lnTo>
                <a:cubicBezTo>
                  <a:pt x="50483" y="686876"/>
                  <a:pt x="57151" y="688781"/>
                  <a:pt x="56198" y="685924"/>
                </a:cubicBezTo>
                <a:lnTo>
                  <a:pt x="54717" y="687405"/>
                </a:lnTo>
                <a:close/>
                <a:moveTo>
                  <a:pt x="44649" y="682947"/>
                </a:moveTo>
                <a:lnTo>
                  <a:pt x="50976" y="685749"/>
                </a:lnTo>
                <a:lnTo>
                  <a:pt x="43935" y="683066"/>
                </a:lnTo>
                <a:cubicBezTo>
                  <a:pt x="42863" y="683066"/>
                  <a:pt x="42387" y="683543"/>
                  <a:pt x="40006" y="683066"/>
                </a:cubicBezTo>
                <a:cubicBezTo>
                  <a:pt x="36196" y="681638"/>
                  <a:pt x="38815" y="681400"/>
                  <a:pt x="44649" y="682947"/>
                </a:cubicBezTo>
                <a:close/>
                <a:moveTo>
                  <a:pt x="46919" y="681059"/>
                </a:moveTo>
                <a:lnTo>
                  <a:pt x="56060" y="684902"/>
                </a:lnTo>
                <a:lnTo>
                  <a:pt x="59922" y="686833"/>
                </a:lnTo>
                <a:lnTo>
                  <a:pt x="59936" y="686844"/>
                </a:lnTo>
                <a:close/>
                <a:moveTo>
                  <a:pt x="58103" y="679256"/>
                </a:moveTo>
                <a:cubicBezTo>
                  <a:pt x="69057" y="684971"/>
                  <a:pt x="67867" y="684257"/>
                  <a:pt x="65843" y="683304"/>
                </a:cubicBezTo>
                <a:lnTo>
                  <a:pt x="65355" y="683124"/>
                </a:lnTo>
                <a:close/>
                <a:moveTo>
                  <a:pt x="2683193" y="678304"/>
                </a:moveTo>
                <a:cubicBezTo>
                  <a:pt x="2685098" y="680209"/>
                  <a:pt x="2687480" y="682828"/>
                  <a:pt x="2689385" y="685090"/>
                </a:cubicBezTo>
                <a:lnTo>
                  <a:pt x="2690367" y="686459"/>
                </a:lnTo>
                <a:close/>
                <a:moveTo>
                  <a:pt x="39759" y="678048"/>
                </a:moveTo>
                <a:lnTo>
                  <a:pt x="40146" y="678169"/>
                </a:lnTo>
                <a:lnTo>
                  <a:pt x="42863" y="679256"/>
                </a:lnTo>
                <a:lnTo>
                  <a:pt x="46919" y="681059"/>
                </a:lnTo>
                <a:close/>
                <a:moveTo>
                  <a:pt x="61913" y="671636"/>
                </a:moveTo>
                <a:cubicBezTo>
                  <a:pt x="59056" y="669731"/>
                  <a:pt x="60008" y="670684"/>
                  <a:pt x="62866" y="671636"/>
                </a:cubicBezTo>
                <a:cubicBezTo>
                  <a:pt x="65247" y="672588"/>
                  <a:pt x="69534" y="674970"/>
                  <a:pt x="73820" y="677708"/>
                </a:cubicBezTo>
                <a:lnTo>
                  <a:pt x="77913" y="680779"/>
                </a:lnTo>
                <a:close/>
                <a:moveTo>
                  <a:pt x="62227" y="670576"/>
                </a:moveTo>
                <a:lnTo>
                  <a:pt x="64771" y="671636"/>
                </a:lnTo>
                <a:lnTo>
                  <a:pt x="65407" y="672060"/>
                </a:lnTo>
                <a:close/>
                <a:moveTo>
                  <a:pt x="2684637" y="669374"/>
                </a:moveTo>
                <a:cubicBezTo>
                  <a:pt x="2684711" y="669136"/>
                  <a:pt x="2685634" y="669731"/>
                  <a:pt x="2686408" y="670207"/>
                </a:cubicBezTo>
                <a:lnTo>
                  <a:pt x="2686911" y="670276"/>
                </a:lnTo>
                <a:lnTo>
                  <a:pt x="2693909" y="678065"/>
                </a:lnTo>
                <a:cubicBezTo>
                  <a:pt x="2698672" y="684018"/>
                  <a:pt x="2703672" y="690686"/>
                  <a:pt x="2707958" y="696401"/>
                </a:cubicBezTo>
                <a:cubicBezTo>
                  <a:pt x="2706053" y="695449"/>
                  <a:pt x="2702243" y="689734"/>
                  <a:pt x="2698433" y="684971"/>
                </a:cubicBezTo>
                <a:cubicBezTo>
                  <a:pt x="2693671" y="679256"/>
                  <a:pt x="2689861" y="674494"/>
                  <a:pt x="2687956" y="673541"/>
                </a:cubicBezTo>
                <a:cubicBezTo>
                  <a:pt x="2685337" y="670683"/>
                  <a:pt x="2684563" y="669612"/>
                  <a:pt x="2684637" y="669374"/>
                </a:cubicBezTo>
                <a:close/>
                <a:moveTo>
                  <a:pt x="1766779" y="667095"/>
                </a:moveTo>
                <a:lnTo>
                  <a:pt x="1726358" y="716333"/>
                </a:lnTo>
                <a:lnTo>
                  <a:pt x="1749743" y="684019"/>
                </a:lnTo>
                <a:close/>
                <a:moveTo>
                  <a:pt x="509793" y="666717"/>
                </a:moveTo>
                <a:lnTo>
                  <a:pt x="509414" y="667070"/>
                </a:lnTo>
                <a:lnTo>
                  <a:pt x="509588" y="666874"/>
                </a:lnTo>
                <a:close/>
                <a:moveTo>
                  <a:pt x="2681288" y="664016"/>
                </a:moveTo>
                <a:cubicBezTo>
                  <a:pt x="2685098" y="667826"/>
                  <a:pt x="2686765" y="669612"/>
                  <a:pt x="2687286" y="670326"/>
                </a:cubicBezTo>
                <a:lnTo>
                  <a:pt x="2686911" y="670276"/>
                </a:lnTo>
                <a:close/>
                <a:moveTo>
                  <a:pt x="42863" y="663064"/>
                </a:moveTo>
                <a:cubicBezTo>
                  <a:pt x="45721" y="664016"/>
                  <a:pt x="49531" y="664969"/>
                  <a:pt x="54293" y="666874"/>
                </a:cubicBezTo>
                <a:lnTo>
                  <a:pt x="62227" y="670576"/>
                </a:lnTo>
                <a:lnTo>
                  <a:pt x="53341" y="666874"/>
                </a:lnTo>
                <a:cubicBezTo>
                  <a:pt x="49531" y="665921"/>
                  <a:pt x="45721" y="664016"/>
                  <a:pt x="42863" y="663064"/>
                </a:cubicBezTo>
                <a:close/>
                <a:moveTo>
                  <a:pt x="2668906" y="662111"/>
                </a:moveTo>
                <a:cubicBezTo>
                  <a:pt x="2671763" y="664016"/>
                  <a:pt x="2679383" y="670684"/>
                  <a:pt x="2686051" y="678304"/>
                </a:cubicBezTo>
                <a:cubicBezTo>
                  <a:pt x="2692718" y="685924"/>
                  <a:pt x="2699386" y="694496"/>
                  <a:pt x="2704148" y="700211"/>
                </a:cubicBezTo>
                <a:cubicBezTo>
                  <a:pt x="2701291" y="697354"/>
                  <a:pt x="2696528" y="690686"/>
                  <a:pt x="2689861" y="683066"/>
                </a:cubicBezTo>
                <a:cubicBezTo>
                  <a:pt x="2683193" y="675446"/>
                  <a:pt x="2674621" y="666874"/>
                  <a:pt x="2668906" y="662111"/>
                </a:cubicBezTo>
                <a:close/>
                <a:moveTo>
                  <a:pt x="1777004" y="656936"/>
                </a:moveTo>
                <a:lnTo>
                  <a:pt x="1766779" y="667095"/>
                </a:lnTo>
                <a:lnTo>
                  <a:pt x="1771651" y="661159"/>
                </a:lnTo>
                <a:close/>
                <a:moveTo>
                  <a:pt x="1385955" y="652412"/>
                </a:moveTo>
                <a:lnTo>
                  <a:pt x="1394461" y="658301"/>
                </a:lnTo>
                <a:cubicBezTo>
                  <a:pt x="1404938" y="667826"/>
                  <a:pt x="1415416" y="678304"/>
                  <a:pt x="1423988" y="688781"/>
                </a:cubicBezTo>
                <a:lnTo>
                  <a:pt x="1424771" y="689842"/>
                </a:lnTo>
                <a:lnTo>
                  <a:pt x="1402756" y="668613"/>
                </a:lnTo>
                <a:lnTo>
                  <a:pt x="1402081" y="667826"/>
                </a:lnTo>
                <a:lnTo>
                  <a:pt x="1400884" y="666808"/>
                </a:lnTo>
                <a:close/>
                <a:moveTo>
                  <a:pt x="2653401" y="652381"/>
                </a:moveTo>
                <a:lnTo>
                  <a:pt x="2662238" y="659254"/>
                </a:lnTo>
                <a:cubicBezTo>
                  <a:pt x="2666048" y="663064"/>
                  <a:pt x="2669858" y="666874"/>
                  <a:pt x="2673668" y="669731"/>
                </a:cubicBezTo>
                <a:cubicBezTo>
                  <a:pt x="2680336" y="676399"/>
                  <a:pt x="2685098" y="681161"/>
                  <a:pt x="2689861" y="685924"/>
                </a:cubicBezTo>
                <a:lnTo>
                  <a:pt x="2677949" y="674965"/>
                </a:lnTo>
                <a:lnTo>
                  <a:pt x="2667953" y="664969"/>
                </a:lnTo>
                <a:lnTo>
                  <a:pt x="2664193" y="662309"/>
                </a:lnTo>
                <a:lnTo>
                  <a:pt x="2655890" y="654671"/>
                </a:lnTo>
                <a:lnTo>
                  <a:pt x="2658428" y="656396"/>
                </a:lnTo>
                <a:lnTo>
                  <a:pt x="2654142" y="653062"/>
                </a:lnTo>
                <a:close/>
                <a:moveTo>
                  <a:pt x="1796461" y="641585"/>
                </a:moveTo>
                <a:lnTo>
                  <a:pt x="1777004" y="656936"/>
                </a:lnTo>
                <a:lnTo>
                  <a:pt x="1786296" y="647705"/>
                </a:lnTo>
                <a:close/>
                <a:moveTo>
                  <a:pt x="2442729" y="639402"/>
                </a:moveTo>
                <a:lnTo>
                  <a:pt x="2432686" y="647384"/>
                </a:lnTo>
                <a:lnTo>
                  <a:pt x="2432686" y="646990"/>
                </a:lnTo>
                <a:cubicBezTo>
                  <a:pt x="2433639" y="645919"/>
                  <a:pt x="2436020" y="644014"/>
                  <a:pt x="2441258" y="640204"/>
                </a:cubicBezTo>
                <a:close/>
                <a:moveTo>
                  <a:pt x="1365272" y="638094"/>
                </a:moveTo>
                <a:lnTo>
                  <a:pt x="1379221" y="645919"/>
                </a:lnTo>
                <a:lnTo>
                  <a:pt x="1385955" y="652412"/>
                </a:lnTo>
                <a:lnTo>
                  <a:pt x="1375169" y="644945"/>
                </a:lnTo>
                <a:lnTo>
                  <a:pt x="1375054" y="644847"/>
                </a:lnTo>
                <a:lnTo>
                  <a:pt x="1374915" y="644769"/>
                </a:lnTo>
                <a:close/>
                <a:moveTo>
                  <a:pt x="2858" y="636394"/>
                </a:moveTo>
                <a:cubicBezTo>
                  <a:pt x="13336" y="637346"/>
                  <a:pt x="29528" y="638299"/>
                  <a:pt x="43816" y="642109"/>
                </a:cubicBezTo>
                <a:lnTo>
                  <a:pt x="48261" y="643961"/>
                </a:lnTo>
                <a:close/>
                <a:moveTo>
                  <a:pt x="2449113" y="635920"/>
                </a:moveTo>
                <a:lnTo>
                  <a:pt x="2442729" y="639402"/>
                </a:lnTo>
                <a:lnTo>
                  <a:pt x="2444116" y="638299"/>
                </a:lnTo>
                <a:close/>
                <a:moveTo>
                  <a:pt x="1991477" y="633682"/>
                </a:moveTo>
                <a:lnTo>
                  <a:pt x="1993583" y="634489"/>
                </a:lnTo>
                <a:lnTo>
                  <a:pt x="1995969" y="636103"/>
                </a:lnTo>
                <a:lnTo>
                  <a:pt x="1991831" y="633915"/>
                </a:lnTo>
                <a:close/>
                <a:moveTo>
                  <a:pt x="728947" y="633119"/>
                </a:moveTo>
                <a:lnTo>
                  <a:pt x="743904" y="640561"/>
                </a:lnTo>
                <a:cubicBezTo>
                  <a:pt x="758191" y="650443"/>
                  <a:pt x="770574" y="661635"/>
                  <a:pt x="781051" y="672589"/>
                </a:cubicBezTo>
                <a:cubicBezTo>
                  <a:pt x="780098" y="673541"/>
                  <a:pt x="774383" y="666874"/>
                  <a:pt x="769621" y="663064"/>
                </a:cubicBezTo>
                <a:cubicBezTo>
                  <a:pt x="782003" y="674494"/>
                  <a:pt x="797243" y="691639"/>
                  <a:pt x="812483" y="711641"/>
                </a:cubicBezTo>
                <a:cubicBezTo>
                  <a:pt x="827723" y="731644"/>
                  <a:pt x="842011" y="753551"/>
                  <a:pt x="857251" y="773554"/>
                </a:cubicBezTo>
                <a:cubicBezTo>
                  <a:pt x="864871" y="783555"/>
                  <a:pt x="872729" y="793080"/>
                  <a:pt x="880706" y="801295"/>
                </a:cubicBezTo>
                <a:lnTo>
                  <a:pt x="904368" y="820761"/>
                </a:lnTo>
                <a:lnTo>
                  <a:pt x="890170" y="811984"/>
                </a:lnTo>
                <a:lnTo>
                  <a:pt x="888756" y="810688"/>
                </a:lnTo>
                <a:lnTo>
                  <a:pt x="859156" y="778197"/>
                </a:lnTo>
                <a:cubicBezTo>
                  <a:pt x="849155" y="765220"/>
                  <a:pt x="839154" y="750694"/>
                  <a:pt x="828676" y="735454"/>
                </a:cubicBezTo>
                <a:cubicBezTo>
                  <a:pt x="818198" y="720214"/>
                  <a:pt x="806768" y="704974"/>
                  <a:pt x="794386" y="689734"/>
                </a:cubicBezTo>
                <a:cubicBezTo>
                  <a:pt x="781051" y="674494"/>
                  <a:pt x="766763" y="658301"/>
                  <a:pt x="748666" y="644966"/>
                </a:cubicBezTo>
                <a:close/>
                <a:moveTo>
                  <a:pt x="2003454" y="632343"/>
                </a:moveTo>
                <a:lnTo>
                  <a:pt x="2004061" y="632584"/>
                </a:lnTo>
                <a:cubicBezTo>
                  <a:pt x="2019301" y="642109"/>
                  <a:pt x="2030731" y="650681"/>
                  <a:pt x="2034541" y="653539"/>
                </a:cubicBezTo>
                <a:close/>
                <a:moveTo>
                  <a:pt x="1351508" y="630373"/>
                </a:moveTo>
                <a:lnTo>
                  <a:pt x="1357313" y="632584"/>
                </a:lnTo>
                <a:lnTo>
                  <a:pt x="1365272" y="638094"/>
                </a:lnTo>
                <a:close/>
                <a:moveTo>
                  <a:pt x="2461676" y="629937"/>
                </a:moveTo>
                <a:lnTo>
                  <a:pt x="2449113" y="635920"/>
                </a:lnTo>
                <a:lnTo>
                  <a:pt x="2456931" y="631655"/>
                </a:lnTo>
                <a:close/>
                <a:moveTo>
                  <a:pt x="1983342" y="629428"/>
                </a:moveTo>
                <a:lnTo>
                  <a:pt x="1986916" y="630679"/>
                </a:lnTo>
                <a:lnTo>
                  <a:pt x="1991477" y="633682"/>
                </a:lnTo>
                <a:lnTo>
                  <a:pt x="1991161" y="633561"/>
                </a:lnTo>
                <a:close/>
                <a:moveTo>
                  <a:pt x="1831508" y="629264"/>
                </a:moveTo>
                <a:lnTo>
                  <a:pt x="1829712" y="630350"/>
                </a:lnTo>
                <a:lnTo>
                  <a:pt x="1825943" y="631631"/>
                </a:lnTo>
                <a:lnTo>
                  <a:pt x="1809859" y="642354"/>
                </a:lnTo>
                <a:lnTo>
                  <a:pt x="1794511" y="651634"/>
                </a:lnTo>
                <a:cubicBezTo>
                  <a:pt x="1797368" y="648776"/>
                  <a:pt x="1807846" y="640204"/>
                  <a:pt x="1822133" y="632584"/>
                </a:cubicBezTo>
                <a:close/>
                <a:moveTo>
                  <a:pt x="2462213" y="628774"/>
                </a:moveTo>
                <a:lnTo>
                  <a:pt x="2456931" y="631655"/>
                </a:lnTo>
                <a:lnTo>
                  <a:pt x="2452527" y="633250"/>
                </a:lnTo>
                <a:lnTo>
                  <a:pt x="2453272" y="632838"/>
                </a:lnTo>
                <a:close/>
                <a:moveTo>
                  <a:pt x="306076" y="626869"/>
                </a:moveTo>
                <a:lnTo>
                  <a:pt x="311468" y="626869"/>
                </a:lnTo>
                <a:lnTo>
                  <a:pt x="331380" y="626869"/>
                </a:lnTo>
                <a:lnTo>
                  <a:pt x="331947" y="628060"/>
                </a:lnTo>
                <a:cubicBezTo>
                  <a:pt x="333138" y="628774"/>
                  <a:pt x="334805" y="628774"/>
                  <a:pt x="337186" y="628774"/>
                </a:cubicBezTo>
                <a:close/>
                <a:moveTo>
                  <a:pt x="1602047" y="626506"/>
                </a:moveTo>
                <a:lnTo>
                  <a:pt x="1600201" y="626869"/>
                </a:lnTo>
                <a:lnTo>
                  <a:pt x="1599702" y="626832"/>
                </a:lnTo>
                <a:close/>
                <a:moveTo>
                  <a:pt x="1821538" y="626488"/>
                </a:moveTo>
                <a:lnTo>
                  <a:pt x="1818250" y="628468"/>
                </a:lnTo>
                <a:lnTo>
                  <a:pt x="1810703" y="632584"/>
                </a:lnTo>
                <a:lnTo>
                  <a:pt x="1813651" y="631237"/>
                </a:lnTo>
                <a:lnTo>
                  <a:pt x="1796461" y="641585"/>
                </a:lnTo>
                <a:lnTo>
                  <a:pt x="1808323" y="632227"/>
                </a:lnTo>
                <a:close/>
                <a:moveTo>
                  <a:pt x="297978" y="626373"/>
                </a:moveTo>
                <a:lnTo>
                  <a:pt x="306076" y="626869"/>
                </a:lnTo>
                <a:lnTo>
                  <a:pt x="301943" y="626869"/>
                </a:lnTo>
                <a:close/>
                <a:moveTo>
                  <a:pt x="290513" y="625916"/>
                </a:moveTo>
                <a:cubicBezTo>
                  <a:pt x="288608" y="624964"/>
                  <a:pt x="290513" y="625916"/>
                  <a:pt x="294323" y="625916"/>
                </a:cubicBezTo>
                <a:lnTo>
                  <a:pt x="297978" y="626373"/>
                </a:lnTo>
                <a:close/>
                <a:moveTo>
                  <a:pt x="1586646" y="625865"/>
                </a:moveTo>
                <a:lnTo>
                  <a:pt x="1599702" y="626832"/>
                </a:lnTo>
                <a:lnTo>
                  <a:pt x="1594951" y="627492"/>
                </a:lnTo>
                <a:lnTo>
                  <a:pt x="1578929" y="625916"/>
                </a:lnTo>
                <a:lnTo>
                  <a:pt x="1585913" y="625916"/>
                </a:lnTo>
                <a:close/>
                <a:moveTo>
                  <a:pt x="2467230" y="625124"/>
                </a:moveTo>
                <a:lnTo>
                  <a:pt x="2453272" y="632838"/>
                </a:lnTo>
                <a:lnTo>
                  <a:pt x="2451736" y="633536"/>
                </a:lnTo>
                <a:lnTo>
                  <a:pt x="2452527" y="633250"/>
                </a:lnTo>
                <a:lnTo>
                  <a:pt x="2436496" y="642109"/>
                </a:lnTo>
                <a:cubicBezTo>
                  <a:pt x="2436496" y="642109"/>
                  <a:pt x="2439353" y="641156"/>
                  <a:pt x="2443163" y="638299"/>
                </a:cubicBezTo>
                <a:cubicBezTo>
                  <a:pt x="2446973" y="636394"/>
                  <a:pt x="2451736" y="632584"/>
                  <a:pt x="2457451" y="629726"/>
                </a:cubicBezTo>
                <a:close/>
                <a:moveTo>
                  <a:pt x="1827431" y="624937"/>
                </a:moveTo>
                <a:lnTo>
                  <a:pt x="1813651" y="631237"/>
                </a:lnTo>
                <a:lnTo>
                  <a:pt x="1818250" y="628468"/>
                </a:lnTo>
                <a:lnTo>
                  <a:pt x="1821181" y="626869"/>
                </a:lnTo>
                <a:close/>
                <a:moveTo>
                  <a:pt x="330194" y="624377"/>
                </a:moveTo>
                <a:lnTo>
                  <a:pt x="349568" y="624964"/>
                </a:lnTo>
                <a:cubicBezTo>
                  <a:pt x="345758" y="625916"/>
                  <a:pt x="339091" y="626869"/>
                  <a:pt x="332423" y="626869"/>
                </a:cubicBezTo>
                <a:lnTo>
                  <a:pt x="331380" y="626869"/>
                </a:lnTo>
                <a:close/>
                <a:moveTo>
                  <a:pt x="710285" y="623834"/>
                </a:moveTo>
                <a:lnTo>
                  <a:pt x="718543" y="626868"/>
                </a:lnTo>
                <a:lnTo>
                  <a:pt x="728947" y="633119"/>
                </a:lnTo>
                <a:close/>
                <a:moveTo>
                  <a:pt x="1617308" y="623726"/>
                </a:moveTo>
                <a:lnTo>
                  <a:pt x="1608669" y="625587"/>
                </a:lnTo>
                <a:lnTo>
                  <a:pt x="1602047" y="626506"/>
                </a:lnTo>
                <a:lnTo>
                  <a:pt x="1615591" y="623846"/>
                </a:lnTo>
                <a:close/>
                <a:moveTo>
                  <a:pt x="2479840" y="620416"/>
                </a:moveTo>
                <a:lnTo>
                  <a:pt x="2473643" y="622106"/>
                </a:lnTo>
                <a:lnTo>
                  <a:pt x="2467230" y="625124"/>
                </a:lnTo>
                <a:lnTo>
                  <a:pt x="2472691" y="622106"/>
                </a:lnTo>
                <a:close/>
                <a:moveTo>
                  <a:pt x="1325163" y="620336"/>
                </a:moveTo>
                <a:lnTo>
                  <a:pt x="1340168" y="624011"/>
                </a:lnTo>
                <a:lnTo>
                  <a:pt x="1351508" y="630373"/>
                </a:lnTo>
                <a:lnTo>
                  <a:pt x="1344536" y="627716"/>
                </a:lnTo>
                <a:lnTo>
                  <a:pt x="1343026" y="626869"/>
                </a:lnTo>
                <a:lnTo>
                  <a:pt x="1337689" y="625108"/>
                </a:lnTo>
                <a:close/>
                <a:moveTo>
                  <a:pt x="1954864" y="619461"/>
                </a:moveTo>
                <a:lnTo>
                  <a:pt x="1970843" y="622821"/>
                </a:lnTo>
                <a:lnTo>
                  <a:pt x="1983342" y="629428"/>
                </a:lnTo>
                <a:close/>
                <a:moveTo>
                  <a:pt x="2484121" y="619249"/>
                </a:moveTo>
                <a:lnTo>
                  <a:pt x="2483473" y="619558"/>
                </a:lnTo>
                <a:lnTo>
                  <a:pt x="2479840" y="620416"/>
                </a:lnTo>
                <a:close/>
                <a:moveTo>
                  <a:pt x="1948816" y="617344"/>
                </a:moveTo>
                <a:lnTo>
                  <a:pt x="1954864" y="619461"/>
                </a:lnTo>
                <a:lnTo>
                  <a:pt x="1953709" y="619218"/>
                </a:lnTo>
                <a:close/>
                <a:moveTo>
                  <a:pt x="1844261" y="616621"/>
                </a:moveTo>
                <a:lnTo>
                  <a:pt x="1821538" y="626488"/>
                </a:lnTo>
                <a:lnTo>
                  <a:pt x="1833563" y="619249"/>
                </a:lnTo>
                <a:close/>
                <a:moveTo>
                  <a:pt x="2550796" y="616391"/>
                </a:moveTo>
                <a:lnTo>
                  <a:pt x="2578418" y="616391"/>
                </a:lnTo>
                <a:cubicBezTo>
                  <a:pt x="2601278" y="620201"/>
                  <a:pt x="2624138" y="629726"/>
                  <a:pt x="2642236" y="642109"/>
                </a:cubicBezTo>
                <a:lnTo>
                  <a:pt x="2653401" y="652381"/>
                </a:lnTo>
                <a:lnTo>
                  <a:pt x="2645093" y="645919"/>
                </a:lnTo>
                <a:cubicBezTo>
                  <a:pt x="2645093" y="645919"/>
                  <a:pt x="2646998" y="647824"/>
                  <a:pt x="2649856" y="649729"/>
                </a:cubicBezTo>
                <a:lnTo>
                  <a:pt x="2654142" y="653062"/>
                </a:lnTo>
                <a:lnTo>
                  <a:pt x="2655890" y="654671"/>
                </a:lnTo>
                <a:lnTo>
                  <a:pt x="2631282" y="637942"/>
                </a:lnTo>
                <a:cubicBezTo>
                  <a:pt x="2621281" y="632108"/>
                  <a:pt x="2610327" y="626869"/>
                  <a:pt x="2598421" y="623059"/>
                </a:cubicBezTo>
                <a:lnTo>
                  <a:pt x="2586663" y="621702"/>
                </a:lnTo>
                <a:lnTo>
                  <a:pt x="2577466" y="618296"/>
                </a:lnTo>
                <a:close/>
                <a:moveTo>
                  <a:pt x="1867853" y="616391"/>
                </a:moveTo>
                <a:lnTo>
                  <a:pt x="1831508" y="629264"/>
                </a:lnTo>
                <a:lnTo>
                  <a:pt x="1835468" y="626869"/>
                </a:lnTo>
                <a:cubicBezTo>
                  <a:pt x="1842136" y="624011"/>
                  <a:pt x="1848803" y="622106"/>
                  <a:pt x="1854518" y="620201"/>
                </a:cubicBezTo>
                <a:cubicBezTo>
                  <a:pt x="1860233" y="618296"/>
                  <a:pt x="1864996" y="617344"/>
                  <a:pt x="1867853" y="616391"/>
                </a:cubicBezTo>
                <a:close/>
                <a:moveTo>
                  <a:pt x="1309300" y="615742"/>
                </a:moveTo>
                <a:lnTo>
                  <a:pt x="1314808" y="616392"/>
                </a:lnTo>
                <a:lnTo>
                  <a:pt x="1325163" y="620336"/>
                </a:lnTo>
                <a:lnTo>
                  <a:pt x="1317648" y="618496"/>
                </a:lnTo>
                <a:close/>
                <a:moveTo>
                  <a:pt x="686044" y="614926"/>
                </a:moveTo>
                <a:lnTo>
                  <a:pt x="695326" y="616391"/>
                </a:lnTo>
                <a:lnTo>
                  <a:pt x="710285" y="623834"/>
                </a:lnTo>
                <a:close/>
                <a:moveTo>
                  <a:pt x="2503263" y="614880"/>
                </a:moveTo>
                <a:lnTo>
                  <a:pt x="2461676" y="629937"/>
                </a:lnTo>
                <a:lnTo>
                  <a:pt x="2483473" y="619558"/>
                </a:lnTo>
                <a:close/>
                <a:moveTo>
                  <a:pt x="1301957" y="614653"/>
                </a:moveTo>
                <a:lnTo>
                  <a:pt x="1308022" y="615320"/>
                </a:lnTo>
                <a:lnTo>
                  <a:pt x="1309300" y="615742"/>
                </a:lnTo>
                <a:lnTo>
                  <a:pt x="1303707" y="615082"/>
                </a:lnTo>
                <a:close/>
                <a:moveTo>
                  <a:pt x="2524126" y="614486"/>
                </a:moveTo>
                <a:lnTo>
                  <a:pt x="2550796" y="616391"/>
                </a:lnTo>
                <a:lnTo>
                  <a:pt x="2540635" y="616391"/>
                </a:lnTo>
                <a:close/>
                <a:moveTo>
                  <a:pt x="682731" y="614402"/>
                </a:moveTo>
                <a:lnTo>
                  <a:pt x="684848" y="614486"/>
                </a:lnTo>
                <a:lnTo>
                  <a:pt x="686044" y="614926"/>
                </a:lnTo>
                <a:close/>
                <a:moveTo>
                  <a:pt x="2509581" y="613387"/>
                </a:moveTo>
                <a:lnTo>
                  <a:pt x="2503263" y="614880"/>
                </a:lnTo>
                <a:lnTo>
                  <a:pt x="2506981" y="613534"/>
                </a:lnTo>
                <a:close/>
                <a:moveTo>
                  <a:pt x="1277169" y="611928"/>
                </a:moveTo>
                <a:lnTo>
                  <a:pt x="1293496" y="612581"/>
                </a:lnTo>
                <a:lnTo>
                  <a:pt x="1301957" y="614653"/>
                </a:lnTo>
                <a:close/>
                <a:moveTo>
                  <a:pt x="1942606" y="611899"/>
                </a:moveTo>
                <a:lnTo>
                  <a:pt x="1948816" y="612581"/>
                </a:lnTo>
                <a:cubicBezTo>
                  <a:pt x="1954055" y="614010"/>
                  <a:pt x="1954293" y="614010"/>
                  <a:pt x="1951435" y="613415"/>
                </a:cubicBezTo>
                <a:close/>
                <a:moveTo>
                  <a:pt x="1274446" y="611629"/>
                </a:moveTo>
                <a:lnTo>
                  <a:pt x="1277169" y="611928"/>
                </a:lnTo>
                <a:lnTo>
                  <a:pt x="1276887" y="611917"/>
                </a:lnTo>
                <a:close/>
                <a:moveTo>
                  <a:pt x="1269683" y="611629"/>
                </a:moveTo>
                <a:lnTo>
                  <a:pt x="1276887" y="611917"/>
                </a:lnTo>
                <a:lnTo>
                  <a:pt x="1303707" y="615082"/>
                </a:lnTo>
                <a:lnTo>
                  <a:pt x="1317648" y="618496"/>
                </a:lnTo>
                <a:lnTo>
                  <a:pt x="1337689" y="625108"/>
                </a:lnTo>
                <a:lnTo>
                  <a:pt x="1344536" y="627716"/>
                </a:lnTo>
                <a:lnTo>
                  <a:pt x="1374915" y="644769"/>
                </a:lnTo>
                <a:lnTo>
                  <a:pt x="1375169" y="644945"/>
                </a:lnTo>
                <a:lnTo>
                  <a:pt x="1400884" y="666808"/>
                </a:lnTo>
                <a:lnTo>
                  <a:pt x="1402756" y="668613"/>
                </a:lnTo>
                <a:lnTo>
                  <a:pt x="1418130" y="686550"/>
                </a:lnTo>
                <a:lnTo>
                  <a:pt x="1393508" y="661159"/>
                </a:lnTo>
                <a:cubicBezTo>
                  <a:pt x="1382078" y="650681"/>
                  <a:pt x="1367791" y="641156"/>
                  <a:pt x="1352551" y="633536"/>
                </a:cubicBezTo>
                <a:cubicBezTo>
                  <a:pt x="1371601" y="644014"/>
                  <a:pt x="1389698" y="658301"/>
                  <a:pt x="1404938" y="673541"/>
                </a:cubicBezTo>
                <a:cubicBezTo>
                  <a:pt x="1420178" y="688781"/>
                  <a:pt x="1433513" y="705926"/>
                  <a:pt x="1445896" y="723071"/>
                </a:cubicBezTo>
                <a:cubicBezTo>
                  <a:pt x="1458279" y="739740"/>
                  <a:pt x="1469709" y="756647"/>
                  <a:pt x="1481139" y="772244"/>
                </a:cubicBezTo>
                <a:lnTo>
                  <a:pt x="1486806" y="778888"/>
                </a:lnTo>
                <a:lnTo>
                  <a:pt x="1496378" y="791651"/>
                </a:lnTo>
                <a:cubicBezTo>
                  <a:pt x="1503998" y="801176"/>
                  <a:pt x="1511618" y="808796"/>
                  <a:pt x="1516381" y="813559"/>
                </a:cubicBezTo>
                <a:lnTo>
                  <a:pt x="1486806" y="778888"/>
                </a:lnTo>
                <a:lnTo>
                  <a:pt x="1473518" y="761171"/>
                </a:lnTo>
                <a:cubicBezTo>
                  <a:pt x="1480186" y="768791"/>
                  <a:pt x="1486853" y="777364"/>
                  <a:pt x="1494473" y="786889"/>
                </a:cubicBezTo>
                <a:cubicBezTo>
                  <a:pt x="1501141" y="795461"/>
                  <a:pt x="1508761" y="804034"/>
                  <a:pt x="1515428" y="810701"/>
                </a:cubicBezTo>
                <a:cubicBezTo>
                  <a:pt x="1530668" y="824989"/>
                  <a:pt x="1545908" y="835466"/>
                  <a:pt x="1563053" y="839276"/>
                </a:cubicBezTo>
                <a:cubicBezTo>
                  <a:pt x="1580198" y="844039"/>
                  <a:pt x="1601153" y="843086"/>
                  <a:pt x="1617346" y="838324"/>
                </a:cubicBezTo>
                <a:cubicBezTo>
                  <a:pt x="1625918" y="835466"/>
                  <a:pt x="1633538" y="832609"/>
                  <a:pt x="1641158" y="827846"/>
                </a:cubicBezTo>
                <a:cubicBezTo>
                  <a:pt x="1648778" y="823084"/>
                  <a:pt x="1656398" y="816416"/>
                  <a:pt x="1664018" y="809749"/>
                </a:cubicBezTo>
                <a:cubicBezTo>
                  <a:pt x="1678306" y="795461"/>
                  <a:pt x="1692593" y="776411"/>
                  <a:pt x="1706881" y="755456"/>
                </a:cubicBezTo>
                <a:cubicBezTo>
                  <a:pt x="1721168" y="735454"/>
                  <a:pt x="1735456" y="712594"/>
                  <a:pt x="1754506" y="690686"/>
                </a:cubicBezTo>
                <a:cubicBezTo>
                  <a:pt x="1764031" y="679256"/>
                  <a:pt x="1774508" y="668779"/>
                  <a:pt x="1785938" y="658301"/>
                </a:cubicBezTo>
                <a:lnTo>
                  <a:pt x="1809859" y="642354"/>
                </a:lnTo>
                <a:lnTo>
                  <a:pt x="1829712" y="630350"/>
                </a:lnTo>
                <a:lnTo>
                  <a:pt x="1873568" y="615439"/>
                </a:lnTo>
                <a:cubicBezTo>
                  <a:pt x="1889761" y="612581"/>
                  <a:pt x="1905953" y="611629"/>
                  <a:pt x="1922146" y="612581"/>
                </a:cubicBezTo>
                <a:lnTo>
                  <a:pt x="1953709" y="619218"/>
                </a:lnTo>
                <a:lnTo>
                  <a:pt x="1991161" y="633561"/>
                </a:lnTo>
                <a:lnTo>
                  <a:pt x="1991831" y="633915"/>
                </a:lnTo>
                <a:lnTo>
                  <a:pt x="2025968" y="656396"/>
                </a:lnTo>
                <a:lnTo>
                  <a:pt x="1995969" y="636103"/>
                </a:lnTo>
                <a:lnTo>
                  <a:pt x="2014538" y="645919"/>
                </a:lnTo>
                <a:cubicBezTo>
                  <a:pt x="2028826" y="656396"/>
                  <a:pt x="2041208" y="666874"/>
                  <a:pt x="2051686" y="678304"/>
                </a:cubicBezTo>
                <a:cubicBezTo>
                  <a:pt x="2085023" y="714499"/>
                  <a:pt x="2106931" y="752599"/>
                  <a:pt x="2130743" y="783079"/>
                </a:cubicBezTo>
                <a:cubicBezTo>
                  <a:pt x="2143126" y="798319"/>
                  <a:pt x="2154556" y="811654"/>
                  <a:pt x="2166938" y="820226"/>
                </a:cubicBezTo>
                <a:cubicBezTo>
                  <a:pt x="2179321" y="828799"/>
                  <a:pt x="2192656" y="835466"/>
                  <a:pt x="2206943" y="837371"/>
                </a:cubicBezTo>
                <a:cubicBezTo>
                  <a:pt x="2221231" y="839276"/>
                  <a:pt x="2238376" y="839276"/>
                  <a:pt x="2251711" y="835466"/>
                </a:cubicBezTo>
                <a:cubicBezTo>
                  <a:pt x="2265046" y="831656"/>
                  <a:pt x="2278381" y="824036"/>
                  <a:pt x="2290763" y="813559"/>
                </a:cubicBezTo>
                <a:cubicBezTo>
                  <a:pt x="2303146" y="802605"/>
                  <a:pt x="2314814" y="788555"/>
                  <a:pt x="2326482" y="772958"/>
                </a:cubicBezTo>
                <a:lnTo>
                  <a:pt x="2333952" y="762525"/>
                </a:lnTo>
                <a:lnTo>
                  <a:pt x="2312041" y="794044"/>
                </a:lnTo>
                <a:lnTo>
                  <a:pt x="2310879" y="795363"/>
                </a:lnTo>
                <a:lnTo>
                  <a:pt x="2298146" y="808320"/>
                </a:lnTo>
                <a:cubicBezTo>
                  <a:pt x="2292907" y="813559"/>
                  <a:pt x="2287430" y="818797"/>
                  <a:pt x="2283143" y="822131"/>
                </a:cubicBezTo>
                <a:cubicBezTo>
                  <a:pt x="2289096" y="818083"/>
                  <a:pt x="2294990" y="812785"/>
                  <a:pt x="2300482" y="807159"/>
                </a:cubicBezTo>
                <a:lnTo>
                  <a:pt x="2310879" y="795363"/>
                </a:lnTo>
                <a:lnTo>
                  <a:pt x="2311718" y="794509"/>
                </a:lnTo>
                <a:lnTo>
                  <a:pt x="2312041" y="794044"/>
                </a:lnTo>
                <a:lnTo>
                  <a:pt x="2315410" y="790223"/>
                </a:lnTo>
                <a:cubicBezTo>
                  <a:pt x="2324101" y="779507"/>
                  <a:pt x="2329816" y="771173"/>
                  <a:pt x="2329816" y="772601"/>
                </a:cubicBezTo>
                <a:cubicBezTo>
                  <a:pt x="2337436" y="762124"/>
                  <a:pt x="2338388" y="759266"/>
                  <a:pt x="2344103" y="750694"/>
                </a:cubicBezTo>
                <a:cubicBezTo>
                  <a:pt x="2353628" y="737359"/>
                  <a:pt x="2358391" y="729739"/>
                  <a:pt x="2360296" y="726881"/>
                </a:cubicBezTo>
                <a:cubicBezTo>
                  <a:pt x="2362201" y="724024"/>
                  <a:pt x="2361248" y="725929"/>
                  <a:pt x="2358391" y="729739"/>
                </a:cubicBezTo>
                <a:cubicBezTo>
                  <a:pt x="2352676" y="737359"/>
                  <a:pt x="2340293" y="754504"/>
                  <a:pt x="2333626" y="764029"/>
                </a:cubicBezTo>
                <a:cubicBezTo>
                  <a:pt x="2336484" y="759743"/>
                  <a:pt x="2343389" y="750218"/>
                  <a:pt x="2350295" y="740454"/>
                </a:cubicBezTo>
                <a:lnTo>
                  <a:pt x="2357589" y="729513"/>
                </a:lnTo>
                <a:lnTo>
                  <a:pt x="2358877" y="727714"/>
                </a:lnTo>
                <a:lnTo>
                  <a:pt x="2406968" y="667826"/>
                </a:lnTo>
                <a:lnTo>
                  <a:pt x="2432686" y="647384"/>
                </a:lnTo>
                <a:lnTo>
                  <a:pt x="2432686" y="648776"/>
                </a:lnTo>
                <a:cubicBezTo>
                  <a:pt x="2455546" y="632584"/>
                  <a:pt x="2481263" y="621154"/>
                  <a:pt x="2506981" y="616391"/>
                </a:cubicBezTo>
                <a:lnTo>
                  <a:pt x="2540635" y="616391"/>
                </a:lnTo>
                <a:lnTo>
                  <a:pt x="2586663" y="621702"/>
                </a:lnTo>
                <a:lnTo>
                  <a:pt x="2628901" y="637346"/>
                </a:lnTo>
                <a:lnTo>
                  <a:pt x="2664193" y="662309"/>
                </a:lnTo>
                <a:lnTo>
                  <a:pt x="2677949" y="674965"/>
                </a:lnTo>
                <a:lnTo>
                  <a:pt x="2692718" y="689734"/>
                </a:lnTo>
                <a:lnTo>
                  <a:pt x="2690367" y="686459"/>
                </a:lnTo>
                <a:lnTo>
                  <a:pt x="2708435" y="706998"/>
                </a:lnTo>
                <a:lnTo>
                  <a:pt x="2715014" y="716907"/>
                </a:lnTo>
                <a:lnTo>
                  <a:pt x="2714626" y="716404"/>
                </a:lnTo>
                <a:lnTo>
                  <a:pt x="2715467" y="717588"/>
                </a:lnTo>
                <a:lnTo>
                  <a:pt x="2727961" y="736406"/>
                </a:lnTo>
                <a:cubicBezTo>
                  <a:pt x="2727008" y="735454"/>
                  <a:pt x="2712721" y="714499"/>
                  <a:pt x="2703196" y="702116"/>
                </a:cubicBezTo>
                <a:cubicBezTo>
                  <a:pt x="2708911" y="710689"/>
                  <a:pt x="2712721" y="717356"/>
                  <a:pt x="2722246" y="729739"/>
                </a:cubicBezTo>
                <a:cubicBezTo>
                  <a:pt x="2716531" y="724024"/>
                  <a:pt x="2724151" y="735454"/>
                  <a:pt x="2733676" y="749741"/>
                </a:cubicBezTo>
                <a:cubicBezTo>
                  <a:pt x="2743201" y="764029"/>
                  <a:pt x="2755583" y="781174"/>
                  <a:pt x="2761298" y="787841"/>
                </a:cubicBezTo>
                <a:cubicBezTo>
                  <a:pt x="2763203" y="787841"/>
                  <a:pt x="2753678" y="778316"/>
                  <a:pt x="2751773" y="773554"/>
                </a:cubicBezTo>
                <a:cubicBezTo>
                  <a:pt x="2750821" y="775459"/>
                  <a:pt x="2742248" y="760219"/>
                  <a:pt x="2728913" y="741169"/>
                </a:cubicBezTo>
                <a:cubicBezTo>
                  <a:pt x="2727961" y="739264"/>
                  <a:pt x="2733676" y="745931"/>
                  <a:pt x="2737486" y="751646"/>
                </a:cubicBezTo>
                <a:cubicBezTo>
                  <a:pt x="2737486" y="751646"/>
                  <a:pt x="2734628" y="746884"/>
                  <a:pt x="2732723" y="744026"/>
                </a:cubicBezTo>
                <a:cubicBezTo>
                  <a:pt x="2749868" y="769744"/>
                  <a:pt x="2765108" y="789746"/>
                  <a:pt x="2774633" y="801176"/>
                </a:cubicBezTo>
                <a:cubicBezTo>
                  <a:pt x="2767013" y="792604"/>
                  <a:pt x="2767013" y="794509"/>
                  <a:pt x="2765108" y="793556"/>
                </a:cubicBezTo>
                <a:cubicBezTo>
                  <a:pt x="2772728" y="804034"/>
                  <a:pt x="2781301" y="815464"/>
                  <a:pt x="2788921" y="823084"/>
                </a:cubicBezTo>
                <a:cubicBezTo>
                  <a:pt x="2790826" y="824989"/>
                  <a:pt x="2792731" y="826894"/>
                  <a:pt x="2793683" y="828799"/>
                </a:cubicBezTo>
                <a:cubicBezTo>
                  <a:pt x="2795588" y="830704"/>
                  <a:pt x="2796541" y="831656"/>
                  <a:pt x="2797493" y="832609"/>
                </a:cubicBezTo>
                <a:cubicBezTo>
                  <a:pt x="2799398" y="835466"/>
                  <a:pt x="2801303" y="837371"/>
                  <a:pt x="2800351" y="838324"/>
                </a:cubicBezTo>
                <a:cubicBezTo>
                  <a:pt x="2797493" y="835466"/>
                  <a:pt x="2794636" y="833561"/>
                  <a:pt x="2791778" y="830704"/>
                </a:cubicBezTo>
                <a:cubicBezTo>
                  <a:pt x="2788921" y="827846"/>
                  <a:pt x="2787016" y="824989"/>
                  <a:pt x="2784158" y="822131"/>
                </a:cubicBezTo>
                <a:cubicBezTo>
                  <a:pt x="2778443" y="815464"/>
                  <a:pt x="2771776" y="808796"/>
                  <a:pt x="2761298" y="795461"/>
                </a:cubicBezTo>
                <a:lnTo>
                  <a:pt x="2761674" y="796514"/>
                </a:lnTo>
                <a:lnTo>
                  <a:pt x="2753678" y="785936"/>
                </a:lnTo>
                <a:cubicBezTo>
                  <a:pt x="2747011" y="773554"/>
                  <a:pt x="2737486" y="761171"/>
                  <a:pt x="2732723" y="754504"/>
                </a:cubicBezTo>
                <a:cubicBezTo>
                  <a:pt x="2739867" y="765934"/>
                  <a:pt x="2745344" y="774745"/>
                  <a:pt x="2751059" y="783198"/>
                </a:cubicBezTo>
                <a:lnTo>
                  <a:pt x="2762323" y="798329"/>
                </a:lnTo>
                <a:lnTo>
                  <a:pt x="2764275" y="803796"/>
                </a:lnTo>
                <a:cubicBezTo>
                  <a:pt x="2767966" y="809511"/>
                  <a:pt x="2774157" y="817369"/>
                  <a:pt x="2782253" y="824989"/>
                </a:cubicBezTo>
                <a:cubicBezTo>
                  <a:pt x="2783206" y="826894"/>
                  <a:pt x="2767013" y="809749"/>
                  <a:pt x="2775586" y="820226"/>
                </a:cubicBezTo>
                <a:cubicBezTo>
                  <a:pt x="2774633" y="821179"/>
                  <a:pt x="2765108" y="809749"/>
                  <a:pt x="2762251" y="805939"/>
                </a:cubicBezTo>
                <a:cubicBezTo>
                  <a:pt x="2772728" y="816416"/>
                  <a:pt x="2762251" y="804034"/>
                  <a:pt x="2752726" y="792604"/>
                </a:cubicBezTo>
                <a:cubicBezTo>
                  <a:pt x="2755583" y="798319"/>
                  <a:pt x="2756536" y="802129"/>
                  <a:pt x="2768918" y="816416"/>
                </a:cubicBezTo>
                <a:cubicBezTo>
                  <a:pt x="2764156" y="812130"/>
                  <a:pt x="2763680" y="812368"/>
                  <a:pt x="2763680" y="813083"/>
                </a:cubicBezTo>
                <a:lnTo>
                  <a:pt x="2762176" y="812782"/>
                </a:lnTo>
                <a:lnTo>
                  <a:pt x="2762251" y="812606"/>
                </a:lnTo>
                <a:lnTo>
                  <a:pt x="2759774" y="810129"/>
                </a:lnTo>
                <a:lnTo>
                  <a:pt x="2753678" y="800224"/>
                </a:lnTo>
                <a:cubicBezTo>
                  <a:pt x="2751773" y="797366"/>
                  <a:pt x="2750821" y="794509"/>
                  <a:pt x="2746058" y="787841"/>
                </a:cubicBezTo>
                <a:cubicBezTo>
                  <a:pt x="2736533" y="778316"/>
                  <a:pt x="2759393" y="807844"/>
                  <a:pt x="2748916" y="796414"/>
                </a:cubicBezTo>
                <a:cubicBezTo>
                  <a:pt x="2749868" y="797366"/>
                  <a:pt x="2752726" y="801176"/>
                  <a:pt x="2755583" y="805939"/>
                </a:cubicBezTo>
                <a:lnTo>
                  <a:pt x="2759774" y="810129"/>
                </a:lnTo>
                <a:lnTo>
                  <a:pt x="2761298" y="812606"/>
                </a:lnTo>
                <a:lnTo>
                  <a:pt x="2762176" y="812782"/>
                </a:lnTo>
                <a:lnTo>
                  <a:pt x="2761179" y="815106"/>
                </a:lnTo>
                <a:cubicBezTo>
                  <a:pt x="2763203" y="818559"/>
                  <a:pt x="2767966" y="824513"/>
                  <a:pt x="2776538" y="832609"/>
                </a:cubicBezTo>
                <a:cubicBezTo>
                  <a:pt x="2778443" y="835466"/>
                  <a:pt x="2767013" y="829751"/>
                  <a:pt x="2778443" y="837371"/>
                </a:cubicBezTo>
                <a:cubicBezTo>
                  <a:pt x="2783206" y="841181"/>
                  <a:pt x="2780348" y="840229"/>
                  <a:pt x="2776538" y="837371"/>
                </a:cubicBezTo>
                <a:cubicBezTo>
                  <a:pt x="2772728" y="834514"/>
                  <a:pt x="2767013" y="829751"/>
                  <a:pt x="2765108" y="826894"/>
                </a:cubicBezTo>
                <a:cubicBezTo>
                  <a:pt x="2771776" y="835466"/>
                  <a:pt x="2772728" y="840229"/>
                  <a:pt x="2784158" y="849754"/>
                </a:cubicBezTo>
                <a:cubicBezTo>
                  <a:pt x="2783206" y="849754"/>
                  <a:pt x="2782253" y="848801"/>
                  <a:pt x="2779396" y="847849"/>
                </a:cubicBezTo>
                <a:cubicBezTo>
                  <a:pt x="2777491" y="845944"/>
                  <a:pt x="2773681" y="844039"/>
                  <a:pt x="2769871" y="840229"/>
                </a:cubicBezTo>
                <a:cubicBezTo>
                  <a:pt x="2769871" y="843086"/>
                  <a:pt x="2769871" y="844039"/>
                  <a:pt x="2777491" y="851659"/>
                </a:cubicBezTo>
                <a:cubicBezTo>
                  <a:pt x="2767013" y="843086"/>
                  <a:pt x="2765108" y="843086"/>
                  <a:pt x="2753678" y="831656"/>
                </a:cubicBezTo>
                <a:cubicBezTo>
                  <a:pt x="2756536" y="835466"/>
                  <a:pt x="2757488" y="837371"/>
                  <a:pt x="2760346" y="840229"/>
                </a:cubicBezTo>
                <a:cubicBezTo>
                  <a:pt x="2763203" y="843086"/>
                  <a:pt x="2766061" y="845944"/>
                  <a:pt x="2771776" y="850706"/>
                </a:cubicBezTo>
                <a:cubicBezTo>
                  <a:pt x="2755583" y="839276"/>
                  <a:pt x="2780348" y="860231"/>
                  <a:pt x="2776538" y="858326"/>
                </a:cubicBezTo>
                <a:cubicBezTo>
                  <a:pt x="2787016" y="864994"/>
                  <a:pt x="2796541" y="869756"/>
                  <a:pt x="2808923" y="875471"/>
                </a:cubicBezTo>
                <a:cubicBezTo>
                  <a:pt x="2812733" y="877376"/>
                  <a:pt x="2807018" y="875471"/>
                  <a:pt x="2800351" y="872614"/>
                </a:cubicBezTo>
                <a:cubicBezTo>
                  <a:pt x="2793683" y="869756"/>
                  <a:pt x="2786063" y="864994"/>
                  <a:pt x="2784158" y="864994"/>
                </a:cubicBezTo>
                <a:cubicBezTo>
                  <a:pt x="2787968" y="868804"/>
                  <a:pt x="2804161" y="876424"/>
                  <a:pt x="2807971" y="878329"/>
                </a:cubicBezTo>
                <a:cubicBezTo>
                  <a:pt x="2801303" y="877376"/>
                  <a:pt x="2786063" y="868804"/>
                  <a:pt x="2786063" y="869756"/>
                </a:cubicBezTo>
                <a:cubicBezTo>
                  <a:pt x="2798446" y="878329"/>
                  <a:pt x="2801303" y="881186"/>
                  <a:pt x="2807018" y="885949"/>
                </a:cubicBezTo>
                <a:cubicBezTo>
                  <a:pt x="2809876" y="887854"/>
                  <a:pt x="2813686" y="890711"/>
                  <a:pt x="2819401" y="892616"/>
                </a:cubicBezTo>
                <a:cubicBezTo>
                  <a:pt x="2825116" y="895474"/>
                  <a:pt x="2834641" y="897379"/>
                  <a:pt x="2847023" y="898331"/>
                </a:cubicBezTo>
                <a:cubicBezTo>
                  <a:pt x="2848928" y="899284"/>
                  <a:pt x="2847976" y="900236"/>
                  <a:pt x="2856548" y="901189"/>
                </a:cubicBezTo>
                <a:cubicBezTo>
                  <a:pt x="2852738" y="900236"/>
                  <a:pt x="2846071" y="900236"/>
                  <a:pt x="2839403" y="900236"/>
                </a:cubicBezTo>
                <a:cubicBezTo>
                  <a:pt x="2832736" y="899284"/>
                  <a:pt x="2825116" y="898331"/>
                  <a:pt x="2822258" y="897379"/>
                </a:cubicBezTo>
                <a:cubicBezTo>
                  <a:pt x="2822258" y="898331"/>
                  <a:pt x="2828926" y="900236"/>
                  <a:pt x="2842261" y="902141"/>
                </a:cubicBezTo>
                <a:cubicBezTo>
                  <a:pt x="2835593" y="903094"/>
                  <a:pt x="2823211" y="899284"/>
                  <a:pt x="2817496" y="897379"/>
                </a:cubicBezTo>
                <a:cubicBezTo>
                  <a:pt x="2800351" y="893569"/>
                  <a:pt x="2800351" y="893569"/>
                  <a:pt x="2796541" y="893569"/>
                </a:cubicBezTo>
                <a:lnTo>
                  <a:pt x="2787320" y="888036"/>
                </a:lnTo>
                <a:lnTo>
                  <a:pt x="2790112" y="888806"/>
                </a:lnTo>
                <a:cubicBezTo>
                  <a:pt x="2787969" y="887616"/>
                  <a:pt x="2783682" y="885472"/>
                  <a:pt x="2784158" y="884996"/>
                </a:cubicBezTo>
                <a:cubicBezTo>
                  <a:pt x="2784158" y="885472"/>
                  <a:pt x="2781063" y="883806"/>
                  <a:pt x="2778324" y="882377"/>
                </a:cubicBezTo>
                <a:lnTo>
                  <a:pt x="2777380" y="882072"/>
                </a:lnTo>
                <a:lnTo>
                  <a:pt x="2753678" y="867851"/>
                </a:lnTo>
                <a:cubicBezTo>
                  <a:pt x="2743201" y="859279"/>
                  <a:pt x="2734628" y="852611"/>
                  <a:pt x="2728913" y="847849"/>
                </a:cubicBezTo>
                <a:cubicBezTo>
                  <a:pt x="2727961" y="847849"/>
                  <a:pt x="2736533" y="857374"/>
                  <a:pt x="2746058" y="865946"/>
                </a:cubicBezTo>
                <a:cubicBezTo>
                  <a:pt x="2750821" y="869756"/>
                  <a:pt x="2750821" y="868804"/>
                  <a:pt x="2747011" y="864994"/>
                </a:cubicBezTo>
                <a:cubicBezTo>
                  <a:pt x="2749868" y="866899"/>
                  <a:pt x="2756536" y="872614"/>
                  <a:pt x="2761298" y="876424"/>
                </a:cubicBezTo>
                <a:cubicBezTo>
                  <a:pt x="2766061" y="880234"/>
                  <a:pt x="2768918" y="883091"/>
                  <a:pt x="2762251" y="879281"/>
                </a:cubicBezTo>
                <a:cubicBezTo>
                  <a:pt x="2778443" y="889759"/>
                  <a:pt x="2779396" y="890711"/>
                  <a:pt x="2794636" y="898331"/>
                </a:cubicBezTo>
                <a:cubicBezTo>
                  <a:pt x="2793683" y="899284"/>
                  <a:pt x="2783206" y="893569"/>
                  <a:pt x="2766061" y="883091"/>
                </a:cubicBezTo>
                <a:cubicBezTo>
                  <a:pt x="2791778" y="899284"/>
                  <a:pt x="2762251" y="883091"/>
                  <a:pt x="2751773" y="875471"/>
                </a:cubicBezTo>
                <a:cubicBezTo>
                  <a:pt x="2751773" y="876423"/>
                  <a:pt x="2755822" y="879757"/>
                  <a:pt x="2758203" y="881900"/>
                </a:cubicBezTo>
                <a:lnTo>
                  <a:pt x="2756404" y="881541"/>
                </a:lnTo>
                <a:lnTo>
                  <a:pt x="2736533" y="866899"/>
                </a:lnTo>
                <a:cubicBezTo>
                  <a:pt x="2727008" y="858326"/>
                  <a:pt x="2719388" y="849754"/>
                  <a:pt x="2709863" y="838324"/>
                </a:cubicBezTo>
                <a:cubicBezTo>
                  <a:pt x="2713673" y="844039"/>
                  <a:pt x="2719388" y="851659"/>
                  <a:pt x="2706053" y="835466"/>
                </a:cubicBezTo>
                <a:cubicBezTo>
                  <a:pt x="2705101" y="834514"/>
                  <a:pt x="2699386" y="829751"/>
                  <a:pt x="2707958" y="840229"/>
                </a:cubicBezTo>
                <a:cubicBezTo>
                  <a:pt x="2705101" y="838324"/>
                  <a:pt x="2700338" y="832609"/>
                  <a:pt x="2695576" y="824989"/>
                </a:cubicBezTo>
                <a:cubicBezTo>
                  <a:pt x="2697481" y="829751"/>
                  <a:pt x="2708911" y="842134"/>
                  <a:pt x="2706053" y="842134"/>
                </a:cubicBezTo>
                <a:cubicBezTo>
                  <a:pt x="2692718" y="825941"/>
                  <a:pt x="2687956" y="817369"/>
                  <a:pt x="2682241" y="809749"/>
                </a:cubicBezTo>
                <a:cubicBezTo>
                  <a:pt x="2677478" y="801176"/>
                  <a:pt x="2671763" y="792604"/>
                  <a:pt x="2660333" y="777364"/>
                </a:cubicBezTo>
                <a:cubicBezTo>
                  <a:pt x="2660333" y="775459"/>
                  <a:pt x="2667953" y="787841"/>
                  <a:pt x="2668906" y="787841"/>
                </a:cubicBezTo>
                <a:cubicBezTo>
                  <a:pt x="2653666" y="765934"/>
                  <a:pt x="2642236" y="752599"/>
                  <a:pt x="2629853" y="740216"/>
                </a:cubicBezTo>
                <a:cubicBezTo>
                  <a:pt x="2617471" y="727834"/>
                  <a:pt x="2605088" y="716404"/>
                  <a:pt x="2586991" y="707831"/>
                </a:cubicBezTo>
                <a:cubicBezTo>
                  <a:pt x="2589848" y="707831"/>
                  <a:pt x="2583181" y="704021"/>
                  <a:pt x="2575561" y="702116"/>
                </a:cubicBezTo>
                <a:cubicBezTo>
                  <a:pt x="2573656" y="701164"/>
                  <a:pt x="2571751" y="701164"/>
                  <a:pt x="2570798" y="700211"/>
                </a:cubicBezTo>
                <a:cubicBezTo>
                  <a:pt x="2568893" y="700211"/>
                  <a:pt x="2567941" y="700211"/>
                  <a:pt x="2566036" y="699259"/>
                </a:cubicBezTo>
                <a:cubicBezTo>
                  <a:pt x="2563178" y="699259"/>
                  <a:pt x="2562226" y="699259"/>
                  <a:pt x="2564131" y="700211"/>
                </a:cubicBezTo>
                <a:cubicBezTo>
                  <a:pt x="2553653" y="697354"/>
                  <a:pt x="2545081" y="697354"/>
                  <a:pt x="2539366" y="697354"/>
                </a:cubicBezTo>
                <a:cubicBezTo>
                  <a:pt x="2536508" y="697354"/>
                  <a:pt x="2533651" y="697354"/>
                  <a:pt x="2531746" y="697354"/>
                </a:cubicBezTo>
                <a:cubicBezTo>
                  <a:pt x="2529841" y="697354"/>
                  <a:pt x="2527936" y="698306"/>
                  <a:pt x="2525078" y="698306"/>
                </a:cubicBezTo>
                <a:cubicBezTo>
                  <a:pt x="2523173" y="698306"/>
                  <a:pt x="2521268" y="699259"/>
                  <a:pt x="2518411" y="699259"/>
                </a:cubicBezTo>
                <a:cubicBezTo>
                  <a:pt x="2516506" y="700211"/>
                  <a:pt x="2513648" y="700211"/>
                  <a:pt x="2510791" y="701164"/>
                </a:cubicBezTo>
                <a:cubicBezTo>
                  <a:pt x="2505076" y="703069"/>
                  <a:pt x="2497456" y="706879"/>
                  <a:pt x="2486978" y="713546"/>
                </a:cubicBezTo>
                <a:cubicBezTo>
                  <a:pt x="2492693" y="710689"/>
                  <a:pt x="2501266" y="705926"/>
                  <a:pt x="2514601" y="702116"/>
                </a:cubicBezTo>
                <a:cubicBezTo>
                  <a:pt x="2512696" y="703069"/>
                  <a:pt x="2509838" y="704974"/>
                  <a:pt x="2506028" y="705926"/>
                </a:cubicBezTo>
                <a:cubicBezTo>
                  <a:pt x="2502218" y="707831"/>
                  <a:pt x="2498408" y="709736"/>
                  <a:pt x="2493646" y="712594"/>
                </a:cubicBezTo>
                <a:cubicBezTo>
                  <a:pt x="2485073" y="718309"/>
                  <a:pt x="2474596" y="725929"/>
                  <a:pt x="2465071" y="736406"/>
                </a:cubicBezTo>
                <a:cubicBezTo>
                  <a:pt x="2468881" y="731644"/>
                  <a:pt x="2468881" y="730691"/>
                  <a:pt x="2467928" y="732596"/>
                </a:cubicBezTo>
                <a:cubicBezTo>
                  <a:pt x="2466023" y="734501"/>
                  <a:pt x="2462213" y="738311"/>
                  <a:pt x="2457451" y="744026"/>
                </a:cubicBezTo>
                <a:cubicBezTo>
                  <a:pt x="2457451" y="744026"/>
                  <a:pt x="2460308" y="741169"/>
                  <a:pt x="2463166" y="738311"/>
                </a:cubicBezTo>
                <a:cubicBezTo>
                  <a:pt x="2447926" y="755456"/>
                  <a:pt x="2433638" y="776411"/>
                  <a:pt x="2417446" y="800224"/>
                </a:cubicBezTo>
                <a:cubicBezTo>
                  <a:pt x="2400301" y="824036"/>
                  <a:pt x="2382203" y="850706"/>
                  <a:pt x="2354581" y="875471"/>
                </a:cubicBezTo>
                <a:cubicBezTo>
                  <a:pt x="2341246" y="887854"/>
                  <a:pt x="2325053" y="899284"/>
                  <a:pt x="2306003" y="908809"/>
                </a:cubicBezTo>
                <a:cubicBezTo>
                  <a:pt x="2287906" y="917381"/>
                  <a:pt x="2266951" y="924049"/>
                  <a:pt x="2246948" y="925954"/>
                </a:cubicBezTo>
                <a:cubicBezTo>
                  <a:pt x="2226946" y="927859"/>
                  <a:pt x="2206943" y="927859"/>
                  <a:pt x="2186941" y="924049"/>
                </a:cubicBezTo>
                <a:cubicBezTo>
                  <a:pt x="2166938" y="920239"/>
                  <a:pt x="2145983" y="911666"/>
                  <a:pt x="2128838" y="901189"/>
                </a:cubicBezTo>
                <a:cubicBezTo>
                  <a:pt x="2127886" y="900236"/>
                  <a:pt x="2134553" y="903094"/>
                  <a:pt x="2134553" y="903094"/>
                </a:cubicBezTo>
                <a:cubicBezTo>
                  <a:pt x="2119313" y="894521"/>
                  <a:pt x="2106931" y="884044"/>
                  <a:pt x="2098358" y="876424"/>
                </a:cubicBezTo>
                <a:cubicBezTo>
                  <a:pt x="2089786" y="868804"/>
                  <a:pt x="2084071" y="862136"/>
                  <a:pt x="2081213" y="859279"/>
                </a:cubicBezTo>
                <a:cubicBezTo>
                  <a:pt x="2078356" y="856421"/>
                  <a:pt x="2078356" y="857374"/>
                  <a:pt x="2083118" y="862136"/>
                </a:cubicBezTo>
                <a:cubicBezTo>
                  <a:pt x="2087881" y="866899"/>
                  <a:pt x="2096453" y="877376"/>
                  <a:pt x="2114551" y="890711"/>
                </a:cubicBezTo>
                <a:cubicBezTo>
                  <a:pt x="2113598" y="890711"/>
                  <a:pt x="2100263" y="881186"/>
                  <a:pt x="2087881" y="868804"/>
                </a:cubicBezTo>
                <a:cubicBezTo>
                  <a:pt x="2075498" y="856421"/>
                  <a:pt x="2064068" y="842134"/>
                  <a:pt x="2057401" y="834514"/>
                </a:cubicBezTo>
                <a:cubicBezTo>
                  <a:pt x="2068831" y="847849"/>
                  <a:pt x="2057401" y="832609"/>
                  <a:pt x="2052638" y="824989"/>
                </a:cubicBezTo>
                <a:cubicBezTo>
                  <a:pt x="2043113" y="815464"/>
                  <a:pt x="2030731" y="795461"/>
                  <a:pt x="2014538" y="773554"/>
                </a:cubicBezTo>
                <a:cubicBezTo>
                  <a:pt x="2019301" y="778316"/>
                  <a:pt x="2024063" y="786889"/>
                  <a:pt x="2030731" y="794509"/>
                </a:cubicBezTo>
                <a:cubicBezTo>
                  <a:pt x="2026921" y="786889"/>
                  <a:pt x="2010728" y="765934"/>
                  <a:pt x="2005966" y="759266"/>
                </a:cubicBezTo>
                <a:cubicBezTo>
                  <a:pt x="2005966" y="760219"/>
                  <a:pt x="2009776" y="765934"/>
                  <a:pt x="2012633" y="769744"/>
                </a:cubicBezTo>
                <a:cubicBezTo>
                  <a:pt x="2011681" y="769744"/>
                  <a:pt x="2002156" y="755456"/>
                  <a:pt x="1997393" y="750694"/>
                </a:cubicBezTo>
                <a:cubicBezTo>
                  <a:pt x="1998346" y="750694"/>
                  <a:pt x="2000251" y="753551"/>
                  <a:pt x="2000251" y="753551"/>
                </a:cubicBezTo>
                <a:cubicBezTo>
                  <a:pt x="1986916" y="736406"/>
                  <a:pt x="1976438" y="726881"/>
                  <a:pt x="1966913" y="719261"/>
                </a:cubicBezTo>
                <a:cubicBezTo>
                  <a:pt x="1957388" y="711641"/>
                  <a:pt x="1947863" y="706879"/>
                  <a:pt x="1934528" y="702116"/>
                </a:cubicBezTo>
                <a:cubicBezTo>
                  <a:pt x="1929766" y="701164"/>
                  <a:pt x="1935481" y="703069"/>
                  <a:pt x="1934528" y="703069"/>
                </a:cubicBezTo>
                <a:lnTo>
                  <a:pt x="1924342" y="700886"/>
                </a:lnTo>
                <a:lnTo>
                  <a:pt x="1929766" y="701164"/>
                </a:lnTo>
                <a:lnTo>
                  <a:pt x="1923330" y="700669"/>
                </a:lnTo>
                <a:lnTo>
                  <a:pt x="1921193" y="700211"/>
                </a:lnTo>
                <a:cubicBezTo>
                  <a:pt x="1917383" y="700211"/>
                  <a:pt x="1913573" y="700211"/>
                  <a:pt x="1905001" y="699259"/>
                </a:cubicBezTo>
                <a:lnTo>
                  <a:pt x="1923330" y="700669"/>
                </a:lnTo>
                <a:lnTo>
                  <a:pt x="1924342" y="700886"/>
                </a:lnTo>
                <a:lnTo>
                  <a:pt x="1892618" y="699259"/>
                </a:lnTo>
                <a:lnTo>
                  <a:pt x="1885001" y="701877"/>
                </a:lnTo>
                <a:lnTo>
                  <a:pt x="1886903" y="701164"/>
                </a:lnTo>
                <a:cubicBezTo>
                  <a:pt x="1884046" y="702116"/>
                  <a:pt x="1878331" y="703069"/>
                  <a:pt x="1873568" y="704974"/>
                </a:cubicBezTo>
                <a:cubicBezTo>
                  <a:pt x="1868806" y="706879"/>
                  <a:pt x="1864043" y="708784"/>
                  <a:pt x="1862138" y="709736"/>
                </a:cubicBezTo>
                <a:lnTo>
                  <a:pt x="1885001" y="701877"/>
                </a:lnTo>
                <a:lnTo>
                  <a:pt x="1864043" y="709736"/>
                </a:lnTo>
                <a:cubicBezTo>
                  <a:pt x="1855471" y="714499"/>
                  <a:pt x="1845946" y="721166"/>
                  <a:pt x="1839278" y="727834"/>
                </a:cubicBezTo>
                <a:cubicBezTo>
                  <a:pt x="1844041" y="722119"/>
                  <a:pt x="1841183" y="724976"/>
                  <a:pt x="1835468" y="729739"/>
                </a:cubicBezTo>
                <a:cubicBezTo>
                  <a:pt x="1830706" y="734501"/>
                  <a:pt x="1824038" y="743074"/>
                  <a:pt x="1823086" y="743074"/>
                </a:cubicBezTo>
                <a:cubicBezTo>
                  <a:pt x="1817371" y="749741"/>
                  <a:pt x="1826896" y="740216"/>
                  <a:pt x="1821181" y="746884"/>
                </a:cubicBezTo>
                <a:cubicBezTo>
                  <a:pt x="1810703" y="759266"/>
                  <a:pt x="1803083" y="769744"/>
                  <a:pt x="1795463" y="782126"/>
                </a:cubicBezTo>
                <a:cubicBezTo>
                  <a:pt x="1787843" y="793556"/>
                  <a:pt x="1779271" y="805939"/>
                  <a:pt x="1767841" y="821179"/>
                </a:cubicBezTo>
                <a:cubicBezTo>
                  <a:pt x="1773556" y="811654"/>
                  <a:pt x="1780223" y="803081"/>
                  <a:pt x="1785938" y="794509"/>
                </a:cubicBezTo>
                <a:cubicBezTo>
                  <a:pt x="1778318" y="804034"/>
                  <a:pt x="1773556" y="811654"/>
                  <a:pt x="1766888" y="822131"/>
                </a:cubicBezTo>
                <a:lnTo>
                  <a:pt x="1758536" y="832572"/>
                </a:lnTo>
                <a:lnTo>
                  <a:pt x="1771651" y="814511"/>
                </a:lnTo>
                <a:cubicBezTo>
                  <a:pt x="1757363" y="832609"/>
                  <a:pt x="1746886" y="846896"/>
                  <a:pt x="1738313" y="857374"/>
                </a:cubicBezTo>
                <a:lnTo>
                  <a:pt x="1751979" y="840768"/>
                </a:lnTo>
                <a:lnTo>
                  <a:pt x="1737341" y="859065"/>
                </a:lnTo>
                <a:lnTo>
                  <a:pt x="1706354" y="889364"/>
                </a:lnTo>
                <a:lnTo>
                  <a:pt x="1695079" y="896209"/>
                </a:lnTo>
                <a:lnTo>
                  <a:pt x="1654920" y="918520"/>
                </a:lnTo>
                <a:lnTo>
                  <a:pt x="1628789" y="924148"/>
                </a:lnTo>
                <a:lnTo>
                  <a:pt x="1615591" y="926741"/>
                </a:lnTo>
                <a:lnTo>
                  <a:pt x="1586646" y="928760"/>
                </a:lnTo>
                <a:lnTo>
                  <a:pt x="1553286" y="926289"/>
                </a:lnTo>
                <a:lnTo>
                  <a:pt x="1548353" y="925804"/>
                </a:lnTo>
                <a:lnTo>
                  <a:pt x="1514075" y="913331"/>
                </a:lnTo>
                <a:lnTo>
                  <a:pt x="1513518" y="913082"/>
                </a:lnTo>
                <a:lnTo>
                  <a:pt x="1484619" y="897158"/>
                </a:lnTo>
                <a:lnTo>
                  <a:pt x="1482638" y="895704"/>
                </a:lnTo>
                <a:lnTo>
                  <a:pt x="1465581" y="882774"/>
                </a:lnTo>
                <a:lnTo>
                  <a:pt x="1449611" y="868213"/>
                </a:lnTo>
                <a:lnTo>
                  <a:pt x="1392932" y="799388"/>
                </a:lnTo>
                <a:lnTo>
                  <a:pt x="1369577" y="764624"/>
                </a:lnTo>
                <a:cubicBezTo>
                  <a:pt x="1360885" y="752599"/>
                  <a:pt x="1352075" y="741645"/>
                  <a:pt x="1343026" y="732596"/>
                </a:cubicBezTo>
                <a:cubicBezTo>
                  <a:pt x="1323976" y="713546"/>
                  <a:pt x="1305878" y="704021"/>
                  <a:pt x="1283018" y="702116"/>
                </a:cubicBezTo>
                <a:cubicBezTo>
                  <a:pt x="1271588" y="701164"/>
                  <a:pt x="1259206" y="702116"/>
                  <a:pt x="1248728" y="704974"/>
                </a:cubicBezTo>
                <a:cubicBezTo>
                  <a:pt x="1238251" y="707831"/>
                  <a:pt x="1228726" y="712594"/>
                  <a:pt x="1218248" y="720214"/>
                </a:cubicBezTo>
                <a:lnTo>
                  <a:pt x="1205223" y="733133"/>
                </a:lnTo>
                <a:lnTo>
                  <a:pt x="1200151" y="737359"/>
                </a:lnTo>
                <a:lnTo>
                  <a:pt x="1195614" y="742663"/>
                </a:lnTo>
                <a:lnTo>
                  <a:pt x="1189197" y="749027"/>
                </a:lnTo>
                <a:cubicBezTo>
                  <a:pt x="1179672" y="760695"/>
                  <a:pt x="1170147" y="774030"/>
                  <a:pt x="1160146" y="787841"/>
                </a:cubicBezTo>
                <a:cubicBezTo>
                  <a:pt x="1163003" y="784984"/>
                  <a:pt x="1166813" y="779269"/>
                  <a:pt x="1173481" y="770696"/>
                </a:cubicBezTo>
                <a:cubicBezTo>
                  <a:pt x="1159193" y="792604"/>
                  <a:pt x="1142048" y="816416"/>
                  <a:pt x="1122046" y="841181"/>
                </a:cubicBezTo>
                <a:cubicBezTo>
                  <a:pt x="1117283" y="845944"/>
                  <a:pt x="1112521" y="851659"/>
                  <a:pt x="1119188" y="845944"/>
                </a:cubicBezTo>
                <a:lnTo>
                  <a:pt x="1073067" y="889720"/>
                </a:lnTo>
                <a:lnTo>
                  <a:pt x="1052157" y="905237"/>
                </a:lnTo>
                <a:cubicBezTo>
                  <a:pt x="1039417" y="912619"/>
                  <a:pt x="1025367" y="918810"/>
                  <a:pt x="1010603" y="923096"/>
                </a:cubicBezTo>
                <a:cubicBezTo>
                  <a:pt x="996316" y="926906"/>
                  <a:pt x="981076" y="929764"/>
                  <a:pt x="965836" y="930716"/>
                </a:cubicBezTo>
                <a:lnTo>
                  <a:pt x="954406" y="930716"/>
                </a:lnTo>
                <a:lnTo>
                  <a:pt x="942976" y="930716"/>
                </a:lnTo>
                <a:cubicBezTo>
                  <a:pt x="935356" y="930716"/>
                  <a:pt x="927736" y="929764"/>
                  <a:pt x="920116" y="927859"/>
                </a:cubicBezTo>
                <a:cubicBezTo>
                  <a:pt x="889636" y="923096"/>
                  <a:pt x="859156" y="908809"/>
                  <a:pt x="836296" y="890711"/>
                </a:cubicBezTo>
                <a:cubicBezTo>
                  <a:pt x="812483" y="872614"/>
                  <a:pt x="795338" y="851659"/>
                  <a:pt x="780098" y="831656"/>
                </a:cubicBezTo>
                <a:cubicBezTo>
                  <a:pt x="764858" y="811654"/>
                  <a:pt x="752476" y="792604"/>
                  <a:pt x="740093" y="775459"/>
                </a:cubicBezTo>
                <a:cubicBezTo>
                  <a:pt x="727711" y="758314"/>
                  <a:pt x="716281" y="744026"/>
                  <a:pt x="704851" y="731644"/>
                </a:cubicBezTo>
                <a:cubicBezTo>
                  <a:pt x="692945" y="720214"/>
                  <a:pt x="681991" y="712594"/>
                  <a:pt x="670799" y="707712"/>
                </a:cubicBezTo>
                <a:lnTo>
                  <a:pt x="640131" y="701228"/>
                </a:lnTo>
                <a:lnTo>
                  <a:pt x="641033" y="701164"/>
                </a:lnTo>
                <a:cubicBezTo>
                  <a:pt x="639128" y="701164"/>
                  <a:pt x="635318" y="700211"/>
                  <a:pt x="635318" y="700211"/>
                </a:cubicBezTo>
                <a:lnTo>
                  <a:pt x="640131" y="701228"/>
                </a:lnTo>
                <a:lnTo>
                  <a:pt x="614363" y="703069"/>
                </a:lnTo>
                <a:cubicBezTo>
                  <a:pt x="605791" y="704974"/>
                  <a:pt x="596266" y="707831"/>
                  <a:pt x="587693" y="713546"/>
                </a:cubicBezTo>
                <a:cubicBezTo>
                  <a:pt x="569596" y="724024"/>
                  <a:pt x="549593" y="746884"/>
                  <a:pt x="529591" y="774506"/>
                </a:cubicBezTo>
                <a:cubicBezTo>
                  <a:pt x="509588" y="802129"/>
                  <a:pt x="488633" y="833561"/>
                  <a:pt x="461011" y="861184"/>
                </a:cubicBezTo>
                <a:cubicBezTo>
                  <a:pt x="447676" y="875471"/>
                  <a:pt x="431483" y="887854"/>
                  <a:pt x="415291" y="898331"/>
                </a:cubicBezTo>
                <a:cubicBezTo>
                  <a:pt x="399098" y="908809"/>
                  <a:pt x="381001" y="915476"/>
                  <a:pt x="364808" y="919286"/>
                </a:cubicBezTo>
                <a:cubicBezTo>
                  <a:pt x="356236" y="921191"/>
                  <a:pt x="350521" y="923096"/>
                  <a:pt x="345758" y="924049"/>
                </a:cubicBezTo>
                <a:cubicBezTo>
                  <a:pt x="340996" y="925001"/>
                  <a:pt x="336233" y="925954"/>
                  <a:pt x="329566" y="925954"/>
                </a:cubicBezTo>
                <a:cubicBezTo>
                  <a:pt x="328613" y="926906"/>
                  <a:pt x="330518" y="926906"/>
                  <a:pt x="335281" y="926906"/>
                </a:cubicBezTo>
                <a:cubicBezTo>
                  <a:pt x="321946" y="928811"/>
                  <a:pt x="313373" y="925954"/>
                  <a:pt x="288608" y="924049"/>
                </a:cubicBezTo>
                <a:cubicBezTo>
                  <a:pt x="286703" y="923096"/>
                  <a:pt x="288608" y="924049"/>
                  <a:pt x="292418" y="924049"/>
                </a:cubicBezTo>
                <a:cubicBezTo>
                  <a:pt x="294323" y="924049"/>
                  <a:pt x="297181" y="924049"/>
                  <a:pt x="300038" y="925001"/>
                </a:cubicBezTo>
                <a:cubicBezTo>
                  <a:pt x="302896" y="925001"/>
                  <a:pt x="305753" y="925001"/>
                  <a:pt x="309563" y="925001"/>
                </a:cubicBezTo>
                <a:cubicBezTo>
                  <a:pt x="316231" y="925001"/>
                  <a:pt x="323851" y="925001"/>
                  <a:pt x="330518" y="925001"/>
                </a:cubicBezTo>
                <a:cubicBezTo>
                  <a:pt x="337186" y="925001"/>
                  <a:pt x="343853" y="924049"/>
                  <a:pt x="347663" y="923096"/>
                </a:cubicBezTo>
                <a:cubicBezTo>
                  <a:pt x="326708" y="925001"/>
                  <a:pt x="306706" y="925001"/>
                  <a:pt x="284798" y="921191"/>
                </a:cubicBezTo>
                <a:cubicBezTo>
                  <a:pt x="262891" y="917381"/>
                  <a:pt x="241936" y="908809"/>
                  <a:pt x="222886" y="896426"/>
                </a:cubicBezTo>
                <a:cubicBezTo>
                  <a:pt x="203836" y="884996"/>
                  <a:pt x="187643" y="869756"/>
                  <a:pt x="174308" y="855469"/>
                </a:cubicBezTo>
                <a:cubicBezTo>
                  <a:pt x="160973" y="840229"/>
                  <a:pt x="149543" y="825941"/>
                  <a:pt x="138113" y="810701"/>
                </a:cubicBezTo>
                <a:cubicBezTo>
                  <a:pt x="146686" y="821179"/>
                  <a:pt x="141923" y="814511"/>
                  <a:pt x="134303" y="803081"/>
                </a:cubicBezTo>
                <a:cubicBezTo>
                  <a:pt x="126683" y="792604"/>
                  <a:pt x="116206" y="777364"/>
                  <a:pt x="110491" y="768791"/>
                </a:cubicBezTo>
                <a:cubicBezTo>
                  <a:pt x="109538" y="766886"/>
                  <a:pt x="114301" y="773554"/>
                  <a:pt x="120968" y="783079"/>
                </a:cubicBezTo>
                <a:cubicBezTo>
                  <a:pt x="127636" y="791651"/>
                  <a:pt x="135256" y="803081"/>
                  <a:pt x="137161" y="804986"/>
                </a:cubicBezTo>
                <a:cubicBezTo>
                  <a:pt x="133351" y="798319"/>
                  <a:pt x="121921" y="781174"/>
                  <a:pt x="111443" y="765934"/>
                </a:cubicBezTo>
                <a:cubicBezTo>
                  <a:pt x="100013" y="750694"/>
                  <a:pt x="89536" y="737359"/>
                  <a:pt x="83821" y="733549"/>
                </a:cubicBezTo>
                <a:cubicBezTo>
                  <a:pt x="83821" y="733549"/>
                  <a:pt x="80963" y="729739"/>
                  <a:pt x="79058" y="727834"/>
                </a:cubicBezTo>
                <a:cubicBezTo>
                  <a:pt x="79058" y="726881"/>
                  <a:pt x="88583" y="737359"/>
                  <a:pt x="92393" y="742121"/>
                </a:cubicBezTo>
                <a:cubicBezTo>
                  <a:pt x="93346" y="742121"/>
                  <a:pt x="83821" y="731644"/>
                  <a:pt x="80011" y="727834"/>
                </a:cubicBezTo>
                <a:cubicBezTo>
                  <a:pt x="94298" y="741169"/>
                  <a:pt x="75248" y="718309"/>
                  <a:pt x="62866" y="709736"/>
                </a:cubicBezTo>
                <a:cubicBezTo>
                  <a:pt x="60961" y="708784"/>
                  <a:pt x="68581" y="713546"/>
                  <a:pt x="74296" y="718309"/>
                </a:cubicBezTo>
                <a:cubicBezTo>
                  <a:pt x="80011" y="723071"/>
                  <a:pt x="83821" y="725929"/>
                  <a:pt x="75248" y="716404"/>
                </a:cubicBezTo>
                <a:cubicBezTo>
                  <a:pt x="83821" y="723071"/>
                  <a:pt x="92393" y="731644"/>
                  <a:pt x="96203" y="733549"/>
                </a:cubicBezTo>
                <a:cubicBezTo>
                  <a:pt x="94298" y="728786"/>
                  <a:pt x="83821" y="716404"/>
                  <a:pt x="89536" y="718309"/>
                </a:cubicBezTo>
                <a:cubicBezTo>
                  <a:pt x="83821" y="711641"/>
                  <a:pt x="65723" y="696401"/>
                  <a:pt x="50483" y="689734"/>
                </a:cubicBezTo>
                <a:cubicBezTo>
                  <a:pt x="53341" y="690686"/>
                  <a:pt x="61913" y="694496"/>
                  <a:pt x="66676" y="698306"/>
                </a:cubicBezTo>
                <a:cubicBezTo>
                  <a:pt x="63818" y="694496"/>
                  <a:pt x="57151" y="690686"/>
                  <a:pt x="54293" y="687829"/>
                </a:cubicBezTo>
                <a:lnTo>
                  <a:pt x="54717" y="687405"/>
                </a:lnTo>
                <a:lnTo>
                  <a:pt x="68581" y="693544"/>
                </a:lnTo>
                <a:lnTo>
                  <a:pt x="59936" y="686844"/>
                </a:lnTo>
                <a:lnTo>
                  <a:pt x="60008" y="686876"/>
                </a:lnTo>
                <a:lnTo>
                  <a:pt x="59922" y="686833"/>
                </a:lnTo>
                <a:lnTo>
                  <a:pt x="59056" y="686162"/>
                </a:lnTo>
                <a:lnTo>
                  <a:pt x="56060" y="684902"/>
                </a:lnTo>
                <a:lnTo>
                  <a:pt x="46673" y="680209"/>
                </a:lnTo>
                <a:lnTo>
                  <a:pt x="40146" y="678169"/>
                </a:lnTo>
                <a:lnTo>
                  <a:pt x="38101" y="677351"/>
                </a:lnTo>
                <a:lnTo>
                  <a:pt x="39759" y="678048"/>
                </a:lnTo>
                <a:lnTo>
                  <a:pt x="31433" y="675446"/>
                </a:lnTo>
                <a:cubicBezTo>
                  <a:pt x="33338" y="674494"/>
                  <a:pt x="50483" y="680209"/>
                  <a:pt x="57151" y="684019"/>
                </a:cubicBezTo>
                <a:cubicBezTo>
                  <a:pt x="62866" y="685924"/>
                  <a:pt x="76201" y="691639"/>
                  <a:pt x="58103" y="682114"/>
                </a:cubicBezTo>
                <a:cubicBezTo>
                  <a:pt x="58103" y="681161"/>
                  <a:pt x="69533" y="687829"/>
                  <a:pt x="68581" y="685924"/>
                </a:cubicBezTo>
                <a:cubicBezTo>
                  <a:pt x="64771" y="683543"/>
                  <a:pt x="63581" y="682650"/>
                  <a:pt x="63596" y="682471"/>
                </a:cubicBezTo>
                <a:lnTo>
                  <a:pt x="65355" y="683124"/>
                </a:lnTo>
                <a:lnTo>
                  <a:pt x="72391" y="686876"/>
                </a:lnTo>
                <a:cubicBezTo>
                  <a:pt x="76201" y="687829"/>
                  <a:pt x="71438" y="684019"/>
                  <a:pt x="63818" y="679256"/>
                </a:cubicBezTo>
                <a:cubicBezTo>
                  <a:pt x="60008" y="677351"/>
                  <a:pt x="55246" y="675446"/>
                  <a:pt x="51436" y="673541"/>
                </a:cubicBezTo>
                <a:cubicBezTo>
                  <a:pt x="46673" y="671636"/>
                  <a:pt x="42863" y="670684"/>
                  <a:pt x="40006" y="668779"/>
                </a:cubicBezTo>
                <a:cubicBezTo>
                  <a:pt x="41911" y="668779"/>
                  <a:pt x="47626" y="670684"/>
                  <a:pt x="53341" y="673541"/>
                </a:cubicBezTo>
                <a:cubicBezTo>
                  <a:pt x="56198" y="675446"/>
                  <a:pt x="60008" y="676399"/>
                  <a:pt x="62866" y="678304"/>
                </a:cubicBezTo>
                <a:cubicBezTo>
                  <a:pt x="65723" y="680209"/>
                  <a:pt x="68581" y="681161"/>
                  <a:pt x="70486" y="683066"/>
                </a:cubicBezTo>
                <a:cubicBezTo>
                  <a:pt x="83821" y="691639"/>
                  <a:pt x="70486" y="681161"/>
                  <a:pt x="82868" y="687829"/>
                </a:cubicBezTo>
                <a:cubicBezTo>
                  <a:pt x="80963" y="685924"/>
                  <a:pt x="77153" y="684019"/>
                  <a:pt x="72391" y="680209"/>
                </a:cubicBezTo>
                <a:cubicBezTo>
                  <a:pt x="76201" y="681161"/>
                  <a:pt x="79058" y="683066"/>
                  <a:pt x="84773" y="685924"/>
                </a:cubicBezTo>
                <a:lnTo>
                  <a:pt x="77913" y="680779"/>
                </a:lnTo>
                <a:lnTo>
                  <a:pt x="81916" y="683066"/>
                </a:lnTo>
                <a:lnTo>
                  <a:pt x="65407" y="672060"/>
                </a:lnTo>
                <a:lnTo>
                  <a:pt x="68581" y="673541"/>
                </a:lnTo>
                <a:cubicBezTo>
                  <a:pt x="78106" y="679256"/>
                  <a:pt x="87631" y="685924"/>
                  <a:pt x="93346" y="690686"/>
                </a:cubicBezTo>
                <a:cubicBezTo>
                  <a:pt x="106681" y="701164"/>
                  <a:pt x="102871" y="696401"/>
                  <a:pt x="109538" y="699259"/>
                </a:cubicBezTo>
                <a:cubicBezTo>
                  <a:pt x="105728" y="694496"/>
                  <a:pt x="98108" y="687829"/>
                  <a:pt x="89536" y="681161"/>
                </a:cubicBezTo>
                <a:cubicBezTo>
                  <a:pt x="85726" y="678304"/>
                  <a:pt x="80963" y="675446"/>
                  <a:pt x="77153" y="673541"/>
                </a:cubicBezTo>
                <a:cubicBezTo>
                  <a:pt x="73343" y="671636"/>
                  <a:pt x="70486" y="669731"/>
                  <a:pt x="68581" y="668779"/>
                </a:cubicBezTo>
                <a:cubicBezTo>
                  <a:pt x="68581" y="667826"/>
                  <a:pt x="63818" y="665921"/>
                  <a:pt x="59056" y="664016"/>
                </a:cubicBezTo>
                <a:cubicBezTo>
                  <a:pt x="54293" y="662111"/>
                  <a:pt x="48578" y="660206"/>
                  <a:pt x="47626" y="659254"/>
                </a:cubicBezTo>
                <a:cubicBezTo>
                  <a:pt x="58103" y="663064"/>
                  <a:pt x="72391" y="668779"/>
                  <a:pt x="80963" y="672589"/>
                </a:cubicBezTo>
                <a:cubicBezTo>
                  <a:pt x="89536" y="676399"/>
                  <a:pt x="94298" y="676399"/>
                  <a:pt x="84773" y="667826"/>
                </a:cubicBezTo>
                <a:cubicBezTo>
                  <a:pt x="81916" y="664969"/>
                  <a:pt x="75248" y="661159"/>
                  <a:pt x="68581" y="658301"/>
                </a:cubicBezTo>
                <a:cubicBezTo>
                  <a:pt x="64771" y="656396"/>
                  <a:pt x="61913" y="655444"/>
                  <a:pt x="58103" y="653539"/>
                </a:cubicBezTo>
                <a:cubicBezTo>
                  <a:pt x="55246" y="652586"/>
                  <a:pt x="52388" y="651634"/>
                  <a:pt x="49531" y="650681"/>
                </a:cubicBezTo>
                <a:cubicBezTo>
                  <a:pt x="47626" y="649729"/>
                  <a:pt x="56198" y="651634"/>
                  <a:pt x="63818" y="655444"/>
                </a:cubicBezTo>
                <a:cubicBezTo>
                  <a:pt x="69533" y="657349"/>
                  <a:pt x="74296" y="659254"/>
                  <a:pt x="78106" y="662111"/>
                </a:cubicBezTo>
                <a:cubicBezTo>
                  <a:pt x="81916" y="664016"/>
                  <a:pt x="84773" y="665921"/>
                  <a:pt x="86678" y="666874"/>
                </a:cubicBezTo>
                <a:cubicBezTo>
                  <a:pt x="90488" y="665921"/>
                  <a:pt x="69533" y="650681"/>
                  <a:pt x="42863" y="644014"/>
                </a:cubicBezTo>
                <a:cubicBezTo>
                  <a:pt x="43816" y="643061"/>
                  <a:pt x="55246" y="645919"/>
                  <a:pt x="66676" y="651634"/>
                </a:cubicBezTo>
                <a:lnTo>
                  <a:pt x="48261" y="643961"/>
                </a:lnTo>
                <a:lnTo>
                  <a:pt x="60008" y="645919"/>
                </a:lnTo>
                <a:cubicBezTo>
                  <a:pt x="78106" y="652586"/>
                  <a:pt x="91441" y="660206"/>
                  <a:pt x="91441" y="658301"/>
                </a:cubicBezTo>
                <a:cubicBezTo>
                  <a:pt x="83821" y="652586"/>
                  <a:pt x="96203" y="661159"/>
                  <a:pt x="95251" y="661159"/>
                </a:cubicBezTo>
                <a:cubicBezTo>
                  <a:pt x="107633" y="669731"/>
                  <a:pt x="112396" y="672589"/>
                  <a:pt x="115253" y="674494"/>
                </a:cubicBezTo>
                <a:cubicBezTo>
                  <a:pt x="118111" y="676399"/>
                  <a:pt x="120016" y="676399"/>
                  <a:pt x="125731" y="681161"/>
                </a:cubicBezTo>
                <a:cubicBezTo>
                  <a:pt x="117158" y="669731"/>
                  <a:pt x="121921" y="671636"/>
                  <a:pt x="132398" y="680209"/>
                </a:cubicBezTo>
                <a:cubicBezTo>
                  <a:pt x="142876" y="688781"/>
                  <a:pt x="157163" y="704021"/>
                  <a:pt x="167641" y="716404"/>
                </a:cubicBezTo>
                <a:cubicBezTo>
                  <a:pt x="162878" y="707831"/>
                  <a:pt x="147638" y="686876"/>
                  <a:pt x="134303" y="672589"/>
                </a:cubicBezTo>
                <a:cubicBezTo>
                  <a:pt x="142876" y="680209"/>
                  <a:pt x="152401" y="689734"/>
                  <a:pt x="161926" y="701164"/>
                </a:cubicBezTo>
                <a:cubicBezTo>
                  <a:pt x="171451" y="712594"/>
                  <a:pt x="180023" y="725929"/>
                  <a:pt x="188596" y="738311"/>
                </a:cubicBezTo>
                <a:cubicBezTo>
                  <a:pt x="205741" y="763076"/>
                  <a:pt x="221933" y="785936"/>
                  <a:pt x="234316" y="797366"/>
                </a:cubicBezTo>
                <a:cubicBezTo>
                  <a:pt x="244793" y="809749"/>
                  <a:pt x="257176" y="822131"/>
                  <a:pt x="270511" y="829751"/>
                </a:cubicBezTo>
                <a:cubicBezTo>
                  <a:pt x="283846" y="837371"/>
                  <a:pt x="298133" y="842134"/>
                  <a:pt x="315278" y="842134"/>
                </a:cubicBezTo>
                <a:lnTo>
                  <a:pt x="337817" y="838092"/>
                </a:lnTo>
                <a:lnTo>
                  <a:pt x="342663" y="837847"/>
                </a:lnTo>
                <a:lnTo>
                  <a:pt x="345305" y="836749"/>
                </a:lnTo>
                <a:lnTo>
                  <a:pt x="359094" y="834276"/>
                </a:lnTo>
                <a:lnTo>
                  <a:pt x="380976" y="818346"/>
                </a:lnTo>
                <a:lnTo>
                  <a:pt x="378143" y="821179"/>
                </a:lnTo>
                <a:cubicBezTo>
                  <a:pt x="381001" y="820226"/>
                  <a:pt x="383858" y="816416"/>
                  <a:pt x="386716" y="814511"/>
                </a:cubicBezTo>
                <a:cubicBezTo>
                  <a:pt x="388621" y="812606"/>
                  <a:pt x="391478" y="809749"/>
                  <a:pt x="391478" y="810701"/>
                </a:cubicBezTo>
                <a:lnTo>
                  <a:pt x="380976" y="818346"/>
                </a:lnTo>
                <a:lnTo>
                  <a:pt x="410648" y="788675"/>
                </a:lnTo>
                <a:cubicBezTo>
                  <a:pt x="421483" y="775459"/>
                  <a:pt x="432436" y="760219"/>
                  <a:pt x="443866" y="744026"/>
                </a:cubicBezTo>
                <a:cubicBezTo>
                  <a:pt x="455296" y="727834"/>
                  <a:pt x="467678" y="709736"/>
                  <a:pt x="481966" y="692591"/>
                </a:cubicBezTo>
                <a:lnTo>
                  <a:pt x="509414" y="667070"/>
                </a:lnTo>
                <a:lnTo>
                  <a:pt x="488942" y="690023"/>
                </a:lnTo>
                <a:lnTo>
                  <a:pt x="482918" y="696401"/>
                </a:lnTo>
                <a:lnTo>
                  <a:pt x="480862" y="699082"/>
                </a:lnTo>
                <a:lnTo>
                  <a:pt x="478156" y="702116"/>
                </a:lnTo>
                <a:lnTo>
                  <a:pt x="461305" y="724585"/>
                </a:lnTo>
                <a:lnTo>
                  <a:pt x="455891" y="731644"/>
                </a:lnTo>
                <a:lnTo>
                  <a:pt x="454224" y="734026"/>
                </a:lnTo>
                <a:lnTo>
                  <a:pt x="453867" y="734501"/>
                </a:lnTo>
                <a:cubicBezTo>
                  <a:pt x="447438" y="743550"/>
                  <a:pt x="442913" y="750218"/>
                  <a:pt x="441008" y="752599"/>
                </a:cubicBezTo>
                <a:cubicBezTo>
                  <a:pt x="442199" y="751170"/>
                  <a:pt x="444104" y="748491"/>
                  <a:pt x="446619" y="744890"/>
                </a:cubicBezTo>
                <a:lnTo>
                  <a:pt x="454224" y="734026"/>
                </a:lnTo>
                <a:lnTo>
                  <a:pt x="461305" y="724585"/>
                </a:lnTo>
                <a:lnTo>
                  <a:pt x="480862" y="699082"/>
                </a:lnTo>
                <a:lnTo>
                  <a:pt x="488942" y="690023"/>
                </a:lnTo>
                <a:lnTo>
                  <a:pt x="513998" y="663493"/>
                </a:lnTo>
                <a:lnTo>
                  <a:pt x="538163" y="644966"/>
                </a:lnTo>
                <a:cubicBezTo>
                  <a:pt x="536258" y="645919"/>
                  <a:pt x="533401" y="647824"/>
                  <a:pt x="529591" y="650681"/>
                </a:cubicBezTo>
                <a:cubicBezTo>
                  <a:pt x="525781" y="653539"/>
                  <a:pt x="521018" y="657349"/>
                  <a:pt x="515303" y="662111"/>
                </a:cubicBezTo>
                <a:lnTo>
                  <a:pt x="513998" y="663493"/>
                </a:lnTo>
                <a:lnTo>
                  <a:pt x="509793" y="666717"/>
                </a:lnTo>
                <a:lnTo>
                  <a:pt x="536258" y="642109"/>
                </a:lnTo>
                <a:cubicBezTo>
                  <a:pt x="558166" y="626869"/>
                  <a:pt x="585788" y="617344"/>
                  <a:pt x="612458" y="614486"/>
                </a:cubicBezTo>
                <a:cubicBezTo>
                  <a:pt x="625793" y="612581"/>
                  <a:pt x="639128" y="612581"/>
                  <a:pt x="652463" y="613534"/>
                </a:cubicBezTo>
                <a:cubicBezTo>
                  <a:pt x="659131" y="614486"/>
                  <a:pt x="665798" y="615439"/>
                  <a:pt x="672466" y="616391"/>
                </a:cubicBezTo>
                <a:cubicBezTo>
                  <a:pt x="679133" y="618296"/>
                  <a:pt x="685801" y="619249"/>
                  <a:pt x="692468" y="622106"/>
                </a:cubicBezTo>
                <a:cubicBezTo>
                  <a:pt x="719138" y="630679"/>
                  <a:pt x="743903" y="646871"/>
                  <a:pt x="762001" y="664016"/>
                </a:cubicBezTo>
                <a:lnTo>
                  <a:pt x="801036" y="709296"/>
                </a:lnTo>
                <a:lnTo>
                  <a:pt x="811531" y="723071"/>
                </a:lnTo>
                <a:cubicBezTo>
                  <a:pt x="819151" y="733549"/>
                  <a:pt x="825818" y="742121"/>
                  <a:pt x="822961" y="738311"/>
                </a:cubicBezTo>
                <a:cubicBezTo>
                  <a:pt x="837248" y="758314"/>
                  <a:pt x="858203" y="789746"/>
                  <a:pt x="879158" y="809749"/>
                </a:cubicBezTo>
                <a:cubicBezTo>
                  <a:pt x="901066" y="830704"/>
                  <a:pt x="922973" y="838324"/>
                  <a:pt x="934403" y="839276"/>
                </a:cubicBezTo>
                <a:cubicBezTo>
                  <a:pt x="935356" y="839276"/>
                  <a:pt x="934403" y="838324"/>
                  <a:pt x="932498" y="838324"/>
                </a:cubicBezTo>
                <a:cubicBezTo>
                  <a:pt x="930593" y="838324"/>
                  <a:pt x="927736" y="837371"/>
                  <a:pt x="925831" y="836419"/>
                </a:cubicBezTo>
                <a:cubicBezTo>
                  <a:pt x="929641" y="837371"/>
                  <a:pt x="933451" y="838324"/>
                  <a:pt x="937261" y="838324"/>
                </a:cubicBezTo>
                <a:cubicBezTo>
                  <a:pt x="941071" y="839276"/>
                  <a:pt x="945833" y="839276"/>
                  <a:pt x="949643" y="839276"/>
                </a:cubicBezTo>
                <a:cubicBezTo>
                  <a:pt x="953453" y="839276"/>
                  <a:pt x="958216" y="839276"/>
                  <a:pt x="962978" y="839276"/>
                </a:cubicBezTo>
                <a:cubicBezTo>
                  <a:pt x="966788" y="838324"/>
                  <a:pt x="971551" y="838324"/>
                  <a:pt x="975361" y="837371"/>
                </a:cubicBezTo>
                <a:lnTo>
                  <a:pt x="984746" y="833834"/>
                </a:lnTo>
                <a:lnTo>
                  <a:pt x="985838" y="833561"/>
                </a:lnTo>
                <a:lnTo>
                  <a:pt x="987892" y="832648"/>
                </a:lnTo>
                <a:lnTo>
                  <a:pt x="999054" y="828441"/>
                </a:lnTo>
                <a:lnTo>
                  <a:pt x="1007498" y="822273"/>
                </a:lnTo>
                <a:lnTo>
                  <a:pt x="1007746" y="822131"/>
                </a:lnTo>
                <a:lnTo>
                  <a:pt x="1007877" y="821996"/>
                </a:lnTo>
                <a:lnTo>
                  <a:pt x="1022033" y="811654"/>
                </a:lnTo>
                <a:cubicBezTo>
                  <a:pt x="1037273" y="798319"/>
                  <a:pt x="1051561" y="778316"/>
                  <a:pt x="1066801" y="757361"/>
                </a:cubicBezTo>
                <a:cubicBezTo>
                  <a:pt x="1082041" y="735454"/>
                  <a:pt x="1097281" y="711641"/>
                  <a:pt x="1117283" y="688781"/>
                </a:cubicBezTo>
                <a:cubicBezTo>
                  <a:pt x="1137286" y="665921"/>
                  <a:pt x="1162051" y="641156"/>
                  <a:pt x="1195388" y="627821"/>
                </a:cubicBezTo>
                <a:cubicBezTo>
                  <a:pt x="1211581" y="621154"/>
                  <a:pt x="1228726" y="615439"/>
                  <a:pt x="1244918" y="613534"/>
                </a:cubicBezTo>
                <a:cubicBezTo>
                  <a:pt x="1253491" y="611629"/>
                  <a:pt x="1261111" y="612581"/>
                  <a:pt x="1269683" y="611629"/>
                </a:cubicBezTo>
                <a:close/>
                <a:moveTo>
                  <a:pt x="1666156" y="610875"/>
                </a:moveTo>
                <a:lnTo>
                  <a:pt x="1660208" y="614486"/>
                </a:lnTo>
                <a:lnTo>
                  <a:pt x="1658277" y="614902"/>
                </a:lnTo>
                <a:close/>
                <a:moveTo>
                  <a:pt x="1870182" y="610255"/>
                </a:moveTo>
                <a:lnTo>
                  <a:pt x="1844261" y="616621"/>
                </a:lnTo>
                <a:lnTo>
                  <a:pt x="1853566" y="612581"/>
                </a:lnTo>
                <a:close/>
                <a:moveTo>
                  <a:pt x="2518173" y="609724"/>
                </a:moveTo>
                <a:lnTo>
                  <a:pt x="2518410" y="609724"/>
                </a:lnTo>
                <a:lnTo>
                  <a:pt x="2501266" y="612581"/>
                </a:lnTo>
                <a:cubicBezTo>
                  <a:pt x="2506981" y="611628"/>
                  <a:pt x="2513410" y="610438"/>
                  <a:pt x="2518173" y="609724"/>
                </a:cubicBezTo>
                <a:close/>
                <a:moveTo>
                  <a:pt x="1895476" y="607819"/>
                </a:moveTo>
                <a:cubicBezTo>
                  <a:pt x="1899286" y="607819"/>
                  <a:pt x="1905001" y="606866"/>
                  <a:pt x="1912621" y="607819"/>
                </a:cubicBezTo>
                <a:cubicBezTo>
                  <a:pt x="1916431" y="608771"/>
                  <a:pt x="1920241" y="608771"/>
                  <a:pt x="1924051" y="608771"/>
                </a:cubicBezTo>
                <a:cubicBezTo>
                  <a:pt x="1927861" y="609724"/>
                  <a:pt x="1931671" y="609724"/>
                  <a:pt x="1935481" y="610676"/>
                </a:cubicBezTo>
                <a:lnTo>
                  <a:pt x="1942606" y="611899"/>
                </a:lnTo>
                <a:lnTo>
                  <a:pt x="1907620" y="608057"/>
                </a:lnTo>
                <a:cubicBezTo>
                  <a:pt x="1895238" y="608057"/>
                  <a:pt x="1884046" y="609247"/>
                  <a:pt x="1873568" y="610676"/>
                </a:cubicBezTo>
                <a:lnTo>
                  <a:pt x="1827431" y="624937"/>
                </a:lnTo>
                <a:lnTo>
                  <a:pt x="1844041" y="617344"/>
                </a:lnTo>
                <a:cubicBezTo>
                  <a:pt x="1851661" y="614486"/>
                  <a:pt x="1860233" y="612581"/>
                  <a:pt x="1868806" y="610676"/>
                </a:cubicBezTo>
                <a:cubicBezTo>
                  <a:pt x="1877378" y="609724"/>
                  <a:pt x="1885951" y="607819"/>
                  <a:pt x="1895476" y="607819"/>
                </a:cubicBezTo>
                <a:close/>
                <a:moveTo>
                  <a:pt x="641033" y="607819"/>
                </a:moveTo>
                <a:lnTo>
                  <a:pt x="682731" y="614402"/>
                </a:lnTo>
                <a:lnTo>
                  <a:pt x="612458" y="611629"/>
                </a:lnTo>
                <a:cubicBezTo>
                  <a:pt x="594361" y="614486"/>
                  <a:pt x="570548" y="620201"/>
                  <a:pt x="546736" y="633536"/>
                </a:cubicBezTo>
                <a:cubicBezTo>
                  <a:pt x="534353" y="640204"/>
                  <a:pt x="523876" y="648776"/>
                  <a:pt x="513398" y="657349"/>
                </a:cubicBezTo>
                <a:cubicBezTo>
                  <a:pt x="502921" y="666874"/>
                  <a:pt x="493396" y="676399"/>
                  <a:pt x="483871" y="686876"/>
                </a:cubicBezTo>
                <a:cubicBezTo>
                  <a:pt x="465773" y="707831"/>
                  <a:pt x="450533" y="729739"/>
                  <a:pt x="436246" y="750694"/>
                </a:cubicBezTo>
                <a:lnTo>
                  <a:pt x="423870" y="766446"/>
                </a:lnTo>
                <a:lnTo>
                  <a:pt x="397442" y="797679"/>
                </a:lnTo>
                <a:lnTo>
                  <a:pt x="440056" y="741169"/>
                </a:lnTo>
                <a:cubicBezTo>
                  <a:pt x="455296" y="719261"/>
                  <a:pt x="472441" y="694496"/>
                  <a:pt x="495301" y="670684"/>
                </a:cubicBezTo>
                <a:cubicBezTo>
                  <a:pt x="506731" y="659254"/>
                  <a:pt x="520066" y="646871"/>
                  <a:pt x="535306" y="637346"/>
                </a:cubicBezTo>
                <a:cubicBezTo>
                  <a:pt x="550546" y="627821"/>
                  <a:pt x="567691" y="619249"/>
                  <a:pt x="586741" y="614486"/>
                </a:cubicBezTo>
                <a:cubicBezTo>
                  <a:pt x="604838" y="608771"/>
                  <a:pt x="622936" y="607819"/>
                  <a:pt x="641033" y="607819"/>
                </a:cubicBezTo>
                <a:close/>
                <a:moveTo>
                  <a:pt x="1928018" y="607348"/>
                </a:moveTo>
                <a:lnTo>
                  <a:pt x="1941196" y="607819"/>
                </a:lnTo>
                <a:cubicBezTo>
                  <a:pt x="1959293" y="610676"/>
                  <a:pt x="1976438" y="617344"/>
                  <a:pt x="1992631" y="624964"/>
                </a:cubicBezTo>
                <a:lnTo>
                  <a:pt x="2003454" y="632343"/>
                </a:lnTo>
                <a:lnTo>
                  <a:pt x="1948816" y="610676"/>
                </a:lnTo>
                <a:close/>
                <a:moveTo>
                  <a:pt x="2534497" y="607042"/>
                </a:moveTo>
                <a:lnTo>
                  <a:pt x="2550796" y="607819"/>
                </a:lnTo>
                <a:cubicBezTo>
                  <a:pt x="2554606" y="607819"/>
                  <a:pt x="2557463" y="608771"/>
                  <a:pt x="2561273" y="608771"/>
                </a:cubicBezTo>
                <a:cubicBezTo>
                  <a:pt x="2565083" y="609724"/>
                  <a:pt x="2568893" y="609724"/>
                  <a:pt x="2572703" y="610676"/>
                </a:cubicBezTo>
                <a:cubicBezTo>
                  <a:pt x="2587943" y="613534"/>
                  <a:pt x="2606993" y="618296"/>
                  <a:pt x="2628901" y="629726"/>
                </a:cubicBezTo>
                <a:cubicBezTo>
                  <a:pt x="2613661" y="623059"/>
                  <a:pt x="2588896" y="612581"/>
                  <a:pt x="2557463" y="610676"/>
                </a:cubicBezTo>
                <a:lnTo>
                  <a:pt x="2509581" y="613387"/>
                </a:lnTo>
                <a:lnTo>
                  <a:pt x="2525078" y="609724"/>
                </a:lnTo>
                <a:lnTo>
                  <a:pt x="2518410" y="609724"/>
                </a:lnTo>
                <a:close/>
                <a:moveTo>
                  <a:pt x="2530793" y="606866"/>
                </a:moveTo>
                <a:lnTo>
                  <a:pt x="2534571" y="607030"/>
                </a:lnTo>
                <a:lnTo>
                  <a:pt x="2534497" y="607042"/>
                </a:lnTo>
                <a:close/>
                <a:moveTo>
                  <a:pt x="2566988" y="605914"/>
                </a:moveTo>
                <a:cubicBezTo>
                  <a:pt x="2573656" y="604961"/>
                  <a:pt x="2592706" y="609724"/>
                  <a:pt x="2603183" y="613534"/>
                </a:cubicBezTo>
                <a:cubicBezTo>
                  <a:pt x="2599373" y="612581"/>
                  <a:pt x="2594611" y="611629"/>
                  <a:pt x="2589848" y="610676"/>
                </a:cubicBezTo>
                <a:cubicBezTo>
                  <a:pt x="2585086" y="609724"/>
                  <a:pt x="2580323" y="608771"/>
                  <a:pt x="2574608" y="608771"/>
                </a:cubicBezTo>
                <a:lnTo>
                  <a:pt x="2534571" y="607030"/>
                </a:lnTo>
                <a:lnTo>
                  <a:pt x="2535556" y="606866"/>
                </a:lnTo>
                <a:cubicBezTo>
                  <a:pt x="2547938" y="605914"/>
                  <a:pt x="2561273" y="606866"/>
                  <a:pt x="2578418" y="608771"/>
                </a:cubicBezTo>
                <a:cubicBezTo>
                  <a:pt x="2580323" y="608771"/>
                  <a:pt x="2573656" y="606866"/>
                  <a:pt x="2566988" y="605914"/>
                </a:cubicBezTo>
                <a:close/>
                <a:moveTo>
                  <a:pt x="2517458" y="605914"/>
                </a:moveTo>
                <a:cubicBezTo>
                  <a:pt x="2505076" y="607819"/>
                  <a:pt x="2492693" y="610676"/>
                  <a:pt x="2479358" y="614486"/>
                </a:cubicBezTo>
                <a:cubicBezTo>
                  <a:pt x="2466023" y="618296"/>
                  <a:pt x="2450783" y="624964"/>
                  <a:pt x="2436496" y="634489"/>
                </a:cubicBezTo>
                <a:cubicBezTo>
                  <a:pt x="2441258" y="630679"/>
                  <a:pt x="2454593" y="623059"/>
                  <a:pt x="2470786" y="616391"/>
                </a:cubicBezTo>
                <a:cubicBezTo>
                  <a:pt x="2486026" y="610676"/>
                  <a:pt x="2505076" y="606866"/>
                  <a:pt x="2517458" y="605914"/>
                </a:cubicBezTo>
                <a:close/>
                <a:moveTo>
                  <a:pt x="1901191" y="605914"/>
                </a:moveTo>
                <a:cubicBezTo>
                  <a:pt x="1908811" y="605914"/>
                  <a:pt x="1917383" y="606866"/>
                  <a:pt x="1925003" y="606866"/>
                </a:cubicBezTo>
                <a:lnTo>
                  <a:pt x="1928018" y="607348"/>
                </a:lnTo>
                <a:lnTo>
                  <a:pt x="1898481" y="606293"/>
                </a:lnTo>
                <a:close/>
                <a:moveTo>
                  <a:pt x="1887856" y="605914"/>
                </a:moveTo>
                <a:lnTo>
                  <a:pt x="1898481" y="606293"/>
                </a:lnTo>
                <a:lnTo>
                  <a:pt x="1870182" y="610255"/>
                </a:lnTo>
                <a:close/>
                <a:moveTo>
                  <a:pt x="1495426" y="602104"/>
                </a:moveTo>
                <a:lnTo>
                  <a:pt x="1513518" y="610187"/>
                </a:lnTo>
                <a:lnTo>
                  <a:pt x="1513764" y="610323"/>
                </a:lnTo>
                <a:lnTo>
                  <a:pt x="1504818" y="607068"/>
                </a:lnTo>
                <a:close/>
                <a:moveTo>
                  <a:pt x="1484389" y="594136"/>
                </a:moveTo>
                <a:lnTo>
                  <a:pt x="1484619" y="594263"/>
                </a:lnTo>
                <a:lnTo>
                  <a:pt x="1499355" y="605080"/>
                </a:lnTo>
                <a:lnTo>
                  <a:pt x="1504818" y="607068"/>
                </a:lnTo>
                <a:lnTo>
                  <a:pt x="1512095" y="610914"/>
                </a:lnTo>
                <a:cubicBezTo>
                  <a:pt x="1518048" y="613772"/>
                  <a:pt x="1523048" y="615915"/>
                  <a:pt x="1523048" y="615439"/>
                </a:cubicBezTo>
                <a:lnTo>
                  <a:pt x="1513764" y="610323"/>
                </a:lnTo>
                <a:lnTo>
                  <a:pt x="1514075" y="610436"/>
                </a:lnTo>
                <a:lnTo>
                  <a:pt x="1540193" y="622106"/>
                </a:lnTo>
                <a:lnTo>
                  <a:pt x="1548353" y="622909"/>
                </a:lnTo>
                <a:lnTo>
                  <a:pt x="1548766" y="623059"/>
                </a:lnTo>
                <a:lnTo>
                  <a:pt x="1553286" y="623394"/>
                </a:lnTo>
                <a:lnTo>
                  <a:pt x="1578929" y="625916"/>
                </a:lnTo>
                <a:lnTo>
                  <a:pt x="1570673" y="625916"/>
                </a:lnTo>
                <a:cubicBezTo>
                  <a:pt x="1564958" y="625916"/>
                  <a:pt x="1561148" y="624964"/>
                  <a:pt x="1556386" y="624964"/>
                </a:cubicBezTo>
                <a:cubicBezTo>
                  <a:pt x="1560196" y="624964"/>
                  <a:pt x="1565911" y="625916"/>
                  <a:pt x="1572578" y="626869"/>
                </a:cubicBezTo>
                <a:cubicBezTo>
                  <a:pt x="1579246" y="626869"/>
                  <a:pt x="1585913" y="627821"/>
                  <a:pt x="1592581" y="627821"/>
                </a:cubicBezTo>
                <a:lnTo>
                  <a:pt x="1594951" y="627492"/>
                </a:lnTo>
                <a:lnTo>
                  <a:pt x="1598296" y="627821"/>
                </a:lnTo>
                <a:lnTo>
                  <a:pt x="1608669" y="625587"/>
                </a:lnTo>
                <a:lnTo>
                  <a:pt x="1626871" y="623059"/>
                </a:lnTo>
                <a:lnTo>
                  <a:pt x="1617308" y="623726"/>
                </a:lnTo>
                <a:lnTo>
                  <a:pt x="1628789" y="621253"/>
                </a:lnTo>
                <a:lnTo>
                  <a:pt x="1653541" y="616391"/>
                </a:lnTo>
                <a:lnTo>
                  <a:pt x="1654920" y="615625"/>
                </a:lnTo>
                <a:lnTo>
                  <a:pt x="1658277" y="614902"/>
                </a:lnTo>
                <a:lnTo>
                  <a:pt x="1651636" y="618296"/>
                </a:lnTo>
                <a:cubicBezTo>
                  <a:pt x="1625918" y="627821"/>
                  <a:pt x="1601153" y="629726"/>
                  <a:pt x="1577341" y="628774"/>
                </a:cubicBezTo>
                <a:cubicBezTo>
                  <a:pt x="1552576" y="626869"/>
                  <a:pt x="1527811" y="621154"/>
                  <a:pt x="1504951" y="609724"/>
                </a:cubicBezTo>
                <a:close/>
                <a:moveTo>
                  <a:pt x="1467886" y="581980"/>
                </a:moveTo>
                <a:lnTo>
                  <a:pt x="1482638" y="592809"/>
                </a:lnTo>
                <a:lnTo>
                  <a:pt x="1484389" y="594136"/>
                </a:lnTo>
                <a:lnTo>
                  <a:pt x="1476376" y="589721"/>
                </a:lnTo>
                <a:close/>
                <a:moveTo>
                  <a:pt x="2774633" y="578291"/>
                </a:moveTo>
                <a:lnTo>
                  <a:pt x="2777380" y="579177"/>
                </a:lnTo>
                <a:lnTo>
                  <a:pt x="2787320" y="585141"/>
                </a:lnTo>
                <a:lnTo>
                  <a:pt x="2783206" y="584006"/>
                </a:lnTo>
                <a:cubicBezTo>
                  <a:pt x="2778443" y="581149"/>
                  <a:pt x="2780348" y="582101"/>
                  <a:pt x="2774633" y="578291"/>
                </a:cubicBezTo>
                <a:close/>
                <a:moveTo>
                  <a:pt x="2754631" y="578291"/>
                </a:moveTo>
                <a:lnTo>
                  <a:pt x="2756404" y="578646"/>
                </a:lnTo>
                <a:lnTo>
                  <a:pt x="2772728" y="590674"/>
                </a:lnTo>
                <a:cubicBezTo>
                  <a:pt x="2773681" y="589721"/>
                  <a:pt x="2769871" y="587816"/>
                  <a:pt x="2766061" y="585911"/>
                </a:cubicBezTo>
                <a:cubicBezTo>
                  <a:pt x="2762251" y="584006"/>
                  <a:pt x="2756536" y="580196"/>
                  <a:pt x="2754631" y="578291"/>
                </a:cubicBezTo>
                <a:close/>
                <a:moveTo>
                  <a:pt x="1085851" y="577339"/>
                </a:moveTo>
                <a:cubicBezTo>
                  <a:pt x="1074421" y="586864"/>
                  <a:pt x="1066801" y="593531"/>
                  <a:pt x="1062991" y="596389"/>
                </a:cubicBezTo>
                <a:lnTo>
                  <a:pt x="1073067" y="586825"/>
                </a:lnTo>
                <a:close/>
                <a:moveTo>
                  <a:pt x="1721050" y="575434"/>
                </a:moveTo>
                <a:cubicBezTo>
                  <a:pt x="1721169" y="575434"/>
                  <a:pt x="1719264" y="577338"/>
                  <a:pt x="1716406" y="580196"/>
                </a:cubicBezTo>
                <a:cubicBezTo>
                  <a:pt x="1709738" y="584959"/>
                  <a:pt x="1699261" y="593531"/>
                  <a:pt x="1694498" y="596389"/>
                </a:cubicBezTo>
                <a:lnTo>
                  <a:pt x="1666156" y="610875"/>
                </a:lnTo>
                <a:lnTo>
                  <a:pt x="1695079" y="593314"/>
                </a:lnTo>
                <a:lnTo>
                  <a:pt x="1704976" y="587816"/>
                </a:lnTo>
                <a:lnTo>
                  <a:pt x="1706354" y="586469"/>
                </a:lnTo>
                <a:lnTo>
                  <a:pt x="1713548" y="582101"/>
                </a:lnTo>
                <a:cubicBezTo>
                  <a:pt x="1718787" y="577338"/>
                  <a:pt x="1720931" y="575434"/>
                  <a:pt x="1721050" y="575434"/>
                </a:cubicBezTo>
                <a:close/>
                <a:moveTo>
                  <a:pt x="1454991" y="571850"/>
                </a:moveTo>
                <a:lnTo>
                  <a:pt x="1465581" y="579879"/>
                </a:lnTo>
                <a:lnTo>
                  <a:pt x="1467886" y="581980"/>
                </a:lnTo>
                <a:lnTo>
                  <a:pt x="1456373" y="573529"/>
                </a:lnTo>
                <a:close/>
                <a:moveTo>
                  <a:pt x="2767013" y="570671"/>
                </a:moveTo>
                <a:cubicBezTo>
                  <a:pt x="2771776" y="574481"/>
                  <a:pt x="2777491" y="577339"/>
                  <a:pt x="2781301" y="579244"/>
                </a:cubicBezTo>
                <a:cubicBezTo>
                  <a:pt x="2785111" y="581149"/>
                  <a:pt x="2788921" y="582101"/>
                  <a:pt x="2789873" y="582101"/>
                </a:cubicBezTo>
                <a:cubicBezTo>
                  <a:pt x="2775586" y="574481"/>
                  <a:pt x="2768918" y="569719"/>
                  <a:pt x="2767013" y="570671"/>
                </a:cubicBezTo>
                <a:close/>
                <a:moveTo>
                  <a:pt x="2731101" y="567471"/>
                </a:moveTo>
                <a:cubicBezTo>
                  <a:pt x="2730699" y="565909"/>
                  <a:pt x="2744629" y="577339"/>
                  <a:pt x="2740343" y="571624"/>
                </a:cubicBezTo>
                <a:cubicBezTo>
                  <a:pt x="2757488" y="585911"/>
                  <a:pt x="2737486" y="572576"/>
                  <a:pt x="2737486" y="574481"/>
                </a:cubicBezTo>
                <a:cubicBezTo>
                  <a:pt x="2732962" y="569957"/>
                  <a:pt x="2731235" y="567992"/>
                  <a:pt x="2731101" y="567471"/>
                </a:cubicBezTo>
                <a:close/>
                <a:moveTo>
                  <a:pt x="2753678" y="556384"/>
                </a:moveTo>
                <a:cubicBezTo>
                  <a:pt x="2756536" y="558289"/>
                  <a:pt x="2757488" y="560194"/>
                  <a:pt x="2756536" y="560194"/>
                </a:cubicBezTo>
                <a:cubicBezTo>
                  <a:pt x="2763203" y="564956"/>
                  <a:pt x="2769871" y="569719"/>
                  <a:pt x="2776538" y="574481"/>
                </a:cubicBezTo>
                <a:cubicBezTo>
                  <a:pt x="2777491" y="574481"/>
                  <a:pt x="2771776" y="570671"/>
                  <a:pt x="2766061" y="565909"/>
                </a:cubicBezTo>
                <a:cubicBezTo>
                  <a:pt x="2760346" y="561146"/>
                  <a:pt x="2753678" y="556384"/>
                  <a:pt x="2753678" y="556384"/>
                </a:cubicBezTo>
                <a:close/>
                <a:moveTo>
                  <a:pt x="1738257" y="555274"/>
                </a:moveTo>
                <a:lnTo>
                  <a:pt x="1736408" y="557336"/>
                </a:lnTo>
                <a:lnTo>
                  <a:pt x="1737341" y="556170"/>
                </a:lnTo>
                <a:close/>
                <a:moveTo>
                  <a:pt x="1569406" y="534519"/>
                </a:moveTo>
                <a:lnTo>
                  <a:pt x="1603058" y="535429"/>
                </a:lnTo>
                <a:cubicBezTo>
                  <a:pt x="1600201" y="537334"/>
                  <a:pt x="1588771" y="538286"/>
                  <a:pt x="1576388" y="536381"/>
                </a:cubicBezTo>
                <a:close/>
                <a:moveTo>
                  <a:pt x="1598318" y="532735"/>
                </a:moveTo>
                <a:lnTo>
                  <a:pt x="1593533" y="533524"/>
                </a:lnTo>
                <a:lnTo>
                  <a:pt x="1590130" y="533017"/>
                </a:lnTo>
                <a:close/>
                <a:moveTo>
                  <a:pt x="1561285" y="532353"/>
                </a:moveTo>
                <a:lnTo>
                  <a:pt x="1569406" y="534519"/>
                </a:lnTo>
                <a:lnTo>
                  <a:pt x="1567816" y="534476"/>
                </a:lnTo>
                <a:close/>
                <a:moveTo>
                  <a:pt x="1607394" y="531237"/>
                </a:moveTo>
                <a:lnTo>
                  <a:pt x="1603058" y="532571"/>
                </a:lnTo>
                <a:lnTo>
                  <a:pt x="1598318" y="532735"/>
                </a:lnTo>
                <a:close/>
                <a:moveTo>
                  <a:pt x="930734" y="530953"/>
                </a:moveTo>
                <a:lnTo>
                  <a:pt x="960121" y="534476"/>
                </a:lnTo>
                <a:cubicBezTo>
                  <a:pt x="952501" y="534476"/>
                  <a:pt x="942976" y="533524"/>
                  <a:pt x="935356" y="532571"/>
                </a:cubicBezTo>
                <a:close/>
                <a:moveTo>
                  <a:pt x="1758536" y="529677"/>
                </a:moveTo>
                <a:lnTo>
                  <a:pt x="1757125" y="531619"/>
                </a:lnTo>
                <a:lnTo>
                  <a:pt x="1751979" y="537873"/>
                </a:lnTo>
                <a:close/>
                <a:moveTo>
                  <a:pt x="1547813" y="528761"/>
                </a:moveTo>
                <a:cubicBezTo>
                  <a:pt x="1547813" y="527809"/>
                  <a:pt x="1549956" y="528523"/>
                  <a:pt x="1553529" y="529833"/>
                </a:cubicBezTo>
                <a:lnTo>
                  <a:pt x="1561285" y="532353"/>
                </a:lnTo>
                <a:close/>
                <a:moveTo>
                  <a:pt x="991549" y="528128"/>
                </a:moveTo>
                <a:lnTo>
                  <a:pt x="987892" y="529753"/>
                </a:lnTo>
                <a:lnTo>
                  <a:pt x="984746" y="530939"/>
                </a:lnTo>
                <a:lnTo>
                  <a:pt x="978218" y="532571"/>
                </a:lnTo>
                <a:cubicBezTo>
                  <a:pt x="978218" y="532571"/>
                  <a:pt x="980123" y="531619"/>
                  <a:pt x="983933" y="530666"/>
                </a:cubicBezTo>
                <a:close/>
                <a:moveTo>
                  <a:pt x="992506" y="527809"/>
                </a:moveTo>
                <a:lnTo>
                  <a:pt x="991549" y="528128"/>
                </a:lnTo>
                <a:lnTo>
                  <a:pt x="992123" y="527873"/>
                </a:lnTo>
                <a:close/>
                <a:moveTo>
                  <a:pt x="1550404" y="527100"/>
                </a:moveTo>
                <a:lnTo>
                  <a:pt x="1590130" y="533017"/>
                </a:lnTo>
                <a:lnTo>
                  <a:pt x="1575436" y="533524"/>
                </a:lnTo>
                <a:cubicBezTo>
                  <a:pt x="1566863" y="533524"/>
                  <a:pt x="1559243" y="530666"/>
                  <a:pt x="1551623" y="527809"/>
                </a:cubicBezTo>
                <a:close/>
                <a:moveTo>
                  <a:pt x="1763078" y="526856"/>
                </a:moveTo>
                <a:cubicBezTo>
                  <a:pt x="1760221" y="531619"/>
                  <a:pt x="1753553" y="541144"/>
                  <a:pt x="1744981" y="550669"/>
                </a:cubicBezTo>
                <a:cubicBezTo>
                  <a:pt x="1746886" y="548764"/>
                  <a:pt x="1747838" y="545906"/>
                  <a:pt x="1747838" y="545906"/>
                </a:cubicBezTo>
                <a:lnTo>
                  <a:pt x="1738257" y="555274"/>
                </a:lnTo>
                <a:lnTo>
                  <a:pt x="1752958" y="538882"/>
                </a:lnTo>
                <a:cubicBezTo>
                  <a:pt x="1757601" y="533048"/>
                  <a:pt x="1761173" y="528285"/>
                  <a:pt x="1763078" y="526856"/>
                </a:cubicBezTo>
                <a:close/>
                <a:moveTo>
                  <a:pt x="1624955" y="525834"/>
                </a:moveTo>
                <a:lnTo>
                  <a:pt x="1617346" y="529595"/>
                </a:lnTo>
                <a:lnTo>
                  <a:pt x="1607394" y="531237"/>
                </a:lnTo>
                <a:close/>
                <a:moveTo>
                  <a:pt x="368618" y="523999"/>
                </a:moveTo>
                <a:cubicBezTo>
                  <a:pt x="366713" y="525904"/>
                  <a:pt x="363856" y="526856"/>
                  <a:pt x="360998" y="527809"/>
                </a:cubicBezTo>
                <a:lnTo>
                  <a:pt x="353230" y="530398"/>
                </a:lnTo>
                <a:close/>
                <a:moveTo>
                  <a:pt x="1544725" y="523801"/>
                </a:moveTo>
                <a:lnTo>
                  <a:pt x="1550404" y="527100"/>
                </a:lnTo>
                <a:lnTo>
                  <a:pt x="1548766" y="526857"/>
                </a:lnTo>
                <a:close/>
                <a:moveTo>
                  <a:pt x="1630707" y="522990"/>
                </a:moveTo>
                <a:lnTo>
                  <a:pt x="1627823" y="524951"/>
                </a:lnTo>
                <a:lnTo>
                  <a:pt x="1624955" y="525834"/>
                </a:lnTo>
                <a:close/>
                <a:moveTo>
                  <a:pt x="1649731" y="513521"/>
                </a:moveTo>
                <a:lnTo>
                  <a:pt x="1648184" y="515879"/>
                </a:lnTo>
                <a:lnTo>
                  <a:pt x="1644016" y="519236"/>
                </a:lnTo>
                <a:cubicBezTo>
                  <a:pt x="1640206" y="522094"/>
                  <a:pt x="1636396" y="523999"/>
                  <a:pt x="1633538" y="525904"/>
                </a:cubicBezTo>
                <a:cubicBezTo>
                  <a:pt x="1629728" y="527809"/>
                  <a:pt x="1626871" y="529714"/>
                  <a:pt x="1624013" y="530666"/>
                </a:cubicBezTo>
                <a:cubicBezTo>
                  <a:pt x="1624966" y="529714"/>
                  <a:pt x="1625918" y="528761"/>
                  <a:pt x="1628776" y="527809"/>
                </a:cubicBezTo>
                <a:cubicBezTo>
                  <a:pt x="1627823" y="527809"/>
                  <a:pt x="1624013" y="529714"/>
                  <a:pt x="1620203" y="530666"/>
                </a:cubicBezTo>
                <a:cubicBezTo>
                  <a:pt x="1623061" y="529714"/>
                  <a:pt x="1628776" y="526856"/>
                  <a:pt x="1634491" y="523999"/>
                </a:cubicBezTo>
                <a:cubicBezTo>
                  <a:pt x="1636396" y="523046"/>
                  <a:pt x="1637348" y="522094"/>
                  <a:pt x="1639253" y="521141"/>
                </a:cubicBezTo>
                <a:cubicBezTo>
                  <a:pt x="1640206" y="520189"/>
                  <a:pt x="1642111" y="519236"/>
                  <a:pt x="1643063" y="518284"/>
                </a:cubicBezTo>
                <a:cubicBezTo>
                  <a:pt x="1645921" y="516379"/>
                  <a:pt x="1647826" y="514474"/>
                  <a:pt x="1649731" y="513521"/>
                </a:cubicBezTo>
                <a:close/>
                <a:moveTo>
                  <a:pt x="1646257" y="512417"/>
                </a:moveTo>
                <a:lnTo>
                  <a:pt x="1638301" y="519236"/>
                </a:lnTo>
                <a:lnTo>
                  <a:pt x="1630707" y="522990"/>
                </a:lnTo>
                <a:close/>
                <a:moveTo>
                  <a:pt x="892272" y="511340"/>
                </a:moveTo>
                <a:lnTo>
                  <a:pt x="893359" y="512013"/>
                </a:lnTo>
                <a:lnTo>
                  <a:pt x="899161" y="517331"/>
                </a:lnTo>
                <a:close/>
                <a:moveTo>
                  <a:pt x="1655446" y="509711"/>
                </a:moveTo>
                <a:cubicBezTo>
                  <a:pt x="1648779" y="515903"/>
                  <a:pt x="1647112" y="517570"/>
                  <a:pt x="1647231" y="517331"/>
                </a:cubicBezTo>
                <a:lnTo>
                  <a:pt x="1648184" y="515879"/>
                </a:lnTo>
                <a:lnTo>
                  <a:pt x="1652588" y="512331"/>
                </a:lnTo>
                <a:cubicBezTo>
                  <a:pt x="1654732" y="510426"/>
                  <a:pt x="1655922" y="509235"/>
                  <a:pt x="1655446" y="509711"/>
                </a:cubicBezTo>
                <a:close/>
                <a:moveTo>
                  <a:pt x="1401128" y="509711"/>
                </a:moveTo>
                <a:cubicBezTo>
                  <a:pt x="1412558" y="523999"/>
                  <a:pt x="1424941" y="541144"/>
                  <a:pt x="1443991" y="560194"/>
                </a:cubicBezTo>
                <a:lnTo>
                  <a:pt x="1449611" y="565318"/>
                </a:lnTo>
                <a:lnTo>
                  <a:pt x="1454991" y="571850"/>
                </a:lnTo>
                <a:lnTo>
                  <a:pt x="1445896" y="564956"/>
                </a:lnTo>
                <a:cubicBezTo>
                  <a:pt x="1428751" y="547811"/>
                  <a:pt x="1414463" y="528761"/>
                  <a:pt x="1401128" y="509711"/>
                </a:cubicBezTo>
                <a:close/>
                <a:moveTo>
                  <a:pt x="886732" y="506523"/>
                </a:moveTo>
                <a:lnTo>
                  <a:pt x="892272" y="511340"/>
                </a:lnTo>
                <a:lnTo>
                  <a:pt x="889636" y="509711"/>
                </a:lnTo>
                <a:close/>
                <a:moveTo>
                  <a:pt x="1022033" y="504949"/>
                </a:moveTo>
                <a:cubicBezTo>
                  <a:pt x="1022033" y="505901"/>
                  <a:pt x="1018223" y="510664"/>
                  <a:pt x="1012508" y="514474"/>
                </a:cubicBezTo>
                <a:cubicBezTo>
                  <a:pt x="1007746" y="518284"/>
                  <a:pt x="1002031" y="522094"/>
                  <a:pt x="1000126" y="523046"/>
                </a:cubicBezTo>
                <a:cubicBezTo>
                  <a:pt x="1004889" y="520189"/>
                  <a:pt x="1009413" y="516855"/>
                  <a:pt x="1011437" y="515426"/>
                </a:cubicBezTo>
                <a:lnTo>
                  <a:pt x="1007877" y="519101"/>
                </a:lnTo>
                <a:lnTo>
                  <a:pt x="1007498" y="519378"/>
                </a:lnTo>
                <a:lnTo>
                  <a:pt x="994411" y="526856"/>
                </a:lnTo>
                <a:lnTo>
                  <a:pt x="992123" y="527873"/>
                </a:lnTo>
                <a:lnTo>
                  <a:pt x="986791" y="528761"/>
                </a:lnTo>
                <a:cubicBezTo>
                  <a:pt x="984886" y="529714"/>
                  <a:pt x="982028" y="530666"/>
                  <a:pt x="979171" y="530666"/>
                </a:cubicBezTo>
                <a:cubicBezTo>
                  <a:pt x="976313" y="531619"/>
                  <a:pt x="973456" y="532571"/>
                  <a:pt x="969646" y="532571"/>
                </a:cubicBezTo>
                <a:cubicBezTo>
                  <a:pt x="967741" y="532571"/>
                  <a:pt x="966788" y="532571"/>
                  <a:pt x="964883" y="533524"/>
                </a:cubicBezTo>
                <a:cubicBezTo>
                  <a:pt x="962978" y="533524"/>
                  <a:pt x="962026" y="533524"/>
                  <a:pt x="960121" y="533524"/>
                </a:cubicBezTo>
                <a:cubicBezTo>
                  <a:pt x="970598" y="532571"/>
                  <a:pt x="980123" y="530666"/>
                  <a:pt x="989648" y="526856"/>
                </a:cubicBezTo>
                <a:cubicBezTo>
                  <a:pt x="999173" y="523046"/>
                  <a:pt x="1009651" y="516379"/>
                  <a:pt x="1022033" y="504949"/>
                </a:cubicBezTo>
                <a:close/>
                <a:moveTo>
                  <a:pt x="1656164" y="503925"/>
                </a:moveTo>
                <a:lnTo>
                  <a:pt x="1651636" y="508759"/>
                </a:lnTo>
                <a:lnTo>
                  <a:pt x="1646257" y="512417"/>
                </a:lnTo>
                <a:close/>
                <a:moveTo>
                  <a:pt x="1036321" y="499234"/>
                </a:moveTo>
                <a:cubicBezTo>
                  <a:pt x="1024891" y="510664"/>
                  <a:pt x="1007746" y="524951"/>
                  <a:pt x="996316" y="530666"/>
                </a:cubicBezTo>
                <a:cubicBezTo>
                  <a:pt x="1008698" y="525904"/>
                  <a:pt x="1024891" y="512569"/>
                  <a:pt x="1036321" y="499234"/>
                </a:cubicBezTo>
                <a:close/>
                <a:moveTo>
                  <a:pt x="1509713" y="497329"/>
                </a:moveTo>
                <a:lnTo>
                  <a:pt x="1544725" y="523801"/>
                </a:lnTo>
                <a:lnTo>
                  <a:pt x="1530311" y="515427"/>
                </a:lnTo>
                <a:cubicBezTo>
                  <a:pt x="1523286" y="510188"/>
                  <a:pt x="1516381" y="503997"/>
                  <a:pt x="1509713" y="497329"/>
                </a:cubicBezTo>
                <a:close/>
                <a:moveTo>
                  <a:pt x="397493" y="496023"/>
                </a:moveTo>
                <a:lnTo>
                  <a:pt x="386716" y="508759"/>
                </a:lnTo>
                <a:cubicBezTo>
                  <a:pt x="380048" y="514474"/>
                  <a:pt x="372428" y="520189"/>
                  <a:pt x="364808" y="523999"/>
                </a:cubicBezTo>
                <a:cubicBezTo>
                  <a:pt x="357188" y="527809"/>
                  <a:pt x="349568" y="530666"/>
                  <a:pt x="340043" y="532571"/>
                </a:cubicBezTo>
                <a:cubicBezTo>
                  <a:pt x="340996" y="533524"/>
                  <a:pt x="346711" y="532571"/>
                  <a:pt x="352426" y="530666"/>
                </a:cubicBezTo>
                <a:lnTo>
                  <a:pt x="353230" y="530398"/>
                </a:lnTo>
                <a:lnTo>
                  <a:pt x="344629" y="533975"/>
                </a:lnTo>
                <a:lnTo>
                  <a:pt x="344456" y="534006"/>
                </a:lnTo>
                <a:lnTo>
                  <a:pt x="316231" y="535429"/>
                </a:lnTo>
                <a:cubicBezTo>
                  <a:pt x="306706" y="534476"/>
                  <a:pt x="298133" y="532571"/>
                  <a:pt x="290513" y="529714"/>
                </a:cubicBezTo>
                <a:cubicBezTo>
                  <a:pt x="282893" y="526856"/>
                  <a:pt x="276226" y="523046"/>
                  <a:pt x="269558" y="519236"/>
                </a:cubicBezTo>
                <a:cubicBezTo>
                  <a:pt x="280988" y="526856"/>
                  <a:pt x="293371" y="530666"/>
                  <a:pt x="308611" y="532571"/>
                </a:cubicBezTo>
                <a:cubicBezTo>
                  <a:pt x="316231" y="533524"/>
                  <a:pt x="323851" y="533524"/>
                  <a:pt x="332423" y="532571"/>
                </a:cubicBezTo>
                <a:cubicBezTo>
                  <a:pt x="340043" y="531619"/>
                  <a:pt x="347663" y="530666"/>
                  <a:pt x="355283" y="526856"/>
                </a:cubicBezTo>
                <a:cubicBezTo>
                  <a:pt x="362427" y="523999"/>
                  <a:pt x="369571" y="520189"/>
                  <a:pt x="376715" y="515069"/>
                </a:cubicBezTo>
                <a:close/>
                <a:moveTo>
                  <a:pt x="1664301" y="495237"/>
                </a:moveTo>
                <a:lnTo>
                  <a:pt x="1658303" y="502091"/>
                </a:lnTo>
                <a:lnTo>
                  <a:pt x="1656164" y="503925"/>
                </a:lnTo>
                <a:close/>
                <a:moveTo>
                  <a:pt x="399347" y="493832"/>
                </a:moveTo>
                <a:lnTo>
                  <a:pt x="398146" y="495424"/>
                </a:lnTo>
                <a:lnTo>
                  <a:pt x="397493" y="496023"/>
                </a:lnTo>
                <a:close/>
                <a:moveTo>
                  <a:pt x="2761674" y="493619"/>
                </a:moveTo>
                <a:lnTo>
                  <a:pt x="2765109" y="498162"/>
                </a:lnTo>
                <a:cubicBezTo>
                  <a:pt x="2768204" y="502329"/>
                  <a:pt x="2770347" y="505425"/>
                  <a:pt x="2770823" y="506854"/>
                </a:cubicBezTo>
                <a:lnTo>
                  <a:pt x="2762323" y="495434"/>
                </a:lnTo>
                <a:close/>
                <a:moveTo>
                  <a:pt x="1389698" y="492566"/>
                </a:moveTo>
                <a:lnTo>
                  <a:pt x="1392932" y="496493"/>
                </a:lnTo>
                <a:lnTo>
                  <a:pt x="1395413" y="500186"/>
                </a:lnTo>
                <a:cubicBezTo>
                  <a:pt x="1393508" y="497329"/>
                  <a:pt x="1389698" y="492566"/>
                  <a:pt x="1389698" y="492566"/>
                </a:cubicBezTo>
                <a:close/>
                <a:moveTo>
                  <a:pt x="2141361" y="484507"/>
                </a:moveTo>
                <a:lnTo>
                  <a:pt x="2169796" y="512569"/>
                </a:lnTo>
                <a:cubicBezTo>
                  <a:pt x="2167891" y="511616"/>
                  <a:pt x="2165033" y="508759"/>
                  <a:pt x="2163128" y="506854"/>
                </a:cubicBezTo>
                <a:lnTo>
                  <a:pt x="2155508" y="500186"/>
                </a:lnTo>
                <a:cubicBezTo>
                  <a:pt x="2154080" y="499234"/>
                  <a:pt x="2150270" y="495186"/>
                  <a:pt x="2145269" y="489351"/>
                </a:cubicBezTo>
                <a:close/>
                <a:moveTo>
                  <a:pt x="1678212" y="479339"/>
                </a:moveTo>
                <a:lnTo>
                  <a:pt x="1674496" y="484351"/>
                </a:lnTo>
                <a:lnTo>
                  <a:pt x="1664301" y="495237"/>
                </a:lnTo>
                <a:close/>
                <a:moveTo>
                  <a:pt x="1678726" y="478645"/>
                </a:moveTo>
                <a:lnTo>
                  <a:pt x="1678306" y="479231"/>
                </a:lnTo>
                <a:lnTo>
                  <a:pt x="1678212" y="479339"/>
                </a:lnTo>
                <a:close/>
                <a:moveTo>
                  <a:pt x="860569" y="477805"/>
                </a:moveTo>
                <a:lnTo>
                  <a:pt x="862265" y="479666"/>
                </a:lnTo>
                <a:lnTo>
                  <a:pt x="876301" y="496376"/>
                </a:lnTo>
                <a:lnTo>
                  <a:pt x="883496" y="502971"/>
                </a:lnTo>
                <a:lnTo>
                  <a:pt x="886732" y="506523"/>
                </a:lnTo>
                <a:lnTo>
                  <a:pt x="877253" y="498281"/>
                </a:lnTo>
                <a:close/>
                <a:moveTo>
                  <a:pt x="2744153" y="475421"/>
                </a:moveTo>
                <a:cubicBezTo>
                  <a:pt x="2753678" y="486851"/>
                  <a:pt x="2753678" y="490661"/>
                  <a:pt x="2759393" y="495424"/>
                </a:cubicBezTo>
                <a:cubicBezTo>
                  <a:pt x="2755583" y="490661"/>
                  <a:pt x="2753678" y="483994"/>
                  <a:pt x="2747963" y="478279"/>
                </a:cubicBezTo>
                <a:cubicBezTo>
                  <a:pt x="2748916" y="481136"/>
                  <a:pt x="2750821" y="483041"/>
                  <a:pt x="2749868" y="482089"/>
                </a:cubicBezTo>
                <a:cubicBezTo>
                  <a:pt x="2747963" y="479231"/>
                  <a:pt x="2745106" y="475421"/>
                  <a:pt x="2744153" y="475421"/>
                </a:cubicBezTo>
                <a:close/>
                <a:moveTo>
                  <a:pt x="858111" y="474788"/>
                </a:moveTo>
                <a:lnTo>
                  <a:pt x="860569" y="477805"/>
                </a:lnTo>
                <a:lnTo>
                  <a:pt x="859156" y="476255"/>
                </a:lnTo>
                <a:close/>
                <a:moveTo>
                  <a:pt x="856298" y="472564"/>
                </a:moveTo>
                <a:lnTo>
                  <a:pt x="857796" y="474347"/>
                </a:lnTo>
                <a:lnTo>
                  <a:pt x="858111" y="474788"/>
                </a:lnTo>
                <a:close/>
                <a:moveTo>
                  <a:pt x="428626" y="459229"/>
                </a:moveTo>
                <a:cubicBezTo>
                  <a:pt x="426721" y="463039"/>
                  <a:pt x="417196" y="475421"/>
                  <a:pt x="409576" y="484946"/>
                </a:cubicBezTo>
                <a:cubicBezTo>
                  <a:pt x="401003" y="494471"/>
                  <a:pt x="394336" y="502091"/>
                  <a:pt x="396241" y="500186"/>
                </a:cubicBezTo>
                <a:lnTo>
                  <a:pt x="425763" y="462613"/>
                </a:lnTo>
                <a:close/>
                <a:moveTo>
                  <a:pt x="1075373" y="439226"/>
                </a:moveTo>
                <a:cubicBezTo>
                  <a:pt x="1067753" y="451609"/>
                  <a:pt x="1053466" y="471611"/>
                  <a:pt x="1043941" y="483994"/>
                </a:cubicBezTo>
                <a:cubicBezTo>
                  <a:pt x="1048703" y="475421"/>
                  <a:pt x="1066801" y="451609"/>
                  <a:pt x="1075373" y="439226"/>
                </a:cubicBezTo>
                <a:close/>
                <a:moveTo>
                  <a:pt x="2105026" y="437321"/>
                </a:moveTo>
                <a:cubicBezTo>
                  <a:pt x="2104073" y="434464"/>
                  <a:pt x="2115503" y="451609"/>
                  <a:pt x="2127886" y="467801"/>
                </a:cubicBezTo>
                <a:lnTo>
                  <a:pt x="2141361" y="484507"/>
                </a:lnTo>
                <a:lnTo>
                  <a:pt x="2133482" y="476731"/>
                </a:lnTo>
                <a:cubicBezTo>
                  <a:pt x="2122647" y="463039"/>
                  <a:pt x="2113122" y="448751"/>
                  <a:pt x="2105026" y="437321"/>
                </a:cubicBezTo>
                <a:close/>
                <a:moveTo>
                  <a:pt x="1343163" y="435960"/>
                </a:moveTo>
                <a:lnTo>
                  <a:pt x="1351003" y="443036"/>
                </a:lnTo>
                <a:cubicBezTo>
                  <a:pt x="1359219" y="452561"/>
                  <a:pt x="1368267" y="464944"/>
                  <a:pt x="1379221" y="481136"/>
                </a:cubicBezTo>
                <a:cubicBezTo>
                  <a:pt x="1376363" y="477326"/>
                  <a:pt x="1366838" y="464944"/>
                  <a:pt x="1357313" y="452561"/>
                </a:cubicBezTo>
                <a:close/>
                <a:moveTo>
                  <a:pt x="1211581" y="424939"/>
                </a:moveTo>
                <a:cubicBezTo>
                  <a:pt x="1203961" y="431606"/>
                  <a:pt x="1194436" y="443989"/>
                  <a:pt x="1186816" y="450656"/>
                </a:cubicBezTo>
                <a:cubicBezTo>
                  <a:pt x="1187292" y="449704"/>
                  <a:pt x="1189197" y="447323"/>
                  <a:pt x="1191698" y="444346"/>
                </a:cubicBezTo>
                <a:lnTo>
                  <a:pt x="1195614" y="439768"/>
                </a:lnTo>
                <a:lnTo>
                  <a:pt x="1205223" y="430238"/>
                </a:lnTo>
                <a:close/>
                <a:moveTo>
                  <a:pt x="1327786" y="422081"/>
                </a:moveTo>
                <a:cubicBezTo>
                  <a:pt x="1332072" y="424939"/>
                  <a:pt x="1337073" y="429463"/>
                  <a:pt x="1342192" y="434821"/>
                </a:cubicBezTo>
                <a:lnTo>
                  <a:pt x="1343163" y="435960"/>
                </a:lnTo>
                <a:close/>
                <a:moveTo>
                  <a:pt x="2362201" y="420176"/>
                </a:moveTo>
                <a:lnTo>
                  <a:pt x="2358877" y="424819"/>
                </a:lnTo>
                <a:lnTo>
                  <a:pt x="2358354" y="425470"/>
                </a:lnTo>
                <a:lnTo>
                  <a:pt x="2359341" y="423990"/>
                </a:lnTo>
                <a:close/>
                <a:moveTo>
                  <a:pt x="1963103" y="418271"/>
                </a:moveTo>
                <a:cubicBezTo>
                  <a:pt x="1972628" y="423986"/>
                  <a:pt x="1986916" y="440179"/>
                  <a:pt x="1991678" y="444941"/>
                </a:cubicBezTo>
                <a:cubicBezTo>
                  <a:pt x="1980248" y="431606"/>
                  <a:pt x="1972628" y="423034"/>
                  <a:pt x="1963103" y="418271"/>
                </a:cubicBezTo>
                <a:close/>
                <a:moveTo>
                  <a:pt x="2361725" y="415414"/>
                </a:moveTo>
                <a:cubicBezTo>
                  <a:pt x="2360534" y="417081"/>
                  <a:pt x="2357915" y="420653"/>
                  <a:pt x="2355533" y="423986"/>
                </a:cubicBezTo>
                <a:cubicBezTo>
                  <a:pt x="2350771" y="430654"/>
                  <a:pt x="2346008" y="438274"/>
                  <a:pt x="2351723" y="429701"/>
                </a:cubicBezTo>
                <a:cubicBezTo>
                  <a:pt x="2350771" y="435416"/>
                  <a:pt x="2343151" y="442084"/>
                  <a:pt x="2336483" y="452561"/>
                </a:cubicBezTo>
                <a:cubicBezTo>
                  <a:pt x="2340293" y="445894"/>
                  <a:pt x="2348866" y="433511"/>
                  <a:pt x="2359343" y="418271"/>
                </a:cubicBezTo>
                <a:cubicBezTo>
                  <a:pt x="2362677" y="413985"/>
                  <a:pt x="2362915" y="413747"/>
                  <a:pt x="2361725" y="415414"/>
                </a:cubicBezTo>
                <a:close/>
                <a:moveTo>
                  <a:pt x="1098233" y="415414"/>
                </a:moveTo>
                <a:cubicBezTo>
                  <a:pt x="1086803" y="430654"/>
                  <a:pt x="1066801" y="460181"/>
                  <a:pt x="1069658" y="457324"/>
                </a:cubicBezTo>
                <a:cubicBezTo>
                  <a:pt x="1083946" y="436369"/>
                  <a:pt x="1090613" y="427796"/>
                  <a:pt x="1098233" y="415414"/>
                </a:cubicBezTo>
                <a:close/>
                <a:moveTo>
                  <a:pt x="2715014" y="414012"/>
                </a:moveTo>
                <a:lnTo>
                  <a:pt x="2729509" y="432797"/>
                </a:lnTo>
                <a:cubicBezTo>
                  <a:pt x="2734867" y="439941"/>
                  <a:pt x="2739867" y="446846"/>
                  <a:pt x="2742248" y="450656"/>
                </a:cubicBezTo>
                <a:cubicBezTo>
                  <a:pt x="2746058" y="457324"/>
                  <a:pt x="2742248" y="452561"/>
                  <a:pt x="2735581" y="443036"/>
                </a:cubicBezTo>
                <a:lnTo>
                  <a:pt x="2715467" y="414694"/>
                </a:lnTo>
                <a:close/>
                <a:moveTo>
                  <a:pt x="1726358" y="413439"/>
                </a:moveTo>
                <a:lnTo>
                  <a:pt x="1697356" y="453514"/>
                </a:lnTo>
                <a:lnTo>
                  <a:pt x="1678726" y="478645"/>
                </a:lnTo>
                <a:lnTo>
                  <a:pt x="1719263" y="422081"/>
                </a:lnTo>
                <a:close/>
                <a:moveTo>
                  <a:pt x="2366963" y="412556"/>
                </a:moveTo>
                <a:lnTo>
                  <a:pt x="2359341" y="423990"/>
                </a:lnTo>
                <a:lnTo>
                  <a:pt x="2356486" y="427796"/>
                </a:lnTo>
                <a:lnTo>
                  <a:pt x="2358354" y="425470"/>
                </a:lnTo>
                <a:lnTo>
                  <a:pt x="2357589" y="426618"/>
                </a:lnTo>
                <a:lnTo>
                  <a:pt x="2333952" y="459631"/>
                </a:lnTo>
                <a:lnTo>
                  <a:pt x="2333983" y="459586"/>
                </a:lnTo>
                <a:cubicBezTo>
                  <a:pt x="2342199" y="447799"/>
                  <a:pt x="2352200" y="433511"/>
                  <a:pt x="2366963" y="412556"/>
                </a:cubicBezTo>
                <a:close/>
                <a:moveTo>
                  <a:pt x="806060" y="412230"/>
                </a:moveTo>
                <a:lnTo>
                  <a:pt x="809626" y="416366"/>
                </a:lnTo>
                <a:cubicBezTo>
                  <a:pt x="820103" y="430654"/>
                  <a:pt x="816293" y="426844"/>
                  <a:pt x="810578" y="418271"/>
                </a:cubicBezTo>
                <a:close/>
                <a:moveTo>
                  <a:pt x="1273493" y="403031"/>
                </a:moveTo>
                <a:cubicBezTo>
                  <a:pt x="1281113" y="402079"/>
                  <a:pt x="1287781" y="403984"/>
                  <a:pt x="1290638" y="404936"/>
                </a:cubicBezTo>
                <a:cubicBezTo>
                  <a:pt x="1289686" y="404936"/>
                  <a:pt x="1287781" y="404936"/>
                  <a:pt x="1284923" y="404936"/>
                </a:cubicBezTo>
                <a:cubicBezTo>
                  <a:pt x="1283971" y="404936"/>
                  <a:pt x="1282066" y="404936"/>
                  <a:pt x="1281113" y="403984"/>
                </a:cubicBezTo>
                <a:cubicBezTo>
                  <a:pt x="1279208" y="403984"/>
                  <a:pt x="1278256" y="403984"/>
                  <a:pt x="1276351" y="403984"/>
                </a:cubicBezTo>
                <a:cubicBezTo>
                  <a:pt x="1273493" y="403984"/>
                  <a:pt x="1269683" y="403984"/>
                  <a:pt x="1266826" y="403984"/>
                </a:cubicBezTo>
                <a:cubicBezTo>
                  <a:pt x="1263968" y="403984"/>
                  <a:pt x="1260158" y="403984"/>
                  <a:pt x="1258253" y="404936"/>
                </a:cubicBezTo>
                <a:cubicBezTo>
                  <a:pt x="1259206" y="403984"/>
                  <a:pt x="1265873" y="403031"/>
                  <a:pt x="1273493" y="403031"/>
                </a:cubicBezTo>
                <a:close/>
                <a:moveTo>
                  <a:pt x="794386" y="397316"/>
                </a:moveTo>
                <a:cubicBezTo>
                  <a:pt x="794862" y="397316"/>
                  <a:pt x="797244" y="400412"/>
                  <a:pt x="800339" y="404579"/>
                </a:cubicBezTo>
                <a:lnTo>
                  <a:pt x="806060" y="412230"/>
                </a:lnTo>
                <a:lnTo>
                  <a:pt x="801036" y="406401"/>
                </a:lnTo>
                <a:lnTo>
                  <a:pt x="800101" y="405175"/>
                </a:lnTo>
                <a:cubicBezTo>
                  <a:pt x="796768" y="400889"/>
                  <a:pt x="794386" y="397793"/>
                  <a:pt x="794386" y="397316"/>
                </a:cubicBezTo>
                <a:close/>
                <a:moveTo>
                  <a:pt x="1428555" y="395818"/>
                </a:moveTo>
                <a:lnTo>
                  <a:pt x="1442086" y="411604"/>
                </a:lnTo>
                <a:cubicBezTo>
                  <a:pt x="1452563" y="425891"/>
                  <a:pt x="1462088" y="439226"/>
                  <a:pt x="1468756" y="449704"/>
                </a:cubicBezTo>
                <a:close/>
                <a:moveTo>
                  <a:pt x="1424771" y="386947"/>
                </a:moveTo>
                <a:lnTo>
                  <a:pt x="1432561" y="394459"/>
                </a:lnTo>
                <a:lnTo>
                  <a:pt x="1431608" y="395411"/>
                </a:lnTo>
                <a:cubicBezTo>
                  <a:pt x="1456373" y="423986"/>
                  <a:pt x="1479233" y="463039"/>
                  <a:pt x="1498283" y="484946"/>
                </a:cubicBezTo>
                <a:cubicBezTo>
                  <a:pt x="1489711" y="475421"/>
                  <a:pt x="1479233" y="461134"/>
                  <a:pt x="1466851" y="443989"/>
                </a:cubicBezTo>
                <a:close/>
                <a:moveTo>
                  <a:pt x="1418130" y="383655"/>
                </a:moveTo>
                <a:lnTo>
                  <a:pt x="1423988" y="389696"/>
                </a:lnTo>
                <a:lnTo>
                  <a:pt x="1428555" y="395818"/>
                </a:lnTo>
                <a:close/>
                <a:moveTo>
                  <a:pt x="50976" y="382854"/>
                </a:moveTo>
                <a:lnTo>
                  <a:pt x="51436" y="383029"/>
                </a:lnTo>
                <a:lnTo>
                  <a:pt x="51657" y="383156"/>
                </a:lnTo>
                <a:close/>
                <a:moveTo>
                  <a:pt x="44649" y="380053"/>
                </a:moveTo>
                <a:lnTo>
                  <a:pt x="50976" y="382854"/>
                </a:lnTo>
                <a:lnTo>
                  <a:pt x="43935" y="380172"/>
                </a:lnTo>
                <a:cubicBezTo>
                  <a:pt x="42863" y="380172"/>
                  <a:pt x="42387" y="380648"/>
                  <a:pt x="40006" y="380171"/>
                </a:cubicBezTo>
                <a:cubicBezTo>
                  <a:pt x="36196" y="378743"/>
                  <a:pt x="38815" y="378505"/>
                  <a:pt x="44649" y="380053"/>
                </a:cubicBezTo>
                <a:close/>
                <a:moveTo>
                  <a:pt x="59056" y="376361"/>
                </a:moveTo>
                <a:cubicBezTo>
                  <a:pt x="70010" y="382076"/>
                  <a:pt x="68819" y="381362"/>
                  <a:pt x="66795" y="380410"/>
                </a:cubicBezTo>
                <a:lnTo>
                  <a:pt x="66309" y="380229"/>
                </a:lnTo>
                <a:close/>
                <a:moveTo>
                  <a:pt x="2683193" y="375409"/>
                </a:moveTo>
                <a:cubicBezTo>
                  <a:pt x="2685098" y="377314"/>
                  <a:pt x="2687480" y="379933"/>
                  <a:pt x="2689385" y="382196"/>
                </a:cubicBezTo>
                <a:lnTo>
                  <a:pt x="2690367" y="383564"/>
                </a:lnTo>
                <a:close/>
                <a:moveTo>
                  <a:pt x="61913" y="368741"/>
                </a:moveTo>
                <a:cubicBezTo>
                  <a:pt x="59056" y="366836"/>
                  <a:pt x="60008" y="367789"/>
                  <a:pt x="62866" y="368741"/>
                </a:cubicBezTo>
                <a:cubicBezTo>
                  <a:pt x="65247" y="369694"/>
                  <a:pt x="69534" y="372075"/>
                  <a:pt x="73820" y="374813"/>
                </a:cubicBezTo>
                <a:lnTo>
                  <a:pt x="77913" y="377884"/>
                </a:lnTo>
                <a:close/>
                <a:moveTo>
                  <a:pt x="62227" y="367681"/>
                </a:moveTo>
                <a:lnTo>
                  <a:pt x="64771" y="368741"/>
                </a:lnTo>
                <a:lnTo>
                  <a:pt x="65407" y="369165"/>
                </a:lnTo>
                <a:close/>
                <a:moveTo>
                  <a:pt x="1766779" y="364200"/>
                </a:moveTo>
                <a:lnTo>
                  <a:pt x="1726358" y="413439"/>
                </a:lnTo>
                <a:lnTo>
                  <a:pt x="1749743" y="381124"/>
                </a:lnTo>
                <a:close/>
                <a:moveTo>
                  <a:pt x="509793" y="363822"/>
                </a:moveTo>
                <a:lnTo>
                  <a:pt x="509414" y="364175"/>
                </a:lnTo>
                <a:lnTo>
                  <a:pt x="509588" y="363979"/>
                </a:lnTo>
                <a:close/>
                <a:moveTo>
                  <a:pt x="2681288" y="361121"/>
                </a:moveTo>
                <a:cubicBezTo>
                  <a:pt x="2687956" y="366836"/>
                  <a:pt x="2699386" y="382076"/>
                  <a:pt x="2707958" y="393506"/>
                </a:cubicBezTo>
                <a:cubicBezTo>
                  <a:pt x="2706053" y="392554"/>
                  <a:pt x="2702243" y="386839"/>
                  <a:pt x="2698433" y="382076"/>
                </a:cubicBezTo>
                <a:cubicBezTo>
                  <a:pt x="2693671" y="376361"/>
                  <a:pt x="2689861" y="371599"/>
                  <a:pt x="2687956" y="370646"/>
                </a:cubicBezTo>
                <a:cubicBezTo>
                  <a:pt x="2677478" y="359216"/>
                  <a:pt x="2696528" y="377314"/>
                  <a:pt x="2681288" y="361121"/>
                </a:cubicBezTo>
                <a:close/>
                <a:moveTo>
                  <a:pt x="42863" y="360169"/>
                </a:moveTo>
                <a:cubicBezTo>
                  <a:pt x="45721" y="361121"/>
                  <a:pt x="49531" y="362074"/>
                  <a:pt x="54293" y="363979"/>
                </a:cubicBezTo>
                <a:lnTo>
                  <a:pt x="62227" y="367681"/>
                </a:lnTo>
                <a:lnTo>
                  <a:pt x="53341" y="363979"/>
                </a:lnTo>
                <a:cubicBezTo>
                  <a:pt x="49531" y="363026"/>
                  <a:pt x="45721" y="361121"/>
                  <a:pt x="42863" y="360169"/>
                </a:cubicBezTo>
                <a:close/>
                <a:moveTo>
                  <a:pt x="2668906" y="359216"/>
                </a:moveTo>
                <a:cubicBezTo>
                  <a:pt x="2671763" y="361121"/>
                  <a:pt x="2679383" y="367789"/>
                  <a:pt x="2686051" y="375409"/>
                </a:cubicBezTo>
                <a:cubicBezTo>
                  <a:pt x="2692718" y="383029"/>
                  <a:pt x="2699386" y="391601"/>
                  <a:pt x="2704148" y="397316"/>
                </a:cubicBezTo>
                <a:cubicBezTo>
                  <a:pt x="2701291" y="394459"/>
                  <a:pt x="2696528" y="387791"/>
                  <a:pt x="2689861" y="380171"/>
                </a:cubicBezTo>
                <a:cubicBezTo>
                  <a:pt x="2683193" y="372551"/>
                  <a:pt x="2674621" y="363979"/>
                  <a:pt x="2668906" y="359216"/>
                </a:cubicBezTo>
                <a:close/>
                <a:moveTo>
                  <a:pt x="1777004" y="354041"/>
                </a:moveTo>
                <a:lnTo>
                  <a:pt x="1766779" y="364200"/>
                </a:lnTo>
                <a:lnTo>
                  <a:pt x="1771651" y="358264"/>
                </a:lnTo>
                <a:close/>
                <a:moveTo>
                  <a:pt x="1385955" y="349518"/>
                </a:moveTo>
                <a:lnTo>
                  <a:pt x="1394461" y="355406"/>
                </a:lnTo>
                <a:cubicBezTo>
                  <a:pt x="1404938" y="364931"/>
                  <a:pt x="1415416" y="375409"/>
                  <a:pt x="1423988" y="385886"/>
                </a:cubicBezTo>
                <a:lnTo>
                  <a:pt x="1424771" y="386947"/>
                </a:lnTo>
                <a:lnTo>
                  <a:pt x="1402756" y="365718"/>
                </a:lnTo>
                <a:lnTo>
                  <a:pt x="1402081" y="364931"/>
                </a:lnTo>
                <a:lnTo>
                  <a:pt x="1400884" y="363914"/>
                </a:lnTo>
                <a:close/>
                <a:moveTo>
                  <a:pt x="2653401" y="349486"/>
                </a:moveTo>
                <a:lnTo>
                  <a:pt x="2662238" y="356359"/>
                </a:lnTo>
                <a:cubicBezTo>
                  <a:pt x="2666048" y="360169"/>
                  <a:pt x="2669858" y="363979"/>
                  <a:pt x="2673668" y="366836"/>
                </a:cubicBezTo>
                <a:cubicBezTo>
                  <a:pt x="2680336" y="373504"/>
                  <a:pt x="2685098" y="378266"/>
                  <a:pt x="2689861" y="383029"/>
                </a:cubicBezTo>
                <a:lnTo>
                  <a:pt x="2677949" y="372070"/>
                </a:lnTo>
                <a:lnTo>
                  <a:pt x="2667953" y="362074"/>
                </a:lnTo>
                <a:lnTo>
                  <a:pt x="2664193" y="359415"/>
                </a:lnTo>
                <a:lnTo>
                  <a:pt x="2655890" y="351776"/>
                </a:lnTo>
                <a:lnTo>
                  <a:pt x="2658428" y="353501"/>
                </a:lnTo>
                <a:lnTo>
                  <a:pt x="2654142" y="350168"/>
                </a:lnTo>
                <a:close/>
                <a:moveTo>
                  <a:pt x="1796461" y="338690"/>
                </a:moveTo>
                <a:lnTo>
                  <a:pt x="1777004" y="354041"/>
                </a:lnTo>
                <a:lnTo>
                  <a:pt x="1786296" y="344810"/>
                </a:lnTo>
                <a:close/>
                <a:moveTo>
                  <a:pt x="2442728" y="336507"/>
                </a:moveTo>
                <a:lnTo>
                  <a:pt x="2432686" y="344490"/>
                </a:lnTo>
                <a:lnTo>
                  <a:pt x="2432686" y="344096"/>
                </a:lnTo>
                <a:cubicBezTo>
                  <a:pt x="2433639" y="343024"/>
                  <a:pt x="2436020" y="341119"/>
                  <a:pt x="2441258" y="337309"/>
                </a:cubicBezTo>
                <a:close/>
                <a:moveTo>
                  <a:pt x="1365272" y="335199"/>
                </a:moveTo>
                <a:lnTo>
                  <a:pt x="1379221" y="343024"/>
                </a:lnTo>
                <a:lnTo>
                  <a:pt x="1385955" y="349518"/>
                </a:lnTo>
                <a:lnTo>
                  <a:pt x="1375169" y="342051"/>
                </a:lnTo>
                <a:lnTo>
                  <a:pt x="1375054" y="341953"/>
                </a:lnTo>
                <a:lnTo>
                  <a:pt x="1374915" y="341875"/>
                </a:lnTo>
                <a:close/>
                <a:moveTo>
                  <a:pt x="2858" y="333499"/>
                </a:moveTo>
                <a:cubicBezTo>
                  <a:pt x="13336" y="334451"/>
                  <a:pt x="29528" y="335404"/>
                  <a:pt x="41911" y="339214"/>
                </a:cubicBezTo>
                <a:lnTo>
                  <a:pt x="45086" y="340537"/>
                </a:lnTo>
                <a:close/>
                <a:moveTo>
                  <a:pt x="2449113" y="333025"/>
                </a:moveTo>
                <a:lnTo>
                  <a:pt x="2442728" y="336507"/>
                </a:lnTo>
                <a:lnTo>
                  <a:pt x="2444116" y="335404"/>
                </a:lnTo>
                <a:close/>
                <a:moveTo>
                  <a:pt x="1991477" y="330788"/>
                </a:moveTo>
                <a:lnTo>
                  <a:pt x="1993583" y="331594"/>
                </a:lnTo>
                <a:lnTo>
                  <a:pt x="1995969" y="333208"/>
                </a:lnTo>
                <a:lnTo>
                  <a:pt x="1991831" y="331020"/>
                </a:lnTo>
                <a:close/>
                <a:moveTo>
                  <a:pt x="2003454" y="329449"/>
                </a:moveTo>
                <a:lnTo>
                  <a:pt x="2004061" y="329689"/>
                </a:lnTo>
                <a:cubicBezTo>
                  <a:pt x="2019301" y="339214"/>
                  <a:pt x="2030731" y="347786"/>
                  <a:pt x="2034541" y="350644"/>
                </a:cubicBezTo>
                <a:close/>
                <a:moveTo>
                  <a:pt x="1351508" y="327478"/>
                </a:moveTo>
                <a:lnTo>
                  <a:pt x="1357313" y="329689"/>
                </a:lnTo>
                <a:lnTo>
                  <a:pt x="1365272" y="335199"/>
                </a:lnTo>
                <a:close/>
                <a:moveTo>
                  <a:pt x="2461676" y="327042"/>
                </a:moveTo>
                <a:lnTo>
                  <a:pt x="2449113" y="333025"/>
                </a:lnTo>
                <a:lnTo>
                  <a:pt x="2456931" y="328760"/>
                </a:lnTo>
                <a:close/>
                <a:moveTo>
                  <a:pt x="1983342" y="326533"/>
                </a:moveTo>
                <a:lnTo>
                  <a:pt x="1986916" y="327784"/>
                </a:lnTo>
                <a:lnTo>
                  <a:pt x="1991477" y="330788"/>
                </a:lnTo>
                <a:lnTo>
                  <a:pt x="1991161" y="330667"/>
                </a:lnTo>
                <a:close/>
                <a:moveTo>
                  <a:pt x="1831508" y="326369"/>
                </a:moveTo>
                <a:lnTo>
                  <a:pt x="1829712" y="327455"/>
                </a:lnTo>
                <a:lnTo>
                  <a:pt x="1825943" y="328736"/>
                </a:lnTo>
                <a:lnTo>
                  <a:pt x="1809859" y="339459"/>
                </a:lnTo>
                <a:lnTo>
                  <a:pt x="1794511" y="348739"/>
                </a:lnTo>
                <a:cubicBezTo>
                  <a:pt x="1797368" y="345881"/>
                  <a:pt x="1807846" y="337309"/>
                  <a:pt x="1822133" y="329689"/>
                </a:cubicBezTo>
                <a:close/>
                <a:moveTo>
                  <a:pt x="2462213" y="325879"/>
                </a:moveTo>
                <a:lnTo>
                  <a:pt x="2456931" y="328760"/>
                </a:lnTo>
                <a:lnTo>
                  <a:pt x="2452527" y="330355"/>
                </a:lnTo>
                <a:lnTo>
                  <a:pt x="2453272" y="329943"/>
                </a:lnTo>
                <a:close/>
                <a:moveTo>
                  <a:pt x="1602047" y="323612"/>
                </a:moveTo>
                <a:lnTo>
                  <a:pt x="1600201" y="323974"/>
                </a:lnTo>
                <a:lnTo>
                  <a:pt x="1599702" y="323937"/>
                </a:lnTo>
                <a:close/>
                <a:moveTo>
                  <a:pt x="1821538" y="323593"/>
                </a:moveTo>
                <a:lnTo>
                  <a:pt x="1796461" y="338690"/>
                </a:lnTo>
                <a:lnTo>
                  <a:pt x="1808323" y="329332"/>
                </a:lnTo>
                <a:close/>
                <a:moveTo>
                  <a:pt x="1827430" y="322995"/>
                </a:moveTo>
                <a:lnTo>
                  <a:pt x="1810703" y="330641"/>
                </a:lnTo>
                <a:cubicBezTo>
                  <a:pt x="1813561" y="329689"/>
                  <a:pt x="1818323" y="326831"/>
                  <a:pt x="1821181" y="324926"/>
                </a:cubicBezTo>
                <a:close/>
                <a:moveTo>
                  <a:pt x="1586646" y="322970"/>
                </a:moveTo>
                <a:lnTo>
                  <a:pt x="1599702" y="323937"/>
                </a:lnTo>
                <a:lnTo>
                  <a:pt x="1594951" y="324597"/>
                </a:lnTo>
                <a:lnTo>
                  <a:pt x="1578929" y="323021"/>
                </a:lnTo>
                <a:lnTo>
                  <a:pt x="1585913" y="323021"/>
                </a:lnTo>
                <a:close/>
                <a:moveTo>
                  <a:pt x="2467230" y="322229"/>
                </a:moveTo>
                <a:lnTo>
                  <a:pt x="2453272" y="329943"/>
                </a:lnTo>
                <a:lnTo>
                  <a:pt x="2451736" y="330641"/>
                </a:lnTo>
                <a:lnTo>
                  <a:pt x="2452527" y="330355"/>
                </a:lnTo>
                <a:lnTo>
                  <a:pt x="2436496" y="339214"/>
                </a:lnTo>
                <a:cubicBezTo>
                  <a:pt x="2436496" y="339214"/>
                  <a:pt x="2439353" y="338261"/>
                  <a:pt x="2443163" y="335404"/>
                </a:cubicBezTo>
                <a:cubicBezTo>
                  <a:pt x="2446973" y="333499"/>
                  <a:pt x="2451736" y="329689"/>
                  <a:pt x="2457451" y="326831"/>
                </a:cubicBezTo>
                <a:close/>
                <a:moveTo>
                  <a:pt x="1617308" y="320831"/>
                </a:moveTo>
                <a:lnTo>
                  <a:pt x="1608669" y="322692"/>
                </a:lnTo>
                <a:lnTo>
                  <a:pt x="1602047" y="323612"/>
                </a:lnTo>
                <a:lnTo>
                  <a:pt x="1615591" y="320951"/>
                </a:lnTo>
                <a:close/>
                <a:moveTo>
                  <a:pt x="330382" y="320300"/>
                </a:moveTo>
                <a:lnTo>
                  <a:pt x="335281" y="321116"/>
                </a:lnTo>
                <a:lnTo>
                  <a:pt x="328180" y="320682"/>
                </a:lnTo>
                <a:close/>
                <a:moveTo>
                  <a:pt x="334552" y="319578"/>
                </a:moveTo>
                <a:lnTo>
                  <a:pt x="330382" y="320300"/>
                </a:lnTo>
                <a:lnTo>
                  <a:pt x="329566" y="320164"/>
                </a:lnTo>
                <a:close/>
                <a:moveTo>
                  <a:pt x="2479840" y="317522"/>
                </a:moveTo>
                <a:lnTo>
                  <a:pt x="2473643" y="319211"/>
                </a:lnTo>
                <a:lnTo>
                  <a:pt x="2467230" y="322229"/>
                </a:lnTo>
                <a:lnTo>
                  <a:pt x="2472691" y="319211"/>
                </a:lnTo>
                <a:close/>
                <a:moveTo>
                  <a:pt x="1325163" y="317442"/>
                </a:moveTo>
                <a:lnTo>
                  <a:pt x="1340168" y="321116"/>
                </a:lnTo>
                <a:lnTo>
                  <a:pt x="1351508" y="327478"/>
                </a:lnTo>
                <a:lnTo>
                  <a:pt x="1344536" y="324822"/>
                </a:lnTo>
                <a:lnTo>
                  <a:pt x="1343026" y="323974"/>
                </a:lnTo>
                <a:lnTo>
                  <a:pt x="1337690" y="322213"/>
                </a:lnTo>
                <a:close/>
                <a:moveTo>
                  <a:pt x="1954864" y="316566"/>
                </a:moveTo>
                <a:lnTo>
                  <a:pt x="1970843" y="319926"/>
                </a:lnTo>
                <a:lnTo>
                  <a:pt x="1983342" y="326533"/>
                </a:lnTo>
                <a:close/>
                <a:moveTo>
                  <a:pt x="2484121" y="316354"/>
                </a:moveTo>
                <a:lnTo>
                  <a:pt x="2483473" y="316663"/>
                </a:lnTo>
                <a:lnTo>
                  <a:pt x="2479840" y="317522"/>
                </a:lnTo>
                <a:close/>
                <a:moveTo>
                  <a:pt x="1948816" y="314449"/>
                </a:moveTo>
                <a:lnTo>
                  <a:pt x="1954864" y="316566"/>
                </a:lnTo>
                <a:lnTo>
                  <a:pt x="1953709" y="316323"/>
                </a:lnTo>
                <a:close/>
                <a:moveTo>
                  <a:pt x="1844261" y="313727"/>
                </a:moveTo>
                <a:lnTo>
                  <a:pt x="1821538" y="323593"/>
                </a:lnTo>
                <a:lnTo>
                  <a:pt x="1833563" y="316354"/>
                </a:lnTo>
                <a:close/>
                <a:moveTo>
                  <a:pt x="2550796" y="313496"/>
                </a:moveTo>
                <a:lnTo>
                  <a:pt x="2578418" y="313496"/>
                </a:lnTo>
                <a:cubicBezTo>
                  <a:pt x="2601278" y="317306"/>
                  <a:pt x="2624138" y="326831"/>
                  <a:pt x="2642236" y="339214"/>
                </a:cubicBezTo>
                <a:lnTo>
                  <a:pt x="2653401" y="349486"/>
                </a:lnTo>
                <a:lnTo>
                  <a:pt x="2645093" y="343024"/>
                </a:lnTo>
                <a:cubicBezTo>
                  <a:pt x="2645093" y="343024"/>
                  <a:pt x="2646998" y="344929"/>
                  <a:pt x="2649856" y="346834"/>
                </a:cubicBezTo>
                <a:lnTo>
                  <a:pt x="2654142" y="350168"/>
                </a:lnTo>
                <a:lnTo>
                  <a:pt x="2655890" y="351776"/>
                </a:lnTo>
                <a:lnTo>
                  <a:pt x="2631282" y="335047"/>
                </a:lnTo>
                <a:cubicBezTo>
                  <a:pt x="2621281" y="329213"/>
                  <a:pt x="2610327" y="323974"/>
                  <a:pt x="2598421" y="320164"/>
                </a:cubicBezTo>
                <a:lnTo>
                  <a:pt x="2586663" y="318807"/>
                </a:lnTo>
                <a:lnTo>
                  <a:pt x="2577466" y="315401"/>
                </a:lnTo>
                <a:close/>
                <a:moveTo>
                  <a:pt x="1867853" y="313496"/>
                </a:moveTo>
                <a:lnTo>
                  <a:pt x="1831508" y="326369"/>
                </a:lnTo>
                <a:lnTo>
                  <a:pt x="1835468" y="323974"/>
                </a:lnTo>
                <a:cubicBezTo>
                  <a:pt x="1842136" y="321116"/>
                  <a:pt x="1848803" y="319211"/>
                  <a:pt x="1854518" y="317306"/>
                </a:cubicBezTo>
                <a:cubicBezTo>
                  <a:pt x="1860233" y="315401"/>
                  <a:pt x="1864996" y="314449"/>
                  <a:pt x="1867853" y="313496"/>
                </a:cubicBezTo>
                <a:close/>
                <a:moveTo>
                  <a:pt x="1309300" y="312847"/>
                </a:moveTo>
                <a:lnTo>
                  <a:pt x="1314808" y="313497"/>
                </a:lnTo>
                <a:lnTo>
                  <a:pt x="1325163" y="317442"/>
                </a:lnTo>
                <a:lnTo>
                  <a:pt x="1317648" y="315601"/>
                </a:lnTo>
                <a:close/>
                <a:moveTo>
                  <a:pt x="2503263" y="311985"/>
                </a:moveTo>
                <a:lnTo>
                  <a:pt x="2461676" y="327042"/>
                </a:lnTo>
                <a:lnTo>
                  <a:pt x="2483473" y="316663"/>
                </a:lnTo>
                <a:close/>
                <a:moveTo>
                  <a:pt x="1301957" y="311758"/>
                </a:moveTo>
                <a:lnTo>
                  <a:pt x="1308022" y="312425"/>
                </a:lnTo>
                <a:lnTo>
                  <a:pt x="1309300" y="312847"/>
                </a:lnTo>
                <a:lnTo>
                  <a:pt x="1303707" y="312187"/>
                </a:lnTo>
                <a:close/>
                <a:moveTo>
                  <a:pt x="2524126" y="311591"/>
                </a:moveTo>
                <a:lnTo>
                  <a:pt x="2550796" y="313496"/>
                </a:lnTo>
                <a:lnTo>
                  <a:pt x="2540635" y="313496"/>
                </a:lnTo>
                <a:close/>
                <a:moveTo>
                  <a:pt x="2509581" y="310492"/>
                </a:moveTo>
                <a:lnTo>
                  <a:pt x="2503263" y="311985"/>
                </a:lnTo>
                <a:lnTo>
                  <a:pt x="2506981" y="310639"/>
                </a:lnTo>
                <a:close/>
                <a:moveTo>
                  <a:pt x="1942607" y="309957"/>
                </a:moveTo>
                <a:lnTo>
                  <a:pt x="1948816" y="310639"/>
                </a:lnTo>
                <a:cubicBezTo>
                  <a:pt x="1954055" y="312068"/>
                  <a:pt x="1954293" y="312068"/>
                  <a:pt x="1951435" y="311473"/>
                </a:cubicBezTo>
                <a:close/>
                <a:moveTo>
                  <a:pt x="1277169" y="309034"/>
                </a:moveTo>
                <a:lnTo>
                  <a:pt x="1293496" y="309686"/>
                </a:lnTo>
                <a:lnTo>
                  <a:pt x="1301957" y="311758"/>
                </a:lnTo>
                <a:close/>
                <a:moveTo>
                  <a:pt x="1274446" y="308734"/>
                </a:moveTo>
                <a:lnTo>
                  <a:pt x="1277169" y="309034"/>
                </a:lnTo>
                <a:lnTo>
                  <a:pt x="1276887" y="309022"/>
                </a:lnTo>
                <a:close/>
                <a:moveTo>
                  <a:pt x="1269683" y="308734"/>
                </a:moveTo>
                <a:lnTo>
                  <a:pt x="1276887" y="309022"/>
                </a:lnTo>
                <a:lnTo>
                  <a:pt x="1303707" y="312187"/>
                </a:lnTo>
                <a:lnTo>
                  <a:pt x="1317648" y="315601"/>
                </a:lnTo>
                <a:lnTo>
                  <a:pt x="1337690" y="322213"/>
                </a:lnTo>
                <a:lnTo>
                  <a:pt x="1344536" y="324822"/>
                </a:lnTo>
                <a:lnTo>
                  <a:pt x="1374915" y="341875"/>
                </a:lnTo>
                <a:lnTo>
                  <a:pt x="1375169" y="342051"/>
                </a:lnTo>
                <a:lnTo>
                  <a:pt x="1400884" y="363914"/>
                </a:lnTo>
                <a:lnTo>
                  <a:pt x="1402756" y="365718"/>
                </a:lnTo>
                <a:lnTo>
                  <a:pt x="1418130" y="383655"/>
                </a:lnTo>
                <a:lnTo>
                  <a:pt x="1393508" y="358264"/>
                </a:lnTo>
                <a:cubicBezTo>
                  <a:pt x="1382078" y="347786"/>
                  <a:pt x="1367791" y="338261"/>
                  <a:pt x="1352551" y="330641"/>
                </a:cubicBezTo>
                <a:cubicBezTo>
                  <a:pt x="1371601" y="341119"/>
                  <a:pt x="1389698" y="355406"/>
                  <a:pt x="1404938" y="370646"/>
                </a:cubicBezTo>
                <a:cubicBezTo>
                  <a:pt x="1420178" y="385886"/>
                  <a:pt x="1433513" y="403031"/>
                  <a:pt x="1445896" y="420176"/>
                </a:cubicBezTo>
                <a:cubicBezTo>
                  <a:pt x="1458279" y="436845"/>
                  <a:pt x="1469709" y="453752"/>
                  <a:pt x="1481139" y="469349"/>
                </a:cubicBezTo>
                <a:lnTo>
                  <a:pt x="1486806" y="475993"/>
                </a:lnTo>
                <a:lnTo>
                  <a:pt x="1496378" y="488756"/>
                </a:lnTo>
                <a:cubicBezTo>
                  <a:pt x="1503998" y="498281"/>
                  <a:pt x="1511618" y="505901"/>
                  <a:pt x="1516381" y="510664"/>
                </a:cubicBezTo>
                <a:lnTo>
                  <a:pt x="1486806" y="475993"/>
                </a:lnTo>
                <a:lnTo>
                  <a:pt x="1473518" y="458276"/>
                </a:lnTo>
                <a:cubicBezTo>
                  <a:pt x="1480186" y="465896"/>
                  <a:pt x="1486853" y="474469"/>
                  <a:pt x="1494473" y="483994"/>
                </a:cubicBezTo>
                <a:cubicBezTo>
                  <a:pt x="1501141" y="492566"/>
                  <a:pt x="1508761" y="501139"/>
                  <a:pt x="1515428" y="507806"/>
                </a:cubicBezTo>
                <a:cubicBezTo>
                  <a:pt x="1530668" y="522094"/>
                  <a:pt x="1545908" y="532571"/>
                  <a:pt x="1563053" y="536381"/>
                </a:cubicBezTo>
                <a:cubicBezTo>
                  <a:pt x="1580198" y="541144"/>
                  <a:pt x="1601153" y="540191"/>
                  <a:pt x="1617346" y="535429"/>
                </a:cubicBezTo>
                <a:cubicBezTo>
                  <a:pt x="1625918" y="532571"/>
                  <a:pt x="1633538" y="529714"/>
                  <a:pt x="1641158" y="524951"/>
                </a:cubicBezTo>
                <a:cubicBezTo>
                  <a:pt x="1648778" y="520189"/>
                  <a:pt x="1656398" y="513521"/>
                  <a:pt x="1664018" y="506854"/>
                </a:cubicBezTo>
                <a:cubicBezTo>
                  <a:pt x="1678306" y="492566"/>
                  <a:pt x="1692593" y="473516"/>
                  <a:pt x="1706881" y="452561"/>
                </a:cubicBezTo>
                <a:cubicBezTo>
                  <a:pt x="1721168" y="432559"/>
                  <a:pt x="1735456" y="409699"/>
                  <a:pt x="1754506" y="387791"/>
                </a:cubicBezTo>
                <a:cubicBezTo>
                  <a:pt x="1764031" y="376361"/>
                  <a:pt x="1774508" y="365884"/>
                  <a:pt x="1785938" y="355406"/>
                </a:cubicBezTo>
                <a:lnTo>
                  <a:pt x="1809859" y="339459"/>
                </a:lnTo>
                <a:lnTo>
                  <a:pt x="1829712" y="327455"/>
                </a:lnTo>
                <a:lnTo>
                  <a:pt x="1873568" y="312544"/>
                </a:lnTo>
                <a:cubicBezTo>
                  <a:pt x="1889761" y="309686"/>
                  <a:pt x="1905953" y="308734"/>
                  <a:pt x="1922146" y="309686"/>
                </a:cubicBezTo>
                <a:lnTo>
                  <a:pt x="1953709" y="316323"/>
                </a:lnTo>
                <a:lnTo>
                  <a:pt x="1991161" y="330667"/>
                </a:lnTo>
                <a:lnTo>
                  <a:pt x="1991831" y="331020"/>
                </a:lnTo>
                <a:lnTo>
                  <a:pt x="2025968" y="353501"/>
                </a:lnTo>
                <a:lnTo>
                  <a:pt x="1995969" y="333208"/>
                </a:lnTo>
                <a:lnTo>
                  <a:pt x="2014538" y="343024"/>
                </a:lnTo>
                <a:cubicBezTo>
                  <a:pt x="2028826" y="353501"/>
                  <a:pt x="2041208" y="363979"/>
                  <a:pt x="2051686" y="375409"/>
                </a:cubicBezTo>
                <a:cubicBezTo>
                  <a:pt x="2085023" y="411604"/>
                  <a:pt x="2106931" y="449704"/>
                  <a:pt x="2130743" y="480184"/>
                </a:cubicBezTo>
                <a:cubicBezTo>
                  <a:pt x="2143126" y="495424"/>
                  <a:pt x="2154556" y="508759"/>
                  <a:pt x="2166938" y="517331"/>
                </a:cubicBezTo>
                <a:cubicBezTo>
                  <a:pt x="2179321" y="525904"/>
                  <a:pt x="2192656" y="532571"/>
                  <a:pt x="2206943" y="534476"/>
                </a:cubicBezTo>
                <a:cubicBezTo>
                  <a:pt x="2221231" y="536381"/>
                  <a:pt x="2238376" y="536381"/>
                  <a:pt x="2251711" y="532571"/>
                </a:cubicBezTo>
                <a:cubicBezTo>
                  <a:pt x="2265046" y="528761"/>
                  <a:pt x="2278381" y="521141"/>
                  <a:pt x="2290763" y="510664"/>
                </a:cubicBezTo>
                <a:cubicBezTo>
                  <a:pt x="2303146" y="499710"/>
                  <a:pt x="2314814" y="485661"/>
                  <a:pt x="2326482" y="470063"/>
                </a:cubicBezTo>
                <a:lnTo>
                  <a:pt x="2333952" y="459631"/>
                </a:lnTo>
                <a:lnTo>
                  <a:pt x="2312041" y="491149"/>
                </a:lnTo>
                <a:lnTo>
                  <a:pt x="2310879" y="492468"/>
                </a:lnTo>
                <a:lnTo>
                  <a:pt x="2298146" y="505425"/>
                </a:lnTo>
                <a:cubicBezTo>
                  <a:pt x="2292907" y="510664"/>
                  <a:pt x="2287430" y="515902"/>
                  <a:pt x="2283143" y="519236"/>
                </a:cubicBezTo>
                <a:cubicBezTo>
                  <a:pt x="2289096" y="515188"/>
                  <a:pt x="2294990" y="509890"/>
                  <a:pt x="2300482" y="504264"/>
                </a:cubicBezTo>
                <a:lnTo>
                  <a:pt x="2310879" y="492468"/>
                </a:lnTo>
                <a:lnTo>
                  <a:pt x="2311718" y="491614"/>
                </a:lnTo>
                <a:lnTo>
                  <a:pt x="2312041" y="491149"/>
                </a:lnTo>
                <a:lnTo>
                  <a:pt x="2315410" y="487328"/>
                </a:lnTo>
                <a:cubicBezTo>
                  <a:pt x="2324101" y="476612"/>
                  <a:pt x="2329816" y="468278"/>
                  <a:pt x="2329816" y="469706"/>
                </a:cubicBezTo>
                <a:cubicBezTo>
                  <a:pt x="2337436" y="459229"/>
                  <a:pt x="2338388" y="456371"/>
                  <a:pt x="2344103" y="447799"/>
                </a:cubicBezTo>
                <a:cubicBezTo>
                  <a:pt x="2353628" y="434464"/>
                  <a:pt x="2358391" y="426844"/>
                  <a:pt x="2360296" y="423986"/>
                </a:cubicBezTo>
                <a:cubicBezTo>
                  <a:pt x="2362201" y="421129"/>
                  <a:pt x="2361248" y="423034"/>
                  <a:pt x="2358391" y="426844"/>
                </a:cubicBezTo>
                <a:cubicBezTo>
                  <a:pt x="2352676" y="434464"/>
                  <a:pt x="2340293" y="451609"/>
                  <a:pt x="2333626" y="461134"/>
                </a:cubicBezTo>
                <a:cubicBezTo>
                  <a:pt x="2336484" y="456848"/>
                  <a:pt x="2343389" y="447323"/>
                  <a:pt x="2350295" y="437560"/>
                </a:cubicBezTo>
                <a:lnTo>
                  <a:pt x="2357589" y="426618"/>
                </a:lnTo>
                <a:lnTo>
                  <a:pt x="2358877" y="424819"/>
                </a:lnTo>
                <a:lnTo>
                  <a:pt x="2406968" y="364931"/>
                </a:lnTo>
                <a:lnTo>
                  <a:pt x="2432686" y="344490"/>
                </a:lnTo>
                <a:lnTo>
                  <a:pt x="2432686" y="345881"/>
                </a:lnTo>
                <a:cubicBezTo>
                  <a:pt x="2455546" y="329689"/>
                  <a:pt x="2481263" y="318259"/>
                  <a:pt x="2506981" y="313496"/>
                </a:cubicBezTo>
                <a:lnTo>
                  <a:pt x="2540635" y="313496"/>
                </a:lnTo>
                <a:lnTo>
                  <a:pt x="2586663" y="318807"/>
                </a:lnTo>
                <a:lnTo>
                  <a:pt x="2628901" y="334451"/>
                </a:lnTo>
                <a:lnTo>
                  <a:pt x="2664193" y="359415"/>
                </a:lnTo>
                <a:lnTo>
                  <a:pt x="2677949" y="372070"/>
                </a:lnTo>
                <a:lnTo>
                  <a:pt x="2692718" y="386839"/>
                </a:lnTo>
                <a:lnTo>
                  <a:pt x="2690367" y="383564"/>
                </a:lnTo>
                <a:lnTo>
                  <a:pt x="2708435" y="404103"/>
                </a:lnTo>
                <a:lnTo>
                  <a:pt x="2715014" y="414012"/>
                </a:lnTo>
                <a:lnTo>
                  <a:pt x="2714626" y="413509"/>
                </a:lnTo>
                <a:lnTo>
                  <a:pt x="2715467" y="414694"/>
                </a:lnTo>
                <a:lnTo>
                  <a:pt x="2727961" y="433511"/>
                </a:lnTo>
                <a:cubicBezTo>
                  <a:pt x="2727008" y="432559"/>
                  <a:pt x="2712721" y="411604"/>
                  <a:pt x="2703196" y="399221"/>
                </a:cubicBezTo>
                <a:cubicBezTo>
                  <a:pt x="2708911" y="407794"/>
                  <a:pt x="2712721" y="414461"/>
                  <a:pt x="2722246" y="426844"/>
                </a:cubicBezTo>
                <a:cubicBezTo>
                  <a:pt x="2716531" y="421129"/>
                  <a:pt x="2724151" y="432559"/>
                  <a:pt x="2733676" y="446846"/>
                </a:cubicBezTo>
                <a:cubicBezTo>
                  <a:pt x="2743201" y="461134"/>
                  <a:pt x="2755583" y="478279"/>
                  <a:pt x="2761298" y="484946"/>
                </a:cubicBezTo>
                <a:cubicBezTo>
                  <a:pt x="2763203" y="484946"/>
                  <a:pt x="2753678" y="475421"/>
                  <a:pt x="2751773" y="470659"/>
                </a:cubicBezTo>
                <a:cubicBezTo>
                  <a:pt x="2750821" y="472564"/>
                  <a:pt x="2742248" y="457324"/>
                  <a:pt x="2728913" y="438274"/>
                </a:cubicBezTo>
                <a:cubicBezTo>
                  <a:pt x="2727961" y="436369"/>
                  <a:pt x="2733676" y="443036"/>
                  <a:pt x="2737486" y="448751"/>
                </a:cubicBezTo>
                <a:cubicBezTo>
                  <a:pt x="2737486" y="448751"/>
                  <a:pt x="2734628" y="443989"/>
                  <a:pt x="2732723" y="441131"/>
                </a:cubicBezTo>
                <a:cubicBezTo>
                  <a:pt x="2749868" y="466849"/>
                  <a:pt x="2765108" y="486851"/>
                  <a:pt x="2774633" y="498281"/>
                </a:cubicBezTo>
                <a:cubicBezTo>
                  <a:pt x="2767013" y="489709"/>
                  <a:pt x="2767013" y="491614"/>
                  <a:pt x="2765108" y="490661"/>
                </a:cubicBezTo>
                <a:cubicBezTo>
                  <a:pt x="2772728" y="501139"/>
                  <a:pt x="2781301" y="512569"/>
                  <a:pt x="2788921" y="520189"/>
                </a:cubicBezTo>
                <a:cubicBezTo>
                  <a:pt x="2790826" y="522094"/>
                  <a:pt x="2792731" y="523999"/>
                  <a:pt x="2793683" y="525904"/>
                </a:cubicBezTo>
                <a:cubicBezTo>
                  <a:pt x="2795588" y="527809"/>
                  <a:pt x="2796541" y="528761"/>
                  <a:pt x="2797493" y="529714"/>
                </a:cubicBezTo>
                <a:cubicBezTo>
                  <a:pt x="2799398" y="532571"/>
                  <a:pt x="2801303" y="534476"/>
                  <a:pt x="2800351" y="535429"/>
                </a:cubicBezTo>
                <a:cubicBezTo>
                  <a:pt x="2797493" y="532571"/>
                  <a:pt x="2794636" y="530666"/>
                  <a:pt x="2791778" y="527809"/>
                </a:cubicBezTo>
                <a:cubicBezTo>
                  <a:pt x="2788921" y="524951"/>
                  <a:pt x="2787016" y="522094"/>
                  <a:pt x="2784158" y="519236"/>
                </a:cubicBezTo>
                <a:cubicBezTo>
                  <a:pt x="2778443" y="512569"/>
                  <a:pt x="2771776" y="505901"/>
                  <a:pt x="2761298" y="492566"/>
                </a:cubicBezTo>
                <a:lnTo>
                  <a:pt x="2761674" y="493619"/>
                </a:lnTo>
                <a:lnTo>
                  <a:pt x="2753678" y="483041"/>
                </a:lnTo>
                <a:cubicBezTo>
                  <a:pt x="2747011" y="471611"/>
                  <a:pt x="2737486" y="458276"/>
                  <a:pt x="2732723" y="451609"/>
                </a:cubicBezTo>
                <a:cubicBezTo>
                  <a:pt x="2739867" y="463039"/>
                  <a:pt x="2745344" y="471849"/>
                  <a:pt x="2751059" y="480303"/>
                </a:cubicBezTo>
                <a:lnTo>
                  <a:pt x="2762323" y="495434"/>
                </a:lnTo>
                <a:lnTo>
                  <a:pt x="2764275" y="500901"/>
                </a:lnTo>
                <a:cubicBezTo>
                  <a:pt x="2767966" y="506616"/>
                  <a:pt x="2774157" y="514474"/>
                  <a:pt x="2782253" y="522094"/>
                </a:cubicBezTo>
                <a:cubicBezTo>
                  <a:pt x="2783206" y="523999"/>
                  <a:pt x="2767013" y="506854"/>
                  <a:pt x="2775586" y="517331"/>
                </a:cubicBezTo>
                <a:cubicBezTo>
                  <a:pt x="2774633" y="518284"/>
                  <a:pt x="2765108" y="506854"/>
                  <a:pt x="2762251" y="503044"/>
                </a:cubicBezTo>
                <a:cubicBezTo>
                  <a:pt x="2772728" y="513521"/>
                  <a:pt x="2762251" y="501139"/>
                  <a:pt x="2752726" y="489709"/>
                </a:cubicBezTo>
                <a:cubicBezTo>
                  <a:pt x="2755583" y="495424"/>
                  <a:pt x="2756536" y="499234"/>
                  <a:pt x="2768918" y="513521"/>
                </a:cubicBezTo>
                <a:cubicBezTo>
                  <a:pt x="2764156" y="509235"/>
                  <a:pt x="2763680" y="509473"/>
                  <a:pt x="2763680" y="510188"/>
                </a:cubicBezTo>
                <a:lnTo>
                  <a:pt x="2762176" y="509887"/>
                </a:lnTo>
                <a:lnTo>
                  <a:pt x="2762251" y="509711"/>
                </a:lnTo>
                <a:lnTo>
                  <a:pt x="2759774" y="507234"/>
                </a:lnTo>
                <a:lnTo>
                  <a:pt x="2753678" y="497329"/>
                </a:lnTo>
                <a:cubicBezTo>
                  <a:pt x="2751773" y="494471"/>
                  <a:pt x="2750821" y="491614"/>
                  <a:pt x="2746058" y="484946"/>
                </a:cubicBezTo>
                <a:cubicBezTo>
                  <a:pt x="2736533" y="475421"/>
                  <a:pt x="2759393" y="504949"/>
                  <a:pt x="2748916" y="493519"/>
                </a:cubicBezTo>
                <a:cubicBezTo>
                  <a:pt x="2749868" y="494471"/>
                  <a:pt x="2752726" y="498281"/>
                  <a:pt x="2755583" y="503044"/>
                </a:cubicBezTo>
                <a:lnTo>
                  <a:pt x="2759774" y="507234"/>
                </a:lnTo>
                <a:lnTo>
                  <a:pt x="2761298" y="509711"/>
                </a:lnTo>
                <a:lnTo>
                  <a:pt x="2762176" y="509887"/>
                </a:lnTo>
                <a:lnTo>
                  <a:pt x="2761179" y="512211"/>
                </a:lnTo>
                <a:cubicBezTo>
                  <a:pt x="2763203" y="515664"/>
                  <a:pt x="2767966" y="521617"/>
                  <a:pt x="2776538" y="529714"/>
                </a:cubicBezTo>
                <a:cubicBezTo>
                  <a:pt x="2778443" y="532571"/>
                  <a:pt x="2767013" y="526856"/>
                  <a:pt x="2778443" y="534476"/>
                </a:cubicBezTo>
                <a:cubicBezTo>
                  <a:pt x="2783206" y="538286"/>
                  <a:pt x="2780348" y="537334"/>
                  <a:pt x="2776538" y="534476"/>
                </a:cubicBezTo>
                <a:cubicBezTo>
                  <a:pt x="2772728" y="531619"/>
                  <a:pt x="2767013" y="526856"/>
                  <a:pt x="2765108" y="523999"/>
                </a:cubicBezTo>
                <a:cubicBezTo>
                  <a:pt x="2771776" y="532571"/>
                  <a:pt x="2772728" y="537334"/>
                  <a:pt x="2784158" y="546859"/>
                </a:cubicBezTo>
                <a:cubicBezTo>
                  <a:pt x="2783206" y="546859"/>
                  <a:pt x="2782253" y="545906"/>
                  <a:pt x="2779396" y="544954"/>
                </a:cubicBezTo>
                <a:cubicBezTo>
                  <a:pt x="2777491" y="543049"/>
                  <a:pt x="2773681" y="541144"/>
                  <a:pt x="2769871" y="537334"/>
                </a:cubicBezTo>
                <a:cubicBezTo>
                  <a:pt x="2769871" y="540191"/>
                  <a:pt x="2769871" y="541144"/>
                  <a:pt x="2777491" y="548764"/>
                </a:cubicBezTo>
                <a:cubicBezTo>
                  <a:pt x="2767013" y="540191"/>
                  <a:pt x="2765108" y="540191"/>
                  <a:pt x="2753678" y="528761"/>
                </a:cubicBezTo>
                <a:cubicBezTo>
                  <a:pt x="2756536" y="532571"/>
                  <a:pt x="2757488" y="534476"/>
                  <a:pt x="2760346" y="537334"/>
                </a:cubicBezTo>
                <a:cubicBezTo>
                  <a:pt x="2763203" y="540191"/>
                  <a:pt x="2766061" y="543049"/>
                  <a:pt x="2771776" y="547811"/>
                </a:cubicBezTo>
                <a:cubicBezTo>
                  <a:pt x="2755583" y="536381"/>
                  <a:pt x="2780348" y="557336"/>
                  <a:pt x="2776538" y="555431"/>
                </a:cubicBezTo>
                <a:cubicBezTo>
                  <a:pt x="2787016" y="562099"/>
                  <a:pt x="2796541" y="566861"/>
                  <a:pt x="2808923" y="572576"/>
                </a:cubicBezTo>
                <a:cubicBezTo>
                  <a:pt x="2812733" y="574481"/>
                  <a:pt x="2807018" y="572576"/>
                  <a:pt x="2800351" y="569719"/>
                </a:cubicBezTo>
                <a:cubicBezTo>
                  <a:pt x="2793683" y="566861"/>
                  <a:pt x="2786063" y="562099"/>
                  <a:pt x="2784158" y="562099"/>
                </a:cubicBezTo>
                <a:cubicBezTo>
                  <a:pt x="2787968" y="565909"/>
                  <a:pt x="2804161" y="573529"/>
                  <a:pt x="2807971" y="575434"/>
                </a:cubicBezTo>
                <a:cubicBezTo>
                  <a:pt x="2801303" y="574481"/>
                  <a:pt x="2786063" y="565909"/>
                  <a:pt x="2786063" y="566861"/>
                </a:cubicBezTo>
                <a:cubicBezTo>
                  <a:pt x="2798446" y="575434"/>
                  <a:pt x="2801303" y="578291"/>
                  <a:pt x="2807018" y="583054"/>
                </a:cubicBezTo>
                <a:cubicBezTo>
                  <a:pt x="2809876" y="584959"/>
                  <a:pt x="2813686" y="587816"/>
                  <a:pt x="2819401" y="589721"/>
                </a:cubicBezTo>
                <a:cubicBezTo>
                  <a:pt x="2825116" y="592579"/>
                  <a:pt x="2834641" y="594484"/>
                  <a:pt x="2847023" y="595436"/>
                </a:cubicBezTo>
                <a:cubicBezTo>
                  <a:pt x="2848928" y="596389"/>
                  <a:pt x="2847976" y="597341"/>
                  <a:pt x="2856548" y="598294"/>
                </a:cubicBezTo>
                <a:cubicBezTo>
                  <a:pt x="2852738" y="597341"/>
                  <a:pt x="2846071" y="597341"/>
                  <a:pt x="2839403" y="597341"/>
                </a:cubicBezTo>
                <a:cubicBezTo>
                  <a:pt x="2832736" y="596389"/>
                  <a:pt x="2825116" y="595436"/>
                  <a:pt x="2822258" y="594484"/>
                </a:cubicBezTo>
                <a:cubicBezTo>
                  <a:pt x="2822258" y="595436"/>
                  <a:pt x="2828926" y="597341"/>
                  <a:pt x="2842261" y="599246"/>
                </a:cubicBezTo>
                <a:cubicBezTo>
                  <a:pt x="2835593" y="600199"/>
                  <a:pt x="2823211" y="596389"/>
                  <a:pt x="2817496" y="594484"/>
                </a:cubicBezTo>
                <a:cubicBezTo>
                  <a:pt x="2800351" y="590674"/>
                  <a:pt x="2800351" y="590674"/>
                  <a:pt x="2796541" y="590674"/>
                </a:cubicBezTo>
                <a:lnTo>
                  <a:pt x="2787320" y="585141"/>
                </a:lnTo>
                <a:lnTo>
                  <a:pt x="2790112" y="585911"/>
                </a:lnTo>
                <a:cubicBezTo>
                  <a:pt x="2787969" y="584721"/>
                  <a:pt x="2783682" y="582577"/>
                  <a:pt x="2784158" y="582101"/>
                </a:cubicBezTo>
                <a:cubicBezTo>
                  <a:pt x="2784158" y="582577"/>
                  <a:pt x="2781063" y="580911"/>
                  <a:pt x="2778324" y="579482"/>
                </a:cubicBezTo>
                <a:lnTo>
                  <a:pt x="2777380" y="579177"/>
                </a:lnTo>
                <a:lnTo>
                  <a:pt x="2753678" y="564956"/>
                </a:lnTo>
                <a:cubicBezTo>
                  <a:pt x="2743201" y="556384"/>
                  <a:pt x="2734628" y="549716"/>
                  <a:pt x="2728913" y="544954"/>
                </a:cubicBezTo>
                <a:cubicBezTo>
                  <a:pt x="2727961" y="544954"/>
                  <a:pt x="2736533" y="554479"/>
                  <a:pt x="2746058" y="563051"/>
                </a:cubicBezTo>
                <a:cubicBezTo>
                  <a:pt x="2750821" y="566861"/>
                  <a:pt x="2750821" y="565909"/>
                  <a:pt x="2747011" y="562099"/>
                </a:cubicBezTo>
                <a:cubicBezTo>
                  <a:pt x="2749868" y="564004"/>
                  <a:pt x="2756536" y="569719"/>
                  <a:pt x="2761298" y="573529"/>
                </a:cubicBezTo>
                <a:cubicBezTo>
                  <a:pt x="2766061" y="577339"/>
                  <a:pt x="2768918" y="580196"/>
                  <a:pt x="2762251" y="576386"/>
                </a:cubicBezTo>
                <a:cubicBezTo>
                  <a:pt x="2778443" y="586864"/>
                  <a:pt x="2779396" y="587816"/>
                  <a:pt x="2794636" y="595436"/>
                </a:cubicBezTo>
                <a:cubicBezTo>
                  <a:pt x="2793683" y="596389"/>
                  <a:pt x="2783206" y="590674"/>
                  <a:pt x="2766061" y="580196"/>
                </a:cubicBezTo>
                <a:cubicBezTo>
                  <a:pt x="2791778" y="596389"/>
                  <a:pt x="2762251" y="580196"/>
                  <a:pt x="2751773" y="572576"/>
                </a:cubicBezTo>
                <a:cubicBezTo>
                  <a:pt x="2751773" y="573529"/>
                  <a:pt x="2755822" y="576862"/>
                  <a:pt x="2758203" y="579005"/>
                </a:cubicBezTo>
                <a:lnTo>
                  <a:pt x="2756404" y="578646"/>
                </a:lnTo>
                <a:lnTo>
                  <a:pt x="2736533" y="564004"/>
                </a:lnTo>
                <a:cubicBezTo>
                  <a:pt x="2727008" y="555431"/>
                  <a:pt x="2719388" y="546859"/>
                  <a:pt x="2709863" y="535429"/>
                </a:cubicBezTo>
                <a:cubicBezTo>
                  <a:pt x="2713673" y="541144"/>
                  <a:pt x="2719388" y="548764"/>
                  <a:pt x="2706053" y="532571"/>
                </a:cubicBezTo>
                <a:cubicBezTo>
                  <a:pt x="2705101" y="531619"/>
                  <a:pt x="2699386" y="526856"/>
                  <a:pt x="2707958" y="537334"/>
                </a:cubicBezTo>
                <a:cubicBezTo>
                  <a:pt x="2705101" y="535429"/>
                  <a:pt x="2700338" y="529714"/>
                  <a:pt x="2695576" y="522094"/>
                </a:cubicBezTo>
                <a:cubicBezTo>
                  <a:pt x="2697481" y="526856"/>
                  <a:pt x="2708911" y="539239"/>
                  <a:pt x="2706053" y="539239"/>
                </a:cubicBezTo>
                <a:cubicBezTo>
                  <a:pt x="2692718" y="523046"/>
                  <a:pt x="2687956" y="514474"/>
                  <a:pt x="2682241" y="506854"/>
                </a:cubicBezTo>
                <a:cubicBezTo>
                  <a:pt x="2677478" y="498281"/>
                  <a:pt x="2671763" y="489709"/>
                  <a:pt x="2660333" y="474469"/>
                </a:cubicBezTo>
                <a:cubicBezTo>
                  <a:pt x="2660333" y="472564"/>
                  <a:pt x="2667953" y="484946"/>
                  <a:pt x="2668906" y="484946"/>
                </a:cubicBezTo>
                <a:cubicBezTo>
                  <a:pt x="2653666" y="463039"/>
                  <a:pt x="2642236" y="449704"/>
                  <a:pt x="2629853" y="437321"/>
                </a:cubicBezTo>
                <a:cubicBezTo>
                  <a:pt x="2617471" y="424939"/>
                  <a:pt x="2605088" y="413509"/>
                  <a:pt x="2586991" y="404936"/>
                </a:cubicBezTo>
                <a:cubicBezTo>
                  <a:pt x="2589848" y="404936"/>
                  <a:pt x="2583181" y="401126"/>
                  <a:pt x="2575561" y="399221"/>
                </a:cubicBezTo>
                <a:cubicBezTo>
                  <a:pt x="2573656" y="398269"/>
                  <a:pt x="2571751" y="398269"/>
                  <a:pt x="2570798" y="397316"/>
                </a:cubicBezTo>
                <a:cubicBezTo>
                  <a:pt x="2568893" y="397316"/>
                  <a:pt x="2567941" y="397316"/>
                  <a:pt x="2566036" y="396364"/>
                </a:cubicBezTo>
                <a:cubicBezTo>
                  <a:pt x="2563178" y="396364"/>
                  <a:pt x="2562226" y="396364"/>
                  <a:pt x="2564131" y="397316"/>
                </a:cubicBezTo>
                <a:cubicBezTo>
                  <a:pt x="2553653" y="394459"/>
                  <a:pt x="2545081" y="394459"/>
                  <a:pt x="2539366" y="394459"/>
                </a:cubicBezTo>
                <a:cubicBezTo>
                  <a:pt x="2536508" y="394459"/>
                  <a:pt x="2533651" y="394459"/>
                  <a:pt x="2531746" y="394459"/>
                </a:cubicBezTo>
                <a:cubicBezTo>
                  <a:pt x="2529841" y="394459"/>
                  <a:pt x="2527936" y="395411"/>
                  <a:pt x="2525078" y="395411"/>
                </a:cubicBezTo>
                <a:cubicBezTo>
                  <a:pt x="2523173" y="395411"/>
                  <a:pt x="2521268" y="396364"/>
                  <a:pt x="2518411" y="396364"/>
                </a:cubicBezTo>
                <a:cubicBezTo>
                  <a:pt x="2516506" y="397316"/>
                  <a:pt x="2513648" y="397316"/>
                  <a:pt x="2510791" y="398269"/>
                </a:cubicBezTo>
                <a:cubicBezTo>
                  <a:pt x="2505076" y="400174"/>
                  <a:pt x="2497456" y="403984"/>
                  <a:pt x="2486978" y="410651"/>
                </a:cubicBezTo>
                <a:cubicBezTo>
                  <a:pt x="2492693" y="407794"/>
                  <a:pt x="2501266" y="403031"/>
                  <a:pt x="2514601" y="399221"/>
                </a:cubicBezTo>
                <a:cubicBezTo>
                  <a:pt x="2512696" y="400174"/>
                  <a:pt x="2509838" y="402079"/>
                  <a:pt x="2506028" y="403031"/>
                </a:cubicBezTo>
                <a:cubicBezTo>
                  <a:pt x="2502218" y="404936"/>
                  <a:pt x="2498408" y="406841"/>
                  <a:pt x="2493646" y="409699"/>
                </a:cubicBezTo>
                <a:cubicBezTo>
                  <a:pt x="2485073" y="415414"/>
                  <a:pt x="2474596" y="423034"/>
                  <a:pt x="2465071" y="433511"/>
                </a:cubicBezTo>
                <a:cubicBezTo>
                  <a:pt x="2468881" y="428749"/>
                  <a:pt x="2468881" y="427796"/>
                  <a:pt x="2467928" y="429701"/>
                </a:cubicBezTo>
                <a:cubicBezTo>
                  <a:pt x="2466023" y="431606"/>
                  <a:pt x="2462213" y="435416"/>
                  <a:pt x="2457451" y="441131"/>
                </a:cubicBezTo>
                <a:cubicBezTo>
                  <a:pt x="2457451" y="441131"/>
                  <a:pt x="2460308" y="438274"/>
                  <a:pt x="2463166" y="435416"/>
                </a:cubicBezTo>
                <a:cubicBezTo>
                  <a:pt x="2447926" y="452561"/>
                  <a:pt x="2433638" y="473516"/>
                  <a:pt x="2417446" y="497329"/>
                </a:cubicBezTo>
                <a:cubicBezTo>
                  <a:pt x="2400301" y="521141"/>
                  <a:pt x="2382203" y="547811"/>
                  <a:pt x="2354581" y="572576"/>
                </a:cubicBezTo>
                <a:cubicBezTo>
                  <a:pt x="2341246" y="584959"/>
                  <a:pt x="2325053" y="596389"/>
                  <a:pt x="2306003" y="605914"/>
                </a:cubicBezTo>
                <a:cubicBezTo>
                  <a:pt x="2287906" y="614486"/>
                  <a:pt x="2266951" y="621154"/>
                  <a:pt x="2246948" y="623059"/>
                </a:cubicBezTo>
                <a:cubicBezTo>
                  <a:pt x="2226946" y="624964"/>
                  <a:pt x="2206943" y="624964"/>
                  <a:pt x="2186941" y="621154"/>
                </a:cubicBezTo>
                <a:cubicBezTo>
                  <a:pt x="2166938" y="617344"/>
                  <a:pt x="2145983" y="608771"/>
                  <a:pt x="2128838" y="598294"/>
                </a:cubicBezTo>
                <a:cubicBezTo>
                  <a:pt x="2127886" y="597341"/>
                  <a:pt x="2134553" y="600199"/>
                  <a:pt x="2134553" y="600199"/>
                </a:cubicBezTo>
                <a:cubicBezTo>
                  <a:pt x="2119313" y="591626"/>
                  <a:pt x="2106931" y="581149"/>
                  <a:pt x="2098358" y="573529"/>
                </a:cubicBezTo>
                <a:cubicBezTo>
                  <a:pt x="2089786" y="565909"/>
                  <a:pt x="2084071" y="559241"/>
                  <a:pt x="2081213" y="556384"/>
                </a:cubicBezTo>
                <a:cubicBezTo>
                  <a:pt x="2078356" y="553526"/>
                  <a:pt x="2078356" y="554479"/>
                  <a:pt x="2083118" y="559241"/>
                </a:cubicBezTo>
                <a:cubicBezTo>
                  <a:pt x="2087881" y="564004"/>
                  <a:pt x="2096453" y="574481"/>
                  <a:pt x="2114551" y="587816"/>
                </a:cubicBezTo>
                <a:cubicBezTo>
                  <a:pt x="2113598" y="587816"/>
                  <a:pt x="2100263" y="578291"/>
                  <a:pt x="2087881" y="565909"/>
                </a:cubicBezTo>
                <a:cubicBezTo>
                  <a:pt x="2075498" y="553526"/>
                  <a:pt x="2064068" y="539239"/>
                  <a:pt x="2057401" y="531619"/>
                </a:cubicBezTo>
                <a:cubicBezTo>
                  <a:pt x="2068831" y="544954"/>
                  <a:pt x="2057401" y="529714"/>
                  <a:pt x="2052638" y="522094"/>
                </a:cubicBezTo>
                <a:cubicBezTo>
                  <a:pt x="2043113" y="512569"/>
                  <a:pt x="2030731" y="492566"/>
                  <a:pt x="2014538" y="470659"/>
                </a:cubicBezTo>
                <a:cubicBezTo>
                  <a:pt x="2019301" y="475421"/>
                  <a:pt x="2024063" y="483994"/>
                  <a:pt x="2030731" y="491614"/>
                </a:cubicBezTo>
                <a:cubicBezTo>
                  <a:pt x="2026921" y="483994"/>
                  <a:pt x="2010728" y="463039"/>
                  <a:pt x="2005966" y="456371"/>
                </a:cubicBezTo>
                <a:cubicBezTo>
                  <a:pt x="2005966" y="457324"/>
                  <a:pt x="2009776" y="463039"/>
                  <a:pt x="2012633" y="466849"/>
                </a:cubicBezTo>
                <a:cubicBezTo>
                  <a:pt x="2011681" y="466849"/>
                  <a:pt x="2002156" y="452561"/>
                  <a:pt x="1997393" y="447799"/>
                </a:cubicBezTo>
                <a:cubicBezTo>
                  <a:pt x="1998346" y="447799"/>
                  <a:pt x="2000251" y="450656"/>
                  <a:pt x="2000251" y="450656"/>
                </a:cubicBezTo>
                <a:cubicBezTo>
                  <a:pt x="1986916" y="433511"/>
                  <a:pt x="1976438" y="423986"/>
                  <a:pt x="1966913" y="416366"/>
                </a:cubicBezTo>
                <a:cubicBezTo>
                  <a:pt x="1957388" y="408746"/>
                  <a:pt x="1947863" y="403984"/>
                  <a:pt x="1934528" y="399221"/>
                </a:cubicBezTo>
                <a:cubicBezTo>
                  <a:pt x="1929766" y="398269"/>
                  <a:pt x="1935481" y="400174"/>
                  <a:pt x="1934528" y="400174"/>
                </a:cubicBezTo>
                <a:lnTo>
                  <a:pt x="1924342" y="397991"/>
                </a:lnTo>
                <a:lnTo>
                  <a:pt x="1929766" y="398269"/>
                </a:lnTo>
                <a:lnTo>
                  <a:pt x="1923330" y="397774"/>
                </a:lnTo>
                <a:lnTo>
                  <a:pt x="1921193" y="397316"/>
                </a:lnTo>
                <a:cubicBezTo>
                  <a:pt x="1917383" y="397316"/>
                  <a:pt x="1913573" y="397316"/>
                  <a:pt x="1905001" y="396364"/>
                </a:cubicBezTo>
                <a:lnTo>
                  <a:pt x="1923330" y="397774"/>
                </a:lnTo>
                <a:lnTo>
                  <a:pt x="1924342" y="397991"/>
                </a:lnTo>
                <a:lnTo>
                  <a:pt x="1892618" y="396364"/>
                </a:lnTo>
                <a:lnTo>
                  <a:pt x="1885001" y="398983"/>
                </a:lnTo>
                <a:lnTo>
                  <a:pt x="1886903" y="398269"/>
                </a:lnTo>
                <a:cubicBezTo>
                  <a:pt x="1884046" y="399221"/>
                  <a:pt x="1878331" y="400174"/>
                  <a:pt x="1873568" y="402079"/>
                </a:cubicBezTo>
                <a:cubicBezTo>
                  <a:pt x="1868806" y="403984"/>
                  <a:pt x="1864043" y="405889"/>
                  <a:pt x="1862138" y="406841"/>
                </a:cubicBezTo>
                <a:lnTo>
                  <a:pt x="1885001" y="398983"/>
                </a:lnTo>
                <a:lnTo>
                  <a:pt x="1864043" y="406841"/>
                </a:lnTo>
                <a:cubicBezTo>
                  <a:pt x="1855471" y="411604"/>
                  <a:pt x="1845946" y="418271"/>
                  <a:pt x="1839278" y="424939"/>
                </a:cubicBezTo>
                <a:cubicBezTo>
                  <a:pt x="1844041" y="419224"/>
                  <a:pt x="1841183" y="422081"/>
                  <a:pt x="1835468" y="426844"/>
                </a:cubicBezTo>
                <a:cubicBezTo>
                  <a:pt x="1830706" y="431606"/>
                  <a:pt x="1824038" y="440179"/>
                  <a:pt x="1823086" y="440179"/>
                </a:cubicBezTo>
                <a:cubicBezTo>
                  <a:pt x="1817371" y="446846"/>
                  <a:pt x="1826896" y="437321"/>
                  <a:pt x="1821181" y="443989"/>
                </a:cubicBezTo>
                <a:cubicBezTo>
                  <a:pt x="1810703" y="456371"/>
                  <a:pt x="1803083" y="466849"/>
                  <a:pt x="1795463" y="479231"/>
                </a:cubicBezTo>
                <a:cubicBezTo>
                  <a:pt x="1787843" y="490661"/>
                  <a:pt x="1779271" y="503044"/>
                  <a:pt x="1767841" y="518284"/>
                </a:cubicBezTo>
                <a:cubicBezTo>
                  <a:pt x="1773556" y="508759"/>
                  <a:pt x="1780223" y="500186"/>
                  <a:pt x="1785938" y="491614"/>
                </a:cubicBezTo>
                <a:cubicBezTo>
                  <a:pt x="1778318" y="501139"/>
                  <a:pt x="1773556" y="508759"/>
                  <a:pt x="1766888" y="519236"/>
                </a:cubicBezTo>
                <a:lnTo>
                  <a:pt x="1758536" y="529677"/>
                </a:lnTo>
                <a:lnTo>
                  <a:pt x="1771651" y="511616"/>
                </a:lnTo>
                <a:cubicBezTo>
                  <a:pt x="1757363" y="529714"/>
                  <a:pt x="1746886" y="544001"/>
                  <a:pt x="1738313" y="554479"/>
                </a:cubicBezTo>
                <a:lnTo>
                  <a:pt x="1751979" y="537873"/>
                </a:lnTo>
                <a:lnTo>
                  <a:pt x="1737341" y="556170"/>
                </a:lnTo>
                <a:lnTo>
                  <a:pt x="1706354" y="586469"/>
                </a:lnTo>
                <a:lnTo>
                  <a:pt x="1695079" y="593314"/>
                </a:lnTo>
                <a:lnTo>
                  <a:pt x="1654920" y="615625"/>
                </a:lnTo>
                <a:lnTo>
                  <a:pt x="1628789" y="621253"/>
                </a:lnTo>
                <a:lnTo>
                  <a:pt x="1615591" y="623846"/>
                </a:lnTo>
                <a:lnTo>
                  <a:pt x="1586646" y="625865"/>
                </a:lnTo>
                <a:lnTo>
                  <a:pt x="1553286" y="623394"/>
                </a:lnTo>
                <a:lnTo>
                  <a:pt x="1548353" y="622909"/>
                </a:lnTo>
                <a:lnTo>
                  <a:pt x="1514075" y="610436"/>
                </a:lnTo>
                <a:lnTo>
                  <a:pt x="1513518" y="610187"/>
                </a:lnTo>
                <a:lnTo>
                  <a:pt x="1484619" y="594263"/>
                </a:lnTo>
                <a:lnTo>
                  <a:pt x="1482638" y="592809"/>
                </a:lnTo>
                <a:lnTo>
                  <a:pt x="1465581" y="579879"/>
                </a:lnTo>
                <a:lnTo>
                  <a:pt x="1449611" y="565318"/>
                </a:lnTo>
                <a:lnTo>
                  <a:pt x="1392932" y="496493"/>
                </a:lnTo>
                <a:lnTo>
                  <a:pt x="1369577" y="461729"/>
                </a:lnTo>
                <a:cubicBezTo>
                  <a:pt x="1360885" y="449704"/>
                  <a:pt x="1352075" y="438750"/>
                  <a:pt x="1343026" y="429701"/>
                </a:cubicBezTo>
                <a:cubicBezTo>
                  <a:pt x="1323976" y="410651"/>
                  <a:pt x="1305878" y="401126"/>
                  <a:pt x="1283018" y="399221"/>
                </a:cubicBezTo>
                <a:cubicBezTo>
                  <a:pt x="1271588" y="398269"/>
                  <a:pt x="1259206" y="399221"/>
                  <a:pt x="1248728" y="402079"/>
                </a:cubicBezTo>
                <a:cubicBezTo>
                  <a:pt x="1238251" y="404936"/>
                  <a:pt x="1228726" y="409699"/>
                  <a:pt x="1218248" y="417319"/>
                </a:cubicBezTo>
                <a:lnTo>
                  <a:pt x="1205223" y="430238"/>
                </a:lnTo>
                <a:lnTo>
                  <a:pt x="1200151" y="434464"/>
                </a:lnTo>
                <a:lnTo>
                  <a:pt x="1195614" y="439768"/>
                </a:lnTo>
                <a:lnTo>
                  <a:pt x="1189197" y="446132"/>
                </a:lnTo>
                <a:cubicBezTo>
                  <a:pt x="1179672" y="457800"/>
                  <a:pt x="1170147" y="471135"/>
                  <a:pt x="1160146" y="484946"/>
                </a:cubicBezTo>
                <a:cubicBezTo>
                  <a:pt x="1163003" y="482089"/>
                  <a:pt x="1166813" y="476374"/>
                  <a:pt x="1173481" y="467801"/>
                </a:cubicBezTo>
                <a:cubicBezTo>
                  <a:pt x="1159193" y="489709"/>
                  <a:pt x="1142048" y="513521"/>
                  <a:pt x="1122046" y="538286"/>
                </a:cubicBezTo>
                <a:cubicBezTo>
                  <a:pt x="1117283" y="543049"/>
                  <a:pt x="1112521" y="548764"/>
                  <a:pt x="1119188" y="543049"/>
                </a:cubicBezTo>
                <a:lnTo>
                  <a:pt x="1073067" y="586825"/>
                </a:lnTo>
                <a:lnTo>
                  <a:pt x="1052157" y="602342"/>
                </a:lnTo>
                <a:cubicBezTo>
                  <a:pt x="1039417" y="609724"/>
                  <a:pt x="1025367" y="615915"/>
                  <a:pt x="1010603" y="620201"/>
                </a:cubicBezTo>
                <a:cubicBezTo>
                  <a:pt x="996316" y="624011"/>
                  <a:pt x="981076" y="626869"/>
                  <a:pt x="965836" y="627821"/>
                </a:cubicBezTo>
                <a:lnTo>
                  <a:pt x="954406" y="627821"/>
                </a:lnTo>
                <a:lnTo>
                  <a:pt x="942976" y="627821"/>
                </a:lnTo>
                <a:cubicBezTo>
                  <a:pt x="935356" y="627821"/>
                  <a:pt x="927736" y="626869"/>
                  <a:pt x="920116" y="624964"/>
                </a:cubicBezTo>
                <a:cubicBezTo>
                  <a:pt x="889636" y="620201"/>
                  <a:pt x="859156" y="605914"/>
                  <a:pt x="836296" y="587816"/>
                </a:cubicBezTo>
                <a:cubicBezTo>
                  <a:pt x="812483" y="569719"/>
                  <a:pt x="795338" y="548764"/>
                  <a:pt x="780098" y="528761"/>
                </a:cubicBezTo>
                <a:cubicBezTo>
                  <a:pt x="764858" y="508759"/>
                  <a:pt x="752476" y="489709"/>
                  <a:pt x="740093" y="472564"/>
                </a:cubicBezTo>
                <a:cubicBezTo>
                  <a:pt x="727711" y="455419"/>
                  <a:pt x="716281" y="441131"/>
                  <a:pt x="704851" y="428749"/>
                </a:cubicBezTo>
                <a:cubicBezTo>
                  <a:pt x="692945" y="417319"/>
                  <a:pt x="681991" y="409699"/>
                  <a:pt x="670799" y="404818"/>
                </a:cubicBezTo>
                <a:lnTo>
                  <a:pt x="640131" y="398334"/>
                </a:lnTo>
                <a:lnTo>
                  <a:pt x="641033" y="398269"/>
                </a:lnTo>
                <a:cubicBezTo>
                  <a:pt x="639128" y="398269"/>
                  <a:pt x="635318" y="397316"/>
                  <a:pt x="635318" y="397316"/>
                </a:cubicBezTo>
                <a:lnTo>
                  <a:pt x="640131" y="398334"/>
                </a:lnTo>
                <a:lnTo>
                  <a:pt x="614363" y="400174"/>
                </a:lnTo>
                <a:cubicBezTo>
                  <a:pt x="605791" y="402079"/>
                  <a:pt x="596266" y="404936"/>
                  <a:pt x="587693" y="410651"/>
                </a:cubicBezTo>
                <a:cubicBezTo>
                  <a:pt x="569596" y="421129"/>
                  <a:pt x="549593" y="443989"/>
                  <a:pt x="529591" y="471611"/>
                </a:cubicBezTo>
                <a:cubicBezTo>
                  <a:pt x="509588" y="499234"/>
                  <a:pt x="488633" y="530666"/>
                  <a:pt x="461011" y="558289"/>
                </a:cubicBezTo>
                <a:cubicBezTo>
                  <a:pt x="447676" y="572576"/>
                  <a:pt x="431483" y="584959"/>
                  <a:pt x="415291" y="595436"/>
                </a:cubicBezTo>
                <a:cubicBezTo>
                  <a:pt x="399098" y="605914"/>
                  <a:pt x="381001" y="612581"/>
                  <a:pt x="364808" y="616391"/>
                </a:cubicBezTo>
                <a:cubicBezTo>
                  <a:pt x="356236" y="618296"/>
                  <a:pt x="350521" y="620201"/>
                  <a:pt x="345758" y="621154"/>
                </a:cubicBezTo>
                <a:cubicBezTo>
                  <a:pt x="340996" y="622106"/>
                  <a:pt x="336233" y="623059"/>
                  <a:pt x="329566" y="623059"/>
                </a:cubicBezTo>
                <a:lnTo>
                  <a:pt x="330194" y="624377"/>
                </a:lnTo>
                <a:lnTo>
                  <a:pt x="286703" y="623059"/>
                </a:lnTo>
                <a:cubicBezTo>
                  <a:pt x="264796" y="619249"/>
                  <a:pt x="243841" y="610676"/>
                  <a:pt x="224791" y="598294"/>
                </a:cubicBezTo>
                <a:cubicBezTo>
                  <a:pt x="205741" y="586864"/>
                  <a:pt x="189548" y="571624"/>
                  <a:pt x="176213" y="557336"/>
                </a:cubicBezTo>
                <a:cubicBezTo>
                  <a:pt x="162878" y="542096"/>
                  <a:pt x="151448" y="527809"/>
                  <a:pt x="140018" y="512569"/>
                </a:cubicBezTo>
                <a:cubicBezTo>
                  <a:pt x="148591" y="523046"/>
                  <a:pt x="143828" y="516379"/>
                  <a:pt x="136208" y="504949"/>
                </a:cubicBezTo>
                <a:cubicBezTo>
                  <a:pt x="128588" y="494471"/>
                  <a:pt x="118111" y="479231"/>
                  <a:pt x="112396" y="470659"/>
                </a:cubicBezTo>
                <a:cubicBezTo>
                  <a:pt x="111443" y="468754"/>
                  <a:pt x="116206" y="475421"/>
                  <a:pt x="122873" y="484946"/>
                </a:cubicBezTo>
                <a:cubicBezTo>
                  <a:pt x="129541" y="493519"/>
                  <a:pt x="137161" y="504949"/>
                  <a:pt x="139066" y="506854"/>
                </a:cubicBezTo>
                <a:cubicBezTo>
                  <a:pt x="135256" y="500186"/>
                  <a:pt x="123826" y="483041"/>
                  <a:pt x="113348" y="467801"/>
                </a:cubicBezTo>
                <a:cubicBezTo>
                  <a:pt x="101918" y="452561"/>
                  <a:pt x="91441" y="439226"/>
                  <a:pt x="85726" y="435416"/>
                </a:cubicBezTo>
                <a:cubicBezTo>
                  <a:pt x="85726" y="435416"/>
                  <a:pt x="82868" y="431606"/>
                  <a:pt x="80963" y="429701"/>
                </a:cubicBezTo>
                <a:cubicBezTo>
                  <a:pt x="80963" y="428749"/>
                  <a:pt x="90488" y="439226"/>
                  <a:pt x="94298" y="443989"/>
                </a:cubicBezTo>
                <a:cubicBezTo>
                  <a:pt x="95251" y="443989"/>
                  <a:pt x="85726" y="433511"/>
                  <a:pt x="81916" y="429701"/>
                </a:cubicBezTo>
                <a:cubicBezTo>
                  <a:pt x="96203" y="443036"/>
                  <a:pt x="77153" y="420176"/>
                  <a:pt x="64771" y="411604"/>
                </a:cubicBezTo>
                <a:cubicBezTo>
                  <a:pt x="62866" y="409699"/>
                  <a:pt x="70486" y="414461"/>
                  <a:pt x="76201" y="419224"/>
                </a:cubicBezTo>
                <a:cubicBezTo>
                  <a:pt x="81916" y="423986"/>
                  <a:pt x="85726" y="426844"/>
                  <a:pt x="77153" y="417319"/>
                </a:cubicBezTo>
                <a:cubicBezTo>
                  <a:pt x="85726" y="423986"/>
                  <a:pt x="94298" y="432559"/>
                  <a:pt x="98108" y="434464"/>
                </a:cubicBezTo>
                <a:cubicBezTo>
                  <a:pt x="96203" y="429701"/>
                  <a:pt x="85726" y="417319"/>
                  <a:pt x="91441" y="419224"/>
                </a:cubicBezTo>
                <a:cubicBezTo>
                  <a:pt x="85726" y="412556"/>
                  <a:pt x="67628" y="397316"/>
                  <a:pt x="52388" y="390649"/>
                </a:cubicBezTo>
                <a:cubicBezTo>
                  <a:pt x="55246" y="391601"/>
                  <a:pt x="63818" y="395411"/>
                  <a:pt x="68581" y="399221"/>
                </a:cubicBezTo>
                <a:cubicBezTo>
                  <a:pt x="65723" y="395411"/>
                  <a:pt x="59056" y="391601"/>
                  <a:pt x="56198" y="388744"/>
                </a:cubicBezTo>
                <a:cubicBezTo>
                  <a:pt x="52388" y="386839"/>
                  <a:pt x="51436" y="384934"/>
                  <a:pt x="58103" y="386839"/>
                </a:cubicBezTo>
                <a:lnTo>
                  <a:pt x="51657" y="383156"/>
                </a:lnTo>
                <a:lnTo>
                  <a:pt x="68581" y="390649"/>
                </a:lnTo>
                <a:cubicBezTo>
                  <a:pt x="66676" y="387791"/>
                  <a:pt x="55246" y="379219"/>
                  <a:pt x="38101" y="374456"/>
                </a:cubicBezTo>
                <a:cubicBezTo>
                  <a:pt x="32386" y="372551"/>
                  <a:pt x="36196" y="373504"/>
                  <a:pt x="42863" y="375409"/>
                </a:cubicBezTo>
                <a:cubicBezTo>
                  <a:pt x="49531" y="377314"/>
                  <a:pt x="57151" y="381124"/>
                  <a:pt x="60008" y="383029"/>
                </a:cubicBezTo>
                <a:cubicBezTo>
                  <a:pt x="58103" y="381124"/>
                  <a:pt x="52388" y="378266"/>
                  <a:pt x="46673" y="376361"/>
                </a:cubicBezTo>
                <a:cubicBezTo>
                  <a:pt x="40958" y="374456"/>
                  <a:pt x="34291" y="372551"/>
                  <a:pt x="31433" y="371599"/>
                </a:cubicBezTo>
                <a:cubicBezTo>
                  <a:pt x="33338" y="370646"/>
                  <a:pt x="50483" y="376361"/>
                  <a:pt x="57151" y="380171"/>
                </a:cubicBezTo>
                <a:cubicBezTo>
                  <a:pt x="62866" y="382076"/>
                  <a:pt x="76201" y="387791"/>
                  <a:pt x="58103" y="378266"/>
                </a:cubicBezTo>
                <a:cubicBezTo>
                  <a:pt x="59056" y="377314"/>
                  <a:pt x="69533" y="383981"/>
                  <a:pt x="69533" y="383029"/>
                </a:cubicBezTo>
                <a:cubicBezTo>
                  <a:pt x="65723" y="380648"/>
                  <a:pt x="64533" y="379755"/>
                  <a:pt x="64548" y="379576"/>
                </a:cubicBezTo>
                <a:lnTo>
                  <a:pt x="66309" y="380229"/>
                </a:lnTo>
                <a:lnTo>
                  <a:pt x="73343" y="383981"/>
                </a:lnTo>
                <a:cubicBezTo>
                  <a:pt x="77153" y="384934"/>
                  <a:pt x="72391" y="381124"/>
                  <a:pt x="64771" y="376361"/>
                </a:cubicBezTo>
                <a:cubicBezTo>
                  <a:pt x="60961" y="374456"/>
                  <a:pt x="56198" y="372551"/>
                  <a:pt x="52388" y="370646"/>
                </a:cubicBezTo>
                <a:cubicBezTo>
                  <a:pt x="47626" y="368741"/>
                  <a:pt x="43816" y="367789"/>
                  <a:pt x="40958" y="365884"/>
                </a:cubicBezTo>
                <a:cubicBezTo>
                  <a:pt x="42863" y="365884"/>
                  <a:pt x="48578" y="367789"/>
                  <a:pt x="54293" y="370646"/>
                </a:cubicBezTo>
                <a:cubicBezTo>
                  <a:pt x="57151" y="372551"/>
                  <a:pt x="60961" y="373504"/>
                  <a:pt x="63818" y="375409"/>
                </a:cubicBezTo>
                <a:cubicBezTo>
                  <a:pt x="66676" y="377314"/>
                  <a:pt x="69533" y="378266"/>
                  <a:pt x="71438" y="380171"/>
                </a:cubicBezTo>
                <a:cubicBezTo>
                  <a:pt x="84773" y="388744"/>
                  <a:pt x="71438" y="378266"/>
                  <a:pt x="83821" y="384934"/>
                </a:cubicBezTo>
                <a:cubicBezTo>
                  <a:pt x="81916" y="383029"/>
                  <a:pt x="78106" y="381124"/>
                  <a:pt x="73343" y="377314"/>
                </a:cubicBezTo>
                <a:cubicBezTo>
                  <a:pt x="77153" y="379219"/>
                  <a:pt x="80011" y="380171"/>
                  <a:pt x="84773" y="383029"/>
                </a:cubicBezTo>
                <a:lnTo>
                  <a:pt x="77913" y="377884"/>
                </a:lnTo>
                <a:lnTo>
                  <a:pt x="81916" y="380171"/>
                </a:lnTo>
                <a:lnTo>
                  <a:pt x="65407" y="369165"/>
                </a:lnTo>
                <a:lnTo>
                  <a:pt x="68581" y="370646"/>
                </a:lnTo>
                <a:cubicBezTo>
                  <a:pt x="78106" y="376361"/>
                  <a:pt x="87631" y="383029"/>
                  <a:pt x="93346" y="387791"/>
                </a:cubicBezTo>
                <a:cubicBezTo>
                  <a:pt x="106681" y="398269"/>
                  <a:pt x="102871" y="393506"/>
                  <a:pt x="109538" y="396364"/>
                </a:cubicBezTo>
                <a:cubicBezTo>
                  <a:pt x="105728" y="391601"/>
                  <a:pt x="98108" y="384934"/>
                  <a:pt x="89536" y="378266"/>
                </a:cubicBezTo>
                <a:cubicBezTo>
                  <a:pt x="85726" y="375409"/>
                  <a:pt x="80963" y="372551"/>
                  <a:pt x="77153" y="370646"/>
                </a:cubicBezTo>
                <a:cubicBezTo>
                  <a:pt x="73343" y="368741"/>
                  <a:pt x="70486" y="366836"/>
                  <a:pt x="68581" y="365884"/>
                </a:cubicBezTo>
                <a:cubicBezTo>
                  <a:pt x="68581" y="364931"/>
                  <a:pt x="63818" y="363026"/>
                  <a:pt x="59056" y="361121"/>
                </a:cubicBezTo>
                <a:cubicBezTo>
                  <a:pt x="54293" y="359216"/>
                  <a:pt x="48578" y="357311"/>
                  <a:pt x="47626" y="356359"/>
                </a:cubicBezTo>
                <a:cubicBezTo>
                  <a:pt x="58103" y="360169"/>
                  <a:pt x="72391" y="365884"/>
                  <a:pt x="80963" y="369694"/>
                </a:cubicBezTo>
                <a:cubicBezTo>
                  <a:pt x="89536" y="373504"/>
                  <a:pt x="94298" y="373504"/>
                  <a:pt x="84773" y="364931"/>
                </a:cubicBezTo>
                <a:cubicBezTo>
                  <a:pt x="81916" y="362074"/>
                  <a:pt x="75248" y="358264"/>
                  <a:pt x="68581" y="355406"/>
                </a:cubicBezTo>
                <a:cubicBezTo>
                  <a:pt x="64771" y="353501"/>
                  <a:pt x="61913" y="352549"/>
                  <a:pt x="58103" y="350644"/>
                </a:cubicBezTo>
                <a:cubicBezTo>
                  <a:pt x="55246" y="349691"/>
                  <a:pt x="52388" y="348739"/>
                  <a:pt x="49531" y="347786"/>
                </a:cubicBezTo>
                <a:cubicBezTo>
                  <a:pt x="47626" y="346834"/>
                  <a:pt x="56198" y="348739"/>
                  <a:pt x="63818" y="352549"/>
                </a:cubicBezTo>
                <a:cubicBezTo>
                  <a:pt x="68581" y="354454"/>
                  <a:pt x="72391" y="356359"/>
                  <a:pt x="76201" y="359216"/>
                </a:cubicBezTo>
                <a:cubicBezTo>
                  <a:pt x="80011" y="361121"/>
                  <a:pt x="82868" y="363026"/>
                  <a:pt x="84773" y="363979"/>
                </a:cubicBezTo>
                <a:cubicBezTo>
                  <a:pt x="88583" y="363026"/>
                  <a:pt x="67628" y="347786"/>
                  <a:pt x="40958" y="341119"/>
                </a:cubicBezTo>
                <a:cubicBezTo>
                  <a:pt x="41911" y="340166"/>
                  <a:pt x="53341" y="343024"/>
                  <a:pt x="64771" y="348739"/>
                </a:cubicBezTo>
                <a:lnTo>
                  <a:pt x="45086" y="340537"/>
                </a:lnTo>
                <a:lnTo>
                  <a:pt x="60008" y="343024"/>
                </a:lnTo>
                <a:cubicBezTo>
                  <a:pt x="78106" y="349691"/>
                  <a:pt x="91441" y="357311"/>
                  <a:pt x="91441" y="355406"/>
                </a:cubicBezTo>
                <a:cubicBezTo>
                  <a:pt x="83821" y="349691"/>
                  <a:pt x="96203" y="358264"/>
                  <a:pt x="95251" y="358264"/>
                </a:cubicBezTo>
                <a:cubicBezTo>
                  <a:pt x="107633" y="366836"/>
                  <a:pt x="112396" y="369694"/>
                  <a:pt x="115253" y="371599"/>
                </a:cubicBezTo>
                <a:cubicBezTo>
                  <a:pt x="118111" y="373504"/>
                  <a:pt x="120016" y="373504"/>
                  <a:pt x="125731" y="378266"/>
                </a:cubicBezTo>
                <a:cubicBezTo>
                  <a:pt x="117158" y="366836"/>
                  <a:pt x="121921" y="368741"/>
                  <a:pt x="132398" y="377314"/>
                </a:cubicBezTo>
                <a:cubicBezTo>
                  <a:pt x="142876" y="385886"/>
                  <a:pt x="157163" y="401126"/>
                  <a:pt x="167641" y="413509"/>
                </a:cubicBezTo>
                <a:cubicBezTo>
                  <a:pt x="162878" y="404936"/>
                  <a:pt x="147638" y="383981"/>
                  <a:pt x="134303" y="369694"/>
                </a:cubicBezTo>
                <a:cubicBezTo>
                  <a:pt x="142876" y="377314"/>
                  <a:pt x="152401" y="386839"/>
                  <a:pt x="161926" y="398269"/>
                </a:cubicBezTo>
                <a:cubicBezTo>
                  <a:pt x="171451" y="409699"/>
                  <a:pt x="180023" y="423034"/>
                  <a:pt x="188596" y="435416"/>
                </a:cubicBezTo>
                <a:cubicBezTo>
                  <a:pt x="205741" y="460181"/>
                  <a:pt x="221933" y="483041"/>
                  <a:pt x="234316" y="494471"/>
                </a:cubicBezTo>
                <a:cubicBezTo>
                  <a:pt x="244793" y="506854"/>
                  <a:pt x="257176" y="519236"/>
                  <a:pt x="270511" y="526856"/>
                </a:cubicBezTo>
                <a:cubicBezTo>
                  <a:pt x="283846" y="534476"/>
                  <a:pt x="298133" y="539239"/>
                  <a:pt x="315278" y="539239"/>
                </a:cubicBezTo>
                <a:lnTo>
                  <a:pt x="344456" y="534006"/>
                </a:lnTo>
                <a:lnTo>
                  <a:pt x="344568" y="534000"/>
                </a:lnTo>
                <a:lnTo>
                  <a:pt x="344629" y="533975"/>
                </a:lnTo>
                <a:lnTo>
                  <a:pt x="359094" y="531381"/>
                </a:lnTo>
                <a:lnTo>
                  <a:pt x="380976" y="515451"/>
                </a:lnTo>
                <a:lnTo>
                  <a:pt x="378143" y="518284"/>
                </a:lnTo>
                <a:cubicBezTo>
                  <a:pt x="381001" y="517331"/>
                  <a:pt x="383858" y="513521"/>
                  <a:pt x="386716" y="511616"/>
                </a:cubicBezTo>
                <a:cubicBezTo>
                  <a:pt x="388621" y="509711"/>
                  <a:pt x="391478" y="506854"/>
                  <a:pt x="391478" y="507806"/>
                </a:cubicBezTo>
                <a:lnTo>
                  <a:pt x="380976" y="515451"/>
                </a:lnTo>
                <a:lnTo>
                  <a:pt x="410648" y="485780"/>
                </a:lnTo>
                <a:cubicBezTo>
                  <a:pt x="421483" y="472563"/>
                  <a:pt x="432436" y="457324"/>
                  <a:pt x="443866" y="441131"/>
                </a:cubicBezTo>
                <a:cubicBezTo>
                  <a:pt x="455296" y="424939"/>
                  <a:pt x="467678" y="406841"/>
                  <a:pt x="481966" y="389696"/>
                </a:cubicBezTo>
                <a:lnTo>
                  <a:pt x="509414" y="364175"/>
                </a:lnTo>
                <a:lnTo>
                  <a:pt x="488942" y="387129"/>
                </a:lnTo>
                <a:lnTo>
                  <a:pt x="482918" y="393506"/>
                </a:lnTo>
                <a:lnTo>
                  <a:pt x="480862" y="396187"/>
                </a:lnTo>
                <a:lnTo>
                  <a:pt x="478156" y="399221"/>
                </a:lnTo>
                <a:lnTo>
                  <a:pt x="466932" y="414352"/>
                </a:lnTo>
                <a:lnTo>
                  <a:pt x="455891" y="428749"/>
                </a:lnTo>
                <a:lnTo>
                  <a:pt x="447265" y="441072"/>
                </a:lnTo>
                <a:lnTo>
                  <a:pt x="441008" y="449704"/>
                </a:lnTo>
                <a:cubicBezTo>
                  <a:pt x="442199" y="448276"/>
                  <a:pt x="444104" y="445597"/>
                  <a:pt x="446619" y="441995"/>
                </a:cubicBezTo>
                <a:lnTo>
                  <a:pt x="447265" y="441072"/>
                </a:lnTo>
                <a:lnTo>
                  <a:pt x="453867" y="431964"/>
                </a:lnTo>
                <a:lnTo>
                  <a:pt x="466932" y="414352"/>
                </a:lnTo>
                <a:lnTo>
                  <a:pt x="480862" y="396187"/>
                </a:lnTo>
                <a:lnTo>
                  <a:pt x="488942" y="387129"/>
                </a:lnTo>
                <a:lnTo>
                  <a:pt x="513998" y="360599"/>
                </a:lnTo>
                <a:lnTo>
                  <a:pt x="538163" y="342071"/>
                </a:lnTo>
                <a:cubicBezTo>
                  <a:pt x="536258" y="343024"/>
                  <a:pt x="533401" y="344929"/>
                  <a:pt x="529591" y="347786"/>
                </a:cubicBezTo>
                <a:cubicBezTo>
                  <a:pt x="525781" y="350644"/>
                  <a:pt x="521018" y="354454"/>
                  <a:pt x="515303" y="359216"/>
                </a:cubicBezTo>
                <a:lnTo>
                  <a:pt x="513998" y="360599"/>
                </a:lnTo>
                <a:lnTo>
                  <a:pt x="509793" y="363822"/>
                </a:lnTo>
                <a:lnTo>
                  <a:pt x="536258" y="339214"/>
                </a:lnTo>
                <a:cubicBezTo>
                  <a:pt x="558166" y="323974"/>
                  <a:pt x="585788" y="314449"/>
                  <a:pt x="612458" y="311591"/>
                </a:cubicBezTo>
                <a:cubicBezTo>
                  <a:pt x="625793" y="309686"/>
                  <a:pt x="639128" y="309686"/>
                  <a:pt x="652463" y="310639"/>
                </a:cubicBezTo>
                <a:cubicBezTo>
                  <a:pt x="659131" y="311591"/>
                  <a:pt x="665798" y="312544"/>
                  <a:pt x="672466" y="313496"/>
                </a:cubicBezTo>
                <a:cubicBezTo>
                  <a:pt x="679133" y="315401"/>
                  <a:pt x="685801" y="316354"/>
                  <a:pt x="692468" y="319211"/>
                </a:cubicBezTo>
                <a:cubicBezTo>
                  <a:pt x="719138" y="327784"/>
                  <a:pt x="743903" y="343976"/>
                  <a:pt x="762001" y="361121"/>
                </a:cubicBezTo>
                <a:lnTo>
                  <a:pt x="801036" y="406401"/>
                </a:lnTo>
                <a:lnTo>
                  <a:pt x="811531" y="420176"/>
                </a:lnTo>
                <a:cubicBezTo>
                  <a:pt x="819151" y="430654"/>
                  <a:pt x="825818" y="439226"/>
                  <a:pt x="822961" y="435416"/>
                </a:cubicBezTo>
                <a:cubicBezTo>
                  <a:pt x="837248" y="455419"/>
                  <a:pt x="858203" y="486851"/>
                  <a:pt x="879158" y="506854"/>
                </a:cubicBezTo>
                <a:cubicBezTo>
                  <a:pt x="901066" y="527809"/>
                  <a:pt x="922973" y="535429"/>
                  <a:pt x="934403" y="536381"/>
                </a:cubicBezTo>
                <a:cubicBezTo>
                  <a:pt x="935356" y="536381"/>
                  <a:pt x="934403" y="535429"/>
                  <a:pt x="932498" y="535429"/>
                </a:cubicBezTo>
                <a:cubicBezTo>
                  <a:pt x="930593" y="535429"/>
                  <a:pt x="927736" y="534476"/>
                  <a:pt x="925831" y="533524"/>
                </a:cubicBezTo>
                <a:cubicBezTo>
                  <a:pt x="929641" y="534476"/>
                  <a:pt x="933451" y="535429"/>
                  <a:pt x="937261" y="535429"/>
                </a:cubicBezTo>
                <a:cubicBezTo>
                  <a:pt x="941071" y="536381"/>
                  <a:pt x="945833" y="536381"/>
                  <a:pt x="949643" y="536381"/>
                </a:cubicBezTo>
                <a:cubicBezTo>
                  <a:pt x="953453" y="536381"/>
                  <a:pt x="958216" y="536381"/>
                  <a:pt x="962978" y="536381"/>
                </a:cubicBezTo>
                <a:cubicBezTo>
                  <a:pt x="966788" y="535429"/>
                  <a:pt x="971551" y="535429"/>
                  <a:pt x="975361" y="534476"/>
                </a:cubicBezTo>
                <a:lnTo>
                  <a:pt x="984746" y="530939"/>
                </a:lnTo>
                <a:lnTo>
                  <a:pt x="985838" y="530666"/>
                </a:lnTo>
                <a:lnTo>
                  <a:pt x="987892" y="529753"/>
                </a:lnTo>
                <a:lnTo>
                  <a:pt x="999054" y="525546"/>
                </a:lnTo>
                <a:lnTo>
                  <a:pt x="1007498" y="519378"/>
                </a:lnTo>
                <a:lnTo>
                  <a:pt x="1007746" y="519236"/>
                </a:lnTo>
                <a:lnTo>
                  <a:pt x="1007877" y="519101"/>
                </a:lnTo>
                <a:lnTo>
                  <a:pt x="1022033" y="508759"/>
                </a:lnTo>
                <a:cubicBezTo>
                  <a:pt x="1037273" y="495424"/>
                  <a:pt x="1051561" y="475421"/>
                  <a:pt x="1066801" y="454466"/>
                </a:cubicBezTo>
                <a:cubicBezTo>
                  <a:pt x="1082041" y="432559"/>
                  <a:pt x="1097281" y="408746"/>
                  <a:pt x="1117283" y="385886"/>
                </a:cubicBezTo>
                <a:cubicBezTo>
                  <a:pt x="1137286" y="363026"/>
                  <a:pt x="1162051" y="338261"/>
                  <a:pt x="1195388" y="324926"/>
                </a:cubicBezTo>
                <a:cubicBezTo>
                  <a:pt x="1211581" y="318259"/>
                  <a:pt x="1228726" y="312544"/>
                  <a:pt x="1244918" y="310639"/>
                </a:cubicBezTo>
                <a:cubicBezTo>
                  <a:pt x="1253491" y="308734"/>
                  <a:pt x="1261111" y="309686"/>
                  <a:pt x="1269683" y="308734"/>
                </a:cubicBezTo>
                <a:close/>
                <a:moveTo>
                  <a:pt x="1666156" y="307980"/>
                </a:moveTo>
                <a:lnTo>
                  <a:pt x="1660208" y="311591"/>
                </a:lnTo>
                <a:lnTo>
                  <a:pt x="1658277" y="312007"/>
                </a:lnTo>
                <a:close/>
                <a:moveTo>
                  <a:pt x="1870182" y="307360"/>
                </a:moveTo>
                <a:lnTo>
                  <a:pt x="1844261" y="313727"/>
                </a:lnTo>
                <a:lnTo>
                  <a:pt x="1853566" y="309686"/>
                </a:lnTo>
                <a:close/>
                <a:moveTo>
                  <a:pt x="2518173" y="306829"/>
                </a:moveTo>
                <a:lnTo>
                  <a:pt x="2518410" y="306829"/>
                </a:lnTo>
                <a:lnTo>
                  <a:pt x="2501266" y="309686"/>
                </a:lnTo>
                <a:cubicBezTo>
                  <a:pt x="2506981" y="308734"/>
                  <a:pt x="2513410" y="307543"/>
                  <a:pt x="2518173" y="306829"/>
                </a:cubicBezTo>
                <a:close/>
                <a:moveTo>
                  <a:pt x="1895476" y="305876"/>
                </a:moveTo>
                <a:cubicBezTo>
                  <a:pt x="1899286" y="305876"/>
                  <a:pt x="1905001" y="304924"/>
                  <a:pt x="1912621" y="305876"/>
                </a:cubicBezTo>
                <a:cubicBezTo>
                  <a:pt x="1916431" y="306829"/>
                  <a:pt x="1920241" y="306829"/>
                  <a:pt x="1924051" y="306829"/>
                </a:cubicBezTo>
                <a:cubicBezTo>
                  <a:pt x="1927861" y="307781"/>
                  <a:pt x="1931671" y="307781"/>
                  <a:pt x="1935481" y="308734"/>
                </a:cubicBezTo>
                <a:lnTo>
                  <a:pt x="1942607" y="309957"/>
                </a:lnTo>
                <a:lnTo>
                  <a:pt x="1907620" y="306115"/>
                </a:lnTo>
                <a:cubicBezTo>
                  <a:pt x="1895238" y="306115"/>
                  <a:pt x="1884046" y="307305"/>
                  <a:pt x="1873568" y="308734"/>
                </a:cubicBezTo>
                <a:lnTo>
                  <a:pt x="1827430" y="322995"/>
                </a:lnTo>
                <a:lnTo>
                  <a:pt x="1844041" y="315401"/>
                </a:lnTo>
                <a:cubicBezTo>
                  <a:pt x="1851661" y="312544"/>
                  <a:pt x="1860233" y="310639"/>
                  <a:pt x="1868806" y="308734"/>
                </a:cubicBezTo>
                <a:cubicBezTo>
                  <a:pt x="1877378" y="307781"/>
                  <a:pt x="1885951" y="305876"/>
                  <a:pt x="1895476" y="305876"/>
                </a:cubicBezTo>
                <a:close/>
                <a:moveTo>
                  <a:pt x="1928018" y="304454"/>
                </a:moveTo>
                <a:lnTo>
                  <a:pt x="1941196" y="304924"/>
                </a:lnTo>
                <a:cubicBezTo>
                  <a:pt x="1959293" y="307781"/>
                  <a:pt x="1976438" y="314449"/>
                  <a:pt x="1992631" y="322069"/>
                </a:cubicBezTo>
                <a:lnTo>
                  <a:pt x="2003454" y="329449"/>
                </a:lnTo>
                <a:lnTo>
                  <a:pt x="1948816" y="307781"/>
                </a:lnTo>
                <a:close/>
                <a:moveTo>
                  <a:pt x="2534497" y="304148"/>
                </a:moveTo>
                <a:lnTo>
                  <a:pt x="2550796" y="304924"/>
                </a:lnTo>
                <a:cubicBezTo>
                  <a:pt x="2554606" y="304924"/>
                  <a:pt x="2557463" y="305876"/>
                  <a:pt x="2561273" y="305876"/>
                </a:cubicBezTo>
                <a:cubicBezTo>
                  <a:pt x="2565083" y="306829"/>
                  <a:pt x="2568893" y="306829"/>
                  <a:pt x="2572703" y="307781"/>
                </a:cubicBezTo>
                <a:cubicBezTo>
                  <a:pt x="2587943" y="310639"/>
                  <a:pt x="2606993" y="315401"/>
                  <a:pt x="2628901" y="326831"/>
                </a:cubicBezTo>
                <a:cubicBezTo>
                  <a:pt x="2613661" y="320164"/>
                  <a:pt x="2588896" y="309686"/>
                  <a:pt x="2557463" y="307781"/>
                </a:cubicBezTo>
                <a:lnTo>
                  <a:pt x="2509581" y="310492"/>
                </a:lnTo>
                <a:lnTo>
                  <a:pt x="2525078" y="306829"/>
                </a:lnTo>
                <a:lnTo>
                  <a:pt x="2518410" y="306829"/>
                </a:lnTo>
                <a:close/>
                <a:moveTo>
                  <a:pt x="2530793" y="303971"/>
                </a:moveTo>
                <a:lnTo>
                  <a:pt x="2534571" y="304136"/>
                </a:lnTo>
                <a:lnTo>
                  <a:pt x="2534497" y="304148"/>
                </a:lnTo>
                <a:close/>
                <a:moveTo>
                  <a:pt x="642938" y="303971"/>
                </a:moveTo>
                <a:cubicBezTo>
                  <a:pt x="661036" y="303971"/>
                  <a:pt x="679133" y="306829"/>
                  <a:pt x="697231" y="312544"/>
                </a:cubicBezTo>
                <a:cubicBezTo>
                  <a:pt x="733426" y="323974"/>
                  <a:pt x="762001" y="346834"/>
                  <a:pt x="782956" y="368741"/>
                </a:cubicBezTo>
                <a:cubicBezTo>
                  <a:pt x="780098" y="370646"/>
                  <a:pt x="774383" y="363979"/>
                  <a:pt x="769621" y="360169"/>
                </a:cubicBezTo>
                <a:cubicBezTo>
                  <a:pt x="782003" y="371599"/>
                  <a:pt x="797243" y="388744"/>
                  <a:pt x="812483" y="408746"/>
                </a:cubicBezTo>
                <a:cubicBezTo>
                  <a:pt x="827723" y="428749"/>
                  <a:pt x="842011" y="450656"/>
                  <a:pt x="857251" y="470659"/>
                </a:cubicBezTo>
                <a:cubicBezTo>
                  <a:pt x="872491" y="490661"/>
                  <a:pt x="888683" y="508759"/>
                  <a:pt x="904876" y="518284"/>
                </a:cubicBezTo>
                <a:cubicBezTo>
                  <a:pt x="912496" y="523046"/>
                  <a:pt x="921068" y="526856"/>
                  <a:pt x="928688" y="528761"/>
                </a:cubicBezTo>
                <a:cubicBezTo>
                  <a:pt x="937261" y="530666"/>
                  <a:pt x="945833" y="531619"/>
                  <a:pt x="953453" y="531619"/>
                </a:cubicBezTo>
                <a:cubicBezTo>
                  <a:pt x="950596" y="533524"/>
                  <a:pt x="942976" y="533524"/>
                  <a:pt x="936308" y="531619"/>
                </a:cubicBezTo>
                <a:cubicBezTo>
                  <a:pt x="928688" y="529714"/>
                  <a:pt x="921068" y="527809"/>
                  <a:pt x="916306" y="525904"/>
                </a:cubicBezTo>
                <a:lnTo>
                  <a:pt x="930734" y="530953"/>
                </a:lnTo>
                <a:lnTo>
                  <a:pt x="922378" y="529952"/>
                </a:lnTo>
                <a:lnTo>
                  <a:pt x="893359" y="512013"/>
                </a:lnTo>
                <a:lnTo>
                  <a:pt x="883496" y="502971"/>
                </a:lnTo>
                <a:lnTo>
                  <a:pt x="862265" y="479666"/>
                </a:lnTo>
                <a:lnTo>
                  <a:pt x="857796" y="474347"/>
                </a:lnTo>
                <a:lnTo>
                  <a:pt x="828676" y="433511"/>
                </a:lnTo>
                <a:cubicBezTo>
                  <a:pt x="818198" y="418271"/>
                  <a:pt x="806768" y="403031"/>
                  <a:pt x="794386" y="387791"/>
                </a:cubicBezTo>
                <a:cubicBezTo>
                  <a:pt x="781051" y="372551"/>
                  <a:pt x="766763" y="356359"/>
                  <a:pt x="748666" y="343024"/>
                </a:cubicBezTo>
                <a:cubicBezTo>
                  <a:pt x="730568" y="329689"/>
                  <a:pt x="707708" y="318259"/>
                  <a:pt x="684848" y="312544"/>
                </a:cubicBezTo>
                <a:cubicBezTo>
                  <a:pt x="661036" y="306829"/>
                  <a:pt x="638176" y="305876"/>
                  <a:pt x="614363" y="307781"/>
                </a:cubicBezTo>
                <a:cubicBezTo>
                  <a:pt x="596266" y="310639"/>
                  <a:pt x="572453" y="316354"/>
                  <a:pt x="548641" y="329689"/>
                </a:cubicBezTo>
                <a:cubicBezTo>
                  <a:pt x="536258" y="336356"/>
                  <a:pt x="525781" y="344929"/>
                  <a:pt x="515303" y="353501"/>
                </a:cubicBezTo>
                <a:cubicBezTo>
                  <a:pt x="504826" y="363026"/>
                  <a:pt x="495301" y="372551"/>
                  <a:pt x="485776" y="383029"/>
                </a:cubicBezTo>
                <a:cubicBezTo>
                  <a:pt x="467678" y="403984"/>
                  <a:pt x="452438" y="425891"/>
                  <a:pt x="438151" y="446846"/>
                </a:cubicBezTo>
                <a:lnTo>
                  <a:pt x="425763" y="462613"/>
                </a:lnTo>
                <a:lnTo>
                  <a:pt x="399347" y="493832"/>
                </a:lnTo>
                <a:lnTo>
                  <a:pt x="441961" y="437321"/>
                </a:lnTo>
                <a:cubicBezTo>
                  <a:pt x="457201" y="415414"/>
                  <a:pt x="474346" y="390649"/>
                  <a:pt x="497206" y="366836"/>
                </a:cubicBezTo>
                <a:cubicBezTo>
                  <a:pt x="508636" y="355406"/>
                  <a:pt x="521971" y="343024"/>
                  <a:pt x="537211" y="333499"/>
                </a:cubicBezTo>
                <a:cubicBezTo>
                  <a:pt x="552451" y="323974"/>
                  <a:pt x="569596" y="315401"/>
                  <a:pt x="588646" y="310639"/>
                </a:cubicBezTo>
                <a:cubicBezTo>
                  <a:pt x="606743" y="304924"/>
                  <a:pt x="624841" y="303971"/>
                  <a:pt x="642938" y="303971"/>
                </a:cubicBezTo>
                <a:close/>
                <a:moveTo>
                  <a:pt x="2566988" y="303019"/>
                </a:moveTo>
                <a:cubicBezTo>
                  <a:pt x="2573656" y="302066"/>
                  <a:pt x="2592706" y="306829"/>
                  <a:pt x="2603183" y="310639"/>
                </a:cubicBezTo>
                <a:cubicBezTo>
                  <a:pt x="2599373" y="309686"/>
                  <a:pt x="2594611" y="308734"/>
                  <a:pt x="2589848" y="307781"/>
                </a:cubicBezTo>
                <a:cubicBezTo>
                  <a:pt x="2585086" y="306829"/>
                  <a:pt x="2580323" y="305876"/>
                  <a:pt x="2574608" y="305876"/>
                </a:cubicBezTo>
                <a:lnTo>
                  <a:pt x="2534571" y="304136"/>
                </a:lnTo>
                <a:lnTo>
                  <a:pt x="2535556" y="303971"/>
                </a:lnTo>
                <a:cubicBezTo>
                  <a:pt x="2547938" y="303019"/>
                  <a:pt x="2561273" y="303971"/>
                  <a:pt x="2578418" y="305876"/>
                </a:cubicBezTo>
                <a:cubicBezTo>
                  <a:pt x="2580323" y="305876"/>
                  <a:pt x="2573656" y="303971"/>
                  <a:pt x="2566988" y="303019"/>
                </a:cubicBezTo>
                <a:close/>
                <a:moveTo>
                  <a:pt x="2517458" y="303019"/>
                </a:moveTo>
                <a:cubicBezTo>
                  <a:pt x="2505076" y="304924"/>
                  <a:pt x="2492693" y="307781"/>
                  <a:pt x="2479358" y="311591"/>
                </a:cubicBezTo>
                <a:cubicBezTo>
                  <a:pt x="2466023" y="315401"/>
                  <a:pt x="2450783" y="322069"/>
                  <a:pt x="2436496" y="331594"/>
                </a:cubicBezTo>
                <a:cubicBezTo>
                  <a:pt x="2441258" y="327784"/>
                  <a:pt x="2454593" y="320164"/>
                  <a:pt x="2470786" y="313496"/>
                </a:cubicBezTo>
                <a:cubicBezTo>
                  <a:pt x="2486026" y="307781"/>
                  <a:pt x="2505076" y="303971"/>
                  <a:pt x="2517458" y="303019"/>
                </a:cubicBezTo>
                <a:close/>
                <a:moveTo>
                  <a:pt x="1901191" y="303019"/>
                </a:moveTo>
                <a:cubicBezTo>
                  <a:pt x="1908811" y="303019"/>
                  <a:pt x="1917383" y="303971"/>
                  <a:pt x="1925003" y="303971"/>
                </a:cubicBezTo>
                <a:lnTo>
                  <a:pt x="1928018" y="304454"/>
                </a:lnTo>
                <a:lnTo>
                  <a:pt x="1898481" y="303399"/>
                </a:lnTo>
                <a:close/>
                <a:moveTo>
                  <a:pt x="1887856" y="303019"/>
                </a:moveTo>
                <a:lnTo>
                  <a:pt x="1898481" y="303399"/>
                </a:lnTo>
                <a:lnTo>
                  <a:pt x="1870182" y="307360"/>
                </a:lnTo>
                <a:close/>
                <a:moveTo>
                  <a:pt x="1495426" y="299209"/>
                </a:moveTo>
                <a:lnTo>
                  <a:pt x="1513517" y="307292"/>
                </a:lnTo>
                <a:lnTo>
                  <a:pt x="1513764" y="307429"/>
                </a:lnTo>
                <a:lnTo>
                  <a:pt x="1504818" y="304173"/>
                </a:lnTo>
                <a:close/>
                <a:moveTo>
                  <a:pt x="1484389" y="291242"/>
                </a:moveTo>
                <a:lnTo>
                  <a:pt x="1484619" y="291368"/>
                </a:lnTo>
                <a:lnTo>
                  <a:pt x="1499355" y="302186"/>
                </a:lnTo>
                <a:lnTo>
                  <a:pt x="1504818" y="304173"/>
                </a:lnTo>
                <a:lnTo>
                  <a:pt x="1512095" y="308020"/>
                </a:lnTo>
                <a:cubicBezTo>
                  <a:pt x="1518048" y="310877"/>
                  <a:pt x="1523048" y="313020"/>
                  <a:pt x="1523048" y="312544"/>
                </a:cubicBezTo>
                <a:lnTo>
                  <a:pt x="1513764" y="307429"/>
                </a:lnTo>
                <a:lnTo>
                  <a:pt x="1514075" y="307541"/>
                </a:lnTo>
                <a:lnTo>
                  <a:pt x="1540193" y="319211"/>
                </a:lnTo>
                <a:lnTo>
                  <a:pt x="1548353" y="320014"/>
                </a:lnTo>
                <a:lnTo>
                  <a:pt x="1548766" y="320164"/>
                </a:lnTo>
                <a:lnTo>
                  <a:pt x="1553286" y="320499"/>
                </a:lnTo>
                <a:lnTo>
                  <a:pt x="1578929" y="323021"/>
                </a:lnTo>
                <a:lnTo>
                  <a:pt x="1570673" y="323021"/>
                </a:lnTo>
                <a:cubicBezTo>
                  <a:pt x="1564958" y="323021"/>
                  <a:pt x="1561148" y="323021"/>
                  <a:pt x="1556386" y="322069"/>
                </a:cubicBezTo>
                <a:cubicBezTo>
                  <a:pt x="1560196" y="322069"/>
                  <a:pt x="1565911" y="323021"/>
                  <a:pt x="1572578" y="323974"/>
                </a:cubicBezTo>
                <a:cubicBezTo>
                  <a:pt x="1579246" y="323974"/>
                  <a:pt x="1585913" y="324926"/>
                  <a:pt x="1592581" y="324926"/>
                </a:cubicBezTo>
                <a:lnTo>
                  <a:pt x="1594951" y="324597"/>
                </a:lnTo>
                <a:lnTo>
                  <a:pt x="1598296" y="324926"/>
                </a:lnTo>
                <a:lnTo>
                  <a:pt x="1608669" y="322692"/>
                </a:lnTo>
                <a:lnTo>
                  <a:pt x="1626871" y="320164"/>
                </a:lnTo>
                <a:lnTo>
                  <a:pt x="1617308" y="320831"/>
                </a:lnTo>
                <a:lnTo>
                  <a:pt x="1628789" y="318359"/>
                </a:lnTo>
                <a:lnTo>
                  <a:pt x="1653541" y="313496"/>
                </a:lnTo>
                <a:lnTo>
                  <a:pt x="1654920" y="312730"/>
                </a:lnTo>
                <a:lnTo>
                  <a:pt x="1658277" y="312007"/>
                </a:lnTo>
                <a:lnTo>
                  <a:pt x="1651636" y="315401"/>
                </a:lnTo>
                <a:cubicBezTo>
                  <a:pt x="1625918" y="324926"/>
                  <a:pt x="1601153" y="326831"/>
                  <a:pt x="1577341" y="325879"/>
                </a:cubicBezTo>
                <a:cubicBezTo>
                  <a:pt x="1552576" y="323974"/>
                  <a:pt x="1527811" y="318259"/>
                  <a:pt x="1504951" y="306829"/>
                </a:cubicBezTo>
                <a:close/>
                <a:moveTo>
                  <a:pt x="1467886" y="279085"/>
                </a:moveTo>
                <a:lnTo>
                  <a:pt x="1482638" y="289914"/>
                </a:lnTo>
                <a:lnTo>
                  <a:pt x="1484389" y="291242"/>
                </a:lnTo>
                <a:lnTo>
                  <a:pt x="1476376" y="286826"/>
                </a:lnTo>
                <a:close/>
                <a:moveTo>
                  <a:pt x="2774633" y="275396"/>
                </a:moveTo>
                <a:lnTo>
                  <a:pt x="2777380" y="276283"/>
                </a:lnTo>
                <a:lnTo>
                  <a:pt x="2787320" y="282246"/>
                </a:lnTo>
                <a:lnTo>
                  <a:pt x="2783206" y="281111"/>
                </a:lnTo>
                <a:cubicBezTo>
                  <a:pt x="2778443" y="278254"/>
                  <a:pt x="2780348" y="279206"/>
                  <a:pt x="2774633" y="275396"/>
                </a:cubicBezTo>
                <a:close/>
                <a:moveTo>
                  <a:pt x="2754631" y="275396"/>
                </a:moveTo>
                <a:lnTo>
                  <a:pt x="2756404" y="275751"/>
                </a:lnTo>
                <a:lnTo>
                  <a:pt x="2772728" y="287779"/>
                </a:lnTo>
                <a:cubicBezTo>
                  <a:pt x="2773681" y="286826"/>
                  <a:pt x="2769871" y="284921"/>
                  <a:pt x="2766061" y="283016"/>
                </a:cubicBezTo>
                <a:cubicBezTo>
                  <a:pt x="2762251" y="281111"/>
                  <a:pt x="2756536" y="277301"/>
                  <a:pt x="2754631" y="275396"/>
                </a:cubicBezTo>
                <a:close/>
                <a:moveTo>
                  <a:pt x="1085851" y="274444"/>
                </a:moveTo>
                <a:cubicBezTo>
                  <a:pt x="1074421" y="283969"/>
                  <a:pt x="1066801" y="289684"/>
                  <a:pt x="1062991" y="293494"/>
                </a:cubicBezTo>
                <a:lnTo>
                  <a:pt x="1073067" y="283930"/>
                </a:lnTo>
                <a:close/>
                <a:moveTo>
                  <a:pt x="1721050" y="272539"/>
                </a:moveTo>
                <a:cubicBezTo>
                  <a:pt x="1721169" y="272539"/>
                  <a:pt x="1719264" y="274444"/>
                  <a:pt x="1716406" y="277301"/>
                </a:cubicBezTo>
                <a:cubicBezTo>
                  <a:pt x="1709738" y="282064"/>
                  <a:pt x="1699261" y="290636"/>
                  <a:pt x="1694498" y="293494"/>
                </a:cubicBezTo>
                <a:lnTo>
                  <a:pt x="1666156" y="307980"/>
                </a:lnTo>
                <a:lnTo>
                  <a:pt x="1695079" y="290420"/>
                </a:lnTo>
                <a:lnTo>
                  <a:pt x="1704976" y="284921"/>
                </a:lnTo>
                <a:lnTo>
                  <a:pt x="1706354" y="283574"/>
                </a:lnTo>
                <a:lnTo>
                  <a:pt x="1713548" y="279206"/>
                </a:lnTo>
                <a:cubicBezTo>
                  <a:pt x="1718787" y="274444"/>
                  <a:pt x="1720931" y="272539"/>
                  <a:pt x="1721050" y="272539"/>
                </a:cubicBezTo>
                <a:close/>
                <a:moveTo>
                  <a:pt x="1454991" y="268956"/>
                </a:moveTo>
                <a:lnTo>
                  <a:pt x="1465581" y="276984"/>
                </a:lnTo>
                <a:lnTo>
                  <a:pt x="1467886" y="279085"/>
                </a:lnTo>
                <a:lnTo>
                  <a:pt x="1456373" y="270634"/>
                </a:lnTo>
                <a:close/>
                <a:moveTo>
                  <a:pt x="2767013" y="267776"/>
                </a:moveTo>
                <a:cubicBezTo>
                  <a:pt x="2771776" y="271586"/>
                  <a:pt x="2777491" y="274444"/>
                  <a:pt x="2781301" y="276349"/>
                </a:cubicBezTo>
                <a:cubicBezTo>
                  <a:pt x="2785111" y="278254"/>
                  <a:pt x="2788921" y="279206"/>
                  <a:pt x="2789873" y="279206"/>
                </a:cubicBezTo>
                <a:cubicBezTo>
                  <a:pt x="2775586" y="271586"/>
                  <a:pt x="2768918" y="266824"/>
                  <a:pt x="2767013" y="267776"/>
                </a:cubicBezTo>
                <a:close/>
                <a:moveTo>
                  <a:pt x="2731101" y="264577"/>
                </a:moveTo>
                <a:cubicBezTo>
                  <a:pt x="2730699" y="263014"/>
                  <a:pt x="2744629" y="274444"/>
                  <a:pt x="2740343" y="268729"/>
                </a:cubicBezTo>
                <a:cubicBezTo>
                  <a:pt x="2757488" y="283016"/>
                  <a:pt x="2737486" y="269681"/>
                  <a:pt x="2737486" y="271586"/>
                </a:cubicBezTo>
                <a:cubicBezTo>
                  <a:pt x="2732962" y="267062"/>
                  <a:pt x="2731235" y="265098"/>
                  <a:pt x="2731101" y="264577"/>
                </a:cubicBezTo>
                <a:close/>
                <a:moveTo>
                  <a:pt x="2753678" y="253489"/>
                </a:moveTo>
                <a:cubicBezTo>
                  <a:pt x="2756536" y="255394"/>
                  <a:pt x="2757488" y="257299"/>
                  <a:pt x="2756536" y="257299"/>
                </a:cubicBezTo>
                <a:cubicBezTo>
                  <a:pt x="2763203" y="262061"/>
                  <a:pt x="2769871" y="266824"/>
                  <a:pt x="2776538" y="271586"/>
                </a:cubicBezTo>
                <a:cubicBezTo>
                  <a:pt x="2777491" y="271586"/>
                  <a:pt x="2771776" y="267776"/>
                  <a:pt x="2766061" y="263014"/>
                </a:cubicBezTo>
                <a:cubicBezTo>
                  <a:pt x="2760346" y="258251"/>
                  <a:pt x="2753678" y="253489"/>
                  <a:pt x="2753678" y="253489"/>
                </a:cubicBezTo>
                <a:close/>
                <a:moveTo>
                  <a:pt x="1738257" y="252379"/>
                </a:moveTo>
                <a:lnTo>
                  <a:pt x="1736408" y="254441"/>
                </a:lnTo>
                <a:lnTo>
                  <a:pt x="1737341" y="253276"/>
                </a:lnTo>
                <a:close/>
                <a:moveTo>
                  <a:pt x="1569406" y="231624"/>
                </a:moveTo>
                <a:lnTo>
                  <a:pt x="1603058" y="232534"/>
                </a:lnTo>
                <a:cubicBezTo>
                  <a:pt x="1600201" y="234439"/>
                  <a:pt x="1588771" y="235391"/>
                  <a:pt x="1576388" y="233486"/>
                </a:cubicBezTo>
                <a:close/>
                <a:moveTo>
                  <a:pt x="1598318" y="229840"/>
                </a:moveTo>
                <a:lnTo>
                  <a:pt x="1593533" y="230629"/>
                </a:lnTo>
                <a:lnTo>
                  <a:pt x="1590130" y="230122"/>
                </a:lnTo>
                <a:close/>
                <a:moveTo>
                  <a:pt x="1561285" y="229459"/>
                </a:moveTo>
                <a:lnTo>
                  <a:pt x="1569406" y="231624"/>
                </a:lnTo>
                <a:lnTo>
                  <a:pt x="1567816" y="231581"/>
                </a:lnTo>
                <a:close/>
                <a:moveTo>
                  <a:pt x="1607394" y="228342"/>
                </a:moveTo>
                <a:lnTo>
                  <a:pt x="1603058" y="229676"/>
                </a:lnTo>
                <a:lnTo>
                  <a:pt x="1598318" y="229840"/>
                </a:lnTo>
                <a:close/>
                <a:moveTo>
                  <a:pt x="930735" y="227107"/>
                </a:moveTo>
                <a:lnTo>
                  <a:pt x="960121" y="230629"/>
                </a:lnTo>
                <a:cubicBezTo>
                  <a:pt x="952501" y="230629"/>
                  <a:pt x="942976" y="229676"/>
                  <a:pt x="935356" y="228724"/>
                </a:cubicBezTo>
                <a:close/>
                <a:moveTo>
                  <a:pt x="930287" y="226051"/>
                </a:moveTo>
                <a:lnTo>
                  <a:pt x="953453" y="228724"/>
                </a:lnTo>
                <a:cubicBezTo>
                  <a:pt x="950596" y="229676"/>
                  <a:pt x="942976" y="229676"/>
                  <a:pt x="936308" y="227771"/>
                </a:cubicBezTo>
                <a:close/>
                <a:moveTo>
                  <a:pt x="1547813" y="225866"/>
                </a:moveTo>
                <a:cubicBezTo>
                  <a:pt x="1547813" y="224914"/>
                  <a:pt x="1549956" y="225628"/>
                  <a:pt x="1553529" y="226938"/>
                </a:cubicBezTo>
                <a:lnTo>
                  <a:pt x="1561285" y="229459"/>
                </a:lnTo>
                <a:close/>
                <a:moveTo>
                  <a:pt x="991549" y="225233"/>
                </a:moveTo>
                <a:lnTo>
                  <a:pt x="987892" y="226859"/>
                </a:lnTo>
                <a:lnTo>
                  <a:pt x="984746" y="228044"/>
                </a:lnTo>
                <a:lnTo>
                  <a:pt x="978218" y="229676"/>
                </a:lnTo>
                <a:cubicBezTo>
                  <a:pt x="978218" y="229676"/>
                  <a:pt x="980123" y="228724"/>
                  <a:pt x="983933" y="227771"/>
                </a:cubicBezTo>
                <a:close/>
                <a:moveTo>
                  <a:pt x="926924" y="225090"/>
                </a:moveTo>
                <a:lnTo>
                  <a:pt x="930287" y="226051"/>
                </a:lnTo>
                <a:lnTo>
                  <a:pt x="928688" y="225866"/>
                </a:lnTo>
                <a:close/>
                <a:moveTo>
                  <a:pt x="992506" y="224914"/>
                </a:moveTo>
                <a:lnTo>
                  <a:pt x="991549" y="225233"/>
                </a:lnTo>
                <a:lnTo>
                  <a:pt x="992123" y="224978"/>
                </a:lnTo>
                <a:close/>
                <a:moveTo>
                  <a:pt x="1550404" y="224206"/>
                </a:moveTo>
                <a:lnTo>
                  <a:pt x="1590130" y="230122"/>
                </a:lnTo>
                <a:lnTo>
                  <a:pt x="1575436" y="230629"/>
                </a:lnTo>
                <a:cubicBezTo>
                  <a:pt x="1566863" y="230629"/>
                  <a:pt x="1559243" y="227771"/>
                  <a:pt x="1551623" y="224914"/>
                </a:cubicBezTo>
                <a:close/>
                <a:moveTo>
                  <a:pt x="1760663" y="224122"/>
                </a:moveTo>
                <a:lnTo>
                  <a:pt x="1757125" y="229081"/>
                </a:lnTo>
                <a:lnTo>
                  <a:pt x="1747155" y="241008"/>
                </a:lnTo>
                <a:close/>
                <a:moveTo>
                  <a:pt x="1763078" y="223961"/>
                </a:moveTo>
                <a:cubicBezTo>
                  <a:pt x="1760221" y="228724"/>
                  <a:pt x="1753553" y="238249"/>
                  <a:pt x="1744981" y="247774"/>
                </a:cubicBezTo>
                <a:cubicBezTo>
                  <a:pt x="1746886" y="245869"/>
                  <a:pt x="1747838" y="243011"/>
                  <a:pt x="1747838" y="243011"/>
                </a:cubicBezTo>
                <a:lnTo>
                  <a:pt x="1738257" y="252379"/>
                </a:lnTo>
                <a:lnTo>
                  <a:pt x="1752958" y="235987"/>
                </a:lnTo>
                <a:cubicBezTo>
                  <a:pt x="1757601" y="230153"/>
                  <a:pt x="1761173" y="225390"/>
                  <a:pt x="1763078" y="223961"/>
                </a:cubicBezTo>
                <a:close/>
                <a:moveTo>
                  <a:pt x="1624955" y="222939"/>
                </a:moveTo>
                <a:lnTo>
                  <a:pt x="1617346" y="226700"/>
                </a:lnTo>
                <a:lnTo>
                  <a:pt x="1607394" y="228342"/>
                </a:lnTo>
                <a:close/>
                <a:moveTo>
                  <a:pt x="366713" y="222056"/>
                </a:moveTo>
                <a:cubicBezTo>
                  <a:pt x="364808" y="223961"/>
                  <a:pt x="361951" y="224914"/>
                  <a:pt x="359093" y="225866"/>
                </a:cubicBezTo>
                <a:lnTo>
                  <a:pt x="351314" y="228460"/>
                </a:lnTo>
                <a:close/>
                <a:moveTo>
                  <a:pt x="1544725" y="220906"/>
                </a:moveTo>
                <a:lnTo>
                  <a:pt x="1550404" y="224206"/>
                </a:lnTo>
                <a:lnTo>
                  <a:pt x="1548766" y="223962"/>
                </a:lnTo>
                <a:close/>
                <a:moveTo>
                  <a:pt x="1630707" y="220095"/>
                </a:moveTo>
                <a:lnTo>
                  <a:pt x="1627823" y="222056"/>
                </a:lnTo>
                <a:lnTo>
                  <a:pt x="1624955" y="222939"/>
                </a:lnTo>
                <a:close/>
                <a:moveTo>
                  <a:pt x="905459" y="215646"/>
                </a:moveTo>
                <a:lnTo>
                  <a:pt x="926924" y="225090"/>
                </a:lnTo>
                <a:lnTo>
                  <a:pt x="916306" y="222056"/>
                </a:lnTo>
                <a:lnTo>
                  <a:pt x="930735" y="227107"/>
                </a:lnTo>
                <a:lnTo>
                  <a:pt x="922378" y="226105"/>
                </a:lnTo>
                <a:close/>
                <a:moveTo>
                  <a:pt x="904368" y="214971"/>
                </a:moveTo>
                <a:lnTo>
                  <a:pt x="905459" y="215646"/>
                </a:lnTo>
                <a:lnTo>
                  <a:pt x="904876" y="215389"/>
                </a:lnTo>
                <a:close/>
                <a:moveTo>
                  <a:pt x="1649731" y="210626"/>
                </a:moveTo>
                <a:lnTo>
                  <a:pt x="1648184" y="212984"/>
                </a:lnTo>
                <a:lnTo>
                  <a:pt x="1644016" y="216341"/>
                </a:lnTo>
                <a:cubicBezTo>
                  <a:pt x="1640206" y="219199"/>
                  <a:pt x="1636396" y="221104"/>
                  <a:pt x="1633538" y="223009"/>
                </a:cubicBezTo>
                <a:cubicBezTo>
                  <a:pt x="1629728" y="224914"/>
                  <a:pt x="1626871" y="226819"/>
                  <a:pt x="1624013" y="227771"/>
                </a:cubicBezTo>
                <a:cubicBezTo>
                  <a:pt x="1624966" y="226819"/>
                  <a:pt x="1625918" y="225866"/>
                  <a:pt x="1628776" y="224914"/>
                </a:cubicBezTo>
                <a:cubicBezTo>
                  <a:pt x="1627823" y="224914"/>
                  <a:pt x="1624013" y="226819"/>
                  <a:pt x="1620203" y="227771"/>
                </a:cubicBezTo>
                <a:cubicBezTo>
                  <a:pt x="1623061" y="226819"/>
                  <a:pt x="1628776" y="223961"/>
                  <a:pt x="1634491" y="221104"/>
                </a:cubicBezTo>
                <a:cubicBezTo>
                  <a:pt x="1636396" y="220151"/>
                  <a:pt x="1637348" y="219199"/>
                  <a:pt x="1639253" y="218246"/>
                </a:cubicBezTo>
                <a:cubicBezTo>
                  <a:pt x="1640206" y="217294"/>
                  <a:pt x="1642111" y="216341"/>
                  <a:pt x="1643063" y="215389"/>
                </a:cubicBezTo>
                <a:cubicBezTo>
                  <a:pt x="1645921" y="214436"/>
                  <a:pt x="1647826" y="212531"/>
                  <a:pt x="1649731" y="210626"/>
                </a:cubicBezTo>
                <a:close/>
                <a:moveTo>
                  <a:pt x="1646257" y="209522"/>
                </a:moveTo>
                <a:lnTo>
                  <a:pt x="1638301" y="216341"/>
                </a:lnTo>
                <a:lnTo>
                  <a:pt x="1630707" y="220095"/>
                </a:lnTo>
                <a:close/>
                <a:moveTo>
                  <a:pt x="1655446" y="206816"/>
                </a:moveTo>
                <a:cubicBezTo>
                  <a:pt x="1648779" y="213008"/>
                  <a:pt x="1647112" y="214675"/>
                  <a:pt x="1647231" y="214437"/>
                </a:cubicBezTo>
                <a:lnTo>
                  <a:pt x="1648184" y="212984"/>
                </a:lnTo>
                <a:lnTo>
                  <a:pt x="1652588" y="209436"/>
                </a:lnTo>
                <a:cubicBezTo>
                  <a:pt x="1654732" y="207531"/>
                  <a:pt x="1655922" y="206340"/>
                  <a:pt x="1655446" y="206816"/>
                </a:cubicBezTo>
                <a:close/>
                <a:moveTo>
                  <a:pt x="1401128" y="206816"/>
                </a:moveTo>
                <a:cubicBezTo>
                  <a:pt x="1412558" y="221104"/>
                  <a:pt x="1424941" y="238249"/>
                  <a:pt x="1443991" y="257299"/>
                </a:cubicBezTo>
                <a:lnTo>
                  <a:pt x="1449611" y="262423"/>
                </a:lnTo>
                <a:lnTo>
                  <a:pt x="1454991" y="268956"/>
                </a:lnTo>
                <a:lnTo>
                  <a:pt x="1445896" y="262061"/>
                </a:lnTo>
                <a:cubicBezTo>
                  <a:pt x="1428751" y="244916"/>
                  <a:pt x="1414463" y="225866"/>
                  <a:pt x="1401128" y="206816"/>
                </a:cubicBezTo>
                <a:close/>
                <a:moveTo>
                  <a:pt x="1022033" y="202054"/>
                </a:moveTo>
                <a:cubicBezTo>
                  <a:pt x="1022033" y="203006"/>
                  <a:pt x="1018223" y="207769"/>
                  <a:pt x="1012508" y="211579"/>
                </a:cubicBezTo>
                <a:cubicBezTo>
                  <a:pt x="1007746" y="215389"/>
                  <a:pt x="1002031" y="219199"/>
                  <a:pt x="1000126" y="220151"/>
                </a:cubicBezTo>
                <a:cubicBezTo>
                  <a:pt x="1004889" y="217294"/>
                  <a:pt x="1009413" y="214198"/>
                  <a:pt x="1011437" y="212889"/>
                </a:cubicBezTo>
                <a:lnTo>
                  <a:pt x="1007939" y="216161"/>
                </a:lnTo>
                <a:lnTo>
                  <a:pt x="1007498" y="216483"/>
                </a:lnTo>
                <a:lnTo>
                  <a:pt x="994411" y="223961"/>
                </a:lnTo>
                <a:lnTo>
                  <a:pt x="992123" y="224978"/>
                </a:lnTo>
                <a:lnTo>
                  <a:pt x="986791" y="225866"/>
                </a:lnTo>
                <a:cubicBezTo>
                  <a:pt x="984886" y="226819"/>
                  <a:pt x="982028" y="227771"/>
                  <a:pt x="979171" y="227771"/>
                </a:cubicBezTo>
                <a:cubicBezTo>
                  <a:pt x="976313" y="228724"/>
                  <a:pt x="973456" y="229676"/>
                  <a:pt x="969646" y="229676"/>
                </a:cubicBezTo>
                <a:cubicBezTo>
                  <a:pt x="967741" y="229676"/>
                  <a:pt x="966788" y="229676"/>
                  <a:pt x="964883" y="230629"/>
                </a:cubicBezTo>
                <a:cubicBezTo>
                  <a:pt x="962978" y="230629"/>
                  <a:pt x="962026" y="230629"/>
                  <a:pt x="960121" y="230629"/>
                </a:cubicBezTo>
                <a:cubicBezTo>
                  <a:pt x="970598" y="229676"/>
                  <a:pt x="980123" y="227771"/>
                  <a:pt x="989648" y="223961"/>
                </a:cubicBezTo>
                <a:cubicBezTo>
                  <a:pt x="999173" y="220151"/>
                  <a:pt x="1009651" y="213484"/>
                  <a:pt x="1022033" y="202054"/>
                </a:cubicBezTo>
                <a:close/>
                <a:moveTo>
                  <a:pt x="1656164" y="201030"/>
                </a:moveTo>
                <a:lnTo>
                  <a:pt x="1651636" y="205864"/>
                </a:lnTo>
                <a:lnTo>
                  <a:pt x="1646257" y="209522"/>
                </a:lnTo>
                <a:close/>
                <a:moveTo>
                  <a:pt x="1036321" y="196339"/>
                </a:moveTo>
                <a:cubicBezTo>
                  <a:pt x="1024891" y="207769"/>
                  <a:pt x="1007746" y="223009"/>
                  <a:pt x="996316" y="227771"/>
                </a:cubicBezTo>
                <a:cubicBezTo>
                  <a:pt x="1008698" y="223009"/>
                  <a:pt x="1024891" y="209674"/>
                  <a:pt x="1036321" y="196339"/>
                </a:cubicBezTo>
                <a:close/>
                <a:moveTo>
                  <a:pt x="1509713" y="194434"/>
                </a:moveTo>
                <a:lnTo>
                  <a:pt x="1544725" y="220906"/>
                </a:lnTo>
                <a:lnTo>
                  <a:pt x="1530311" y="212532"/>
                </a:lnTo>
                <a:cubicBezTo>
                  <a:pt x="1523286" y="207293"/>
                  <a:pt x="1516381" y="201102"/>
                  <a:pt x="1509713" y="194434"/>
                </a:cubicBezTo>
                <a:close/>
                <a:moveTo>
                  <a:pt x="395588" y="194080"/>
                </a:moveTo>
                <a:lnTo>
                  <a:pt x="384811" y="206816"/>
                </a:lnTo>
                <a:cubicBezTo>
                  <a:pt x="378143" y="212531"/>
                  <a:pt x="370523" y="218246"/>
                  <a:pt x="362903" y="222056"/>
                </a:cubicBezTo>
                <a:cubicBezTo>
                  <a:pt x="355283" y="225866"/>
                  <a:pt x="347663" y="228724"/>
                  <a:pt x="338138" y="230629"/>
                </a:cubicBezTo>
                <a:cubicBezTo>
                  <a:pt x="339091" y="231581"/>
                  <a:pt x="344806" y="230629"/>
                  <a:pt x="350521" y="228724"/>
                </a:cubicBezTo>
                <a:lnTo>
                  <a:pt x="351314" y="228460"/>
                </a:lnTo>
                <a:lnTo>
                  <a:pt x="345305" y="230959"/>
                </a:lnTo>
                <a:lnTo>
                  <a:pt x="337817" y="232302"/>
                </a:lnTo>
                <a:lnTo>
                  <a:pt x="314326" y="233486"/>
                </a:lnTo>
                <a:cubicBezTo>
                  <a:pt x="304801" y="232534"/>
                  <a:pt x="296228" y="230629"/>
                  <a:pt x="288608" y="227771"/>
                </a:cubicBezTo>
                <a:cubicBezTo>
                  <a:pt x="280988" y="224914"/>
                  <a:pt x="274321" y="221104"/>
                  <a:pt x="267653" y="217294"/>
                </a:cubicBezTo>
                <a:cubicBezTo>
                  <a:pt x="279083" y="224914"/>
                  <a:pt x="291466" y="228724"/>
                  <a:pt x="306706" y="230629"/>
                </a:cubicBezTo>
                <a:cubicBezTo>
                  <a:pt x="314326" y="231581"/>
                  <a:pt x="321946" y="231581"/>
                  <a:pt x="330518" y="230629"/>
                </a:cubicBezTo>
                <a:cubicBezTo>
                  <a:pt x="338138" y="229676"/>
                  <a:pt x="345758" y="228724"/>
                  <a:pt x="353378" y="224914"/>
                </a:cubicBezTo>
                <a:cubicBezTo>
                  <a:pt x="360522" y="222057"/>
                  <a:pt x="367666" y="218247"/>
                  <a:pt x="374810" y="213127"/>
                </a:cubicBezTo>
                <a:close/>
                <a:moveTo>
                  <a:pt x="1664301" y="192342"/>
                </a:moveTo>
                <a:lnTo>
                  <a:pt x="1658303" y="199196"/>
                </a:lnTo>
                <a:lnTo>
                  <a:pt x="1656164" y="201030"/>
                </a:lnTo>
                <a:close/>
                <a:moveTo>
                  <a:pt x="397442" y="191889"/>
                </a:moveTo>
                <a:lnTo>
                  <a:pt x="396241" y="193481"/>
                </a:lnTo>
                <a:lnTo>
                  <a:pt x="395588" y="194080"/>
                </a:lnTo>
                <a:close/>
                <a:moveTo>
                  <a:pt x="2761674" y="190724"/>
                </a:moveTo>
                <a:lnTo>
                  <a:pt x="2765109" y="195267"/>
                </a:lnTo>
                <a:cubicBezTo>
                  <a:pt x="2768204" y="199435"/>
                  <a:pt x="2770347" y="202530"/>
                  <a:pt x="2770823" y="203959"/>
                </a:cubicBezTo>
                <a:lnTo>
                  <a:pt x="2762323" y="192540"/>
                </a:lnTo>
                <a:close/>
                <a:moveTo>
                  <a:pt x="1389698" y="189671"/>
                </a:moveTo>
                <a:lnTo>
                  <a:pt x="1392932" y="193598"/>
                </a:lnTo>
                <a:lnTo>
                  <a:pt x="1395413" y="197291"/>
                </a:lnTo>
                <a:cubicBezTo>
                  <a:pt x="1393508" y="194434"/>
                  <a:pt x="1389698" y="189671"/>
                  <a:pt x="1389698" y="189671"/>
                </a:cubicBezTo>
                <a:close/>
                <a:moveTo>
                  <a:pt x="2141361" y="181612"/>
                </a:moveTo>
                <a:lnTo>
                  <a:pt x="2169796" y="209674"/>
                </a:lnTo>
                <a:cubicBezTo>
                  <a:pt x="2167891" y="208721"/>
                  <a:pt x="2165033" y="205864"/>
                  <a:pt x="2163128" y="203959"/>
                </a:cubicBezTo>
                <a:lnTo>
                  <a:pt x="2155508" y="197291"/>
                </a:lnTo>
                <a:cubicBezTo>
                  <a:pt x="2154080" y="196339"/>
                  <a:pt x="2150270" y="192291"/>
                  <a:pt x="2145269" y="186457"/>
                </a:cubicBezTo>
                <a:close/>
                <a:moveTo>
                  <a:pt x="1678212" y="176444"/>
                </a:moveTo>
                <a:lnTo>
                  <a:pt x="1674496" y="181456"/>
                </a:lnTo>
                <a:lnTo>
                  <a:pt x="1664301" y="192342"/>
                </a:lnTo>
                <a:close/>
                <a:moveTo>
                  <a:pt x="1678727" y="175750"/>
                </a:moveTo>
                <a:lnTo>
                  <a:pt x="1678306" y="176336"/>
                </a:lnTo>
                <a:lnTo>
                  <a:pt x="1678212" y="176444"/>
                </a:lnTo>
                <a:close/>
                <a:moveTo>
                  <a:pt x="2744153" y="172526"/>
                </a:moveTo>
                <a:cubicBezTo>
                  <a:pt x="2753678" y="183956"/>
                  <a:pt x="2753678" y="187766"/>
                  <a:pt x="2759393" y="192529"/>
                </a:cubicBezTo>
                <a:cubicBezTo>
                  <a:pt x="2755583" y="187766"/>
                  <a:pt x="2753678" y="181099"/>
                  <a:pt x="2747963" y="175384"/>
                </a:cubicBezTo>
                <a:cubicBezTo>
                  <a:pt x="2748916" y="178241"/>
                  <a:pt x="2750821" y="180146"/>
                  <a:pt x="2749868" y="179194"/>
                </a:cubicBezTo>
                <a:cubicBezTo>
                  <a:pt x="2747963" y="176336"/>
                  <a:pt x="2745106" y="172526"/>
                  <a:pt x="2744153" y="172526"/>
                </a:cubicBezTo>
                <a:close/>
                <a:moveTo>
                  <a:pt x="856298" y="169669"/>
                </a:moveTo>
                <a:cubicBezTo>
                  <a:pt x="862013" y="175384"/>
                  <a:pt x="869633" y="184909"/>
                  <a:pt x="876301" y="193481"/>
                </a:cubicBezTo>
                <a:lnTo>
                  <a:pt x="888756" y="204898"/>
                </a:lnTo>
                <a:lnTo>
                  <a:pt x="889636" y="205864"/>
                </a:lnTo>
                <a:lnTo>
                  <a:pt x="890170" y="206194"/>
                </a:lnTo>
                <a:lnTo>
                  <a:pt x="899161" y="214436"/>
                </a:lnTo>
                <a:cubicBezTo>
                  <a:pt x="893446" y="210626"/>
                  <a:pt x="884873" y="203959"/>
                  <a:pt x="877253" y="195386"/>
                </a:cubicBezTo>
                <a:cubicBezTo>
                  <a:pt x="869633" y="186814"/>
                  <a:pt x="861061" y="177289"/>
                  <a:pt x="856298" y="169669"/>
                </a:cubicBezTo>
                <a:close/>
                <a:moveTo>
                  <a:pt x="426721" y="157286"/>
                </a:moveTo>
                <a:cubicBezTo>
                  <a:pt x="424816" y="161096"/>
                  <a:pt x="415291" y="173479"/>
                  <a:pt x="407671" y="183004"/>
                </a:cubicBezTo>
                <a:cubicBezTo>
                  <a:pt x="399098" y="192529"/>
                  <a:pt x="392431" y="200149"/>
                  <a:pt x="394336" y="198244"/>
                </a:cubicBezTo>
                <a:lnTo>
                  <a:pt x="423869" y="160657"/>
                </a:lnTo>
                <a:close/>
                <a:moveTo>
                  <a:pt x="1075373" y="136331"/>
                </a:moveTo>
                <a:cubicBezTo>
                  <a:pt x="1067753" y="148714"/>
                  <a:pt x="1053466" y="168716"/>
                  <a:pt x="1043941" y="181099"/>
                </a:cubicBezTo>
                <a:cubicBezTo>
                  <a:pt x="1048703" y="172526"/>
                  <a:pt x="1066801" y="148714"/>
                  <a:pt x="1075373" y="136331"/>
                </a:cubicBezTo>
                <a:close/>
                <a:moveTo>
                  <a:pt x="2105026" y="134426"/>
                </a:moveTo>
                <a:cubicBezTo>
                  <a:pt x="2104073" y="131569"/>
                  <a:pt x="2115503" y="148714"/>
                  <a:pt x="2127886" y="164906"/>
                </a:cubicBezTo>
                <a:lnTo>
                  <a:pt x="2141361" y="181612"/>
                </a:lnTo>
                <a:lnTo>
                  <a:pt x="2133482" y="173836"/>
                </a:lnTo>
                <a:cubicBezTo>
                  <a:pt x="2122647" y="160144"/>
                  <a:pt x="2113122" y="145856"/>
                  <a:pt x="2105026" y="134426"/>
                </a:cubicBezTo>
                <a:close/>
                <a:moveTo>
                  <a:pt x="1343163" y="133065"/>
                </a:moveTo>
                <a:lnTo>
                  <a:pt x="1351003" y="140141"/>
                </a:lnTo>
                <a:cubicBezTo>
                  <a:pt x="1359219" y="149666"/>
                  <a:pt x="1368267" y="162049"/>
                  <a:pt x="1379221" y="178241"/>
                </a:cubicBezTo>
                <a:cubicBezTo>
                  <a:pt x="1376363" y="174431"/>
                  <a:pt x="1366838" y="162049"/>
                  <a:pt x="1357313" y="149666"/>
                </a:cubicBezTo>
                <a:close/>
                <a:moveTo>
                  <a:pt x="1211581" y="122044"/>
                </a:moveTo>
                <a:cubicBezTo>
                  <a:pt x="1203961" y="128711"/>
                  <a:pt x="1194436" y="141094"/>
                  <a:pt x="1186816" y="147761"/>
                </a:cubicBezTo>
                <a:cubicBezTo>
                  <a:pt x="1187292" y="146809"/>
                  <a:pt x="1189197" y="144428"/>
                  <a:pt x="1191698" y="141451"/>
                </a:cubicBezTo>
                <a:lnTo>
                  <a:pt x="1195614" y="136873"/>
                </a:lnTo>
                <a:lnTo>
                  <a:pt x="1205223" y="127343"/>
                </a:lnTo>
                <a:close/>
                <a:moveTo>
                  <a:pt x="1327786" y="119186"/>
                </a:moveTo>
                <a:cubicBezTo>
                  <a:pt x="1332072" y="122044"/>
                  <a:pt x="1337073" y="126568"/>
                  <a:pt x="1342192" y="131926"/>
                </a:cubicBezTo>
                <a:lnTo>
                  <a:pt x="1343163" y="133065"/>
                </a:lnTo>
                <a:close/>
                <a:moveTo>
                  <a:pt x="2362201" y="117281"/>
                </a:moveTo>
                <a:lnTo>
                  <a:pt x="2358877" y="121924"/>
                </a:lnTo>
                <a:lnTo>
                  <a:pt x="2358354" y="122575"/>
                </a:lnTo>
                <a:lnTo>
                  <a:pt x="2359341" y="121095"/>
                </a:lnTo>
                <a:close/>
                <a:moveTo>
                  <a:pt x="1963103" y="115376"/>
                </a:moveTo>
                <a:cubicBezTo>
                  <a:pt x="1972628" y="121091"/>
                  <a:pt x="1986916" y="137284"/>
                  <a:pt x="1991678" y="142046"/>
                </a:cubicBezTo>
                <a:cubicBezTo>
                  <a:pt x="1980248" y="128711"/>
                  <a:pt x="1972628" y="120139"/>
                  <a:pt x="1963103" y="115376"/>
                </a:cubicBezTo>
                <a:close/>
                <a:moveTo>
                  <a:pt x="2361725" y="113471"/>
                </a:moveTo>
                <a:cubicBezTo>
                  <a:pt x="2360534" y="115138"/>
                  <a:pt x="2357915" y="118710"/>
                  <a:pt x="2355533" y="122044"/>
                </a:cubicBezTo>
                <a:cubicBezTo>
                  <a:pt x="2350771" y="128711"/>
                  <a:pt x="2346008" y="136331"/>
                  <a:pt x="2351723" y="127759"/>
                </a:cubicBezTo>
                <a:cubicBezTo>
                  <a:pt x="2350771" y="132521"/>
                  <a:pt x="2343151" y="139189"/>
                  <a:pt x="2336483" y="150619"/>
                </a:cubicBezTo>
                <a:cubicBezTo>
                  <a:pt x="2340293" y="143951"/>
                  <a:pt x="2348866" y="131569"/>
                  <a:pt x="2359343" y="116329"/>
                </a:cubicBezTo>
                <a:cubicBezTo>
                  <a:pt x="2362677" y="112043"/>
                  <a:pt x="2362915" y="111805"/>
                  <a:pt x="2361725" y="113471"/>
                </a:cubicBezTo>
                <a:close/>
                <a:moveTo>
                  <a:pt x="1098233" y="112519"/>
                </a:moveTo>
                <a:cubicBezTo>
                  <a:pt x="1086803" y="127759"/>
                  <a:pt x="1066801" y="157286"/>
                  <a:pt x="1069658" y="154429"/>
                </a:cubicBezTo>
                <a:cubicBezTo>
                  <a:pt x="1083946" y="133474"/>
                  <a:pt x="1090613" y="124901"/>
                  <a:pt x="1098233" y="112519"/>
                </a:cubicBezTo>
                <a:close/>
                <a:moveTo>
                  <a:pt x="2715014" y="111117"/>
                </a:moveTo>
                <a:lnTo>
                  <a:pt x="2729509" y="129902"/>
                </a:lnTo>
                <a:cubicBezTo>
                  <a:pt x="2734867" y="137046"/>
                  <a:pt x="2739867" y="143951"/>
                  <a:pt x="2742248" y="147761"/>
                </a:cubicBezTo>
                <a:cubicBezTo>
                  <a:pt x="2746058" y="154429"/>
                  <a:pt x="2742248" y="149666"/>
                  <a:pt x="2735581" y="140141"/>
                </a:cubicBezTo>
                <a:lnTo>
                  <a:pt x="2715467" y="111799"/>
                </a:lnTo>
                <a:close/>
                <a:moveTo>
                  <a:pt x="1726358" y="110544"/>
                </a:moveTo>
                <a:lnTo>
                  <a:pt x="1697356" y="150619"/>
                </a:lnTo>
                <a:lnTo>
                  <a:pt x="1678727" y="175750"/>
                </a:lnTo>
                <a:lnTo>
                  <a:pt x="1719263" y="119186"/>
                </a:lnTo>
                <a:close/>
                <a:moveTo>
                  <a:pt x="2366963" y="109661"/>
                </a:moveTo>
                <a:lnTo>
                  <a:pt x="2359341" y="121095"/>
                </a:lnTo>
                <a:lnTo>
                  <a:pt x="2356486" y="124901"/>
                </a:lnTo>
                <a:lnTo>
                  <a:pt x="2358354" y="122575"/>
                </a:lnTo>
                <a:lnTo>
                  <a:pt x="2357589" y="123723"/>
                </a:lnTo>
                <a:lnTo>
                  <a:pt x="2333952" y="156736"/>
                </a:lnTo>
                <a:lnTo>
                  <a:pt x="2333983" y="156691"/>
                </a:lnTo>
                <a:cubicBezTo>
                  <a:pt x="2342199" y="144904"/>
                  <a:pt x="2352200" y="130616"/>
                  <a:pt x="2366963" y="109661"/>
                </a:cubicBezTo>
                <a:close/>
                <a:moveTo>
                  <a:pt x="806060" y="109335"/>
                </a:moveTo>
                <a:lnTo>
                  <a:pt x="809626" y="113471"/>
                </a:lnTo>
                <a:cubicBezTo>
                  <a:pt x="820103" y="127759"/>
                  <a:pt x="816293" y="123949"/>
                  <a:pt x="810578" y="115376"/>
                </a:cubicBezTo>
                <a:close/>
                <a:moveTo>
                  <a:pt x="1273493" y="100136"/>
                </a:moveTo>
                <a:cubicBezTo>
                  <a:pt x="1281113" y="99184"/>
                  <a:pt x="1287781" y="101089"/>
                  <a:pt x="1290638" y="102041"/>
                </a:cubicBezTo>
                <a:cubicBezTo>
                  <a:pt x="1289686" y="102041"/>
                  <a:pt x="1287781" y="102041"/>
                  <a:pt x="1284923" y="102041"/>
                </a:cubicBezTo>
                <a:cubicBezTo>
                  <a:pt x="1283971" y="102041"/>
                  <a:pt x="1282066" y="102041"/>
                  <a:pt x="1281113" y="101089"/>
                </a:cubicBezTo>
                <a:cubicBezTo>
                  <a:pt x="1279208" y="101089"/>
                  <a:pt x="1278256" y="101089"/>
                  <a:pt x="1276351" y="101089"/>
                </a:cubicBezTo>
                <a:cubicBezTo>
                  <a:pt x="1273493" y="101089"/>
                  <a:pt x="1269683" y="101089"/>
                  <a:pt x="1266826" y="101089"/>
                </a:cubicBezTo>
                <a:cubicBezTo>
                  <a:pt x="1263968" y="101089"/>
                  <a:pt x="1260158" y="101089"/>
                  <a:pt x="1258253" y="102041"/>
                </a:cubicBezTo>
                <a:cubicBezTo>
                  <a:pt x="1259206" y="101089"/>
                  <a:pt x="1265873" y="100136"/>
                  <a:pt x="1273493" y="100136"/>
                </a:cubicBezTo>
                <a:close/>
                <a:moveTo>
                  <a:pt x="794386" y="94421"/>
                </a:moveTo>
                <a:cubicBezTo>
                  <a:pt x="794862" y="94421"/>
                  <a:pt x="797244" y="97517"/>
                  <a:pt x="800339" y="101684"/>
                </a:cubicBezTo>
                <a:lnTo>
                  <a:pt x="806060" y="109335"/>
                </a:lnTo>
                <a:lnTo>
                  <a:pt x="801036" y="103506"/>
                </a:lnTo>
                <a:lnTo>
                  <a:pt x="800101" y="102280"/>
                </a:lnTo>
                <a:cubicBezTo>
                  <a:pt x="796768" y="97994"/>
                  <a:pt x="794386" y="94898"/>
                  <a:pt x="794386" y="94421"/>
                </a:cubicBezTo>
                <a:close/>
                <a:moveTo>
                  <a:pt x="1428555" y="92923"/>
                </a:moveTo>
                <a:lnTo>
                  <a:pt x="1442086" y="108709"/>
                </a:lnTo>
                <a:cubicBezTo>
                  <a:pt x="1452563" y="122996"/>
                  <a:pt x="1462088" y="136331"/>
                  <a:pt x="1468756" y="146809"/>
                </a:cubicBezTo>
                <a:close/>
                <a:moveTo>
                  <a:pt x="1424771" y="84052"/>
                </a:moveTo>
                <a:lnTo>
                  <a:pt x="1432561" y="91564"/>
                </a:lnTo>
                <a:lnTo>
                  <a:pt x="1431608" y="92516"/>
                </a:lnTo>
                <a:cubicBezTo>
                  <a:pt x="1456373" y="121091"/>
                  <a:pt x="1479233" y="160144"/>
                  <a:pt x="1498283" y="182051"/>
                </a:cubicBezTo>
                <a:cubicBezTo>
                  <a:pt x="1489711" y="172526"/>
                  <a:pt x="1479233" y="158239"/>
                  <a:pt x="1466851" y="141094"/>
                </a:cubicBezTo>
                <a:close/>
                <a:moveTo>
                  <a:pt x="1418130" y="80760"/>
                </a:moveTo>
                <a:lnTo>
                  <a:pt x="1423988" y="86801"/>
                </a:lnTo>
                <a:lnTo>
                  <a:pt x="1428555" y="92923"/>
                </a:lnTo>
                <a:close/>
                <a:moveTo>
                  <a:pt x="49029" y="79368"/>
                </a:moveTo>
                <a:lnTo>
                  <a:pt x="51436" y="80134"/>
                </a:lnTo>
                <a:lnTo>
                  <a:pt x="53465" y="81487"/>
                </a:lnTo>
                <a:close/>
                <a:moveTo>
                  <a:pt x="40006" y="77276"/>
                </a:moveTo>
                <a:cubicBezTo>
                  <a:pt x="36196" y="75848"/>
                  <a:pt x="38815" y="75610"/>
                  <a:pt x="44649" y="77277"/>
                </a:cubicBezTo>
                <a:lnTo>
                  <a:pt x="49029" y="79368"/>
                </a:lnTo>
                <a:lnTo>
                  <a:pt x="43578" y="77634"/>
                </a:lnTo>
                <a:cubicBezTo>
                  <a:pt x="42387" y="77515"/>
                  <a:pt x="41911" y="77753"/>
                  <a:pt x="40006" y="77276"/>
                </a:cubicBezTo>
                <a:close/>
                <a:moveTo>
                  <a:pt x="2683193" y="72514"/>
                </a:moveTo>
                <a:cubicBezTo>
                  <a:pt x="2685098" y="74419"/>
                  <a:pt x="2687480" y="77039"/>
                  <a:pt x="2689385" y="79301"/>
                </a:cubicBezTo>
                <a:lnTo>
                  <a:pt x="2690367" y="80669"/>
                </a:lnTo>
                <a:close/>
                <a:moveTo>
                  <a:pt x="60961" y="65846"/>
                </a:moveTo>
                <a:cubicBezTo>
                  <a:pt x="58103" y="63941"/>
                  <a:pt x="59056" y="64894"/>
                  <a:pt x="61913" y="65846"/>
                </a:cubicBezTo>
                <a:lnTo>
                  <a:pt x="71292" y="70829"/>
                </a:lnTo>
                <a:lnTo>
                  <a:pt x="78672" y="75749"/>
                </a:lnTo>
                <a:lnTo>
                  <a:pt x="80153" y="76813"/>
                </a:lnTo>
                <a:close/>
                <a:moveTo>
                  <a:pt x="40006" y="63941"/>
                </a:moveTo>
                <a:cubicBezTo>
                  <a:pt x="43816" y="64894"/>
                  <a:pt x="47626" y="65846"/>
                  <a:pt x="52388" y="67751"/>
                </a:cubicBezTo>
                <a:cubicBezTo>
                  <a:pt x="56198" y="69656"/>
                  <a:pt x="60961" y="71561"/>
                  <a:pt x="63818" y="73466"/>
                </a:cubicBezTo>
                <a:lnTo>
                  <a:pt x="64390" y="73974"/>
                </a:lnTo>
                <a:lnTo>
                  <a:pt x="62866" y="73466"/>
                </a:lnTo>
                <a:cubicBezTo>
                  <a:pt x="60008" y="71561"/>
                  <a:pt x="56198" y="70609"/>
                  <a:pt x="53341" y="68704"/>
                </a:cubicBezTo>
                <a:cubicBezTo>
                  <a:pt x="47626" y="65846"/>
                  <a:pt x="41911" y="63941"/>
                  <a:pt x="40006" y="63941"/>
                </a:cubicBezTo>
                <a:close/>
                <a:moveTo>
                  <a:pt x="1766779" y="61305"/>
                </a:moveTo>
                <a:lnTo>
                  <a:pt x="1726358" y="110544"/>
                </a:lnTo>
                <a:lnTo>
                  <a:pt x="1749743" y="78229"/>
                </a:lnTo>
                <a:close/>
                <a:moveTo>
                  <a:pt x="2681288" y="58226"/>
                </a:moveTo>
                <a:cubicBezTo>
                  <a:pt x="2687956" y="63941"/>
                  <a:pt x="2699386" y="79181"/>
                  <a:pt x="2707958" y="90611"/>
                </a:cubicBezTo>
                <a:cubicBezTo>
                  <a:pt x="2706053" y="89659"/>
                  <a:pt x="2702243" y="83944"/>
                  <a:pt x="2698433" y="79181"/>
                </a:cubicBezTo>
                <a:cubicBezTo>
                  <a:pt x="2693671" y="73466"/>
                  <a:pt x="2689861" y="68704"/>
                  <a:pt x="2687956" y="67751"/>
                </a:cubicBezTo>
                <a:cubicBezTo>
                  <a:pt x="2677478" y="56321"/>
                  <a:pt x="2696528" y="74419"/>
                  <a:pt x="2681288" y="58226"/>
                </a:cubicBezTo>
                <a:close/>
                <a:moveTo>
                  <a:pt x="2668906" y="56321"/>
                </a:moveTo>
                <a:cubicBezTo>
                  <a:pt x="2671763" y="58226"/>
                  <a:pt x="2679383" y="64894"/>
                  <a:pt x="2686051" y="72514"/>
                </a:cubicBezTo>
                <a:cubicBezTo>
                  <a:pt x="2692718" y="80134"/>
                  <a:pt x="2699386" y="88706"/>
                  <a:pt x="2704148" y="94421"/>
                </a:cubicBezTo>
                <a:cubicBezTo>
                  <a:pt x="2701291" y="91564"/>
                  <a:pt x="2696528" y="84896"/>
                  <a:pt x="2689861" y="77276"/>
                </a:cubicBezTo>
                <a:cubicBezTo>
                  <a:pt x="2683193" y="69656"/>
                  <a:pt x="2674621" y="61084"/>
                  <a:pt x="2668906" y="56321"/>
                </a:cubicBezTo>
                <a:close/>
                <a:moveTo>
                  <a:pt x="520106" y="51338"/>
                </a:moveTo>
                <a:lnTo>
                  <a:pt x="500371" y="69688"/>
                </a:lnTo>
                <a:lnTo>
                  <a:pt x="508636" y="60131"/>
                </a:lnTo>
                <a:close/>
                <a:moveTo>
                  <a:pt x="1777004" y="51146"/>
                </a:moveTo>
                <a:lnTo>
                  <a:pt x="1766779" y="61305"/>
                </a:lnTo>
                <a:lnTo>
                  <a:pt x="1771651" y="55369"/>
                </a:lnTo>
                <a:close/>
                <a:moveTo>
                  <a:pt x="1385955" y="46623"/>
                </a:moveTo>
                <a:lnTo>
                  <a:pt x="1394461" y="52511"/>
                </a:lnTo>
                <a:cubicBezTo>
                  <a:pt x="1404938" y="62036"/>
                  <a:pt x="1415416" y="72514"/>
                  <a:pt x="1423988" y="82991"/>
                </a:cubicBezTo>
                <a:lnTo>
                  <a:pt x="1424771" y="84052"/>
                </a:lnTo>
                <a:lnTo>
                  <a:pt x="1402756" y="62823"/>
                </a:lnTo>
                <a:lnTo>
                  <a:pt x="1402081" y="62036"/>
                </a:lnTo>
                <a:lnTo>
                  <a:pt x="1400884" y="61019"/>
                </a:lnTo>
                <a:close/>
                <a:moveTo>
                  <a:pt x="2653401" y="46591"/>
                </a:moveTo>
                <a:lnTo>
                  <a:pt x="2662238" y="53464"/>
                </a:lnTo>
                <a:cubicBezTo>
                  <a:pt x="2666048" y="57274"/>
                  <a:pt x="2669858" y="61084"/>
                  <a:pt x="2673668" y="63941"/>
                </a:cubicBezTo>
                <a:cubicBezTo>
                  <a:pt x="2680336" y="70609"/>
                  <a:pt x="2685098" y="75371"/>
                  <a:pt x="2689861" y="80134"/>
                </a:cubicBezTo>
                <a:lnTo>
                  <a:pt x="2677949" y="69175"/>
                </a:lnTo>
                <a:lnTo>
                  <a:pt x="2667953" y="59179"/>
                </a:lnTo>
                <a:lnTo>
                  <a:pt x="2664193" y="56520"/>
                </a:lnTo>
                <a:lnTo>
                  <a:pt x="2655890" y="48881"/>
                </a:lnTo>
                <a:lnTo>
                  <a:pt x="2658428" y="50606"/>
                </a:lnTo>
                <a:lnTo>
                  <a:pt x="2654142" y="47273"/>
                </a:lnTo>
                <a:close/>
                <a:moveTo>
                  <a:pt x="1796461" y="35795"/>
                </a:moveTo>
                <a:lnTo>
                  <a:pt x="1777004" y="51146"/>
                </a:lnTo>
                <a:lnTo>
                  <a:pt x="1786296" y="41915"/>
                </a:lnTo>
                <a:close/>
                <a:moveTo>
                  <a:pt x="2442728" y="33612"/>
                </a:moveTo>
                <a:lnTo>
                  <a:pt x="2432686" y="41595"/>
                </a:lnTo>
                <a:lnTo>
                  <a:pt x="2432686" y="41201"/>
                </a:lnTo>
                <a:cubicBezTo>
                  <a:pt x="2433639" y="40129"/>
                  <a:pt x="2436020" y="38224"/>
                  <a:pt x="2441258" y="34414"/>
                </a:cubicBezTo>
                <a:close/>
                <a:moveTo>
                  <a:pt x="1365272" y="32304"/>
                </a:moveTo>
                <a:lnTo>
                  <a:pt x="1379221" y="40129"/>
                </a:lnTo>
                <a:lnTo>
                  <a:pt x="1385955" y="46623"/>
                </a:lnTo>
                <a:lnTo>
                  <a:pt x="1375169" y="39156"/>
                </a:lnTo>
                <a:lnTo>
                  <a:pt x="1375054" y="39058"/>
                </a:lnTo>
                <a:lnTo>
                  <a:pt x="1374915" y="38980"/>
                </a:lnTo>
                <a:close/>
                <a:moveTo>
                  <a:pt x="2858" y="30604"/>
                </a:moveTo>
                <a:cubicBezTo>
                  <a:pt x="13336" y="31556"/>
                  <a:pt x="29528" y="32509"/>
                  <a:pt x="43816" y="36319"/>
                </a:cubicBezTo>
                <a:lnTo>
                  <a:pt x="48261" y="38171"/>
                </a:lnTo>
                <a:close/>
                <a:moveTo>
                  <a:pt x="2449113" y="30130"/>
                </a:moveTo>
                <a:lnTo>
                  <a:pt x="2442728" y="33612"/>
                </a:lnTo>
                <a:lnTo>
                  <a:pt x="2444116" y="32509"/>
                </a:lnTo>
                <a:close/>
                <a:moveTo>
                  <a:pt x="1991477" y="27893"/>
                </a:moveTo>
                <a:lnTo>
                  <a:pt x="1993583" y="28699"/>
                </a:lnTo>
                <a:lnTo>
                  <a:pt x="1995969" y="30313"/>
                </a:lnTo>
                <a:lnTo>
                  <a:pt x="1991831" y="28125"/>
                </a:lnTo>
                <a:close/>
                <a:moveTo>
                  <a:pt x="728947" y="27329"/>
                </a:moveTo>
                <a:lnTo>
                  <a:pt x="743904" y="34771"/>
                </a:lnTo>
                <a:cubicBezTo>
                  <a:pt x="758191" y="44653"/>
                  <a:pt x="770574" y="55845"/>
                  <a:pt x="781051" y="66799"/>
                </a:cubicBezTo>
                <a:cubicBezTo>
                  <a:pt x="780098" y="67751"/>
                  <a:pt x="774383" y="62036"/>
                  <a:pt x="769621" y="57274"/>
                </a:cubicBezTo>
                <a:cubicBezTo>
                  <a:pt x="782003" y="68704"/>
                  <a:pt x="797243" y="85849"/>
                  <a:pt x="812483" y="105851"/>
                </a:cubicBezTo>
                <a:cubicBezTo>
                  <a:pt x="827723" y="125854"/>
                  <a:pt x="842011" y="147761"/>
                  <a:pt x="857251" y="167764"/>
                </a:cubicBezTo>
                <a:cubicBezTo>
                  <a:pt x="864871" y="177765"/>
                  <a:pt x="872729" y="187290"/>
                  <a:pt x="880706" y="195506"/>
                </a:cubicBezTo>
                <a:lnTo>
                  <a:pt x="904368" y="214971"/>
                </a:lnTo>
                <a:lnTo>
                  <a:pt x="890170" y="206194"/>
                </a:lnTo>
                <a:lnTo>
                  <a:pt x="888756" y="204898"/>
                </a:lnTo>
                <a:lnTo>
                  <a:pt x="859156" y="172408"/>
                </a:lnTo>
                <a:cubicBezTo>
                  <a:pt x="849155" y="159430"/>
                  <a:pt x="839154" y="144904"/>
                  <a:pt x="828676" y="129664"/>
                </a:cubicBezTo>
                <a:cubicBezTo>
                  <a:pt x="818198" y="114424"/>
                  <a:pt x="806768" y="99184"/>
                  <a:pt x="794386" y="83944"/>
                </a:cubicBezTo>
                <a:cubicBezTo>
                  <a:pt x="781051" y="68704"/>
                  <a:pt x="766763" y="52511"/>
                  <a:pt x="748666" y="39176"/>
                </a:cubicBezTo>
                <a:close/>
                <a:moveTo>
                  <a:pt x="2003454" y="26554"/>
                </a:moveTo>
                <a:lnTo>
                  <a:pt x="2004061" y="26794"/>
                </a:lnTo>
                <a:cubicBezTo>
                  <a:pt x="2019301" y="36319"/>
                  <a:pt x="2030731" y="44891"/>
                  <a:pt x="2034541" y="47749"/>
                </a:cubicBezTo>
                <a:close/>
                <a:moveTo>
                  <a:pt x="1351508" y="24583"/>
                </a:moveTo>
                <a:lnTo>
                  <a:pt x="1357313" y="26794"/>
                </a:lnTo>
                <a:lnTo>
                  <a:pt x="1365272" y="32304"/>
                </a:lnTo>
                <a:close/>
                <a:moveTo>
                  <a:pt x="2461676" y="24147"/>
                </a:moveTo>
                <a:lnTo>
                  <a:pt x="2449113" y="30130"/>
                </a:lnTo>
                <a:lnTo>
                  <a:pt x="2456931" y="25865"/>
                </a:lnTo>
                <a:close/>
                <a:moveTo>
                  <a:pt x="1983342" y="23638"/>
                </a:moveTo>
                <a:lnTo>
                  <a:pt x="1986916" y="24889"/>
                </a:lnTo>
                <a:lnTo>
                  <a:pt x="1991477" y="27893"/>
                </a:lnTo>
                <a:lnTo>
                  <a:pt x="1991161" y="27772"/>
                </a:lnTo>
                <a:close/>
                <a:moveTo>
                  <a:pt x="1831508" y="23474"/>
                </a:moveTo>
                <a:lnTo>
                  <a:pt x="1829712" y="24560"/>
                </a:lnTo>
                <a:lnTo>
                  <a:pt x="1825943" y="25841"/>
                </a:lnTo>
                <a:lnTo>
                  <a:pt x="1809859" y="36564"/>
                </a:lnTo>
                <a:lnTo>
                  <a:pt x="1794511" y="45844"/>
                </a:lnTo>
                <a:cubicBezTo>
                  <a:pt x="1797368" y="42986"/>
                  <a:pt x="1807846" y="34414"/>
                  <a:pt x="1822133" y="26794"/>
                </a:cubicBezTo>
                <a:close/>
                <a:moveTo>
                  <a:pt x="2462213" y="22984"/>
                </a:moveTo>
                <a:lnTo>
                  <a:pt x="2456931" y="25865"/>
                </a:lnTo>
                <a:lnTo>
                  <a:pt x="2452527" y="27460"/>
                </a:lnTo>
                <a:lnTo>
                  <a:pt x="2453272" y="27048"/>
                </a:lnTo>
                <a:close/>
                <a:moveTo>
                  <a:pt x="1821538" y="20698"/>
                </a:moveTo>
                <a:lnTo>
                  <a:pt x="1796461" y="35795"/>
                </a:lnTo>
                <a:lnTo>
                  <a:pt x="1808323" y="26437"/>
                </a:lnTo>
                <a:close/>
                <a:moveTo>
                  <a:pt x="1827430" y="20100"/>
                </a:moveTo>
                <a:lnTo>
                  <a:pt x="1810703" y="27746"/>
                </a:lnTo>
                <a:cubicBezTo>
                  <a:pt x="1813561" y="26794"/>
                  <a:pt x="1818323" y="23936"/>
                  <a:pt x="1821181" y="22031"/>
                </a:cubicBezTo>
                <a:close/>
                <a:moveTo>
                  <a:pt x="2467230" y="19334"/>
                </a:moveTo>
                <a:lnTo>
                  <a:pt x="2453272" y="27048"/>
                </a:lnTo>
                <a:lnTo>
                  <a:pt x="2451736" y="27746"/>
                </a:lnTo>
                <a:lnTo>
                  <a:pt x="2452527" y="27460"/>
                </a:lnTo>
                <a:lnTo>
                  <a:pt x="2436496" y="36319"/>
                </a:lnTo>
                <a:cubicBezTo>
                  <a:pt x="2436496" y="36319"/>
                  <a:pt x="2439353" y="35366"/>
                  <a:pt x="2443163" y="32509"/>
                </a:cubicBezTo>
                <a:cubicBezTo>
                  <a:pt x="2446973" y="30604"/>
                  <a:pt x="2451736" y="26794"/>
                  <a:pt x="2457451" y="23936"/>
                </a:cubicBezTo>
                <a:close/>
                <a:moveTo>
                  <a:pt x="710285" y="18044"/>
                </a:moveTo>
                <a:lnTo>
                  <a:pt x="718543" y="21079"/>
                </a:lnTo>
                <a:lnTo>
                  <a:pt x="728947" y="27329"/>
                </a:lnTo>
                <a:close/>
                <a:moveTo>
                  <a:pt x="2479840" y="14627"/>
                </a:moveTo>
                <a:lnTo>
                  <a:pt x="2473643" y="16316"/>
                </a:lnTo>
                <a:lnTo>
                  <a:pt x="2467230" y="19334"/>
                </a:lnTo>
                <a:lnTo>
                  <a:pt x="2472691" y="16316"/>
                </a:lnTo>
                <a:close/>
                <a:moveTo>
                  <a:pt x="1325163" y="14547"/>
                </a:moveTo>
                <a:lnTo>
                  <a:pt x="1340168" y="18221"/>
                </a:lnTo>
                <a:lnTo>
                  <a:pt x="1351508" y="24583"/>
                </a:lnTo>
                <a:lnTo>
                  <a:pt x="1344536" y="21927"/>
                </a:lnTo>
                <a:lnTo>
                  <a:pt x="1343026" y="21079"/>
                </a:lnTo>
                <a:lnTo>
                  <a:pt x="1337690" y="19319"/>
                </a:lnTo>
                <a:close/>
                <a:moveTo>
                  <a:pt x="1954864" y="13671"/>
                </a:moveTo>
                <a:lnTo>
                  <a:pt x="1970843" y="17031"/>
                </a:lnTo>
                <a:lnTo>
                  <a:pt x="1983342" y="23638"/>
                </a:lnTo>
                <a:close/>
                <a:moveTo>
                  <a:pt x="2484121" y="13459"/>
                </a:moveTo>
                <a:lnTo>
                  <a:pt x="2483473" y="13768"/>
                </a:lnTo>
                <a:lnTo>
                  <a:pt x="2479840" y="14627"/>
                </a:lnTo>
                <a:close/>
                <a:moveTo>
                  <a:pt x="1948816" y="11554"/>
                </a:moveTo>
                <a:lnTo>
                  <a:pt x="1954864" y="13671"/>
                </a:lnTo>
                <a:lnTo>
                  <a:pt x="1953709" y="13428"/>
                </a:lnTo>
                <a:close/>
                <a:moveTo>
                  <a:pt x="1844261" y="10832"/>
                </a:moveTo>
                <a:lnTo>
                  <a:pt x="1821538" y="20698"/>
                </a:lnTo>
                <a:lnTo>
                  <a:pt x="1833563" y="13459"/>
                </a:lnTo>
                <a:close/>
                <a:moveTo>
                  <a:pt x="2550796" y="10601"/>
                </a:moveTo>
                <a:lnTo>
                  <a:pt x="2578418" y="10601"/>
                </a:lnTo>
                <a:cubicBezTo>
                  <a:pt x="2601278" y="14411"/>
                  <a:pt x="2624138" y="23936"/>
                  <a:pt x="2642236" y="36319"/>
                </a:cubicBezTo>
                <a:lnTo>
                  <a:pt x="2653401" y="46591"/>
                </a:lnTo>
                <a:lnTo>
                  <a:pt x="2645093" y="40129"/>
                </a:lnTo>
                <a:cubicBezTo>
                  <a:pt x="2645093" y="40129"/>
                  <a:pt x="2646998" y="42034"/>
                  <a:pt x="2649856" y="43939"/>
                </a:cubicBezTo>
                <a:lnTo>
                  <a:pt x="2654142" y="47273"/>
                </a:lnTo>
                <a:lnTo>
                  <a:pt x="2655890" y="48881"/>
                </a:lnTo>
                <a:lnTo>
                  <a:pt x="2631282" y="32152"/>
                </a:lnTo>
                <a:cubicBezTo>
                  <a:pt x="2621281" y="26318"/>
                  <a:pt x="2610327" y="21079"/>
                  <a:pt x="2598421" y="17269"/>
                </a:cubicBezTo>
                <a:lnTo>
                  <a:pt x="2586663" y="15912"/>
                </a:lnTo>
                <a:lnTo>
                  <a:pt x="2577466" y="12506"/>
                </a:lnTo>
                <a:close/>
                <a:moveTo>
                  <a:pt x="1867853" y="10601"/>
                </a:moveTo>
                <a:lnTo>
                  <a:pt x="1831508" y="23474"/>
                </a:lnTo>
                <a:lnTo>
                  <a:pt x="1835468" y="21079"/>
                </a:lnTo>
                <a:cubicBezTo>
                  <a:pt x="1842136" y="18221"/>
                  <a:pt x="1848803" y="16316"/>
                  <a:pt x="1854518" y="14411"/>
                </a:cubicBezTo>
                <a:cubicBezTo>
                  <a:pt x="1860233" y="12506"/>
                  <a:pt x="1864996" y="11554"/>
                  <a:pt x="1867853" y="10601"/>
                </a:cubicBezTo>
                <a:close/>
                <a:moveTo>
                  <a:pt x="1309300" y="9952"/>
                </a:moveTo>
                <a:lnTo>
                  <a:pt x="1314808" y="10602"/>
                </a:lnTo>
                <a:lnTo>
                  <a:pt x="1325163" y="14547"/>
                </a:lnTo>
                <a:lnTo>
                  <a:pt x="1317648" y="12706"/>
                </a:lnTo>
                <a:close/>
                <a:moveTo>
                  <a:pt x="686044" y="9136"/>
                </a:moveTo>
                <a:lnTo>
                  <a:pt x="695326" y="10601"/>
                </a:lnTo>
                <a:lnTo>
                  <a:pt x="710285" y="18044"/>
                </a:lnTo>
                <a:close/>
                <a:moveTo>
                  <a:pt x="2503263" y="9090"/>
                </a:moveTo>
                <a:lnTo>
                  <a:pt x="2461676" y="24147"/>
                </a:lnTo>
                <a:lnTo>
                  <a:pt x="2483473" y="13768"/>
                </a:lnTo>
                <a:close/>
                <a:moveTo>
                  <a:pt x="1301957" y="8863"/>
                </a:moveTo>
                <a:lnTo>
                  <a:pt x="1308022" y="9530"/>
                </a:lnTo>
                <a:lnTo>
                  <a:pt x="1309300" y="9952"/>
                </a:lnTo>
                <a:lnTo>
                  <a:pt x="1303707" y="9292"/>
                </a:lnTo>
                <a:close/>
                <a:moveTo>
                  <a:pt x="2524126" y="8696"/>
                </a:moveTo>
                <a:lnTo>
                  <a:pt x="2550796" y="10601"/>
                </a:lnTo>
                <a:lnTo>
                  <a:pt x="2540635" y="10601"/>
                </a:lnTo>
                <a:close/>
                <a:moveTo>
                  <a:pt x="682731" y="8613"/>
                </a:moveTo>
                <a:lnTo>
                  <a:pt x="684848" y="8696"/>
                </a:lnTo>
                <a:lnTo>
                  <a:pt x="686044" y="9136"/>
                </a:lnTo>
                <a:close/>
                <a:moveTo>
                  <a:pt x="2509581" y="7597"/>
                </a:moveTo>
                <a:lnTo>
                  <a:pt x="2503263" y="9090"/>
                </a:lnTo>
                <a:lnTo>
                  <a:pt x="2506981" y="7744"/>
                </a:lnTo>
                <a:close/>
                <a:moveTo>
                  <a:pt x="1942607" y="7062"/>
                </a:moveTo>
                <a:lnTo>
                  <a:pt x="1948816" y="7744"/>
                </a:lnTo>
                <a:cubicBezTo>
                  <a:pt x="1954055" y="9173"/>
                  <a:pt x="1954293" y="9173"/>
                  <a:pt x="1951435" y="8578"/>
                </a:cubicBezTo>
                <a:close/>
                <a:moveTo>
                  <a:pt x="1277169" y="6139"/>
                </a:moveTo>
                <a:lnTo>
                  <a:pt x="1293496" y="6791"/>
                </a:lnTo>
                <a:lnTo>
                  <a:pt x="1301957" y="8863"/>
                </a:lnTo>
                <a:close/>
                <a:moveTo>
                  <a:pt x="1274446" y="5839"/>
                </a:moveTo>
                <a:lnTo>
                  <a:pt x="1277169" y="6139"/>
                </a:lnTo>
                <a:lnTo>
                  <a:pt x="1276887" y="6127"/>
                </a:lnTo>
                <a:close/>
                <a:moveTo>
                  <a:pt x="1269683" y="5839"/>
                </a:moveTo>
                <a:lnTo>
                  <a:pt x="1276887" y="6127"/>
                </a:lnTo>
                <a:lnTo>
                  <a:pt x="1303707" y="9292"/>
                </a:lnTo>
                <a:lnTo>
                  <a:pt x="1317648" y="12706"/>
                </a:lnTo>
                <a:lnTo>
                  <a:pt x="1337690" y="19319"/>
                </a:lnTo>
                <a:lnTo>
                  <a:pt x="1344536" y="21927"/>
                </a:lnTo>
                <a:lnTo>
                  <a:pt x="1374915" y="38980"/>
                </a:lnTo>
                <a:lnTo>
                  <a:pt x="1375169" y="39156"/>
                </a:lnTo>
                <a:lnTo>
                  <a:pt x="1400884" y="61019"/>
                </a:lnTo>
                <a:lnTo>
                  <a:pt x="1402756" y="62823"/>
                </a:lnTo>
                <a:lnTo>
                  <a:pt x="1418130" y="80760"/>
                </a:lnTo>
                <a:lnTo>
                  <a:pt x="1393508" y="55369"/>
                </a:lnTo>
                <a:cubicBezTo>
                  <a:pt x="1382078" y="44891"/>
                  <a:pt x="1367791" y="35366"/>
                  <a:pt x="1352551" y="27746"/>
                </a:cubicBezTo>
                <a:cubicBezTo>
                  <a:pt x="1371601" y="38224"/>
                  <a:pt x="1389698" y="52511"/>
                  <a:pt x="1404938" y="67751"/>
                </a:cubicBezTo>
                <a:cubicBezTo>
                  <a:pt x="1420178" y="82991"/>
                  <a:pt x="1433513" y="100136"/>
                  <a:pt x="1445896" y="117281"/>
                </a:cubicBezTo>
                <a:cubicBezTo>
                  <a:pt x="1458279" y="133950"/>
                  <a:pt x="1469709" y="150857"/>
                  <a:pt x="1481139" y="166455"/>
                </a:cubicBezTo>
                <a:lnTo>
                  <a:pt x="1486806" y="173098"/>
                </a:lnTo>
                <a:lnTo>
                  <a:pt x="1496378" y="185861"/>
                </a:lnTo>
                <a:cubicBezTo>
                  <a:pt x="1503998" y="195386"/>
                  <a:pt x="1511618" y="203006"/>
                  <a:pt x="1516381" y="207769"/>
                </a:cubicBezTo>
                <a:lnTo>
                  <a:pt x="1486806" y="173098"/>
                </a:lnTo>
                <a:lnTo>
                  <a:pt x="1473518" y="155381"/>
                </a:lnTo>
                <a:cubicBezTo>
                  <a:pt x="1480186" y="163001"/>
                  <a:pt x="1486853" y="171574"/>
                  <a:pt x="1494473" y="181099"/>
                </a:cubicBezTo>
                <a:cubicBezTo>
                  <a:pt x="1501141" y="189671"/>
                  <a:pt x="1508761" y="198244"/>
                  <a:pt x="1515428" y="204911"/>
                </a:cubicBezTo>
                <a:cubicBezTo>
                  <a:pt x="1530668" y="219199"/>
                  <a:pt x="1545908" y="229676"/>
                  <a:pt x="1563053" y="233486"/>
                </a:cubicBezTo>
                <a:cubicBezTo>
                  <a:pt x="1580198" y="238249"/>
                  <a:pt x="1601153" y="237296"/>
                  <a:pt x="1617346" y="232534"/>
                </a:cubicBezTo>
                <a:cubicBezTo>
                  <a:pt x="1625918" y="229676"/>
                  <a:pt x="1633538" y="226819"/>
                  <a:pt x="1641158" y="222056"/>
                </a:cubicBezTo>
                <a:cubicBezTo>
                  <a:pt x="1648778" y="217294"/>
                  <a:pt x="1656398" y="210626"/>
                  <a:pt x="1664018" y="203959"/>
                </a:cubicBezTo>
                <a:cubicBezTo>
                  <a:pt x="1678306" y="189671"/>
                  <a:pt x="1692593" y="170621"/>
                  <a:pt x="1706881" y="149666"/>
                </a:cubicBezTo>
                <a:cubicBezTo>
                  <a:pt x="1721168" y="129664"/>
                  <a:pt x="1735456" y="106804"/>
                  <a:pt x="1754506" y="84896"/>
                </a:cubicBezTo>
                <a:cubicBezTo>
                  <a:pt x="1764031" y="73466"/>
                  <a:pt x="1774508" y="62989"/>
                  <a:pt x="1785938" y="52511"/>
                </a:cubicBezTo>
                <a:lnTo>
                  <a:pt x="1809859" y="36564"/>
                </a:lnTo>
                <a:lnTo>
                  <a:pt x="1829712" y="24560"/>
                </a:lnTo>
                <a:lnTo>
                  <a:pt x="1873568" y="9649"/>
                </a:lnTo>
                <a:cubicBezTo>
                  <a:pt x="1889761" y="6791"/>
                  <a:pt x="1905953" y="5839"/>
                  <a:pt x="1922146" y="6791"/>
                </a:cubicBezTo>
                <a:lnTo>
                  <a:pt x="1953709" y="13428"/>
                </a:lnTo>
                <a:lnTo>
                  <a:pt x="1991161" y="27772"/>
                </a:lnTo>
                <a:lnTo>
                  <a:pt x="1991831" y="28125"/>
                </a:lnTo>
                <a:lnTo>
                  <a:pt x="2025968" y="50606"/>
                </a:lnTo>
                <a:lnTo>
                  <a:pt x="1995969" y="30313"/>
                </a:lnTo>
                <a:lnTo>
                  <a:pt x="2014538" y="40129"/>
                </a:lnTo>
                <a:cubicBezTo>
                  <a:pt x="2028826" y="50606"/>
                  <a:pt x="2041208" y="61084"/>
                  <a:pt x="2051686" y="72514"/>
                </a:cubicBezTo>
                <a:cubicBezTo>
                  <a:pt x="2085023" y="108709"/>
                  <a:pt x="2106931" y="146809"/>
                  <a:pt x="2130743" y="177289"/>
                </a:cubicBezTo>
                <a:cubicBezTo>
                  <a:pt x="2143126" y="192529"/>
                  <a:pt x="2154556" y="205864"/>
                  <a:pt x="2166938" y="214436"/>
                </a:cubicBezTo>
                <a:cubicBezTo>
                  <a:pt x="2179321" y="223009"/>
                  <a:pt x="2192656" y="229676"/>
                  <a:pt x="2206943" y="231581"/>
                </a:cubicBezTo>
                <a:cubicBezTo>
                  <a:pt x="2221231" y="233486"/>
                  <a:pt x="2238376" y="233486"/>
                  <a:pt x="2251711" y="229676"/>
                </a:cubicBezTo>
                <a:cubicBezTo>
                  <a:pt x="2265046" y="225866"/>
                  <a:pt x="2278381" y="218246"/>
                  <a:pt x="2290763" y="207769"/>
                </a:cubicBezTo>
                <a:cubicBezTo>
                  <a:pt x="2303146" y="196815"/>
                  <a:pt x="2314814" y="182766"/>
                  <a:pt x="2326482" y="167169"/>
                </a:cubicBezTo>
                <a:lnTo>
                  <a:pt x="2333952" y="156736"/>
                </a:lnTo>
                <a:lnTo>
                  <a:pt x="2312041" y="188254"/>
                </a:lnTo>
                <a:lnTo>
                  <a:pt x="2310879" y="189573"/>
                </a:lnTo>
                <a:lnTo>
                  <a:pt x="2298146" y="202530"/>
                </a:lnTo>
                <a:cubicBezTo>
                  <a:pt x="2292907" y="207769"/>
                  <a:pt x="2287430" y="213008"/>
                  <a:pt x="2283143" y="216341"/>
                </a:cubicBezTo>
                <a:cubicBezTo>
                  <a:pt x="2289096" y="212293"/>
                  <a:pt x="2294990" y="206995"/>
                  <a:pt x="2300482" y="201369"/>
                </a:cubicBezTo>
                <a:lnTo>
                  <a:pt x="2310879" y="189573"/>
                </a:lnTo>
                <a:lnTo>
                  <a:pt x="2311718" y="188719"/>
                </a:lnTo>
                <a:lnTo>
                  <a:pt x="2312041" y="188254"/>
                </a:lnTo>
                <a:lnTo>
                  <a:pt x="2315410" y="184433"/>
                </a:lnTo>
                <a:cubicBezTo>
                  <a:pt x="2324101" y="173717"/>
                  <a:pt x="2329816" y="165383"/>
                  <a:pt x="2329816" y="166811"/>
                </a:cubicBezTo>
                <a:cubicBezTo>
                  <a:pt x="2337436" y="156334"/>
                  <a:pt x="2338388" y="153476"/>
                  <a:pt x="2344103" y="144904"/>
                </a:cubicBezTo>
                <a:cubicBezTo>
                  <a:pt x="2353628" y="131569"/>
                  <a:pt x="2358391" y="123949"/>
                  <a:pt x="2360296" y="121091"/>
                </a:cubicBezTo>
                <a:cubicBezTo>
                  <a:pt x="2362201" y="118234"/>
                  <a:pt x="2361248" y="120139"/>
                  <a:pt x="2358391" y="123949"/>
                </a:cubicBezTo>
                <a:cubicBezTo>
                  <a:pt x="2352676" y="131569"/>
                  <a:pt x="2340293" y="148714"/>
                  <a:pt x="2333626" y="158239"/>
                </a:cubicBezTo>
                <a:cubicBezTo>
                  <a:pt x="2336484" y="153953"/>
                  <a:pt x="2343389" y="144428"/>
                  <a:pt x="2350295" y="134665"/>
                </a:cubicBezTo>
                <a:lnTo>
                  <a:pt x="2357589" y="123723"/>
                </a:lnTo>
                <a:lnTo>
                  <a:pt x="2358877" y="121924"/>
                </a:lnTo>
                <a:lnTo>
                  <a:pt x="2406968" y="62036"/>
                </a:lnTo>
                <a:lnTo>
                  <a:pt x="2432686" y="41595"/>
                </a:lnTo>
                <a:lnTo>
                  <a:pt x="2432686" y="42986"/>
                </a:lnTo>
                <a:cubicBezTo>
                  <a:pt x="2455546" y="26794"/>
                  <a:pt x="2481263" y="15364"/>
                  <a:pt x="2506981" y="10601"/>
                </a:cubicBezTo>
                <a:lnTo>
                  <a:pt x="2540635" y="10601"/>
                </a:lnTo>
                <a:lnTo>
                  <a:pt x="2586663" y="15912"/>
                </a:lnTo>
                <a:lnTo>
                  <a:pt x="2628901" y="31556"/>
                </a:lnTo>
                <a:lnTo>
                  <a:pt x="2664193" y="56520"/>
                </a:lnTo>
                <a:lnTo>
                  <a:pt x="2677949" y="69175"/>
                </a:lnTo>
                <a:lnTo>
                  <a:pt x="2692718" y="83944"/>
                </a:lnTo>
                <a:lnTo>
                  <a:pt x="2690367" y="80669"/>
                </a:lnTo>
                <a:lnTo>
                  <a:pt x="2708435" y="101208"/>
                </a:lnTo>
                <a:lnTo>
                  <a:pt x="2715014" y="111117"/>
                </a:lnTo>
                <a:lnTo>
                  <a:pt x="2714626" y="110614"/>
                </a:lnTo>
                <a:lnTo>
                  <a:pt x="2715467" y="111799"/>
                </a:lnTo>
                <a:lnTo>
                  <a:pt x="2727961" y="130616"/>
                </a:lnTo>
                <a:cubicBezTo>
                  <a:pt x="2727008" y="129664"/>
                  <a:pt x="2712721" y="108709"/>
                  <a:pt x="2703196" y="96326"/>
                </a:cubicBezTo>
                <a:cubicBezTo>
                  <a:pt x="2708911" y="104899"/>
                  <a:pt x="2712721" y="111566"/>
                  <a:pt x="2722246" y="123949"/>
                </a:cubicBezTo>
                <a:cubicBezTo>
                  <a:pt x="2716531" y="118234"/>
                  <a:pt x="2724151" y="129664"/>
                  <a:pt x="2733676" y="143951"/>
                </a:cubicBezTo>
                <a:cubicBezTo>
                  <a:pt x="2743201" y="158239"/>
                  <a:pt x="2755583" y="175384"/>
                  <a:pt x="2761298" y="182051"/>
                </a:cubicBezTo>
                <a:cubicBezTo>
                  <a:pt x="2763203" y="182051"/>
                  <a:pt x="2753678" y="172526"/>
                  <a:pt x="2751773" y="167764"/>
                </a:cubicBezTo>
                <a:cubicBezTo>
                  <a:pt x="2750821" y="169669"/>
                  <a:pt x="2742248" y="154429"/>
                  <a:pt x="2728913" y="135379"/>
                </a:cubicBezTo>
                <a:cubicBezTo>
                  <a:pt x="2727961" y="133474"/>
                  <a:pt x="2733676" y="140141"/>
                  <a:pt x="2737486" y="145856"/>
                </a:cubicBezTo>
                <a:cubicBezTo>
                  <a:pt x="2737486" y="145856"/>
                  <a:pt x="2734628" y="141094"/>
                  <a:pt x="2732723" y="138236"/>
                </a:cubicBezTo>
                <a:cubicBezTo>
                  <a:pt x="2749868" y="163954"/>
                  <a:pt x="2765108" y="183956"/>
                  <a:pt x="2774633" y="195386"/>
                </a:cubicBezTo>
                <a:cubicBezTo>
                  <a:pt x="2767013" y="186814"/>
                  <a:pt x="2767013" y="188719"/>
                  <a:pt x="2765108" y="187766"/>
                </a:cubicBezTo>
                <a:cubicBezTo>
                  <a:pt x="2772728" y="198244"/>
                  <a:pt x="2781301" y="209674"/>
                  <a:pt x="2788921" y="217294"/>
                </a:cubicBezTo>
                <a:cubicBezTo>
                  <a:pt x="2790826" y="219199"/>
                  <a:pt x="2792731" y="221104"/>
                  <a:pt x="2793683" y="223009"/>
                </a:cubicBezTo>
                <a:cubicBezTo>
                  <a:pt x="2795588" y="224914"/>
                  <a:pt x="2796541" y="225866"/>
                  <a:pt x="2797493" y="226819"/>
                </a:cubicBezTo>
                <a:cubicBezTo>
                  <a:pt x="2799398" y="229676"/>
                  <a:pt x="2801303" y="231581"/>
                  <a:pt x="2800351" y="232534"/>
                </a:cubicBezTo>
                <a:cubicBezTo>
                  <a:pt x="2797493" y="229676"/>
                  <a:pt x="2794636" y="227771"/>
                  <a:pt x="2791778" y="224914"/>
                </a:cubicBezTo>
                <a:cubicBezTo>
                  <a:pt x="2788921" y="222056"/>
                  <a:pt x="2787016" y="219199"/>
                  <a:pt x="2784158" y="216341"/>
                </a:cubicBezTo>
                <a:cubicBezTo>
                  <a:pt x="2778443" y="209674"/>
                  <a:pt x="2771776" y="203006"/>
                  <a:pt x="2761298" y="189671"/>
                </a:cubicBezTo>
                <a:lnTo>
                  <a:pt x="2761674" y="190724"/>
                </a:lnTo>
                <a:lnTo>
                  <a:pt x="2753678" y="180146"/>
                </a:lnTo>
                <a:cubicBezTo>
                  <a:pt x="2747011" y="168716"/>
                  <a:pt x="2737486" y="155381"/>
                  <a:pt x="2732723" y="148714"/>
                </a:cubicBezTo>
                <a:cubicBezTo>
                  <a:pt x="2739867" y="160144"/>
                  <a:pt x="2745344" y="168955"/>
                  <a:pt x="2751059" y="177408"/>
                </a:cubicBezTo>
                <a:lnTo>
                  <a:pt x="2762323" y="192540"/>
                </a:lnTo>
                <a:lnTo>
                  <a:pt x="2764275" y="198006"/>
                </a:lnTo>
                <a:cubicBezTo>
                  <a:pt x="2767966" y="203721"/>
                  <a:pt x="2774157" y="211579"/>
                  <a:pt x="2782253" y="219199"/>
                </a:cubicBezTo>
                <a:cubicBezTo>
                  <a:pt x="2783206" y="221104"/>
                  <a:pt x="2767013" y="203959"/>
                  <a:pt x="2775586" y="214436"/>
                </a:cubicBezTo>
                <a:cubicBezTo>
                  <a:pt x="2774633" y="215389"/>
                  <a:pt x="2765108" y="203959"/>
                  <a:pt x="2762251" y="200149"/>
                </a:cubicBezTo>
                <a:cubicBezTo>
                  <a:pt x="2772728" y="210626"/>
                  <a:pt x="2762251" y="198244"/>
                  <a:pt x="2752726" y="186814"/>
                </a:cubicBezTo>
                <a:cubicBezTo>
                  <a:pt x="2755583" y="192529"/>
                  <a:pt x="2756536" y="196339"/>
                  <a:pt x="2768918" y="210626"/>
                </a:cubicBezTo>
                <a:cubicBezTo>
                  <a:pt x="2764156" y="206340"/>
                  <a:pt x="2763680" y="206579"/>
                  <a:pt x="2763680" y="207293"/>
                </a:cubicBezTo>
                <a:lnTo>
                  <a:pt x="2762176" y="206992"/>
                </a:lnTo>
                <a:lnTo>
                  <a:pt x="2762251" y="206816"/>
                </a:lnTo>
                <a:lnTo>
                  <a:pt x="2759774" y="204339"/>
                </a:lnTo>
                <a:lnTo>
                  <a:pt x="2753678" y="194434"/>
                </a:lnTo>
                <a:cubicBezTo>
                  <a:pt x="2751773" y="191576"/>
                  <a:pt x="2750821" y="188719"/>
                  <a:pt x="2746058" y="182051"/>
                </a:cubicBezTo>
                <a:cubicBezTo>
                  <a:pt x="2736533" y="172526"/>
                  <a:pt x="2759393" y="202054"/>
                  <a:pt x="2748916" y="190624"/>
                </a:cubicBezTo>
                <a:cubicBezTo>
                  <a:pt x="2749868" y="191576"/>
                  <a:pt x="2752726" y="195386"/>
                  <a:pt x="2755583" y="200149"/>
                </a:cubicBezTo>
                <a:lnTo>
                  <a:pt x="2759774" y="204339"/>
                </a:lnTo>
                <a:lnTo>
                  <a:pt x="2761298" y="206816"/>
                </a:lnTo>
                <a:lnTo>
                  <a:pt x="2762176" y="206992"/>
                </a:lnTo>
                <a:lnTo>
                  <a:pt x="2761179" y="209317"/>
                </a:lnTo>
                <a:cubicBezTo>
                  <a:pt x="2763203" y="212770"/>
                  <a:pt x="2767966" y="218723"/>
                  <a:pt x="2776538" y="226819"/>
                </a:cubicBezTo>
                <a:cubicBezTo>
                  <a:pt x="2778443" y="229676"/>
                  <a:pt x="2767013" y="223961"/>
                  <a:pt x="2778443" y="231581"/>
                </a:cubicBezTo>
                <a:cubicBezTo>
                  <a:pt x="2783206" y="235391"/>
                  <a:pt x="2780348" y="234439"/>
                  <a:pt x="2776538" y="231581"/>
                </a:cubicBezTo>
                <a:cubicBezTo>
                  <a:pt x="2772728" y="228724"/>
                  <a:pt x="2767013" y="223961"/>
                  <a:pt x="2765108" y="221104"/>
                </a:cubicBezTo>
                <a:cubicBezTo>
                  <a:pt x="2771776" y="229676"/>
                  <a:pt x="2772728" y="234439"/>
                  <a:pt x="2784158" y="243964"/>
                </a:cubicBezTo>
                <a:cubicBezTo>
                  <a:pt x="2783206" y="243964"/>
                  <a:pt x="2782253" y="243011"/>
                  <a:pt x="2779396" y="242059"/>
                </a:cubicBezTo>
                <a:cubicBezTo>
                  <a:pt x="2777491" y="240154"/>
                  <a:pt x="2773681" y="238249"/>
                  <a:pt x="2769871" y="234439"/>
                </a:cubicBezTo>
                <a:cubicBezTo>
                  <a:pt x="2769871" y="237296"/>
                  <a:pt x="2769871" y="238249"/>
                  <a:pt x="2777491" y="245869"/>
                </a:cubicBezTo>
                <a:cubicBezTo>
                  <a:pt x="2767013" y="237296"/>
                  <a:pt x="2765108" y="237296"/>
                  <a:pt x="2753678" y="225866"/>
                </a:cubicBezTo>
                <a:cubicBezTo>
                  <a:pt x="2756536" y="229676"/>
                  <a:pt x="2757488" y="231581"/>
                  <a:pt x="2760346" y="234439"/>
                </a:cubicBezTo>
                <a:cubicBezTo>
                  <a:pt x="2763203" y="237296"/>
                  <a:pt x="2766061" y="240154"/>
                  <a:pt x="2771776" y="244916"/>
                </a:cubicBezTo>
                <a:cubicBezTo>
                  <a:pt x="2755583" y="233486"/>
                  <a:pt x="2780348" y="254441"/>
                  <a:pt x="2776538" y="252536"/>
                </a:cubicBezTo>
                <a:cubicBezTo>
                  <a:pt x="2787016" y="259204"/>
                  <a:pt x="2796541" y="263966"/>
                  <a:pt x="2808923" y="269681"/>
                </a:cubicBezTo>
                <a:cubicBezTo>
                  <a:pt x="2812733" y="271586"/>
                  <a:pt x="2807018" y="269681"/>
                  <a:pt x="2800351" y="266824"/>
                </a:cubicBezTo>
                <a:cubicBezTo>
                  <a:pt x="2793683" y="263966"/>
                  <a:pt x="2786063" y="259204"/>
                  <a:pt x="2784158" y="259204"/>
                </a:cubicBezTo>
                <a:cubicBezTo>
                  <a:pt x="2787968" y="263014"/>
                  <a:pt x="2804161" y="270634"/>
                  <a:pt x="2807971" y="272539"/>
                </a:cubicBezTo>
                <a:cubicBezTo>
                  <a:pt x="2801303" y="271586"/>
                  <a:pt x="2786063" y="263014"/>
                  <a:pt x="2786063" y="263966"/>
                </a:cubicBezTo>
                <a:cubicBezTo>
                  <a:pt x="2798446" y="272539"/>
                  <a:pt x="2801303" y="275396"/>
                  <a:pt x="2807018" y="280159"/>
                </a:cubicBezTo>
                <a:cubicBezTo>
                  <a:pt x="2809876" y="282064"/>
                  <a:pt x="2813686" y="284921"/>
                  <a:pt x="2819401" y="286826"/>
                </a:cubicBezTo>
                <a:cubicBezTo>
                  <a:pt x="2825116" y="289684"/>
                  <a:pt x="2834641" y="291589"/>
                  <a:pt x="2847023" y="292541"/>
                </a:cubicBezTo>
                <a:cubicBezTo>
                  <a:pt x="2848928" y="293494"/>
                  <a:pt x="2847976" y="294446"/>
                  <a:pt x="2856548" y="295399"/>
                </a:cubicBezTo>
                <a:cubicBezTo>
                  <a:pt x="2852738" y="294446"/>
                  <a:pt x="2846071" y="294446"/>
                  <a:pt x="2839403" y="294446"/>
                </a:cubicBezTo>
                <a:cubicBezTo>
                  <a:pt x="2832736" y="293494"/>
                  <a:pt x="2825116" y="292541"/>
                  <a:pt x="2822258" y="291589"/>
                </a:cubicBezTo>
                <a:cubicBezTo>
                  <a:pt x="2822258" y="292541"/>
                  <a:pt x="2828926" y="294446"/>
                  <a:pt x="2842261" y="296351"/>
                </a:cubicBezTo>
                <a:cubicBezTo>
                  <a:pt x="2835593" y="297304"/>
                  <a:pt x="2823211" y="293494"/>
                  <a:pt x="2817496" y="291589"/>
                </a:cubicBezTo>
                <a:cubicBezTo>
                  <a:pt x="2800351" y="287779"/>
                  <a:pt x="2800351" y="287779"/>
                  <a:pt x="2796541" y="287779"/>
                </a:cubicBezTo>
                <a:lnTo>
                  <a:pt x="2787320" y="282246"/>
                </a:lnTo>
                <a:lnTo>
                  <a:pt x="2790112" y="283017"/>
                </a:lnTo>
                <a:cubicBezTo>
                  <a:pt x="2787969" y="281826"/>
                  <a:pt x="2783682" y="279683"/>
                  <a:pt x="2784158" y="279206"/>
                </a:cubicBezTo>
                <a:cubicBezTo>
                  <a:pt x="2784158" y="279683"/>
                  <a:pt x="2781063" y="278016"/>
                  <a:pt x="2778324" y="276587"/>
                </a:cubicBezTo>
                <a:lnTo>
                  <a:pt x="2777380" y="276283"/>
                </a:lnTo>
                <a:lnTo>
                  <a:pt x="2753678" y="262061"/>
                </a:lnTo>
                <a:cubicBezTo>
                  <a:pt x="2743201" y="253489"/>
                  <a:pt x="2734628" y="246821"/>
                  <a:pt x="2728913" y="242059"/>
                </a:cubicBezTo>
                <a:cubicBezTo>
                  <a:pt x="2727961" y="242059"/>
                  <a:pt x="2736533" y="251584"/>
                  <a:pt x="2746058" y="260156"/>
                </a:cubicBezTo>
                <a:cubicBezTo>
                  <a:pt x="2750821" y="263966"/>
                  <a:pt x="2750821" y="263014"/>
                  <a:pt x="2747011" y="259204"/>
                </a:cubicBezTo>
                <a:cubicBezTo>
                  <a:pt x="2749868" y="261109"/>
                  <a:pt x="2756536" y="266824"/>
                  <a:pt x="2761298" y="270634"/>
                </a:cubicBezTo>
                <a:cubicBezTo>
                  <a:pt x="2766061" y="274444"/>
                  <a:pt x="2768918" y="277301"/>
                  <a:pt x="2762251" y="273491"/>
                </a:cubicBezTo>
                <a:cubicBezTo>
                  <a:pt x="2778443" y="283969"/>
                  <a:pt x="2779396" y="284921"/>
                  <a:pt x="2794636" y="292541"/>
                </a:cubicBezTo>
                <a:cubicBezTo>
                  <a:pt x="2793683" y="293494"/>
                  <a:pt x="2783206" y="287779"/>
                  <a:pt x="2766061" y="277301"/>
                </a:cubicBezTo>
                <a:cubicBezTo>
                  <a:pt x="2791778" y="293494"/>
                  <a:pt x="2762251" y="277301"/>
                  <a:pt x="2751773" y="269681"/>
                </a:cubicBezTo>
                <a:cubicBezTo>
                  <a:pt x="2751773" y="270634"/>
                  <a:pt x="2755822" y="273968"/>
                  <a:pt x="2758203" y="276111"/>
                </a:cubicBezTo>
                <a:lnTo>
                  <a:pt x="2756404" y="275751"/>
                </a:lnTo>
                <a:lnTo>
                  <a:pt x="2736533" y="261109"/>
                </a:lnTo>
                <a:cubicBezTo>
                  <a:pt x="2727008" y="252536"/>
                  <a:pt x="2719388" y="243964"/>
                  <a:pt x="2709863" y="232534"/>
                </a:cubicBezTo>
                <a:cubicBezTo>
                  <a:pt x="2713673" y="238249"/>
                  <a:pt x="2719388" y="245869"/>
                  <a:pt x="2706053" y="229676"/>
                </a:cubicBezTo>
                <a:cubicBezTo>
                  <a:pt x="2705101" y="228724"/>
                  <a:pt x="2699386" y="223961"/>
                  <a:pt x="2707958" y="234439"/>
                </a:cubicBezTo>
                <a:cubicBezTo>
                  <a:pt x="2705101" y="232534"/>
                  <a:pt x="2700338" y="226819"/>
                  <a:pt x="2695576" y="219199"/>
                </a:cubicBezTo>
                <a:cubicBezTo>
                  <a:pt x="2697481" y="223961"/>
                  <a:pt x="2708911" y="236344"/>
                  <a:pt x="2706053" y="236344"/>
                </a:cubicBezTo>
                <a:cubicBezTo>
                  <a:pt x="2692718" y="220151"/>
                  <a:pt x="2687956" y="211579"/>
                  <a:pt x="2682241" y="203959"/>
                </a:cubicBezTo>
                <a:cubicBezTo>
                  <a:pt x="2677478" y="195386"/>
                  <a:pt x="2671763" y="186814"/>
                  <a:pt x="2660333" y="171574"/>
                </a:cubicBezTo>
                <a:cubicBezTo>
                  <a:pt x="2660333" y="169669"/>
                  <a:pt x="2667953" y="182051"/>
                  <a:pt x="2668906" y="182051"/>
                </a:cubicBezTo>
                <a:cubicBezTo>
                  <a:pt x="2653666" y="160144"/>
                  <a:pt x="2642236" y="146809"/>
                  <a:pt x="2629853" y="134426"/>
                </a:cubicBezTo>
                <a:cubicBezTo>
                  <a:pt x="2617471" y="122044"/>
                  <a:pt x="2605088" y="110614"/>
                  <a:pt x="2586991" y="102041"/>
                </a:cubicBezTo>
                <a:cubicBezTo>
                  <a:pt x="2589848" y="102041"/>
                  <a:pt x="2583181" y="98231"/>
                  <a:pt x="2575561" y="96326"/>
                </a:cubicBezTo>
                <a:cubicBezTo>
                  <a:pt x="2573656" y="95374"/>
                  <a:pt x="2571751" y="95374"/>
                  <a:pt x="2570798" y="94421"/>
                </a:cubicBezTo>
                <a:cubicBezTo>
                  <a:pt x="2568893" y="94421"/>
                  <a:pt x="2567941" y="94421"/>
                  <a:pt x="2566036" y="93469"/>
                </a:cubicBezTo>
                <a:cubicBezTo>
                  <a:pt x="2563178" y="93469"/>
                  <a:pt x="2562226" y="93469"/>
                  <a:pt x="2564131" y="94421"/>
                </a:cubicBezTo>
                <a:cubicBezTo>
                  <a:pt x="2553653" y="91564"/>
                  <a:pt x="2545081" y="91564"/>
                  <a:pt x="2539366" y="91564"/>
                </a:cubicBezTo>
                <a:cubicBezTo>
                  <a:pt x="2536508" y="91564"/>
                  <a:pt x="2533651" y="91564"/>
                  <a:pt x="2531746" y="91564"/>
                </a:cubicBezTo>
                <a:cubicBezTo>
                  <a:pt x="2529841" y="91564"/>
                  <a:pt x="2527936" y="92516"/>
                  <a:pt x="2525078" y="92516"/>
                </a:cubicBezTo>
                <a:cubicBezTo>
                  <a:pt x="2523173" y="92516"/>
                  <a:pt x="2521268" y="93469"/>
                  <a:pt x="2518411" y="93469"/>
                </a:cubicBezTo>
                <a:cubicBezTo>
                  <a:pt x="2516506" y="94421"/>
                  <a:pt x="2513648" y="94421"/>
                  <a:pt x="2510791" y="95374"/>
                </a:cubicBezTo>
                <a:cubicBezTo>
                  <a:pt x="2505076" y="97279"/>
                  <a:pt x="2497456" y="101089"/>
                  <a:pt x="2486978" y="107756"/>
                </a:cubicBezTo>
                <a:cubicBezTo>
                  <a:pt x="2492693" y="104899"/>
                  <a:pt x="2501266" y="100136"/>
                  <a:pt x="2514601" y="96326"/>
                </a:cubicBezTo>
                <a:cubicBezTo>
                  <a:pt x="2512696" y="97279"/>
                  <a:pt x="2509838" y="99184"/>
                  <a:pt x="2506028" y="100136"/>
                </a:cubicBezTo>
                <a:cubicBezTo>
                  <a:pt x="2502218" y="102041"/>
                  <a:pt x="2498408" y="103946"/>
                  <a:pt x="2493646" y="106804"/>
                </a:cubicBezTo>
                <a:cubicBezTo>
                  <a:pt x="2485073" y="112519"/>
                  <a:pt x="2474596" y="120139"/>
                  <a:pt x="2465071" y="130616"/>
                </a:cubicBezTo>
                <a:cubicBezTo>
                  <a:pt x="2468881" y="125854"/>
                  <a:pt x="2468881" y="124901"/>
                  <a:pt x="2467928" y="126806"/>
                </a:cubicBezTo>
                <a:cubicBezTo>
                  <a:pt x="2466023" y="128711"/>
                  <a:pt x="2462213" y="132521"/>
                  <a:pt x="2457451" y="138236"/>
                </a:cubicBezTo>
                <a:cubicBezTo>
                  <a:pt x="2457451" y="138236"/>
                  <a:pt x="2460308" y="135379"/>
                  <a:pt x="2463166" y="132521"/>
                </a:cubicBezTo>
                <a:cubicBezTo>
                  <a:pt x="2447926" y="149666"/>
                  <a:pt x="2433638" y="170621"/>
                  <a:pt x="2417446" y="194434"/>
                </a:cubicBezTo>
                <a:cubicBezTo>
                  <a:pt x="2400301" y="218246"/>
                  <a:pt x="2382203" y="244916"/>
                  <a:pt x="2354581" y="269681"/>
                </a:cubicBezTo>
                <a:cubicBezTo>
                  <a:pt x="2341246" y="282064"/>
                  <a:pt x="2325053" y="293494"/>
                  <a:pt x="2306003" y="303019"/>
                </a:cubicBezTo>
                <a:cubicBezTo>
                  <a:pt x="2287906" y="311591"/>
                  <a:pt x="2266951" y="318259"/>
                  <a:pt x="2246948" y="320164"/>
                </a:cubicBezTo>
                <a:cubicBezTo>
                  <a:pt x="2226946" y="322069"/>
                  <a:pt x="2206943" y="322069"/>
                  <a:pt x="2186941" y="318259"/>
                </a:cubicBezTo>
                <a:cubicBezTo>
                  <a:pt x="2166938" y="314449"/>
                  <a:pt x="2145983" y="305876"/>
                  <a:pt x="2128838" y="295399"/>
                </a:cubicBezTo>
                <a:cubicBezTo>
                  <a:pt x="2127886" y="294446"/>
                  <a:pt x="2134553" y="297304"/>
                  <a:pt x="2134553" y="297304"/>
                </a:cubicBezTo>
                <a:cubicBezTo>
                  <a:pt x="2119313" y="288731"/>
                  <a:pt x="2106931" y="278254"/>
                  <a:pt x="2098358" y="270634"/>
                </a:cubicBezTo>
                <a:cubicBezTo>
                  <a:pt x="2089786" y="263014"/>
                  <a:pt x="2084071" y="256346"/>
                  <a:pt x="2081213" y="253489"/>
                </a:cubicBezTo>
                <a:cubicBezTo>
                  <a:pt x="2078356" y="250631"/>
                  <a:pt x="2078356" y="251584"/>
                  <a:pt x="2083118" y="256346"/>
                </a:cubicBezTo>
                <a:cubicBezTo>
                  <a:pt x="2087881" y="261109"/>
                  <a:pt x="2096453" y="271586"/>
                  <a:pt x="2114551" y="284921"/>
                </a:cubicBezTo>
                <a:cubicBezTo>
                  <a:pt x="2113598" y="284921"/>
                  <a:pt x="2100263" y="275396"/>
                  <a:pt x="2087881" y="263014"/>
                </a:cubicBezTo>
                <a:cubicBezTo>
                  <a:pt x="2075498" y="250631"/>
                  <a:pt x="2064068" y="236344"/>
                  <a:pt x="2057401" y="228724"/>
                </a:cubicBezTo>
                <a:cubicBezTo>
                  <a:pt x="2068831" y="242059"/>
                  <a:pt x="2057401" y="226819"/>
                  <a:pt x="2052638" y="219199"/>
                </a:cubicBezTo>
                <a:cubicBezTo>
                  <a:pt x="2043113" y="209674"/>
                  <a:pt x="2030731" y="189671"/>
                  <a:pt x="2014538" y="167764"/>
                </a:cubicBezTo>
                <a:cubicBezTo>
                  <a:pt x="2019301" y="172526"/>
                  <a:pt x="2024063" y="181099"/>
                  <a:pt x="2030731" y="188719"/>
                </a:cubicBezTo>
                <a:cubicBezTo>
                  <a:pt x="2026921" y="181099"/>
                  <a:pt x="2010728" y="160144"/>
                  <a:pt x="2005966" y="153476"/>
                </a:cubicBezTo>
                <a:cubicBezTo>
                  <a:pt x="2005966" y="154429"/>
                  <a:pt x="2009776" y="160144"/>
                  <a:pt x="2012633" y="163954"/>
                </a:cubicBezTo>
                <a:cubicBezTo>
                  <a:pt x="2011681" y="163954"/>
                  <a:pt x="2002156" y="149666"/>
                  <a:pt x="1997393" y="144904"/>
                </a:cubicBezTo>
                <a:cubicBezTo>
                  <a:pt x="1998346" y="144904"/>
                  <a:pt x="2000251" y="147761"/>
                  <a:pt x="2000251" y="147761"/>
                </a:cubicBezTo>
                <a:cubicBezTo>
                  <a:pt x="1986916" y="130616"/>
                  <a:pt x="1976438" y="121091"/>
                  <a:pt x="1966913" y="113471"/>
                </a:cubicBezTo>
                <a:cubicBezTo>
                  <a:pt x="1957388" y="105851"/>
                  <a:pt x="1947863" y="101089"/>
                  <a:pt x="1934528" y="96326"/>
                </a:cubicBezTo>
                <a:cubicBezTo>
                  <a:pt x="1929766" y="95374"/>
                  <a:pt x="1935481" y="97279"/>
                  <a:pt x="1934528" y="97279"/>
                </a:cubicBezTo>
                <a:lnTo>
                  <a:pt x="1924342" y="95096"/>
                </a:lnTo>
                <a:lnTo>
                  <a:pt x="1929766" y="95374"/>
                </a:lnTo>
                <a:lnTo>
                  <a:pt x="1923330" y="94879"/>
                </a:lnTo>
                <a:lnTo>
                  <a:pt x="1921193" y="94421"/>
                </a:lnTo>
                <a:cubicBezTo>
                  <a:pt x="1917383" y="94421"/>
                  <a:pt x="1913573" y="94421"/>
                  <a:pt x="1905001" y="93469"/>
                </a:cubicBezTo>
                <a:lnTo>
                  <a:pt x="1923330" y="94879"/>
                </a:lnTo>
                <a:lnTo>
                  <a:pt x="1924342" y="95096"/>
                </a:lnTo>
                <a:lnTo>
                  <a:pt x="1892618" y="93469"/>
                </a:lnTo>
                <a:lnTo>
                  <a:pt x="1885001" y="96088"/>
                </a:lnTo>
                <a:lnTo>
                  <a:pt x="1886903" y="95374"/>
                </a:lnTo>
                <a:cubicBezTo>
                  <a:pt x="1884046" y="96326"/>
                  <a:pt x="1878331" y="97279"/>
                  <a:pt x="1873568" y="99184"/>
                </a:cubicBezTo>
                <a:cubicBezTo>
                  <a:pt x="1868806" y="101089"/>
                  <a:pt x="1864043" y="102994"/>
                  <a:pt x="1862138" y="103946"/>
                </a:cubicBezTo>
                <a:lnTo>
                  <a:pt x="1885001" y="96088"/>
                </a:lnTo>
                <a:lnTo>
                  <a:pt x="1864043" y="103946"/>
                </a:lnTo>
                <a:cubicBezTo>
                  <a:pt x="1855471" y="108709"/>
                  <a:pt x="1845946" y="115376"/>
                  <a:pt x="1839278" y="122044"/>
                </a:cubicBezTo>
                <a:cubicBezTo>
                  <a:pt x="1844041" y="116329"/>
                  <a:pt x="1841183" y="119186"/>
                  <a:pt x="1835468" y="123949"/>
                </a:cubicBezTo>
                <a:cubicBezTo>
                  <a:pt x="1830706" y="128711"/>
                  <a:pt x="1824038" y="137284"/>
                  <a:pt x="1823086" y="137284"/>
                </a:cubicBezTo>
                <a:cubicBezTo>
                  <a:pt x="1817371" y="143951"/>
                  <a:pt x="1826896" y="134426"/>
                  <a:pt x="1821181" y="141094"/>
                </a:cubicBezTo>
                <a:cubicBezTo>
                  <a:pt x="1810703" y="153476"/>
                  <a:pt x="1803083" y="163954"/>
                  <a:pt x="1795463" y="176336"/>
                </a:cubicBezTo>
                <a:cubicBezTo>
                  <a:pt x="1787843" y="187766"/>
                  <a:pt x="1779271" y="200149"/>
                  <a:pt x="1767841" y="215389"/>
                </a:cubicBezTo>
                <a:cubicBezTo>
                  <a:pt x="1773556" y="205864"/>
                  <a:pt x="1780223" y="197291"/>
                  <a:pt x="1785938" y="188719"/>
                </a:cubicBezTo>
                <a:cubicBezTo>
                  <a:pt x="1778318" y="198244"/>
                  <a:pt x="1773556" y="205864"/>
                  <a:pt x="1766888" y="216341"/>
                </a:cubicBezTo>
                <a:lnTo>
                  <a:pt x="1760663" y="224122"/>
                </a:lnTo>
                <a:lnTo>
                  <a:pt x="1771651" y="208721"/>
                </a:lnTo>
                <a:cubicBezTo>
                  <a:pt x="1757363" y="226819"/>
                  <a:pt x="1746886" y="241106"/>
                  <a:pt x="1738313" y="251584"/>
                </a:cubicBezTo>
                <a:lnTo>
                  <a:pt x="1747155" y="241008"/>
                </a:lnTo>
                <a:lnTo>
                  <a:pt x="1737341" y="253276"/>
                </a:lnTo>
                <a:lnTo>
                  <a:pt x="1706354" y="283574"/>
                </a:lnTo>
                <a:lnTo>
                  <a:pt x="1695079" y="290420"/>
                </a:lnTo>
                <a:lnTo>
                  <a:pt x="1654920" y="312730"/>
                </a:lnTo>
                <a:lnTo>
                  <a:pt x="1628789" y="318359"/>
                </a:lnTo>
                <a:lnTo>
                  <a:pt x="1615591" y="320951"/>
                </a:lnTo>
                <a:lnTo>
                  <a:pt x="1586646" y="322970"/>
                </a:lnTo>
                <a:lnTo>
                  <a:pt x="1553286" y="320499"/>
                </a:lnTo>
                <a:lnTo>
                  <a:pt x="1548353" y="320014"/>
                </a:lnTo>
                <a:lnTo>
                  <a:pt x="1514075" y="307541"/>
                </a:lnTo>
                <a:lnTo>
                  <a:pt x="1513517" y="307292"/>
                </a:lnTo>
                <a:lnTo>
                  <a:pt x="1484619" y="291368"/>
                </a:lnTo>
                <a:lnTo>
                  <a:pt x="1482638" y="289914"/>
                </a:lnTo>
                <a:lnTo>
                  <a:pt x="1465581" y="276984"/>
                </a:lnTo>
                <a:lnTo>
                  <a:pt x="1449611" y="262423"/>
                </a:lnTo>
                <a:lnTo>
                  <a:pt x="1392932" y="193598"/>
                </a:lnTo>
                <a:lnTo>
                  <a:pt x="1369577" y="158834"/>
                </a:lnTo>
                <a:cubicBezTo>
                  <a:pt x="1360885" y="146809"/>
                  <a:pt x="1352075" y="135855"/>
                  <a:pt x="1343026" y="126806"/>
                </a:cubicBezTo>
                <a:cubicBezTo>
                  <a:pt x="1323976" y="107756"/>
                  <a:pt x="1305878" y="98231"/>
                  <a:pt x="1283018" y="96326"/>
                </a:cubicBezTo>
                <a:cubicBezTo>
                  <a:pt x="1271588" y="95374"/>
                  <a:pt x="1259206" y="96326"/>
                  <a:pt x="1248728" y="99184"/>
                </a:cubicBezTo>
                <a:cubicBezTo>
                  <a:pt x="1238251" y="102041"/>
                  <a:pt x="1228726" y="106804"/>
                  <a:pt x="1218248" y="114424"/>
                </a:cubicBezTo>
                <a:lnTo>
                  <a:pt x="1205223" y="127343"/>
                </a:lnTo>
                <a:lnTo>
                  <a:pt x="1200151" y="131569"/>
                </a:lnTo>
                <a:lnTo>
                  <a:pt x="1195614" y="136873"/>
                </a:lnTo>
                <a:lnTo>
                  <a:pt x="1189197" y="143237"/>
                </a:lnTo>
                <a:cubicBezTo>
                  <a:pt x="1179672" y="154905"/>
                  <a:pt x="1170147" y="168240"/>
                  <a:pt x="1160146" y="182051"/>
                </a:cubicBezTo>
                <a:cubicBezTo>
                  <a:pt x="1163003" y="179194"/>
                  <a:pt x="1166813" y="173479"/>
                  <a:pt x="1173481" y="164906"/>
                </a:cubicBezTo>
                <a:cubicBezTo>
                  <a:pt x="1159193" y="186814"/>
                  <a:pt x="1142048" y="210626"/>
                  <a:pt x="1122046" y="235391"/>
                </a:cubicBezTo>
                <a:cubicBezTo>
                  <a:pt x="1117283" y="240154"/>
                  <a:pt x="1112521" y="245869"/>
                  <a:pt x="1119188" y="240154"/>
                </a:cubicBezTo>
                <a:lnTo>
                  <a:pt x="1073067" y="283930"/>
                </a:lnTo>
                <a:lnTo>
                  <a:pt x="1052157" y="299447"/>
                </a:lnTo>
                <a:cubicBezTo>
                  <a:pt x="1039417" y="306829"/>
                  <a:pt x="1025367" y="313020"/>
                  <a:pt x="1010603" y="317306"/>
                </a:cubicBezTo>
                <a:cubicBezTo>
                  <a:pt x="996316" y="321116"/>
                  <a:pt x="981076" y="323974"/>
                  <a:pt x="965836" y="324926"/>
                </a:cubicBezTo>
                <a:lnTo>
                  <a:pt x="954406" y="324926"/>
                </a:lnTo>
                <a:lnTo>
                  <a:pt x="942976" y="324926"/>
                </a:lnTo>
                <a:cubicBezTo>
                  <a:pt x="935356" y="324926"/>
                  <a:pt x="927736" y="323974"/>
                  <a:pt x="920116" y="322069"/>
                </a:cubicBezTo>
                <a:cubicBezTo>
                  <a:pt x="889636" y="317306"/>
                  <a:pt x="859156" y="303019"/>
                  <a:pt x="836296" y="284921"/>
                </a:cubicBezTo>
                <a:cubicBezTo>
                  <a:pt x="812483" y="266824"/>
                  <a:pt x="795338" y="245869"/>
                  <a:pt x="780098" y="225866"/>
                </a:cubicBezTo>
                <a:cubicBezTo>
                  <a:pt x="764858" y="205864"/>
                  <a:pt x="752476" y="186814"/>
                  <a:pt x="740093" y="169669"/>
                </a:cubicBezTo>
                <a:cubicBezTo>
                  <a:pt x="727711" y="152524"/>
                  <a:pt x="716281" y="138236"/>
                  <a:pt x="704851" y="125854"/>
                </a:cubicBezTo>
                <a:cubicBezTo>
                  <a:pt x="692945" y="114424"/>
                  <a:pt x="681991" y="106804"/>
                  <a:pt x="670799" y="101923"/>
                </a:cubicBezTo>
                <a:lnTo>
                  <a:pt x="640131" y="95439"/>
                </a:lnTo>
                <a:lnTo>
                  <a:pt x="641033" y="95374"/>
                </a:lnTo>
                <a:cubicBezTo>
                  <a:pt x="639128" y="95374"/>
                  <a:pt x="635318" y="94421"/>
                  <a:pt x="635318" y="94421"/>
                </a:cubicBezTo>
                <a:lnTo>
                  <a:pt x="640131" y="95439"/>
                </a:lnTo>
                <a:lnTo>
                  <a:pt x="614363" y="97279"/>
                </a:lnTo>
                <a:cubicBezTo>
                  <a:pt x="605791" y="99184"/>
                  <a:pt x="596266" y="102041"/>
                  <a:pt x="587693" y="107756"/>
                </a:cubicBezTo>
                <a:cubicBezTo>
                  <a:pt x="569596" y="118234"/>
                  <a:pt x="549593" y="141094"/>
                  <a:pt x="529591" y="168716"/>
                </a:cubicBezTo>
                <a:cubicBezTo>
                  <a:pt x="509588" y="196339"/>
                  <a:pt x="488633" y="227771"/>
                  <a:pt x="461011" y="255394"/>
                </a:cubicBezTo>
                <a:cubicBezTo>
                  <a:pt x="447676" y="269681"/>
                  <a:pt x="431483" y="282064"/>
                  <a:pt x="415291" y="292541"/>
                </a:cubicBezTo>
                <a:cubicBezTo>
                  <a:pt x="399098" y="303019"/>
                  <a:pt x="381001" y="309686"/>
                  <a:pt x="364808" y="313496"/>
                </a:cubicBezTo>
                <a:cubicBezTo>
                  <a:pt x="356236" y="315401"/>
                  <a:pt x="350521" y="317306"/>
                  <a:pt x="345758" y="318259"/>
                </a:cubicBezTo>
                <a:lnTo>
                  <a:pt x="334552" y="319578"/>
                </a:lnTo>
                <a:lnTo>
                  <a:pt x="347663" y="317306"/>
                </a:lnTo>
                <a:cubicBezTo>
                  <a:pt x="343853" y="318259"/>
                  <a:pt x="337186" y="319211"/>
                  <a:pt x="330518" y="319211"/>
                </a:cubicBezTo>
                <a:cubicBezTo>
                  <a:pt x="323851" y="319211"/>
                  <a:pt x="316231" y="319211"/>
                  <a:pt x="309563" y="319211"/>
                </a:cubicBezTo>
                <a:lnTo>
                  <a:pt x="304160" y="319211"/>
                </a:lnTo>
                <a:lnTo>
                  <a:pt x="296078" y="318717"/>
                </a:lnTo>
                <a:lnTo>
                  <a:pt x="292418" y="318259"/>
                </a:lnTo>
                <a:cubicBezTo>
                  <a:pt x="288608" y="318259"/>
                  <a:pt x="286703" y="317306"/>
                  <a:pt x="288608" y="318259"/>
                </a:cubicBezTo>
                <a:lnTo>
                  <a:pt x="296078" y="318717"/>
                </a:lnTo>
                <a:lnTo>
                  <a:pt x="300038" y="319211"/>
                </a:lnTo>
                <a:lnTo>
                  <a:pt x="304160" y="319211"/>
                </a:lnTo>
                <a:lnTo>
                  <a:pt x="328180" y="320682"/>
                </a:lnTo>
                <a:lnTo>
                  <a:pt x="317422" y="322545"/>
                </a:lnTo>
                <a:cubicBezTo>
                  <a:pt x="307182" y="322784"/>
                  <a:pt x="296705" y="321593"/>
                  <a:pt x="285751" y="319211"/>
                </a:cubicBezTo>
                <a:cubicBezTo>
                  <a:pt x="263843" y="315401"/>
                  <a:pt x="242888" y="306829"/>
                  <a:pt x="223838" y="294446"/>
                </a:cubicBezTo>
                <a:cubicBezTo>
                  <a:pt x="204788" y="283016"/>
                  <a:pt x="188596" y="267776"/>
                  <a:pt x="175261" y="253489"/>
                </a:cubicBezTo>
                <a:cubicBezTo>
                  <a:pt x="161926" y="238249"/>
                  <a:pt x="150496" y="223961"/>
                  <a:pt x="139066" y="208721"/>
                </a:cubicBezTo>
                <a:cubicBezTo>
                  <a:pt x="147638" y="219199"/>
                  <a:pt x="142876" y="212531"/>
                  <a:pt x="135256" y="201101"/>
                </a:cubicBezTo>
                <a:cubicBezTo>
                  <a:pt x="127636" y="190624"/>
                  <a:pt x="117158" y="175384"/>
                  <a:pt x="111443" y="166811"/>
                </a:cubicBezTo>
                <a:cubicBezTo>
                  <a:pt x="110491" y="164906"/>
                  <a:pt x="115253" y="171574"/>
                  <a:pt x="121921" y="181099"/>
                </a:cubicBezTo>
                <a:cubicBezTo>
                  <a:pt x="128588" y="189671"/>
                  <a:pt x="136208" y="201101"/>
                  <a:pt x="138113" y="203006"/>
                </a:cubicBezTo>
                <a:cubicBezTo>
                  <a:pt x="134303" y="196339"/>
                  <a:pt x="122873" y="179194"/>
                  <a:pt x="112396" y="163954"/>
                </a:cubicBezTo>
                <a:cubicBezTo>
                  <a:pt x="100966" y="148714"/>
                  <a:pt x="90488" y="135379"/>
                  <a:pt x="84773" y="131569"/>
                </a:cubicBezTo>
                <a:cubicBezTo>
                  <a:pt x="84773" y="131569"/>
                  <a:pt x="81916" y="127759"/>
                  <a:pt x="80011" y="125854"/>
                </a:cubicBezTo>
                <a:cubicBezTo>
                  <a:pt x="80011" y="124901"/>
                  <a:pt x="89536" y="135379"/>
                  <a:pt x="93346" y="140141"/>
                </a:cubicBezTo>
                <a:cubicBezTo>
                  <a:pt x="94298" y="140141"/>
                  <a:pt x="84773" y="129664"/>
                  <a:pt x="80963" y="125854"/>
                </a:cubicBezTo>
                <a:cubicBezTo>
                  <a:pt x="95251" y="139189"/>
                  <a:pt x="76201" y="116329"/>
                  <a:pt x="63818" y="107756"/>
                </a:cubicBezTo>
                <a:cubicBezTo>
                  <a:pt x="61913" y="106804"/>
                  <a:pt x="69533" y="111566"/>
                  <a:pt x="75248" y="116329"/>
                </a:cubicBezTo>
                <a:cubicBezTo>
                  <a:pt x="80963" y="121091"/>
                  <a:pt x="84773" y="123949"/>
                  <a:pt x="76201" y="114424"/>
                </a:cubicBezTo>
                <a:cubicBezTo>
                  <a:pt x="84773" y="121091"/>
                  <a:pt x="93346" y="129664"/>
                  <a:pt x="97156" y="131569"/>
                </a:cubicBezTo>
                <a:cubicBezTo>
                  <a:pt x="95251" y="126806"/>
                  <a:pt x="84773" y="114424"/>
                  <a:pt x="90488" y="116329"/>
                </a:cubicBezTo>
                <a:cubicBezTo>
                  <a:pt x="84773" y="109661"/>
                  <a:pt x="66676" y="94421"/>
                  <a:pt x="51436" y="87754"/>
                </a:cubicBezTo>
                <a:cubicBezTo>
                  <a:pt x="54293" y="88706"/>
                  <a:pt x="62866" y="92516"/>
                  <a:pt x="67628" y="96326"/>
                </a:cubicBezTo>
                <a:cubicBezTo>
                  <a:pt x="64771" y="92516"/>
                  <a:pt x="59056" y="88706"/>
                  <a:pt x="55246" y="85849"/>
                </a:cubicBezTo>
                <a:cubicBezTo>
                  <a:pt x="52388" y="83944"/>
                  <a:pt x="51436" y="82039"/>
                  <a:pt x="57151" y="83944"/>
                </a:cubicBezTo>
                <a:lnTo>
                  <a:pt x="53465" y="81487"/>
                </a:lnTo>
                <a:lnTo>
                  <a:pt x="68581" y="88706"/>
                </a:lnTo>
                <a:cubicBezTo>
                  <a:pt x="66676" y="85849"/>
                  <a:pt x="55246" y="77276"/>
                  <a:pt x="38101" y="72514"/>
                </a:cubicBezTo>
                <a:lnTo>
                  <a:pt x="42332" y="73360"/>
                </a:lnTo>
                <a:lnTo>
                  <a:pt x="43316" y="73668"/>
                </a:lnTo>
                <a:lnTo>
                  <a:pt x="60008" y="81086"/>
                </a:lnTo>
                <a:cubicBezTo>
                  <a:pt x="57151" y="79181"/>
                  <a:pt x="52388" y="76324"/>
                  <a:pt x="45721" y="74419"/>
                </a:cubicBezTo>
                <a:lnTo>
                  <a:pt x="43316" y="73668"/>
                </a:lnTo>
                <a:lnTo>
                  <a:pt x="42863" y="73466"/>
                </a:lnTo>
                <a:lnTo>
                  <a:pt x="42332" y="73360"/>
                </a:lnTo>
                <a:lnTo>
                  <a:pt x="30481" y="69656"/>
                </a:lnTo>
                <a:cubicBezTo>
                  <a:pt x="32386" y="68704"/>
                  <a:pt x="49531" y="74419"/>
                  <a:pt x="56198" y="78229"/>
                </a:cubicBezTo>
                <a:cubicBezTo>
                  <a:pt x="61913" y="80134"/>
                  <a:pt x="75248" y="85849"/>
                  <a:pt x="57151" y="76324"/>
                </a:cubicBezTo>
                <a:cubicBezTo>
                  <a:pt x="58103" y="75371"/>
                  <a:pt x="69533" y="82039"/>
                  <a:pt x="68581" y="81086"/>
                </a:cubicBezTo>
                <a:cubicBezTo>
                  <a:pt x="53341" y="71561"/>
                  <a:pt x="80011" y="85849"/>
                  <a:pt x="58103" y="73466"/>
                </a:cubicBezTo>
                <a:cubicBezTo>
                  <a:pt x="60008" y="73466"/>
                  <a:pt x="67628" y="78229"/>
                  <a:pt x="72391" y="81086"/>
                </a:cubicBezTo>
                <a:lnTo>
                  <a:pt x="64390" y="73974"/>
                </a:lnTo>
                <a:lnTo>
                  <a:pt x="71438" y="76324"/>
                </a:lnTo>
                <a:cubicBezTo>
                  <a:pt x="84773" y="84896"/>
                  <a:pt x="71438" y="74419"/>
                  <a:pt x="83821" y="81086"/>
                </a:cubicBezTo>
                <a:cubicBezTo>
                  <a:pt x="81916" y="80134"/>
                  <a:pt x="77153" y="78229"/>
                  <a:pt x="72391" y="74419"/>
                </a:cubicBezTo>
                <a:cubicBezTo>
                  <a:pt x="76201" y="76324"/>
                  <a:pt x="79058" y="77276"/>
                  <a:pt x="84773" y="80134"/>
                </a:cubicBezTo>
                <a:lnTo>
                  <a:pt x="80153" y="76813"/>
                </a:lnTo>
                <a:lnTo>
                  <a:pt x="80963" y="77276"/>
                </a:lnTo>
                <a:lnTo>
                  <a:pt x="78672" y="75749"/>
                </a:lnTo>
                <a:lnTo>
                  <a:pt x="73343" y="71919"/>
                </a:lnTo>
                <a:lnTo>
                  <a:pt x="71292" y="70829"/>
                </a:lnTo>
                <a:lnTo>
                  <a:pt x="63818" y="65846"/>
                </a:lnTo>
                <a:cubicBezTo>
                  <a:pt x="60961" y="63941"/>
                  <a:pt x="57151" y="62036"/>
                  <a:pt x="53341" y="60131"/>
                </a:cubicBezTo>
                <a:cubicBezTo>
                  <a:pt x="58103" y="62036"/>
                  <a:pt x="62866" y="63941"/>
                  <a:pt x="67628" y="66799"/>
                </a:cubicBezTo>
                <a:cubicBezTo>
                  <a:pt x="77153" y="72514"/>
                  <a:pt x="86678" y="79181"/>
                  <a:pt x="92393" y="83944"/>
                </a:cubicBezTo>
                <a:cubicBezTo>
                  <a:pt x="105728" y="94421"/>
                  <a:pt x="101918" y="89659"/>
                  <a:pt x="108586" y="92516"/>
                </a:cubicBezTo>
                <a:cubicBezTo>
                  <a:pt x="104776" y="87754"/>
                  <a:pt x="97156" y="81086"/>
                  <a:pt x="88583" y="74419"/>
                </a:cubicBezTo>
                <a:cubicBezTo>
                  <a:pt x="84773" y="72514"/>
                  <a:pt x="80963" y="69656"/>
                  <a:pt x="77153" y="67751"/>
                </a:cubicBezTo>
                <a:cubicBezTo>
                  <a:pt x="73343" y="65846"/>
                  <a:pt x="70486" y="63941"/>
                  <a:pt x="68581" y="62989"/>
                </a:cubicBezTo>
                <a:cubicBezTo>
                  <a:pt x="68581" y="62036"/>
                  <a:pt x="63818" y="60131"/>
                  <a:pt x="59056" y="58226"/>
                </a:cubicBezTo>
                <a:cubicBezTo>
                  <a:pt x="54293" y="55369"/>
                  <a:pt x="49531" y="54416"/>
                  <a:pt x="47626" y="53464"/>
                </a:cubicBezTo>
                <a:cubicBezTo>
                  <a:pt x="58103" y="57274"/>
                  <a:pt x="72391" y="62989"/>
                  <a:pt x="80963" y="66799"/>
                </a:cubicBezTo>
                <a:cubicBezTo>
                  <a:pt x="89536" y="70609"/>
                  <a:pt x="94298" y="70609"/>
                  <a:pt x="84773" y="62036"/>
                </a:cubicBezTo>
                <a:cubicBezTo>
                  <a:pt x="81916" y="59179"/>
                  <a:pt x="75248" y="55369"/>
                  <a:pt x="68581" y="52511"/>
                </a:cubicBezTo>
                <a:cubicBezTo>
                  <a:pt x="65723" y="50606"/>
                  <a:pt x="61913" y="48701"/>
                  <a:pt x="59056" y="47749"/>
                </a:cubicBezTo>
                <a:cubicBezTo>
                  <a:pt x="56198" y="46796"/>
                  <a:pt x="53341" y="45844"/>
                  <a:pt x="50483" y="44891"/>
                </a:cubicBezTo>
                <a:cubicBezTo>
                  <a:pt x="49531" y="43939"/>
                  <a:pt x="57151" y="45844"/>
                  <a:pt x="65723" y="49654"/>
                </a:cubicBezTo>
                <a:cubicBezTo>
                  <a:pt x="69533" y="51559"/>
                  <a:pt x="74296" y="53464"/>
                  <a:pt x="78106" y="56321"/>
                </a:cubicBezTo>
                <a:cubicBezTo>
                  <a:pt x="81916" y="58226"/>
                  <a:pt x="84773" y="60131"/>
                  <a:pt x="86678" y="61084"/>
                </a:cubicBezTo>
                <a:cubicBezTo>
                  <a:pt x="90488" y="61084"/>
                  <a:pt x="68581" y="44891"/>
                  <a:pt x="41911" y="38224"/>
                </a:cubicBezTo>
                <a:cubicBezTo>
                  <a:pt x="42863" y="38224"/>
                  <a:pt x="55246" y="41081"/>
                  <a:pt x="66676" y="45844"/>
                </a:cubicBezTo>
                <a:lnTo>
                  <a:pt x="48261" y="38171"/>
                </a:lnTo>
                <a:lnTo>
                  <a:pt x="60008" y="40129"/>
                </a:lnTo>
                <a:cubicBezTo>
                  <a:pt x="78106" y="47749"/>
                  <a:pt x="91441" y="55369"/>
                  <a:pt x="91441" y="53464"/>
                </a:cubicBezTo>
                <a:cubicBezTo>
                  <a:pt x="82868" y="47749"/>
                  <a:pt x="96203" y="56321"/>
                  <a:pt x="95251" y="56321"/>
                </a:cubicBezTo>
                <a:cubicBezTo>
                  <a:pt x="107633" y="64894"/>
                  <a:pt x="112396" y="67751"/>
                  <a:pt x="115253" y="69656"/>
                </a:cubicBezTo>
                <a:cubicBezTo>
                  <a:pt x="118111" y="71561"/>
                  <a:pt x="120016" y="71561"/>
                  <a:pt x="125731" y="76324"/>
                </a:cubicBezTo>
                <a:cubicBezTo>
                  <a:pt x="117158" y="64894"/>
                  <a:pt x="121921" y="66799"/>
                  <a:pt x="132398" y="75371"/>
                </a:cubicBezTo>
                <a:cubicBezTo>
                  <a:pt x="142876" y="82991"/>
                  <a:pt x="157163" y="98231"/>
                  <a:pt x="167641" y="110614"/>
                </a:cubicBezTo>
                <a:cubicBezTo>
                  <a:pt x="162878" y="102041"/>
                  <a:pt x="147638" y="81086"/>
                  <a:pt x="134303" y="66799"/>
                </a:cubicBezTo>
                <a:cubicBezTo>
                  <a:pt x="142876" y="74419"/>
                  <a:pt x="152401" y="83944"/>
                  <a:pt x="161926" y="95374"/>
                </a:cubicBezTo>
                <a:cubicBezTo>
                  <a:pt x="171451" y="106804"/>
                  <a:pt x="180023" y="120139"/>
                  <a:pt x="188596" y="132521"/>
                </a:cubicBezTo>
                <a:cubicBezTo>
                  <a:pt x="205741" y="157286"/>
                  <a:pt x="221933" y="180146"/>
                  <a:pt x="234316" y="191576"/>
                </a:cubicBezTo>
                <a:cubicBezTo>
                  <a:pt x="244793" y="203959"/>
                  <a:pt x="257176" y="216341"/>
                  <a:pt x="270511" y="223961"/>
                </a:cubicBezTo>
                <a:cubicBezTo>
                  <a:pt x="283846" y="231581"/>
                  <a:pt x="298133" y="236344"/>
                  <a:pt x="315278" y="236344"/>
                </a:cubicBezTo>
                <a:lnTo>
                  <a:pt x="337817" y="232302"/>
                </a:lnTo>
                <a:lnTo>
                  <a:pt x="342663" y="232058"/>
                </a:lnTo>
                <a:lnTo>
                  <a:pt x="345305" y="230959"/>
                </a:lnTo>
                <a:lnTo>
                  <a:pt x="359094" y="228486"/>
                </a:lnTo>
                <a:lnTo>
                  <a:pt x="380976" y="212556"/>
                </a:lnTo>
                <a:lnTo>
                  <a:pt x="378143" y="215389"/>
                </a:lnTo>
                <a:cubicBezTo>
                  <a:pt x="381001" y="214436"/>
                  <a:pt x="383858" y="210626"/>
                  <a:pt x="386716" y="208721"/>
                </a:cubicBezTo>
                <a:cubicBezTo>
                  <a:pt x="388621" y="206816"/>
                  <a:pt x="391478" y="203959"/>
                  <a:pt x="391478" y="204911"/>
                </a:cubicBezTo>
                <a:lnTo>
                  <a:pt x="380976" y="212556"/>
                </a:lnTo>
                <a:lnTo>
                  <a:pt x="410648" y="182885"/>
                </a:lnTo>
                <a:cubicBezTo>
                  <a:pt x="421483" y="169669"/>
                  <a:pt x="432436" y="154429"/>
                  <a:pt x="443866" y="138236"/>
                </a:cubicBezTo>
                <a:cubicBezTo>
                  <a:pt x="455296" y="122044"/>
                  <a:pt x="467678" y="104899"/>
                  <a:pt x="481966" y="86801"/>
                </a:cubicBezTo>
                <a:lnTo>
                  <a:pt x="500371" y="69688"/>
                </a:lnTo>
                <a:lnTo>
                  <a:pt x="478156" y="95374"/>
                </a:lnTo>
                <a:lnTo>
                  <a:pt x="459695" y="120894"/>
                </a:lnTo>
                <a:lnTo>
                  <a:pt x="455891" y="125854"/>
                </a:lnTo>
                <a:lnTo>
                  <a:pt x="448723" y="136095"/>
                </a:lnTo>
                <a:lnTo>
                  <a:pt x="441008" y="146809"/>
                </a:lnTo>
                <a:cubicBezTo>
                  <a:pt x="442199" y="145381"/>
                  <a:pt x="444104" y="142702"/>
                  <a:pt x="446619" y="139100"/>
                </a:cubicBezTo>
                <a:lnTo>
                  <a:pt x="448723" y="136095"/>
                </a:lnTo>
                <a:lnTo>
                  <a:pt x="453867" y="128950"/>
                </a:lnTo>
                <a:lnTo>
                  <a:pt x="459695" y="120894"/>
                </a:lnTo>
                <a:lnTo>
                  <a:pt x="482918" y="90611"/>
                </a:lnTo>
                <a:cubicBezTo>
                  <a:pt x="493396" y="78229"/>
                  <a:pt x="504826" y="64894"/>
                  <a:pt x="515303" y="56321"/>
                </a:cubicBezTo>
                <a:cubicBezTo>
                  <a:pt x="521018" y="51559"/>
                  <a:pt x="525781" y="47749"/>
                  <a:pt x="529591" y="44891"/>
                </a:cubicBezTo>
                <a:cubicBezTo>
                  <a:pt x="533401" y="41081"/>
                  <a:pt x="536258" y="39176"/>
                  <a:pt x="537211" y="38224"/>
                </a:cubicBezTo>
                <a:lnTo>
                  <a:pt x="520106" y="51338"/>
                </a:lnTo>
                <a:lnTo>
                  <a:pt x="536258" y="36319"/>
                </a:lnTo>
                <a:cubicBezTo>
                  <a:pt x="558166" y="21079"/>
                  <a:pt x="585788" y="11554"/>
                  <a:pt x="612458" y="8696"/>
                </a:cubicBezTo>
                <a:cubicBezTo>
                  <a:pt x="625793" y="6791"/>
                  <a:pt x="639128" y="6791"/>
                  <a:pt x="652463" y="7744"/>
                </a:cubicBezTo>
                <a:cubicBezTo>
                  <a:pt x="659131" y="8696"/>
                  <a:pt x="665798" y="9649"/>
                  <a:pt x="672466" y="10601"/>
                </a:cubicBezTo>
                <a:cubicBezTo>
                  <a:pt x="679133" y="12506"/>
                  <a:pt x="685801" y="13459"/>
                  <a:pt x="692468" y="16316"/>
                </a:cubicBezTo>
                <a:cubicBezTo>
                  <a:pt x="719138" y="24889"/>
                  <a:pt x="743903" y="41081"/>
                  <a:pt x="762001" y="58226"/>
                </a:cubicBezTo>
                <a:lnTo>
                  <a:pt x="801036" y="103506"/>
                </a:lnTo>
                <a:lnTo>
                  <a:pt x="811531" y="117281"/>
                </a:lnTo>
                <a:cubicBezTo>
                  <a:pt x="819151" y="127759"/>
                  <a:pt x="825818" y="136331"/>
                  <a:pt x="822961" y="132521"/>
                </a:cubicBezTo>
                <a:cubicBezTo>
                  <a:pt x="837248" y="152524"/>
                  <a:pt x="858203" y="183956"/>
                  <a:pt x="879158" y="203959"/>
                </a:cubicBezTo>
                <a:cubicBezTo>
                  <a:pt x="901066" y="224914"/>
                  <a:pt x="922973" y="232534"/>
                  <a:pt x="934403" y="233486"/>
                </a:cubicBezTo>
                <a:cubicBezTo>
                  <a:pt x="935356" y="233486"/>
                  <a:pt x="934403" y="232534"/>
                  <a:pt x="932498" y="232534"/>
                </a:cubicBezTo>
                <a:cubicBezTo>
                  <a:pt x="930593" y="232534"/>
                  <a:pt x="927736" y="231581"/>
                  <a:pt x="925831" y="230629"/>
                </a:cubicBezTo>
                <a:cubicBezTo>
                  <a:pt x="929641" y="231581"/>
                  <a:pt x="933451" y="232534"/>
                  <a:pt x="937261" y="232534"/>
                </a:cubicBezTo>
                <a:cubicBezTo>
                  <a:pt x="941071" y="233486"/>
                  <a:pt x="945833" y="233486"/>
                  <a:pt x="949643" y="233486"/>
                </a:cubicBezTo>
                <a:cubicBezTo>
                  <a:pt x="953453" y="233486"/>
                  <a:pt x="958216" y="233486"/>
                  <a:pt x="962978" y="233486"/>
                </a:cubicBezTo>
                <a:cubicBezTo>
                  <a:pt x="966788" y="232534"/>
                  <a:pt x="971551" y="232534"/>
                  <a:pt x="975361" y="231581"/>
                </a:cubicBezTo>
                <a:lnTo>
                  <a:pt x="984746" y="228044"/>
                </a:lnTo>
                <a:lnTo>
                  <a:pt x="985838" y="227771"/>
                </a:lnTo>
                <a:lnTo>
                  <a:pt x="987892" y="226859"/>
                </a:lnTo>
                <a:lnTo>
                  <a:pt x="999054" y="222652"/>
                </a:lnTo>
                <a:lnTo>
                  <a:pt x="1007498" y="216483"/>
                </a:lnTo>
                <a:lnTo>
                  <a:pt x="1007746" y="216341"/>
                </a:lnTo>
                <a:lnTo>
                  <a:pt x="1007939" y="216161"/>
                </a:lnTo>
                <a:lnTo>
                  <a:pt x="1022033" y="205864"/>
                </a:lnTo>
                <a:cubicBezTo>
                  <a:pt x="1037273" y="192529"/>
                  <a:pt x="1051561" y="172526"/>
                  <a:pt x="1066801" y="151571"/>
                </a:cubicBezTo>
                <a:cubicBezTo>
                  <a:pt x="1082041" y="129664"/>
                  <a:pt x="1097281" y="105851"/>
                  <a:pt x="1117283" y="82991"/>
                </a:cubicBezTo>
                <a:cubicBezTo>
                  <a:pt x="1137286" y="60131"/>
                  <a:pt x="1162051" y="35366"/>
                  <a:pt x="1195388" y="22031"/>
                </a:cubicBezTo>
                <a:cubicBezTo>
                  <a:pt x="1211581" y="15364"/>
                  <a:pt x="1228726" y="9649"/>
                  <a:pt x="1244918" y="7744"/>
                </a:cubicBezTo>
                <a:cubicBezTo>
                  <a:pt x="1253491" y="5839"/>
                  <a:pt x="1261111" y="6791"/>
                  <a:pt x="1269683" y="5839"/>
                </a:cubicBezTo>
                <a:close/>
                <a:moveTo>
                  <a:pt x="1870182" y="4465"/>
                </a:moveTo>
                <a:lnTo>
                  <a:pt x="1844261" y="10832"/>
                </a:lnTo>
                <a:lnTo>
                  <a:pt x="1853566" y="6791"/>
                </a:lnTo>
                <a:close/>
                <a:moveTo>
                  <a:pt x="2518173" y="3934"/>
                </a:moveTo>
                <a:lnTo>
                  <a:pt x="2518410" y="3934"/>
                </a:lnTo>
                <a:lnTo>
                  <a:pt x="2501266" y="6791"/>
                </a:lnTo>
                <a:cubicBezTo>
                  <a:pt x="2506981" y="5839"/>
                  <a:pt x="2513410" y="4648"/>
                  <a:pt x="2518173" y="3934"/>
                </a:cubicBezTo>
                <a:close/>
                <a:moveTo>
                  <a:pt x="1895476" y="2981"/>
                </a:moveTo>
                <a:cubicBezTo>
                  <a:pt x="1899286" y="2981"/>
                  <a:pt x="1905001" y="2029"/>
                  <a:pt x="1912621" y="2981"/>
                </a:cubicBezTo>
                <a:cubicBezTo>
                  <a:pt x="1916431" y="3934"/>
                  <a:pt x="1920241" y="3934"/>
                  <a:pt x="1924051" y="3934"/>
                </a:cubicBezTo>
                <a:cubicBezTo>
                  <a:pt x="1927861" y="4886"/>
                  <a:pt x="1931671" y="4886"/>
                  <a:pt x="1935481" y="5839"/>
                </a:cubicBezTo>
                <a:lnTo>
                  <a:pt x="1942607" y="7062"/>
                </a:lnTo>
                <a:lnTo>
                  <a:pt x="1907620" y="3220"/>
                </a:lnTo>
                <a:cubicBezTo>
                  <a:pt x="1895238" y="3220"/>
                  <a:pt x="1884046" y="4410"/>
                  <a:pt x="1873568" y="5839"/>
                </a:cubicBezTo>
                <a:lnTo>
                  <a:pt x="1827430" y="20100"/>
                </a:lnTo>
                <a:lnTo>
                  <a:pt x="1844041" y="12506"/>
                </a:lnTo>
                <a:cubicBezTo>
                  <a:pt x="1851661" y="9649"/>
                  <a:pt x="1860233" y="7744"/>
                  <a:pt x="1868806" y="5839"/>
                </a:cubicBezTo>
                <a:cubicBezTo>
                  <a:pt x="1877378" y="4886"/>
                  <a:pt x="1885951" y="2981"/>
                  <a:pt x="1895476" y="2981"/>
                </a:cubicBezTo>
                <a:close/>
                <a:moveTo>
                  <a:pt x="641033" y="2029"/>
                </a:moveTo>
                <a:lnTo>
                  <a:pt x="682731" y="8613"/>
                </a:lnTo>
                <a:lnTo>
                  <a:pt x="612458" y="5839"/>
                </a:lnTo>
                <a:cubicBezTo>
                  <a:pt x="594361" y="8696"/>
                  <a:pt x="570548" y="14411"/>
                  <a:pt x="546736" y="27746"/>
                </a:cubicBezTo>
                <a:cubicBezTo>
                  <a:pt x="534353" y="34414"/>
                  <a:pt x="523876" y="42986"/>
                  <a:pt x="513398" y="51559"/>
                </a:cubicBezTo>
                <a:cubicBezTo>
                  <a:pt x="502921" y="61084"/>
                  <a:pt x="493396" y="70609"/>
                  <a:pt x="483871" y="81086"/>
                </a:cubicBezTo>
                <a:cubicBezTo>
                  <a:pt x="465773" y="102041"/>
                  <a:pt x="450533" y="123949"/>
                  <a:pt x="436246" y="144904"/>
                </a:cubicBezTo>
                <a:lnTo>
                  <a:pt x="423869" y="160657"/>
                </a:lnTo>
                <a:lnTo>
                  <a:pt x="397442" y="191889"/>
                </a:lnTo>
                <a:lnTo>
                  <a:pt x="440056" y="135379"/>
                </a:lnTo>
                <a:cubicBezTo>
                  <a:pt x="455296" y="113471"/>
                  <a:pt x="472441" y="88706"/>
                  <a:pt x="495301" y="64894"/>
                </a:cubicBezTo>
                <a:cubicBezTo>
                  <a:pt x="506731" y="53464"/>
                  <a:pt x="520066" y="41081"/>
                  <a:pt x="535306" y="31556"/>
                </a:cubicBezTo>
                <a:cubicBezTo>
                  <a:pt x="550546" y="22031"/>
                  <a:pt x="567691" y="13459"/>
                  <a:pt x="586741" y="8696"/>
                </a:cubicBezTo>
                <a:cubicBezTo>
                  <a:pt x="604838" y="2981"/>
                  <a:pt x="622936" y="2029"/>
                  <a:pt x="641033" y="2029"/>
                </a:cubicBezTo>
                <a:close/>
                <a:moveTo>
                  <a:pt x="1928018" y="1559"/>
                </a:moveTo>
                <a:lnTo>
                  <a:pt x="1941196" y="2029"/>
                </a:lnTo>
                <a:cubicBezTo>
                  <a:pt x="1959293" y="4886"/>
                  <a:pt x="1976438" y="11554"/>
                  <a:pt x="1992631" y="19174"/>
                </a:cubicBezTo>
                <a:lnTo>
                  <a:pt x="2003454" y="26554"/>
                </a:lnTo>
                <a:lnTo>
                  <a:pt x="1948816" y="4886"/>
                </a:lnTo>
                <a:close/>
                <a:moveTo>
                  <a:pt x="2534497" y="1253"/>
                </a:moveTo>
                <a:lnTo>
                  <a:pt x="2550796" y="2029"/>
                </a:lnTo>
                <a:cubicBezTo>
                  <a:pt x="2554606" y="2029"/>
                  <a:pt x="2557463" y="2981"/>
                  <a:pt x="2561273" y="2981"/>
                </a:cubicBezTo>
                <a:cubicBezTo>
                  <a:pt x="2565083" y="3934"/>
                  <a:pt x="2568893" y="3934"/>
                  <a:pt x="2572703" y="4886"/>
                </a:cubicBezTo>
                <a:cubicBezTo>
                  <a:pt x="2587943" y="7744"/>
                  <a:pt x="2606993" y="12506"/>
                  <a:pt x="2628901" y="23936"/>
                </a:cubicBezTo>
                <a:cubicBezTo>
                  <a:pt x="2613661" y="17269"/>
                  <a:pt x="2588896" y="6791"/>
                  <a:pt x="2557463" y="4886"/>
                </a:cubicBezTo>
                <a:lnTo>
                  <a:pt x="2509581" y="7597"/>
                </a:lnTo>
                <a:lnTo>
                  <a:pt x="2525078" y="3934"/>
                </a:lnTo>
                <a:lnTo>
                  <a:pt x="2518410" y="3934"/>
                </a:lnTo>
                <a:close/>
                <a:moveTo>
                  <a:pt x="2530793" y="1076"/>
                </a:moveTo>
                <a:lnTo>
                  <a:pt x="2534571" y="1240"/>
                </a:lnTo>
                <a:lnTo>
                  <a:pt x="2534497" y="1253"/>
                </a:lnTo>
                <a:close/>
                <a:moveTo>
                  <a:pt x="2566988" y="124"/>
                </a:moveTo>
                <a:cubicBezTo>
                  <a:pt x="2573656" y="-829"/>
                  <a:pt x="2592706" y="3934"/>
                  <a:pt x="2603183" y="7744"/>
                </a:cubicBezTo>
                <a:cubicBezTo>
                  <a:pt x="2599373" y="6791"/>
                  <a:pt x="2594611" y="5839"/>
                  <a:pt x="2589848" y="4886"/>
                </a:cubicBezTo>
                <a:cubicBezTo>
                  <a:pt x="2585086" y="3934"/>
                  <a:pt x="2580323" y="2981"/>
                  <a:pt x="2574608" y="2981"/>
                </a:cubicBezTo>
                <a:lnTo>
                  <a:pt x="2534571" y="1240"/>
                </a:lnTo>
                <a:lnTo>
                  <a:pt x="2535556" y="1076"/>
                </a:lnTo>
                <a:cubicBezTo>
                  <a:pt x="2547938" y="124"/>
                  <a:pt x="2561273" y="1076"/>
                  <a:pt x="2578418" y="2981"/>
                </a:cubicBezTo>
                <a:cubicBezTo>
                  <a:pt x="2580323" y="2981"/>
                  <a:pt x="2573656" y="1076"/>
                  <a:pt x="2566988" y="124"/>
                </a:cubicBezTo>
                <a:close/>
                <a:moveTo>
                  <a:pt x="2517458" y="124"/>
                </a:moveTo>
                <a:cubicBezTo>
                  <a:pt x="2505076" y="2029"/>
                  <a:pt x="2492693" y="4886"/>
                  <a:pt x="2479358" y="8696"/>
                </a:cubicBezTo>
                <a:cubicBezTo>
                  <a:pt x="2466023" y="12506"/>
                  <a:pt x="2450783" y="19174"/>
                  <a:pt x="2436496" y="28699"/>
                </a:cubicBezTo>
                <a:cubicBezTo>
                  <a:pt x="2441258" y="24889"/>
                  <a:pt x="2454593" y="17269"/>
                  <a:pt x="2470786" y="10601"/>
                </a:cubicBezTo>
                <a:cubicBezTo>
                  <a:pt x="2486026" y="4886"/>
                  <a:pt x="2505076" y="1076"/>
                  <a:pt x="2517458" y="124"/>
                </a:cubicBezTo>
                <a:close/>
                <a:moveTo>
                  <a:pt x="1901191" y="124"/>
                </a:moveTo>
                <a:cubicBezTo>
                  <a:pt x="1908811" y="124"/>
                  <a:pt x="1917383" y="1076"/>
                  <a:pt x="1925003" y="1076"/>
                </a:cubicBezTo>
                <a:lnTo>
                  <a:pt x="1928018" y="1559"/>
                </a:lnTo>
                <a:lnTo>
                  <a:pt x="1898481" y="504"/>
                </a:lnTo>
                <a:close/>
                <a:moveTo>
                  <a:pt x="1887856" y="124"/>
                </a:moveTo>
                <a:lnTo>
                  <a:pt x="1898481" y="504"/>
                </a:lnTo>
                <a:lnTo>
                  <a:pt x="1870182" y="4465"/>
                </a:lnTo>
                <a:close/>
              </a:path>
            </a:pathLst>
          </a:custGeom>
          <a:solidFill>
            <a:srgbClr val="2C7FB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2" name="WAVE SHAPE">
            <a:extLst>
              <a:ext uri="{FF2B5EF4-FFF2-40B4-BE49-F238E27FC236}">
                <a16:creationId xmlns:a16="http://schemas.microsoft.com/office/drawing/2014/main" id="{B164BA87-A1AA-4C05-8D21-0E0672C6995D}"/>
              </a:ext>
            </a:extLst>
          </p:cNvPr>
          <p:cNvSpPr/>
          <p:nvPr/>
        </p:nvSpPr>
        <p:spPr>
          <a:xfrm>
            <a:off x="4883591" y="17331308"/>
            <a:ext cx="3736155" cy="2009637"/>
          </a:xfrm>
          <a:custGeom>
            <a:avLst/>
            <a:gdLst>
              <a:gd name="connsiteX0" fmla="*/ 1597904 w 2856548"/>
              <a:gd name="connsiteY0" fmla="*/ 1535767 h 1536506"/>
              <a:gd name="connsiteX1" fmla="*/ 1592580 w 2856548"/>
              <a:gd name="connsiteY1" fmla="*/ 1536506 h 1536506"/>
              <a:gd name="connsiteX2" fmla="*/ 1586025 w 2856548"/>
              <a:gd name="connsiteY2" fmla="*/ 1536194 h 1536506"/>
              <a:gd name="connsiteX3" fmla="*/ 1568341 w 2856548"/>
              <a:gd name="connsiteY3" fmla="*/ 1535055 h 1536506"/>
              <a:gd name="connsiteX4" fmla="*/ 1572578 w 2856548"/>
              <a:gd name="connsiteY4" fmla="*/ 1535553 h 1536506"/>
              <a:gd name="connsiteX5" fmla="*/ 1586025 w 2856548"/>
              <a:gd name="connsiteY5" fmla="*/ 1536194 h 1536506"/>
              <a:gd name="connsiteX6" fmla="*/ 1577340 w 2856548"/>
              <a:gd name="connsiteY6" fmla="*/ 1536506 h 1536506"/>
              <a:gd name="connsiteX7" fmla="*/ 1592485 w 2856548"/>
              <a:gd name="connsiteY7" fmla="*/ 1534981 h 1536506"/>
              <a:gd name="connsiteX8" fmla="*/ 1598783 w 2856548"/>
              <a:gd name="connsiteY8" fmla="*/ 1535448 h 1536506"/>
              <a:gd name="connsiteX9" fmla="*/ 1598295 w 2856548"/>
              <a:gd name="connsiteY9" fmla="*/ 1535553 h 1536506"/>
              <a:gd name="connsiteX10" fmla="*/ 1587495 w 2856548"/>
              <a:gd name="connsiteY10" fmla="*/ 1534491 h 1536506"/>
              <a:gd name="connsiteX11" fmla="*/ 1592485 w 2856548"/>
              <a:gd name="connsiteY11" fmla="*/ 1534981 h 1536506"/>
              <a:gd name="connsiteX12" fmla="*/ 1586652 w 2856548"/>
              <a:gd name="connsiteY12" fmla="*/ 1534549 h 1536506"/>
              <a:gd name="connsiteX13" fmla="*/ 1556385 w 2856548"/>
              <a:gd name="connsiteY13" fmla="*/ 1533648 h 1536506"/>
              <a:gd name="connsiteX14" fmla="*/ 1561902 w 2856548"/>
              <a:gd name="connsiteY14" fmla="*/ 1534016 h 1536506"/>
              <a:gd name="connsiteX15" fmla="*/ 1568341 w 2856548"/>
              <a:gd name="connsiteY15" fmla="*/ 1535055 h 1536506"/>
              <a:gd name="connsiteX16" fmla="*/ 1615590 w 2856548"/>
              <a:gd name="connsiteY16" fmla="*/ 1532530 h 1536506"/>
              <a:gd name="connsiteX17" fmla="*/ 1602034 w 2856548"/>
              <a:gd name="connsiteY17" fmla="*/ 1535193 h 1536506"/>
              <a:gd name="connsiteX18" fmla="*/ 1599705 w 2856548"/>
              <a:gd name="connsiteY18" fmla="*/ 1535516 h 1536506"/>
              <a:gd name="connsiteX19" fmla="*/ 1598783 w 2856548"/>
              <a:gd name="connsiteY19" fmla="*/ 1535448 h 1536506"/>
              <a:gd name="connsiteX20" fmla="*/ 1610768 w 2856548"/>
              <a:gd name="connsiteY20" fmla="*/ 1532867 h 1536506"/>
              <a:gd name="connsiteX21" fmla="*/ 1653472 w 2856548"/>
              <a:gd name="connsiteY21" fmla="*/ 1525090 h 1536506"/>
              <a:gd name="connsiteX22" fmla="*/ 1651635 w 2856548"/>
              <a:gd name="connsiteY22" fmla="*/ 1526028 h 1536506"/>
              <a:gd name="connsiteX23" fmla="*/ 1613774 w 2856548"/>
              <a:gd name="connsiteY23" fmla="*/ 1535196 h 1536506"/>
              <a:gd name="connsiteX24" fmla="*/ 1597904 w 2856548"/>
              <a:gd name="connsiteY24" fmla="*/ 1535767 h 1536506"/>
              <a:gd name="connsiteX25" fmla="*/ 1599705 w 2856548"/>
              <a:gd name="connsiteY25" fmla="*/ 1535516 h 1536506"/>
              <a:gd name="connsiteX26" fmla="*/ 1600200 w 2856548"/>
              <a:gd name="connsiteY26" fmla="*/ 1535553 h 1536506"/>
              <a:gd name="connsiteX27" fmla="*/ 1602034 w 2856548"/>
              <a:gd name="connsiteY27" fmla="*/ 1535193 h 1536506"/>
              <a:gd name="connsiteX28" fmla="*/ 1626870 w 2856548"/>
              <a:gd name="connsiteY28" fmla="*/ 1531743 h 1536506"/>
              <a:gd name="connsiteX29" fmla="*/ 1615590 w 2856548"/>
              <a:gd name="connsiteY29" fmla="*/ 1532530 h 1536506"/>
              <a:gd name="connsiteX30" fmla="*/ 1654027 w 2856548"/>
              <a:gd name="connsiteY30" fmla="*/ 1524806 h 1536506"/>
              <a:gd name="connsiteX31" fmla="*/ 1653540 w 2856548"/>
              <a:gd name="connsiteY31" fmla="*/ 1525076 h 1536506"/>
              <a:gd name="connsiteX32" fmla="*/ 1653472 w 2856548"/>
              <a:gd name="connsiteY32" fmla="*/ 1525090 h 1536506"/>
              <a:gd name="connsiteX33" fmla="*/ 1658275 w 2856548"/>
              <a:gd name="connsiteY33" fmla="*/ 1522634 h 1536506"/>
              <a:gd name="connsiteX34" fmla="*/ 1654027 w 2856548"/>
              <a:gd name="connsiteY34" fmla="*/ 1524806 h 1536506"/>
              <a:gd name="connsiteX35" fmla="*/ 1657720 w 2856548"/>
              <a:gd name="connsiteY35" fmla="*/ 1522754 h 1536506"/>
              <a:gd name="connsiteX36" fmla="*/ 1666159 w 2856548"/>
              <a:gd name="connsiteY36" fmla="*/ 1518605 h 1536506"/>
              <a:gd name="connsiteX37" fmla="*/ 1660208 w 2856548"/>
              <a:gd name="connsiteY37" fmla="*/ 1522218 h 1536506"/>
              <a:gd name="connsiteX38" fmla="*/ 1658275 w 2856548"/>
              <a:gd name="connsiteY38" fmla="*/ 1522634 h 1536506"/>
              <a:gd name="connsiteX39" fmla="*/ 1500752 w 2856548"/>
              <a:gd name="connsiteY39" fmla="*/ 1514273 h 1536506"/>
              <a:gd name="connsiteX40" fmla="*/ 1510600 w 2856548"/>
              <a:gd name="connsiteY40" fmla="*/ 1517857 h 1536506"/>
              <a:gd name="connsiteX41" fmla="*/ 1512094 w 2856548"/>
              <a:gd name="connsiteY41" fmla="*/ 1518646 h 1536506"/>
              <a:gd name="connsiteX42" fmla="*/ 1523048 w 2856548"/>
              <a:gd name="connsiteY42" fmla="*/ 1523171 h 1536506"/>
              <a:gd name="connsiteX43" fmla="*/ 1518853 w 2856548"/>
              <a:gd name="connsiteY43" fmla="*/ 1520859 h 1536506"/>
              <a:gd name="connsiteX44" fmla="*/ 1525557 w 2856548"/>
              <a:gd name="connsiteY44" fmla="*/ 1523299 h 1536506"/>
              <a:gd name="connsiteX45" fmla="*/ 1540193 w 2856548"/>
              <a:gd name="connsiteY45" fmla="*/ 1529838 h 1536506"/>
              <a:gd name="connsiteX46" fmla="*/ 1544766 w 2856548"/>
              <a:gd name="connsiteY46" fmla="*/ 1530288 h 1536506"/>
              <a:gd name="connsiteX47" fmla="*/ 1548765 w 2856548"/>
              <a:gd name="connsiteY47" fmla="*/ 1531743 h 1536506"/>
              <a:gd name="connsiteX48" fmla="*/ 1586652 w 2856548"/>
              <a:gd name="connsiteY48" fmla="*/ 1534549 h 1536506"/>
              <a:gd name="connsiteX49" fmla="*/ 1585913 w 2856548"/>
              <a:gd name="connsiteY49" fmla="*/ 1534601 h 1536506"/>
              <a:gd name="connsiteX50" fmla="*/ 1570673 w 2856548"/>
              <a:gd name="connsiteY50" fmla="*/ 1534601 h 1536506"/>
              <a:gd name="connsiteX51" fmla="*/ 1561902 w 2856548"/>
              <a:gd name="connsiteY51" fmla="*/ 1534016 h 1536506"/>
              <a:gd name="connsiteX52" fmla="*/ 1540431 w 2856548"/>
              <a:gd name="connsiteY52" fmla="*/ 1530553 h 1536506"/>
              <a:gd name="connsiteX53" fmla="*/ 1504950 w 2856548"/>
              <a:gd name="connsiteY53" fmla="*/ 1517456 h 1536506"/>
              <a:gd name="connsiteX54" fmla="*/ 1495425 w 2856548"/>
              <a:gd name="connsiteY54" fmla="*/ 1509836 h 1536506"/>
              <a:gd name="connsiteX55" fmla="*/ 1513519 w 2856548"/>
              <a:gd name="connsiteY55" fmla="*/ 1517920 h 1536506"/>
              <a:gd name="connsiteX56" fmla="*/ 1518853 w 2856548"/>
              <a:gd name="connsiteY56" fmla="*/ 1520859 h 1536506"/>
              <a:gd name="connsiteX57" fmla="*/ 1510600 w 2856548"/>
              <a:gd name="connsiteY57" fmla="*/ 1517857 h 1536506"/>
              <a:gd name="connsiteX58" fmla="*/ 1479417 w 2856548"/>
              <a:gd name="connsiteY58" fmla="*/ 1499129 h 1536506"/>
              <a:gd name="connsiteX59" fmla="*/ 1484388 w 2856548"/>
              <a:gd name="connsiteY59" fmla="*/ 1501868 h 1536506"/>
              <a:gd name="connsiteX60" fmla="*/ 1500752 w 2856548"/>
              <a:gd name="connsiteY60" fmla="*/ 1514273 h 1536506"/>
              <a:gd name="connsiteX61" fmla="*/ 1499354 w 2856548"/>
              <a:gd name="connsiteY61" fmla="*/ 1513765 h 1536506"/>
              <a:gd name="connsiteX62" fmla="*/ 1473241 w 2856548"/>
              <a:gd name="connsiteY62" fmla="*/ 1494595 h 1536506"/>
              <a:gd name="connsiteX63" fmla="*/ 1479417 w 2856548"/>
              <a:gd name="connsiteY63" fmla="*/ 1499129 h 1536506"/>
              <a:gd name="connsiteX64" fmla="*/ 1476375 w 2856548"/>
              <a:gd name="connsiteY64" fmla="*/ 1497453 h 1536506"/>
              <a:gd name="connsiteX65" fmla="*/ 2777495 w 2856548"/>
              <a:gd name="connsiteY65" fmla="*/ 1487931 h 1536506"/>
              <a:gd name="connsiteX66" fmla="*/ 2784931 w 2856548"/>
              <a:gd name="connsiteY66" fmla="*/ 1492393 h 1536506"/>
              <a:gd name="connsiteX67" fmla="*/ 2783205 w 2856548"/>
              <a:gd name="connsiteY67" fmla="*/ 1491738 h 1536506"/>
              <a:gd name="connsiteX68" fmla="*/ 2754630 w 2856548"/>
              <a:gd name="connsiteY68" fmla="*/ 1486976 h 1536506"/>
              <a:gd name="connsiteX69" fmla="*/ 2756406 w 2856548"/>
              <a:gd name="connsiteY69" fmla="*/ 1487331 h 1536506"/>
              <a:gd name="connsiteX70" fmla="*/ 2772728 w 2856548"/>
              <a:gd name="connsiteY70" fmla="*/ 1499358 h 1536506"/>
              <a:gd name="connsiteX71" fmla="*/ 2766060 w 2856548"/>
              <a:gd name="connsiteY71" fmla="*/ 1494596 h 1536506"/>
              <a:gd name="connsiteX72" fmla="*/ 2754630 w 2856548"/>
              <a:gd name="connsiteY72" fmla="*/ 1486976 h 1536506"/>
              <a:gd name="connsiteX73" fmla="*/ 1085850 w 2856548"/>
              <a:gd name="connsiteY73" fmla="*/ 1486023 h 1536506"/>
              <a:gd name="connsiteX74" fmla="*/ 1062990 w 2856548"/>
              <a:gd name="connsiteY74" fmla="*/ 1505073 h 1536506"/>
              <a:gd name="connsiteX75" fmla="*/ 1073066 w 2856548"/>
              <a:gd name="connsiteY75" fmla="*/ 1495510 h 1536506"/>
              <a:gd name="connsiteX76" fmla="*/ 1721049 w 2856548"/>
              <a:gd name="connsiteY76" fmla="*/ 1483165 h 1536506"/>
              <a:gd name="connsiteX77" fmla="*/ 1716405 w 2856548"/>
              <a:gd name="connsiteY77" fmla="*/ 1487928 h 1536506"/>
              <a:gd name="connsiteX78" fmla="*/ 1694498 w 2856548"/>
              <a:gd name="connsiteY78" fmla="*/ 1504121 h 1536506"/>
              <a:gd name="connsiteX79" fmla="*/ 1666159 w 2856548"/>
              <a:gd name="connsiteY79" fmla="*/ 1518605 h 1536506"/>
              <a:gd name="connsiteX80" fmla="*/ 1676616 w 2856548"/>
              <a:gd name="connsiteY80" fmla="*/ 1512256 h 1536506"/>
              <a:gd name="connsiteX81" fmla="*/ 1704975 w 2856548"/>
              <a:gd name="connsiteY81" fmla="*/ 1496501 h 1536506"/>
              <a:gd name="connsiteX82" fmla="*/ 1708923 w 2856548"/>
              <a:gd name="connsiteY82" fmla="*/ 1492641 h 1536506"/>
              <a:gd name="connsiteX83" fmla="*/ 1713548 w 2856548"/>
              <a:gd name="connsiteY83" fmla="*/ 1489833 h 1536506"/>
              <a:gd name="connsiteX84" fmla="*/ 1721049 w 2856548"/>
              <a:gd name="connsiteY84" fmla="*/ 1483165 h 1536506"/>
              <a:gd name="connsiteX85" fmla="*/ 2767013 w 2856548"/>
              <a:gd name="connsiteY85" fmla="*/ 1478403 h 1536506"/>
              <a:gd name="connsiteX86" fmla="*/ 2781300 w 2856548"/>
              <a:gd name="connsiteY86" fmla="*/ 1486976 h 1536506"/>
              <a:gd name="connsiteX87" fmla="*/ 2789873 w 2856548"/>
              <a:gd name="connsiteY87" fmla="*/ 1489833 h 1536506"/>
              <a:gd name="connsiteX88" fmla="*/ 2767013 w 2856548"/>
              <a:gd name="connsiteY88" fmla="*/ 1478403 h 1536506"/>
              <a:gd name="connsiteX89" fmla="*/ 1452906 w 2856548"/>
              <a:gd name="connsiteY89" fmla="*/ 1478002 h 1536506"/>
              <a:gd name="connsiteX90" fmla="*/ 1465580 w 2856548"/>
              <a:gd name="connsiteY90" fmla="*/ 1487611 h 1536506"/>
              <a:gd name="connsiteX91" fmla="*/ 1473241 w 2856548"/>
              <a:gd name="connsiteY91" fmla="*/ 1494595 h 1536506"/>
              <a:gd name="connsiteX92" fmla="*/ 1456373 w 2856548"/>
              <a:gd name="connsiteY92" fmla="*/ 1482213 h 1536506"/>
              <a:gd name="connsiteX93" fmla="*/ 2731101 w 2856548"/>
              <a:gd name="connsiteY93" fmla="*/ 1476156 h 1536506"/>
              <a:gd name="connsiteX94" fmla="*/ 2740343 w 2856548"/>
              <a:gd name="connsiteY94" fmla="*/ 1480308 h 1536506"/>
              <a:gd name="connsiteX95" fmla="*/ 2737485 w 2856548"/>
              <a:gd name="connsiteY95" fmla="*/ 1483166 h 1536506"/>
              <a:gd name="connsiteX96" fmla="*/ 2731101 w 2856548"/>
              <a:gd name="connsiteY96" fmla="*/ 1476156 h 1536506"/>
              <a:gd name="connsiteX97" fmla="*/ 2753678 w 2856548"/>
              <a:gd name="connsiteY97" fmla="*/ 1464116 h 1536506"/>
              <a:gd name="connsiteX98" fmla="*/ 2756535 w 2856548"/>
              <a:gd name="connsiteY98" fmla="*/ 1467926 h 1536506"/>
              <a:gd name="connsiteX99" fmla="*/ 2776538 w 2856548"/>
              <a:gd name="connsiteY99" fmla="*/ 1482213 h 1536506"/>
              <a:gd name="connsiteX100" fmla="*/ 2766060 w 2856548"/>
              <a:gd name="connsiteY100" fmla="*/ 1473641 h 1536506"/>
              <a:gd name="connsiteX101" fmla="*/ 2753678 w 2856548"/>
              <a:gd name="connsiteY101" fmla="*/ 1464116 h 1536506"/>
              <a:gd name="connsiteX102" fmla="*/ 1738258 w 2856548"/>
              <a:gd name="connsiteY102" fmla="*/ 1463958 h 1536506"/>
              <a:gd name="connsiteX103" fmla="*/ 1736408 w 2856548"/>
              <a:gd name="connsiteY103" fmla="*/ 1466021 h 1536506"/>
              <a:gd name="connsiteX104" fmla="*/ 1737342 w 2856548"/>
              <a:gd name="connsiteY104" fmla="*/ 1464854 h 1536506"/>
              <a:gd name="connsiteX105" fmla="*/ 1569406 w 2856548"/>
              <a:gd name="connsiteY105" fmla="*/ 1443204 h 1536506"/>
              <a:gd name="connsiteX106" fmla="*/ 1603058 w 2856548"/>
              <a:gd name="connsiteY106" fmla="*/ 1444113 h 1536506"/>
              <a:gd name="connsiteX107" fmla="*/ 1576388 w 2856548"/>
              <a:gd name="connsiteY107" fmla="*/ 1445066 h 1536506"/>
              <a:gd name="connsiteX108" fmla="*/ 1561284 w 2856548"/>
              <a:gd name="connsiteY108" fmla="*/ 1441038 h 1536506"/>
              <a:gd name="connsiteX109" fmla="*/ 1569406 w 2856548"/>
              <a:gd name="connsiteY109" fmla="*/ 1443204 h 1536506"/>
              <a:gd name="connsiteX110" fmla="*/ 1567815 w 2856548"/>
              <a:gd name="connsiteY110" fmla="*/ 1443161 h 1536506"/>
              <a:gd name="connsiteX111" fmla="*/ 1598318 w 2856548"/>
              <a:gd name="connsiteY111" fmla="*/ 1440467 h 1536506"/>
              <a:gd name="connsiteX112" fmla="*/ 1593533 w 2856548"/>
              <a:gd name="connsiteY112" fmla="*/ 1441256 h 1536506"/>
              <a:gd name="connsiteX113" fmla="*/ 1589805 w 2856548"/>
              <a:gd name="connsiteY113" fmla="*/ 1440760 h 1536506"/>
              <a:gd name="connsiteX114" fmla="*/ 1607394 w 2856548"/>
              <a:gd name="connsiteY114" fmla="*/ 1438969 h 1536506"/>
              <a:gd name="connsiteX115" fmla="*/ 1603058 w 2856548"/>
              <a:gd name="connsiteY115" fmla="*/ 1440303 h 1536506"/>
              <a:gd name="connsiteX116" fmla="*/ 1598318 w 2856548"/>
              <a:gd name="connsiteY116" fmla="*/ 1440467 h 1536506"/>
              <a:gd name="connsiteX117" fmla="*/ 930733 w 2856548"/>
              <a:gd name="connsiteY117" fmla="*/ 1438685 h 1536506"/>
              <a:gd name="connsiteX118" fmla="*/ 960120 w 2856548"/>
              <a:gd name="connsiteY118" fmla="*/ 1442208 h 1536506"/>
              <a:gd name="connsiteX119" fmla="*/ 935355 w 2856548"/>
              <a:gd name="connsiteY119" fmla="*/ 1440303 h 1536506"/>
              <a:gd name="connsiteX120" fmla="*/ 1758526 w 2856548"/>
              <a:gd name="connsiteY120" fmla="*/ 1438374 h 1536506"/>
              <a:gd name="connsiteX121" fmla="*/ 1757125 w 2856548"/>
              <a:gd name="connsiteY121" fmla="*/ 1440303 h 1536506"/>
              <a:gd name="connsiteX122" fmla="*/ 1752010 w 2856548"/>
              <a:gd name="connsiteY122" fmla="*/ 1446519 h 1536506"/>
              <a:gd name="connsiteX123" fmla="*/ 930286 w 2856548"/>
              <a:gd name="connsiteY123" fmla="*/ 1437630 h 1536506"/>
              <a:gd name="connsiteX124" fmla="*/ 953453 w 2856548"/>
              <a:gd name="connsiteY124" fmla="*/ 1440303 h 1536506"/>
              <a:gd name="connsiteX125" fmla="*/ 936308 w 2856548"/>
              <a:gd name="connsiteY125" fmla="*/ 1439351 h 1536506"/>
              <a:gd name="connsiteX126" fmla="*/ 1547813 w 2856548"/>
              <a:gd name="connsiteY126" fmla="*/ 1437446 h 1536506"/>
              <a:gd name="connsiteX127" fmla="*/ 1553528 w 2856548"/>
              <a:gd name="connsiteY127" fmla="*/ 1438517 h 1536506"/>
              <a:gd name="connsiteX128" fmla="*/ 1561284 w 2856548"/>
              <a:gd name="connsiteY128" fmla="*/ 1441038 h 1536506"/>
              <a:gd name="connsiteX129" fmla="*/ 926925 w 2856548"/>
              <a:gd name="connsiteY129" fmla="*/ 1436670 h 1536506"/>
              <a:gd name="connsiteX130" fmla="*/ 930286 w 2856548"/>
              <a:gd name="connsiteY130" fmla="*/ 1437630 h 1536506"/>
              <a:gd name="connsiteX131" fmla="*/ 928688 w 2856548"/>
              <a:gd name="connsiteY131" fmla="*/ 1437446 h 1536506"/>
              <a:gd name="connsiteX132" fmla="*/ 991549 w 2856548"/>
              <a:gd name="connsiteY132" fmla="*/ 1435860 h 1536506"/>
              <a:gd name="connsiteX133" fmla="*/ 985838 w 2856548"/>
              <a:gd name="connsiteY133" fmla="*/ 1438398 h 1536506"/>
              <a:gd name="connsiteX134" fmla="*/ 978218 w 2856548"/>
              <a:gd name="connsiteY134" fmla="*/ 1440303 h 1536506"/>
              <a:gd name="connsiteX135" fmla="*/ 983933 w 2856548"/>
              <a:gd name="connsiteY135" fmla="*/ 1438398 h 1536506"/>
              <a:gd name="connsiteX136" fmla="*/ 1552946 w 2856548"/>
              <a:gd name="connsiteY136" fmla="*/ 1435858 h 1536506"/>
              <a:gd name="connsiteX137" fmla="*/ 1589805 w 2856548"/>
              <a:gd name="connsiteY137" fmla="*/ 1440760 h 1536506"/>
              <a:gd name="connsiteX138" fmla="*/ 1575435 w 2856548"/>
              <a:gd name="connsiteY138" fmla="*/ 1441256 h 1536506"/>
              <a:gd name="connsiteX139" fmla="*/ 1763078 w 2856548"/>
              <a:gd name="connsiteY139" fmla="*/ 1435541 h 1536506"/>
              <a:gd name="connsiteX140" fmla="*/ 1744980 w 2856548"/>
              <a:gd name="connsiteY140" fmla="*/ 1459353 h 1536506"/>
              <a:gd name="connsiteX141" fmla="*/ 1747838 w 2856548"/>
              <a:gd name="connsiteY141" fmla="*/ 1454591 h 1536506"/>
              <a:gd name="connsiteX142" fmla="*/ 1738258 w 2856548"/>
              <a:gd name="connsiteY142" fmla="*/ 1463958 h 1536506"/>
              <a:gd name="connsiteX143" fmla="*/ 1752958 w 2856548"/>
              <a:gd name="connsiteY143" fmla="*/ 1447566 h 1536506"/>
              <a:gd name="connsiteX144" fmla="*/ 1763078 w 2856548"/>
              <a:gd name="connsiteY144" fmla="*/ 1435541 h 1536506"/>
              <a:gd name="connsiteX145" fmla="*/ 992505 w 2856548"/>
              <a:gd name="connsiteY145" fmla="*/ 1435541 h 1536506"/>
              <a:gd name="connsiteX146" fmla="*/ 991549 w 2856548"/>
              <a:gd name="connsiteY146" fmla="*/ 1435860 h 1536506"/>
              <a:gd name="connsiteX147" fmla="*/ 992123 w 2856548"/>
              <a:gd name="connsiteY147" fmla="*/ 1435605 h 1536506"/>
              <a:gd name="connsiteX148" fmla="*/ 1624953 w 2856548"/>
              <a:gd name="connsiteY148" fmla="*/ 1433566 h 1536506"/>
              <a:gd name="connsiteX149" fmla="*/ 1617346 w 2856548"/>
              <a:gd name="connsiteY149" fmla="*/ 1437327 h 1536506"/>
              <a:gd name="connsiteX150" fmla="*/ 1607394 w 2856548"/>
              <a:gd name="connsiteY150" fmla="*/ 1438969 h 1536506"/>
              <a:gd name="connsiteX151" fmla="*/ 368618 w 2856548"/>
              <a:gd name="connsiteY151" fmla="*/ 1431731 h 1536506"/>
              <a:gd name="connsiteX152" fmla="*/ 360998 w 2856548"/>
              <a:gd name="connsiteY152" fmla="*/ 1435541 h 1536506"/>
              <a:gd name="connsiteX153" fmla="*/ 353232 w 2856548"/>
              <a:gd name="connsiteY153" fmla="*/ 1438129 h 1536506"/>
              <a:gd name="connsiteX154" fmla="*/ 1630709 w 2856548"/>
              <a:gd name="connsiteY154" fmla="*/ 1430721 h 1536506"/>
              <a:gd name="connsiteX155" fmla="*/ 1627823 w 2856548"/>
              <a:gd name="connsiteY155" fmla="*/ 1432683 h 1536506"/>
              <a:gd name="connsiteX156" fmla="*/ 1624953 w 2856548"/>
              <a:gd name="connsiteY156" fmla="*/ 1433566 h 1536506"/>
              <a:gd name="connsiteX157" fmla="*/ 1541413 w 2856548"/>
              <a:gd name="connsiteY157" fmla="*/ 1429609 h 1536506"/>
              <a:gd name="connsiteX158" fmla="*/ 1551623 w 2856548"/>
              <a:gd name="connsiteY158" fmla="*/ 1435541 h 1536506"/>
              <a:gd name="connsiteX159" fmla="*/ 1552946 w 2856548"/>
              <a:gd name="connsiteY159" fmla="*/ 1435858 h 1536506"/>
              <a:gd name="connsiteX160" fmla="*/ 1548765 w 2856548"/>
              <a:gd name="connsiteY160" fmla="*/ 1435303 h 1536506"/>
              <a:gd name="connsiteX161" fmla="*/ 905459 w 2856548"/>
              <a:gd name="connsiteY161" fmla="*/ 1427225 h 1536506"/>
              <a:gd name="connsiteX162" fmla="*/ 926925 w 2856548"/>
              <a:gd name="connsiteY162" fmla="*/ 1436670 h 1536506"/>
              <a:gd name="connsiteX163" fmla="*/ 916305 w 2856548"/>
              <a:gd name="connsiteY163" fmla="*/ 1433636 h 1536506"/>
              <a:gd name="connsiteX164" fmla="*/ 930733 w 2856548"/>
              <a:gd name="connsiteY164" fmla="*/ 1438685 h 1536506"/>
              <a:gd name="connsiteX165" fmla="*/ 922378 w 2856548"/>
              <a:gd name="connsiteY165" fmla="*/ 1437684 h 1536506"/>
              <a:gd name="connsiteX166" fmla="*/ 904367 w 2856548"/>
              <a:gd name="connsiteY166" fmla="*/ 1426550 h 1536506"/>
              <a:gd name="connsiteX167" fmla="*/ 905459 w 2856548"/>
              <a:gd name="connsiteY167" fmla="*/ 1427225 h 1536506"/>
              <a:gd name="connsiteX168" fmla="*/ 904875 w 2856548"/>
              <a:gd name="connsiteY168" fmla="*/ 1426968 h 1536506"/>
              <a:gd name="connsiteX169" fmla="*/ 1649730 w 2856548"/>
              <a:gd name="connsiteY169" fmla="*/ 1422206 h 1536506"/>
              <a:gd name="connsiteX170" fmla="*/ 1648183 w 2856548"/>
              <a:gd name="connsiteY170" fmla="*/ 1424564 h 1536506"/>
              <a:gd name="connsiteX171" fmla="*/ 1644015 w 2856548"/>
              <a:gd name="connsiteY171" fmla="*/ 1427921 h 1536506"/>
              <a:gd name="connsiteX172" fmla="*/ 1633538 w 2856548"/>
              <a:gd name="connsiteY172" fmla="*/ 1434588 h 1536506"/>
              <a:gd name="connsiteX173" fmla="*/ 1624013 w 2856548"/>
              <a:gd name="connsiteY173" fmla="*/ 1439351 h 1536506"/>
              <a:gd name="connsiteX174" fmla="*/ 1628775 w 2856548"/>
              <a:gd name="connsiteY174" fmla="*/ 1436493 h 1536506"/>
              <a:gd name="connsiteX175" fmla="*/ 1620203 w 2856548"/>
              <a:gd name="connsiteY175" fmla="*/ 1439351 h 1536506"/>
              <a:gd name="connsiteX176" fmla="*/ 1634490 w 2856548"/>
              <a:gd name="connsiteY176" fmla="*/ 1432683 h 1536506"/>
              <a:gd name="connsiteX177" fmla="*/ 1639253 w 2856548"/>
              <a:gd name="connsiteY177" fmla="*/ 1429826 h 1536506"/>
              <a:gd name="connsiteX178" fmla="*/ 1643063 w 2856548"/>
              <a:gd name="connsiteY178" fmla="*/ 1426968 h 1536506"/>
              <a:gd name="connsiteX179" fmla="*/ 1649730 w 2856548"/>
              <a:gd name="connsiteY179" fmla="*/ 1422206 h 1536506"/>
              <a:gd name="connsiteX180" fmla="*/ 1646257 w 2856548"/>
              <a:gd name="connsiteY180" fmla="*/ 1420148 h 1536506"/>
              <a:gd name="connsiteX181" fmla="*/ 1638300 w 2856548"/>
              <a:gd name="connsiteY181" fmla="*/ 1426968 h 1536506"/>
              <a:gd name="connsiteX182" fmla="*/ 1630709 w 2856548"/>
              <a:gd name="connsiteY182" fmla="*/ 1430721 h 1536506"/>
              <a:gd name="connsiteX183" fmla="*/ 1655445 w 2856548"/>
              <a:gd name="connsiteY183" fmla="*/ 1418396 h 1536506"/>
              <a:gd name="connsiteX184" fmla="*/ 1647230 w 2856548"/>
              <a:gd name="connsiteY184" fmla="*/ 1426016 h 1536506"/>
              <a:gd name="connsiteX185" fmla="*/ 1648183 w 2856548"/>
              <a:gd name="connsiteY185" fmla="*/ 1424564 h 1536506"/>
              <a:gd name="connsiteX186" fmla="*/ 1652588 w 2856548"/>
              <a:gd name="connsiteY186" fmla="*/ 1421015 h 1536506"/>
              <a:gd name="connsiteX187" fmla="*/ 1655445 w 2856548"/>
              <a:gd name="connsiteY187" fmla="*/ 1418396 h 1536506"/>
              <a:gd name="connsiteX188" fmla="*/ 1401128 w 2856548"/>
              <a:gd name="connsiteY188" fmla="*/ 1417443 h 1536506"/>
              <a:gd name="connsiteX189" fmla="*/ 1443990 w 2856548"/>
              <a:gd name="connsiteY189" fmla="*/ 1467926 h 1536506"/>
              <a:gd name="connsiteX190" fmla="*/ 1446467 w 2856548"/>
              <a:gd name="connsiteY190" fmla="*/ 1470185 h 1536506"/>
              <a:gd name="connsiteX191" fmla="*/ 1452906 w 2856548"/>
              <a:gd name="connsiteY191" fmla="*/ 1478002 h 1536506"/>
              <a:gd name="connsiteX192" fmla="*/ 1445895 w 2856548"/>
              <a:gd name="connsiteY192" fmla="*/ 1472688 h 1536506"/>
              <a:gd name="connsiteX193" fmla="*/ 1401128 w 2856548"/>
              <a:gd name="connsiteY193" fmla="*/ 1417443 h 1536506"/>
              <a:gd name="connsiteX194" fmla="*/ 1022033 w 2856548"/>
              <a:gd name="connsiteY194" fmla="*/ 1412681 h 1536506"/>
              <a:gd name="connsiteX195" fmla="*/ 1012508 w 2856548"/>
              <a:gd name="connsiteY195" fmla="*/ 1422206 h 1536506"/>
              <a:gd name="connsiteX196" fmla="*/ 1000125 w 2856548"/>
              <a:gd name="connsiteY196" fmla="*/ 1430778 h 1536506"/>
              <a:gd name="connsiteX197" fmla="*/ 1007745 w 2856548"/>
              <a:gd name="connsiteY197" fmla="*/ 1426968 h 1536506"/>
              <a:gd name="connsiteX198" fmla="*/ 994410 w 2856548"/>
              <a:gd name="connsiteY198" fmla="*/ 1434588 h 1536506"/>
              <a:gd name="connsiteX199" fmla="*/ 992123 w 2856548"/>
              <a:gd name="connsiteY199" fmla="*/ 1435605 h 1536506"/>
              <a:gd name="connsiteX200" fmla="*/ 986790 w 2856548"/>
              <a:gd name="connsiteY200" fmla="*/ 1436493 h 1536506"/>
              <a:gd name="connsiteX201" fmla="*/ 979170 w 2856548"/>
              <a:gd name="connsiteY201" fmla="*/ 1438398 h 1536506"/>
              <a:gd name="connsiteX202" fmla="*/ 969645 w 2856548"/>
              <a:gd name="connsiteY202" fmla="*/ 1440303 h 1536506"/>
              <a:gd name="connsiteX203" fmla="*/ 964883 w 2856548"/>
              <a:gd name="connsiteY203" fmla="*/ 1441256 h 1536506"/>
              <a:gd name="connsiteX204" fmla="*/ 960120 w 2856548"/>
              <a:gd name="connsiteY204" fmla="*/ 1441256 h 1536506"/>
              <a:gd name="connsiteX205" fmla="*/ 989648 w 2856548"/>
              <a:gd name="connsiteY205" fmla="*/ 1434588 h 1536506"/>
              <a:gd name="connsiteX206" fmla="*/ 1022033 w 2856548"/>
              <a:gd name="connsiteY206" fmla="*/ 1412681 h 1536506"/>
              <a:gd name="connsiteX207" fmla="*/ 1656159 w 2856548"/>
              <a:gd name="connsiteY207" fmla="*/ 1411661 h 1536506"/>
              <a:gd name="connsiteX208" fmla="*/ 1651635 w 2856548"/>
              <a:gd name="connsiteY208" fmla="*/ 1416491 h 1536506"/>
              <a:gd name="connsiteX209" fmla="*/ 1646257 w 2856548"/>
              <a:gd name="connsiteY209" fmla="*/ 1420148 h 1536506"/>
              <a:gd name="connsiteX210" fmla="*/ 1036320 w 2856548"/>
              <a:gd name="connsiteY210" fmla="*/ 1407918 h 1536506"/>
              <a:gd name="connsiteX211" fmla="*/ 996315 w 2856548"/>
              <a:gd name="connsiteY211" fmla="*/ 1439351 h 1536506"/>
              <a:gd name="connsiteX212" fmla="*/ 1036320 w 2856548"/>
              <a:gd name="connsiteY212" fmla="*/ 1407918 h 1536506"/>
              <a:gd name="connsiteX213" fmla="*/ 1509713 w 2856548"/>
              <a:gd name="connsiteY213" fmla="*/ 1405061 h 1536506"/>
              <a:gd name="connsiteX214" fmla="*/ 1541413 w 2856548"/>
              <a:gd name="connsiteY214" fmla="*/ 1429609 h 1536506"/>
              <a:gd name="connsiteX215" fmla="*/ 1530311 w 2856548"/>
              <a:gd name="connsiteY215" fmla="*/ 1423159 h 1536506"/>
              <a:gd name="connsiteX216" fmla="*/ 1509713 w 2856548"/>
              <a:gd name="connsiteY216" fmla="*/ 1405061 h 1536506"/>
              <a:gd name="connsiteX217" fmla="*/ 397492 w 2856548"/>
              <a:gd name="connsiteY217" fmla="*/ 1403755 h 1536506"/>
              <a:gd name="connsiteX218" fmla="*/ 386715 w 2856548"/>
              <a:gd name="connsiteY218" fmla="*/ 1416491 h 1536506"/>
              <a:gd name="connsiteX219" fmla="*/ 364808 w 2856548"/>
              <a:gd name="connsiteY219" fmla="*/ 1431731 h 1536506"/>
              <a:gd name="connsiteX220" fmla="*/ 340043 w 2856548"/>
              <a:gd name="connsiteY220" fmla="*/ 1440303 h 1536506"/>
              <a:gd name="connsiteX221" fmla="*/ 352425 w 2856548"/>
              <a:gd name="connsiteY221" fmla="*/ 1438398 h 1536506"/>
              <a:gd name="connsiteX222" fmla="*/ 353232 w 2856548"/>
              <a:gd name="connsiteY222" fmla="*/ 1438129 h 1536506"/>
              <a:gd name="connsiteX223" fmla="*/ 344567 w 2856548"/>
              <a:gd name="connsiteY223" fmla="*/ 1441732 h 1536506"/>
              <a:gd name="connsiteX224" fmla="*/ 316230 w 2856548"/>
              <a:gd name="connsiteY224" fmla="*/ 1443161 h 1536506"/>
              <a:gd name="connsiteX225" fmla="*/ 290513 w 2856548"/>
              <a:gd name="connsiteY225" fmla="*/ 1437446 h 1536506"/>
              <a:gd name="connsiteX226" fmla="*/ 269558 w 2856548"/>
              <a:gd name="connsiteY226" fmla="*/ 1426968 h 1536506"/>
              <a:gd name="connsiteX227" fmla="*/ 308610 w 2856548"/>
              <a:gd name="connsiteY227" fmla="*/ 1440303 h 1536506"/>
              <a:gd name="connsiteX228" fmla="*/ 332423 w 2856548"/>
              <a:gd name="connsiteY228" fmla="*/ 1440303 h 1536506"/>
              <a:gd name="connsiteX229" fmla="*/ 355283 w 2856548"/>
              <a:gd name="connsiteY229" fmla="*/ 1434588 h 1536506"/>
              <a:gd name="connsiteX230" fmla="*/ 376714 w 2856548"/>
              <a:gd name="connsiteY230" fmla="*/ 1422801 h 1536506"/>
              <a:gd name="connsiteX231" fmla="*/ 1664310 w 2856548"/>
              <a:gd name="connsiteY231" fmla="*/ 1402958 h 1536506"/>
              <a:gd name="connsiteX232" fmla="*/ 1658303 w 2856548"/>
              <a:gd name="connsiteY232" fmla="*/ 1409823 h 1536506"/>
              <a:gd name="connsiteX233" fmla="*/ 1656159 w 2856548"/>
              <a:gd name="connsiteY233" fmla="*/ 1411661 h 1536506"/>
              <a:gd name="connsiteX234" fmla="*/ 2761675 w 2856548"/>
              <a:gd name="connsiteY234" fmla="*/ 1402305 h 1536506"/>
              <a:gd name="connsiteX235" fmla="*/ 2765108 w 2856548"/>
              <a:gd name="connsiteY235" fmla="*/ 1406847 h 1536506"/>
              <a:gd name="connsiteX236" fmla="*/ 2770823 w 2856548"/>
              <a:gd name="connsiteY236" fmla="*/ 1415538 h 1536506"/>
              <a:gd name="connsiteX237" fmla="*/ 2762322 w 2856548"/>
              <a:gd name="connsiteY237" fmla="*/ 1404118 h 1536506"/>
              <a:gd name="connsiteX238" fmla="*/ 399345 w 2856548"/>
              <a:gd name="connsiteY238" fmla="*/ 1401564 h 1536506"/>
              <a:gd name="connsiteX239" fmla="*/ 398145 w 2856548"/>
              <a:gd name="connsiteY239" fmla="*/ 1403156 h 1536506"/>
              <a:gd name="connsiteX240" fmla="*/ 397492 w 2856548"/>
              <a:gd name="connsiteY240" fmla="*/ 1403755 h 1536506"/>
              <a:gd name="connsiteX241" fmla="*/ 1389698 w 2856548"/>
              <a:gd name="connsiteY241" fmla="*/ 1401251 h 1536506"/>
              <a:gd name="connsiteX242" fmla="*/ 1392932 w 2856548"/>
              <a:gd name="connsiteY242" fmla="*/ 1405178 h 1536506"/>
              <a:gd name="connsiteX243" fmla="*/ 1395413 w 2856548"/>
              <a:gd name="connsiteY243" fmla="*/ 1408871 h 1536506"/>
              <a:gd name="connsiteX244" fmla="*/ 1389698 w 2856548"/>
              <a:gd name="connsiteY244" fmla="*/ 1401251 h 1536506"/>
              <a:gd name="connsiteX245" fmla="*/ 2141361 w 2856548"/>
              <a:gd name="connsiteY245" fmla="*/ 1393192 h 1536506"/>
              <a:gd name="connsiteX246" fmla="*/ 2169795 w 2856548"/>
              <a:gd name="connsiteY246" fmla="*/ 1421253 h 1536506"/>
              <a:gd name="connsiteX247" fmla="*/ 2163128 w 2856548"/>
              <a:gd name="connsiteY247" fmla="*/ 1415538 h 1536506"/>
              <a:gd name="connsiteX248" fmla="*/ 2155508 w 2856548"/>
              <a:gd name="connsiteY248" fmla="*/ 1408871 h 1536506"/>
              <a:gd name="connsiteX249" fmla="*/ 2145269 w 2856548"/>
              <a:gd name="connsiteY249" fmla="*/ 1398036 h 1536506"/>
              <a:gd name="connsiteX250" fmla="*/ 1678210 w 2856548"/>
              <a:gd name="connsiteY250" fmla="*/ 1387071 h 1536506"/>
              <a:gd name="connsiteX251" fmla="*/ 1674495 w 2856548"/>
              <a:gd name="connsiteY251" fmla="*/ 1392083 h 1536506"/>
              <a:gd name="connsiteX252" fmla="*/ 1664310 w 2856548"/>
              <a:gd name="connsiteY252" fmla="*/ 1402958 h 1536506"/>
              <a:gd name="connsiteX253" fmla="*/ 1678726 w 2856548"/>
              <a:gd name="connsiteY253" fmla="*/ 1386375 h 1536506"/>
              <a:gd name="connsiteX254" fmla="*/ 1678305 w 2856548"/>
              <a:gd name="connsiteY254" fmla="*/ 1386963 h 1536506"/>
              <a:gd name="connsiteX255" fmla="*/ 1678210 w 2856548"/>
              <a:gd name="connsiteY255" fmla="*/ 1387071 h 1536506"/>
              <a:gd name="connsiteX256" fmla="*/ 2744153 w 2856548"/>
              <a:gd name="connsiteY256" fmla="*/ 1384106 h 1536506"/>
              <a:gd name="connsiteX257" fmla="*/ 2759393 w 2856548"/>
              <a:gd name="connsiteY257" fmla="*/ 1404108 h 1536506"/>
              <a:gd name="connsiteX258" fmla="*/ 2747963 w 2856548"/>
              <a:gd name="connsiteY258" fmla="*/ 1386963 h 1536506"/>
              <a:gd name="connsiteX259" fmla="*/ 2749868 w 2856548"/>
              <a:gd name="connsiteY259" fmla="*/ 1390773 h 1536506"/>
              <a:gd name="connsiteX260" fmla="*/ 2744153 w 2856548"/>
              <a:gd name="connsiteY260" fmla="*/ 1384106 h 1536506"/>
              <a:gd name="connsiteX261" fmla="*/ 856298 w 2856548"/>
              <a:gd name="connsiteY261" fmla="*/ 1381248 h 1536506"/>
              <a:gd name="connsiteX262" fmla="*/ 876300 w 2856548"/>
              <a:gd name="connsiteY262" fmla="*/ 1405061 h 1536506"/>
              <a:gd name="connsiteX263" fmla="*/ 888761 w 2856548"/>
              <a:gd name="connsiteY263" fmla="*/ 1416483 h 1536506"/>
              <a:gd name="connsiteX264" fmla="*/ 889635 w 2856548"/>
              <a:gd name="connsiteY264" fmla="*/ 1417443 h 1536506"/>
              <a:gd name="connsiteX265" fmla="*/ 890165 w 2856548"/>
              <a:gd name="connsiteY265" fmla="*/ 1417771 h 1536506"/>
              <a:gd name="connsiteX266" fmla="*/ 899160 w 2856548"/>
              <a:gd name="connsiteY266" fmla="*/ 1426016 h 1536506"/>
              <a:gd name="connsiteX267" fmla="*/ 877253 w 2856548"/>
              <a:gd name="connsiteY267" fmla="*/ 1406966 h 1536506"/>
              <a:gd name="connsiteX268" fmla="*/ 856298 w 2856548"/>
              <a:gd name="connsiteY268" fmla="*/ 1381248 h 1536506"/>
              <a:gd name="connsiteX269" fmla="*/ 428625 w 2856548"/>
              <a:gd name="connsiteY269" fmla="*/ 1366961 h 1536506"/>
              <a:gd name="connsiteX270" fmla="*/ 409575 w 2856548"/>
              <a:gd name="connsiteY270" fmla="*/ 1392678 h 1536506"/>
              <a:gd name="connsiteX271" fmla="*/ 396240 w 2856548"/>
              <a:gd name="connsiteY271" fmla="*/ 1407918 h 1536506"/>
              <a:gd name="connsiteX272" fmla="*/ 425762 w 2856548"/>
              <a:gd name="connsiteY272" fmla="*/ 1370345 h 1536506"/>
              <a:gd name="connsiteX273" fmla="*/ 1075373 w 2856548"/>
              <a:gd name="connsiteY273" fmla="*/ 1347911 h 1536506"/>
              <a:gd name="connsiteX274" fmla="*/ 1043940 w 2856548"/>
              <a:gd name="connsiteY274" fmla="*/ 1392678 h 1536506"/>
              <a:gd name="connsiteX275" fmla="*/ 1075373 w 2856548"/>
              <a:gd name="connsiteY275" fmla="*/ 1347911 h 1536506"/>
              <a:gd name="connsiteX276" fmla="*/ 1345139 w 2856548"/>
              <a:gd name="connsiteY276" fmla="*/ 1346010 h 1536506"/>
              <a:gd name="connsiteX277" fmla="*/ 1351003 w 2856548"/>
              <a:gd name="connsiteY277" fmla="*/ 1351483 h 1536506"/>
              <a:gd name="connsiteX278" fmla="*/ 1379220 w 2856548"/>
              <a:gd name="connsiteY278" fmla="*/ 1388868 h 1536506"/>
              <a:gd name="connsiteX279" fmla="*/ 1357313 w 2856548"/>
              <a:gd name="connsiteY279" fmla="*/ 1360293 h 1536506"/>
              <a:gd name="connsiteX280" fmla="*/ 2105025 w 2856548"/>
              <a:gd name="connsiteY280" fmla="*/ 1346006 h 1536506"/>
              <a:gd name="connsiteX281" fmla="*/ 2127885 w 2856548"/>
              <a:gd name="connsiteY281" fmla="*/ 1376486 h 1536506"/>
              <a:gd name="connsiteX282" fmla="*/ 2141361 w 2856548"/>
              <a:gd name="connsiteY282" fmla="*/ 1393192 h 1536506"/>
              <a:gd name="connsiteX283" fmla="*/ 2133481 w 2856548"/>
              <a:gd name="connsiteY283" fmla="*/ 1385416 h 1536506"/>
              <a:gd name="connsiteX284" fmla="*/ 2105025 w 2856548"/>
              <a:gd name="connsiteY284" fmla="*/ 1346006 h 1536506"/>
              <a:gd name="connsiteX285" fmla="*/ 1211580 w 2856548"/>
              <a:gd name="connsiteY285" fmla="*/ 1333623 h 1536506"/>
              <a:gd name="connsiteX286" fmla="*/ 1186815 w 2856548"/>
              <a:gd name="connsiteY286" fmla="*/ 1359341 h 1536506"/>
              <a:gd name="connsiteX287" fmla="*/ 1191697 w 2856548"/>
              <a:gd name="connsiteY287" fmla="*/ 1353031 h 1536506"/>
              <a:gd name="connsiteX288" fmla="*/ 1195612 w 2856548"/>
              <a:gd name="connsiteY288" fmla="*/ 1348454 h 1536506"/>
              <a:gd name="connsiteX289" fmla="*/ 1205228 w 2856548"/>
              <a:gd name="connsiteY289" fmla="*/ 1338917 h 1536506"/>
              <a:gd name="connsiteX290" fmla="*/ 2360223 w 2856548"/>
              <a:gd name="connsiteY290" fmla="*/ 1331827 h 1536506"/>
              <a:gd name="connsiteX291" fmla="*/ 2358390 w 2856548"/>
              <a:gd name="connsiteY291" fmla="*/ 1334576 h 1536506"/>
              <a:gd name="connsiteX292" fmla="*/ 2333625 w 2856548"/>
              <a:gd name="connsiteY292" fmla="*/ 1368866 h 1536506"/>
              <a:gd name="connsiteX293" fmla="*/ 2336660 w 2856548"/>
              <a:gd name="connsiteY293" fmla="*/ 1364532 h 1536506"/>
              <a:gd name="connsiteX294" fmla="*/ 2358876 w 2856548"/>
              <a:gd name="connsiteY294" fmla="*/ 1333503 h 1536506"/>
              <a:gd name="connsiteX295" fmla="*/ 2360295 w 2856548"/>
              <a:gd name="connsiteY295" fmla="*/ 1331718 h 1536506"/>
              <a:gd name="connsiteX296" fmla="*/ 2360229 w 2856548"/>
              <a:gd name="connsiteY296" fmla="*/ 1331819 h 1536506"/>
              <a:gd name="connsiteX297" fmla="*/ 2360223 w 2856548"/>
              <a:gd name="connsiteY297" fmla="*/ 1331827 h 1536506"/>
              <a:gd name="connsiteX298" fmla="*/ 1327785 w 2856548"/>
              <a:gd name="connsiteY298" fmla="*/ 1329813 h 1536506"/>
              <a:gd name="connsiteX299" fmla="*/ 1342192 w 2856548"/>
              <a:gd name="connsiteY299" fmla="*/ 1342553 h 1536506"/>
              <a:gd name="connsiteX300" fmla="*/ 1345139 w 2856548"/>
              <a:gd name="connsiteY300" fmla="*/ 1346010 h 1536506"/>
              <a:gd name="connsiteX301" fmla="*/ 2362200 w 2856548"/>
              <a:gd name="connsiteY301" fmla="*/ 1328861 h 1536506"/>
              <a:gd name="connsiteX302" fmla="*/ 2358876 w 2856548"/>
              <a:gd name="connsiteY302" fmla="*/ 1333503 h 1536506"/>
              <a:gd name="connsiteX303" fmla="*/ 2356485 w 2856548"/>
              <a:gd name="connsiteY303" fmla="*/ 1336481 h 1536506"/>
              <a:gd name="connsiteX304" fmla="*/ 2362200 w 2856548"/>
              <a:gd name="connsiteY304" fmla="*/ 1328861 h 1536506"/>
              <a:gd name="connsiteX305" fmla="*/ 1963103 w 2856548"/>
              <a:gd name="connsiteY305" fmla="*/ 1326003 h 1536506"/>
              <a:gd name="connsiteX306" fmla="*/ 1991678 w 2856548"/>
              <a:gd name="connsiteY306" fmla="*/ 1352673 h 1536506"/>
              <a:gd name="connsiteX307" fmla="*/ 1963103 w 2856548"/>
              <a:gd name="connsiteY307" fmla="*/ 1326003 h 1536506"/>
              <a:gd name="connsiteX308" fmla="*/ 2361724 w 2856548"/>
              <a:gd name="connsiteY308" fmla="*/ 1324098 h 1536506"/>
              <a:gd name="connsiteX309" fmla="*/ 2355533 w 2856548"/>
              <a:gd name="connsiteY309" fmla="*/ 1332671 h 1536506"/>
              <a:gd name="connsiteX310" fmla="*/ 2351723 w 2856548"/>
              <a:gd name="connsiteY310" fmla="*/ 1338386 h 1536506"/>
              <a:gd name="connsiteX311" fmla="*/ 2336483 w 2856548"/>
              <a:gd name="connsiteY311" fmla="*/ 1361246 h 1536506"/>
              <a:gd name="connsiteX312" fmla="*/ 2359343 w 2856548"/>
              <a:gd name="connsiteY312" fmla="*/ 1326956 h 1536506"/>
              <a:gd name="connsiteX313" fmla="*/ 2361724 w 2856548"/>
              <a:gd name="connsiteY313" fmla="*/ 1324098 h 1536506"/>
              <a:gd name="connsiteX314" fmla="*/ 1098233 w 2856548"/>
              <a:gd name="connsiteY314" fmla="*/ 1324098 h 1536506"/>
              <a:gd name="connsiteX315" fmla="*/ 1069658 w 2856548"/>
              <a:gd name="connsiteY315" fmla="*/ 1366008 h 1536506"/>
              <a:gd name="connsiteX316" fmla="*/ 1098233 w 2856548"/>
              <a:gd name="connsiteY316" fmla="*/ 1324098 h 1536506"/>
              <a:gd name="connsiteX317" fmla="*/ 2714972 w 2856548"/>
              <a:gd name="connsiteY317" fmla="*/ 1322634 h 1536506"/>
              <a:gd name="connsiteX318" fmla="*/ 2729508 w 2856548"/>
              <a:gd name="connsiteY318" fmla="*/ 1341124 h 1536506"/>
              <a:gd name="connsiteX319" fmla="*/ 2742248 w 2856548"/>
              <a:gd name="connsiteY319" fmla="*/ 1359341 h 1536506"/>
              <a:gd name="connsiteX320" fmla="*/ 2735580 w 2856548"/>
              <a:gd name="connsiteY320" fmla="*/ 1351721 h 1536506"/>
              <a:gd name="connsiteX321" fmla="*/ 2715461 w 2856548"/>
              <a:gd name="connsiteY321" fmla="*/ 1323371 h 1536506"/>
              <a:gd name="connsiteX322" fmla="*/ 1726355 w 2856548"/>
              <a:gd name="connsiteY322" fmla="*/ 1321174 h 1536506"/>
              <a:gd name="connsiteX323" fmla="*/ 1697355 w 2856548"/>
              <a:gd name="connsiteY323" fmla="*/ 1361246 h 1536506"/>
              <a:gd name="connsiteX324" fmla="*/ 1678726 w 2856548"/>
              <a:gd name="connsiteY324" fmla="*/ 1386375 h 1536506"/>
              <a:gd name="connsiteX325" fmla="*/ 1719263 w 2856548"/>
              <a:gd name="connsiteY325" fmla="*/ 1329813 h 1536506"/>
              <a:gd name="connsiteX326" fmla="*/ 806066 w 2856548"/>
              <a:gd name="connsiteY326" fmla="*/ 1320923 h 1536506"/>
              <a:gd name="connsiteX327" fmla="*/ 809625 w 2856548"/>
              <a:gd name="connsiteY327" fmla="*/ 1325051 h 1536506"/>
              <a:gd name="connsiteX328" fmla="*/ 810578 w 2856548"/>
              <a:gd name="connsiteY328" fmla="*/ 1326956 h 1536506"/>
              <a:gd name="connsiteX329" fmla="*/ 2366963 w 2856548"/>
              <a:gd name="connsiteY329" fmla="*/ 1320288 h 1536506"/>
              <a:gd name="connsiteX330" fmla="*/ 2340442 w 2856548"/>
              <a:gd name="connsiteY330" fmla="*/ 1359132 h 1536506"/>
              <a:gd name="connsiteX331" fmla="*/ 2336660 w 2856548"/>
              <a:gd name="connsiteY331" fmla="*/ 1364532 h 1536506"/>
              <a:gd name="connsiteX332" fmla="*/ 2326482 w 2856548"/>
              <a:gd name="connsiteY332" fmla="*/ 1378748 h 1536506"/>
              <a:gd name="connsiteX333" fmla="*/ 2324362 w 2856548"/>
              <a:gd name="connsiteY333" fmla="*/ 1381158 h 1536506"/>
              <a:gd name="connsiteX334" fmla="*/ 2333983 w 2856548"/>
              <a:gd name="connsiteY334" fmla="*/ 1367318 h 1536506"/>
              <a:gd name="connsiteX335" fmla="*/ 2366963 w 2856548"/>
              <a:gd name="connsiteY335" fmla="*/ 1320288 h 1536506"/>
              <a:gd name="connsiteX336" fmla="*/ 1273493 w 2856548"/>
              <a:gd name="connsiteY336" fmla="*/ 1310763 h 1536506"/>
              <a:gd name="connsiteX337" fmla="*/ 1290638 w 2856548"/>
              <a:gd name="connsiteY337" fmla="*/ 1312668 h 1536506"/>
              <a:gd name="connsiteX338" fmla="*/ 1284923 w 2856548"/>
              <a:gd name="connsiteY338" fmla="*/ 1312668 h 1536506"/>
              <a:gd name="connsiteX339" fmla="*/ 1281113 w 2856548"/>
              <a:gd name="connsiteY339" fmla="*/ 1311716 h 1536506"/>
              <a:gd name="connsiteX340" fmla="*/ 1276350 w 2856548"/>
              <a:gd name="connsiteY340" fmla="*/ 1311716 h 1536506"/>
              <a:gd name="connsiteX341" fmla="*/ 1266825 w 2856548"/>
              <a:gd name="connsiteY341" fmla="*/ 1311716 h 1536506"/>
              <a:gd name="connsiteX342" fmla="*/ 1258253 w 2856548"/>
              <a:gd name="connsiteY342" fmla="*/ 1312668 h 1536506"/>
              <a:gd name="connsiteX343" fmla="*/ 1273493 w 2856548"/>
              <a:gd name="connsiteY343" fmla="*/ 1310763 h 1536506"/>
              <a:gd name="connsiteX344" fmla="*/ 794385 w 2856548"/>
              <a:gd name="connsiteY344" fmla="*/ 1306001 h 1536506"/>
              <a:gd name="connsiteX345" fmla="*/ 800339 w 2856548"/>
              <a:gd name="connsiteY345" fmla="*/ 1313264 h 1536506"/>
              <a:gd name="connsiteX346" fmla="*/ 806066 w 2856548"/>
              <a:gd name="connsiteY346" fmla="*/ 1320923 h 1536506"/>
              <a:gd name="connsiteX347" fmla="*/ 801040 w 2856548"/>
              <a:gd name="connsiteY347" fmla="*/ 1315092 h 1536506"/>
              <a:gd name="connsiteX348" fmla="*/ 800100 w 2856548"/>
              <a:gd name="connsiteY348" fmla="*/ 1313859 h 1536506"/>
              <a:gd name="connsiteX349" fmla="*/ 794385 w 2856548"/>
              <a:gd name="connsiteY349" fmla="*/ 1306001 h 1536506"/>
              <a:gd name="connsiteX350" fmla="*/ 1428558 w 2856548"/>
              <a:gd name="connsiteY350" fmla="*/ 1304506 h 1536506"/>
              <a:gd name="connsiteX351" fmla="*/ 1442085 w 2856548"/>
              <a:gd name="connsiteY351" fmla="*/ 1320288 h 1536506"/>
              <a:gd name="connsiteX352" fmla="*/ 1468755 w 2856548"/>
              <a:gd name="connsiteY352" fmla="*/ 1358388 h 1536506"/>
              <a:gd name="connsiteX353" fmla="*/ 1424771 w 2856548"/>
              <a:gd name="connsiteY353" fmla="*/ 1295632 h 1536506"/>
              <a:gd name="connsiteX354" fmla="*/ 1432560 w 2856548"/>
              <a:gd name="connsiteY354" fmla="*/ 1303143 h 1536506"/>
              <a:gd name="connsiteX355" fmla="*/ 1431608 w 2856548"/>
              <a:gd name="connsiteY355" fmla="*/ 1304096 h 1536506"/>
              <a:gd name="connsiteX356" fmla="*/ 1498283 w 2856548"/>
              <a:gd name="connsiteY356" fmla="*/ 1393631 h 1536506"/>
              <a:gd name="connsiteX357" fmla="*/ 1466850 w 2856548"/>
              <a:gd name="connsiteY357" fmla="*/ 1352673 h 1536506"/>
              <a:gd name="connsiteX358" fmla="*/ 1418123 w 2856548"/>
              <a:gd name="connsiteY358" fmla="*/ 1292333 h 1536506"/>
              <a:gd name="connsiteX359" fmla="*/ 1423988 w 2856548"/>
              <a:gd name="connsiteY359" fmla="*/ 1298381 h 1536506"/>
              <a:gd name="connsiteX360" fmla="*/ 1428558 w 2856548"/>
              <a:gd name="connsiteY360" fmla="*/ 1304506 h 1536506"/>
              <a:gd name="connsiteX361" fmla="*/ 49071 w 2856548"/>
              <a:gd name="connsiteY361" fmla="*/ 1287728 h 1536506"/>
              <a:gd name="connsiteX362" fmla="*/ 49530 w 2856548"/>
              <a:gd name="connsiteY362" fmla="*/ 1287903 h 1536506"/>
              <a:gd name="connsiteX363" fmla="*/ 49751 w 2856548"/>
              <a:gd name="connsiteY363" fmla="*/ 1288029 h 1536506"/>
              <a:gd name="connsiteX364" fmla="*/ 42744 w 2856548"/>
              <a:gd name="connsiteY364" fmla="*/ 1284926 h 1536506"/>
              <a:gd name="connsiteX365" fmla="*/ 49071 w 2856548"/>
              <a:gd name="connsiteY365" fmla="*/ 1287728 h 1536506"/>
              <a:gd name="connsiteX366" fmla="*/ 42029 w 2856548"/>
              <a:gd name="connsiteY366" fmla="*/ 1285046 h 1536506"/>
              <a:gd name="connsiteX367" fmla="*/ 38100 w 2856548"/>
              <a:gd name="connsiteY367" fmla="*/ 1285046 h 1536506"/>
              <a:gd name="connsiteX368" fmla="*/ 42744 w 2856548"/>
              <a:gd name="connsiteY368" fmla="*/ 1284926 h 1536506"/>
              <a:gd name="connsiteX369" fmla="*/ 2683193 w 2856548"/>
              <a:gd name="connsiteY369" fmla="*/ 1284093 h 1536506"/>
              <a:gd name="connsiteX370" fmla="*/ 2689384 w 2856548"/>
              <a:gd name="connsiteY370" fmla="*/ 1290880 h 1536506"/>
              <a:gd name="connsiteX371" fmla="*/ 2690367 w 2856548"/>
              <a:gd name="connsiteY371" fmla="*/ 1292249 h 1536506"/>
              <a:gd name="connsiteX372" fmla="*/ 57150 w 2856548"/>
              <a:gd name="connsiteY372" fmla="*/ 1281236 h 1536506"/>
              <a:gd name="connsiteX373" fmla="*/ 64890 w 2856548"/>
              <a:gd name="connsiteY373" fmla="*/ 1285284 h 1536506"/>
              <a:gd name="connsiteX374" fmla="*/ 64399 w 2856548"/>
              <a:gd name="connsiteY374" fmla="*/ 1285102 h 1536506"/>
              <a:gd name="connsiteX375" fmla="*/ 2684637 w 2856548"/>
              <a:gd name="connsiteY375" fmla="*/ 1275164 h 1536506"/>
              <a:gd name="connsiteX376" fmla="*/ 2686408 w 2856548"/>
              <a:gd name="connsiteY376" fmla="*/ 1275997 h 1536506"/>
              <a:gd name="connsiteX377" fmla="*/ 2686911 w 2856548"/>
              <a:gd name="connsiteY377" fmla="*/ 1276065 h 1536506"/>
              <a:gd name="connsiteX378" fmla="*/ 2693909 w 2856548"/>
              <a:gd name="connsiteY378" fmla="*/ 1283855 h 1536506"/>
              <a:gd name="connsiteX379" fmla="*/ 2707958 w 2856548"/>
              <a:gd name="connsiteY379" fmla="*/ 1302191 h 1536506"/>
              <a:gd name="connsiteX380" fmla="*/ 2698433 w 2856548"/>
              <a:gd name="connsiteY380" fmla="*/ 1290761 h 1536506"/>
              <a:gd name="connsiteX381" fmla="*/ 2687955 w 2856548"/>
              <a:gd name="connsiteY381" fmla="*/ 1279331 h 1536506"/>
              <a:gd name="connsiteX382" fmla="*/ 2684637 w 2856548"/>
              <a:gd name="connsiteY382" fmla="*/ 1275164 h 1536506"/>
              <a:gd name="connsiteX383" fmla="*/ 67195 w 2856548"/>
              <a:gd name="connsiteY383" fmla="*/ 1273875 h 1536506"/>
              <a:gd name="connsiteX384" fmla="*/ 68580 w 2856548"/>
              <a:gd name="connsiteY384" fmla="*/ 1274568 h 1536506"/>
              <a:gd name="connsiteX385" fmla="*/ 67249 w 2856548"/>
              <a:gd name="connsiteY385" fmla="*/ 1274201 h 1536506"/>
              <a:gd name="connsiteX386" fmla="*/ 60008 w 2856548"/>
              <a:gd name="connsiteY386" fmla="*/ 1273616 h 1536506"/>
              <a:gd name="connsiteX387" fmla="*/ 60960 w 2856548"/>
              <a:gd name="connsiteY387" fmla="*/ 1273616 h 1536506"/>
              <a:gd name="connsiteX388" fmla="*/ 71914 w 2856548"/>
              <a:gd name="connsiteY388" fmla="*/ 1279688 h 1536506"/>
              <a:gd name="connsiteX389" fmla="*/ 76012 w 2856548"/>
              <a:gd name="connsiteY389" fmla="*/ 1282761 h 1536506"/>
              <a:gd name="connsiteX390" fmla="*/ 61675 w 2856548"/>
              <a:gd name="connsiteY390" fmla="*/ 1272663 h 1536506"/>
              <a:gd name="connsiteX391" fmla="*/ 67249 w 2856548"/>
              <a:gd name="connsiteY391" fmla="*/ 1274201 h 1536506"/>
              <a:gd name="connsiteX392" fmla="*/ 67573 w 2856548"/>
              <a:gd name="connsiteY392" fmla="*/ 1276143 h 1536506"/>
              <a:gd name="connsiteX393" fmla="*/ 66675 w 2856548"/>
              <a:gd name="connsiteY393" fmla="*/ 1275521 h 1536506"/>
              <a:gd name="connsiteX394" fmla="*/ 64700 w 2856548"/>
              <a:gd name="connsiteY394" fmla="*/ 1274599 h 1536506"/>
              <a:gd name="connsiteX395" fmla="*/ 60329 w 2856548"/>
              <a:gd name="connsiteY395" fmla="*/ 1272559 h 1536506"/>
              <a:gd name="connsiteX396" fmla="*/ 62865 w 2856548"/>
              <a:gd name="connsiteY396" fmla="*/ 1273616 h 1536506"/>
              <a:gd name="connsiteX397" fmla="*/ 63499 w 2856548"/>
              <a:gd name="connsiteY397" fmla="*/ 1274039 h 1536506"/>
              <a:gd name="connsiteX398" fmla="*/ 509793 w 2856548"/>
              <a:gd name="connsiteY398" fmla="*/ 1272506 h 1536506"/>
              <a:gd name="connsiteX399" fmla="*/ 509414 w 2856548"/>
              <a:gd name="connsiteY399" fmla="*/ 1272859 h 1536506"/>
              <a:gd name="connsiteX400" fmla="*/ 509588 w 2856548"/>
              <a:gd name="connsiteY400" fmla="*/ 1272663 h 1536506"/>
              <a:gd name="connsiteX401" fmla="*/ 1766775 w 2856548"/>
              <a:gd name="connsiteY401" fmla="*/ 1271935 h 1536506"/>
              <a:gd name="connsiteX402" fmla="*/ 1726355 w 2856548"/>
              <a:gd name="connsiteY402" fmla="*/ 1321174 h 1536506"/>
              <a:gd name="connsiteX403" fmla="*/ 1749743 w 2856548"/>
              <a:gd name="connsiteY403" fmla="*/ 1288856 h 1536506"/>
              <a:gd name="connsiteX404" fmla="*/ 66675 w 2856548"/>
              <a:gd name="connsiteY404" fmla="*/ 1270758 h 1536506"/>
              <a:gd name="connsiteX405" fmla="*/ 75248 w 2856548"/>
              <a:gd name="connsiteY405" fmla="*/ 1275521 h 1536506"/>
              <a:gd name="connsiteX406" fmla="*/ 77899 w 2856548"/>
              <a:gd name="connsiteY406" fmla="*/ 1277152 h 1536506"/>
              <a:gd name="connsiteX407" fmla="*/ 67016 w 2856548"/>
              <a:gd name="connsiteY407" fmla="*/ 1272799 h 1536506"/>
              <a:gd name="connsiteX408" fmla="*/ 2681288 w 2856548"/>
              <a:gd name="connsiteY408" fmla="*/ 1269806 h 1536506"/>
              <a:gd name="connsiteX409" fmla="*/ 2687286 w 2856548"/>
              <a:gd name="connsiteY409" fmla="*/ 1276116 h 1536506"/>
              <a:gd name="connsiteX410" fmla="*/ 2686911 w 2856548"/>
              <a:gd name="connsiteY410" fmla="*/ 1276065 h 1536506"/>
              <a:gd name="connsiteX411" fmla="*/ 2668905 w 2856548"/>
              <a:gd name="connsiteY411" fmla="*/ 1266948 h 1536506"/>
              <a:gd name="connsiteX412" fmla="*/ 2686050 w 2856548"/>
              <a:gd name="connsiteY412" fmla="*/ 1283141 h 1536506"/>
              <a:gd name="connsiteX413" fmla="*/ 2704148 w 2856548"/>
              <a:gd name="connsiteY413" fmla="*/ 1305048 h 1536506"/>
              <a:gd name="connsiteX414" fmla="*/ 2689860 w 2856548"/>
              <a:gd name="connsiteY414" fmla="*/ 1287903 h 1536506"/>
              <a:gd name="connsiteX415" fmla="*/ 2668905 w 2856548"/>
              <a:gd name="connsiteY415" fmla="*/ 1266948 h 1536506"/>
              <a:gd name="connsiteX416" fmla="*/ 47625 w 2856548"/>
              <a:gd name="connsiteY416" fmla="*/ 1265043 h 1536506"/>
              <a:gd name="connsiteX417" fmla="*/ 67016 w 2856548"/>
              <a:gd name="connsiteY417" fmla="*/ 1272799 h 1536506"/>
              <a:gd name="connsiteX418" fmla="*/ 67195 w 2856548"/>
              <a:gd name="connsiteY418" fmla="*/ 1273875 h 1536506"/>
              <a:gd name="connsiteX419" fmla="*/ 59055 w 2856548"/>
              <a:gd name="connsiteY419" fmla="*/ 1269806 h 1536506"/>
              <a:gd name="connsiteX420" fmla="*/ 47625 w 2856548"/>
              <a:gd name="connsiteY420" fmla="*/ 1265043 h 1536506"/>
              <a:gd name="connsiteX421" fmla="*/ 40958 w 2856548"/>
              <a:gd name="connsiteY421" fmla="*/ 1265043 h 1536506"/>
              <a:gd name="connsiteX422" fmla="*/ 52388 w 2856548"/>
              <a:gd name="connsiteY422" fmla="*/ 1268853 h 1536506"/>
              <a:gd name="connsiteX423" fmla="*/ 60329 w 2856548"/>
              <a:gd name="connsiteY423" fmla="*/ 1272559 h 1536506"/>
              <a:gd name="connsiteX424" fmla="*/ 51435 w 2856548"/>
              <a:gd name="connsiteY424" fmla="*/ 1268853 h 1536506"/>
              <a:gd name="connsiteX425" fmla="*/ 40958 w 2856548"/>
              <a:gd name="connsiteY425" fmla="*/ 1265043 h 1536506"/>
              <a:gd name="connsiteX426" fmla="*/ 1777006 w 2856548"/>
              <a:gd name="connsiteY426" fmla="*/ 1261770 h 1536506"/>
              <a:gd name="connsiteX427" fmla="*/ 1766775 w 2856548"/>
              <a:gd name="connsiteY427" fmla="*/ 1271935 h 1536506"/>
              <a:gd name="connsiteX428" fmla="*/ 1771650 w 2856548"/>
              <a:gd name="connsiteY428" fmla="*/ 1265996 h 1536506"/>
              <a:gd name="connsiteX429" fmla="*/ 1385956 w 2856548"/>
              <a:gd name="connsiteY429" fmla="*/ 1258203 h 1536506"/>
              <a:gd name="connsiteX430" fmla="*/ 1394460 w 2856548"/>
              <a:gd name="connsiteY430" fmla="*/ 1264091 h 1536506"/>
              <a:gd name="connsiteX431" fmla="*/ 1423988 w 2856548"/>
              <a:gd name="connsiteY431" fmla="*/ 1294571 h 1536506"/>
              <a:gd name="connsiteX432" fmla="*/ 1424771 w 2856548"/>
              <a:gd name="connsiteY432" fmla="*/ 1295632 h 1536506"/>
              <a:gd name="connsiteX433" fmla="*/ 1402750 w 2856548"/>
              <a:gd name="connsiteY433" fmla="*/ 1274398 h 1536506"/>
              <a:gd name="connsiteX434" fmla="*/ 1402080 w 2856548"/>
              <a:gd name="connsiteY434" fmla="*/ 1273616 h 1536506"/>
              <a:gd name="connsiteX435" fmla="*/ 1400891 w 2856548"/>
              <a:gd name="connsiteY435" fmla="*/ 1272605 h 1536506"/>
              <a:gd name="connsiteX436" fmla="*/ 2653394 w 2856548"/>
              <a:gd name="connsiteY436" fmla="*/ 1258165 h 1536506"/>
              <a:gd name="connsiteX437" fmla="*/ 2662238 w 2856548"/>
              <a:gd name="connsiteY437" fmla="*/ 1265043 h 1536506"/>
              <a:gd name="connsiteX438" fmla="*/ 2673668 w 2856548"/>
              <a:gd name="connsiteY438" fmla="*/ 1275521 h 1536506"/>
              <a:gd name="connsiteX439" fmla="*/ 2689860 w 2856548"/>
              <a:gd name="connsiteY439" fmla="*/ 1291713 h 1536506"/>
              <a:gd name="connsiteX440" fmla="*/ 2677960 w 2856548"/>
              <a:gd name="connsiteY440" fmla="*/ 1280765 h 1536506"/>
              <a:gd name="connsiteX441" fmla="*/ 2667953 w 2856548"/>
              <a:gd name="connsiteY441" fmla="*/ 1270758 h 1536506"/>
              <a:gd name="connsiteX442" fmla="*/ 2664189 w 2856548"/>
              <a:gd name="connsiteY442" fmla="*/ 1268096 h 1536506"/>
              <a:gd name="connsiteX443" fmla="*/ 2655890 w 2856548"/>
              <a:gd name="connsiteY443" fmla="*/ 1260460 h 1536506"/>
              <a:gd name="connsiteX444" fmla="*/ 2658428 w 2856548"/>
              <a:gd name="connsiteY444" fmla="*/ 1262186 h 1536506"/>
              <a:gd name="connsiteX445" fmla="*/ 2654142 w 2856548"/>
              <a:gd name="connsiteY445" fmla="*/ 1258852 h 1536506"/>
              <a:gd name="connsiteX446" fmla="*/ 1796458 w 2856548"/>
              <a:gd name="connsiteY446" fmla="*/ 1246424 h 1536506"/>
              <a:gd name="connsiteX447" fmla="*/ 1777006 w 2856548"/>
              <a:gd name="connsiteY447" fmla="*/ 1261770 h 1536506"/>
              <a:gd name="connsiteX448" fmla="*/ 1786295 w 2856548"/>
              <a:gd name="connsiteY448" fmla="*/ 1252542 h 1536506"/>
              <a:gd name="connsiteX449" fmla="*/ 2442857 w 2856548"/>
              <a:gd name="connsiteY449" fmla="*/ 1245088 h 1536506"/>
              <a:gd name="connsiteX450" fmla="*/ 2432685 w 2856548"/>
              <a:gd name="connsiteY450" fmla="*/ 1253174 h 1536506"/>
              <a:gd name="connsiteX451" fmla="*/ 2432685 w 2856548"/>
              <a:gd name="connsiteY451" fmla="*/ 1252780 h 1536506"/>
              <a:gd name="connsiteX452" fmla="*/ 2441258 w 2856548"/>
              <a:gd name="connsiteY452" fmla="*/ 1245993 h 1536506"/>
              <a:gd name="connsiteX453" fmla="*/ 1365275 w 2856548"/>
              <a:gd name="connsiteY453" fmla="*/ 1243885 h 1536506"/>
              <a:gd name="connsiteX454" fmla="*/ 1379220 w 2856548"/>
              <a:gd name="connsiteY454" fmla="*/ 1251708 h 1536506"/>
              <a:gd name="connsiteX455" fmla="*/ 1385956 w 2856548"/>
              <a:gd name="connsiteY455" fmla="*/ 1258203 h 1536506"/>
              <a:gd name="connsiteX456" fmla="*/ 1375170 w 2856548"/>
              <a:gd name="connsiteY456" fmla="*/ 1250736 h 1536506"/>
              <a:gd name="connsiteX457" fmla="*/ 1375053 w 2856548"/>
              <a:gd name="connsiteY457" fmla="*/ 1250637 h 1536506"/>
              <a:gd name="connsiteX458" fmla="*/ 1374912 w 2856548"/>
              <a:gd name="connsiteY458" fmla="*/ 1250557 h 1536506"/>
              <a:gd name="connsiteX459" fmla="*/ 2447320 w 2856548"/>
              <a:gd name="connsiteY459" fmla="*/ 1242562 h 1536506"/>
              <a:gd name="connsiteX460" fmla="*/ 2442857 w 2856548"/>
              <a:gd name="connsiteY460" fmla="*/ 1245088 h 1536506"/>
              <a:gd name="connsiteX461" fmla="*/ 2444115 w 2856548"/>
              <a:gd name="connsiteY461" fmla="*/ 1244088 h 1536506"/>
              <a:gd name="connsiteX462" fmla="*/ 1905 w 2856548"/>
              <a:gd name="connsiteY462" fmla="*/ 1242183 h 1536506"/>
              <a:gd name="connsiteX463" fmla="*/ 41910 w 2856548"/>
              <a:gd name="connsiteY463" fmla="*/ 1247898 h 1536506"/>
              <a:gd name="connsiteX464" fmla="*/ 47381 w 2856548"/>
              <a:gd name="connsiteY464" fmla="*/ 1249762 h 1536506"/>
              <a:gd name="connsiteX465" fmla="*/ 1991474 w 2856548"/>
              <a:gd name="connsiteY465" fmla="*/ 1239470 h 1536506"/>
              <a:gd name="connsiteX466" fmla="*/ 1993583 w 2856548"/>
              <a:gd name="connsiteY466" fmla="*/ 1240278 h 1536506"/>
              <a:gd name="connsiteX467" fmla="*/ 1995971 w 2856548"/>
              <a:gd name="connsiteY467" fmla="*/ 1241894 h 1536506"/>
              <a:gd name="connsiteX468" fmla="*/ 1991829 w 2856548"/>
              <a:gd name="connsiteY468" fmla="*/ 1239704 h 1536506"/>
              <a:gd name="connsiteX469" fmla="*/ 2003453 w 2856548"/>
              <a:gd name="connsiteY469" fmla="*/ 1237180 h 1536506"/>
              <a:gd name="connsiteX470" fmla="*/ 2004060 w 2856548"/>
              <a:gd name="connsiteY470" fmla="*/ 1237421 h 1536506"/>
              <a:gd name="connsiteX471" fmla="*/ 2034540 w 2856548"/>
              <a:gd name="connsiteY471" fmla="*/ 1258376 h 1536506"/>
              <a:gd name="connsiteX472" fmla="*/ 1351504 w 2856548"/>
              <a:gd name="connsiteY472" fmla="*/ 1236160 h 1536506"/>
              <a:gd name="connsiteX473" fmla="*/ 1357313 w 2856548"/>
              <a:gd name="connsiteY473" fmla="*/ 1238373 h 1536506"/>
              <a:gd name="connsiteX474" fmla="*/ 1365275 w 2856548"/>
              <a:gd name="connsiteY474" fmla="*/ 1243885 h 1536506"/>
              <a:gd name="connsiteX475" fmla="*/ 2461668 w 2856548"/>
              <a:gd name="connsiteY475" fmla="*/ 1235730 h 1536506"/>
              <a:gd name="connsiteX476" fmla="*/ 2447320 w 2856548"/>
              <a:gd name="connsiteY476" fmla="*/ 1242562 h 1536506"/>
              <a:gd name="connsiteX477" fmla="*/ 2453879 w 2856548"/>
              <a:gd name="connsiteY477" fmla="*/ 1238850 h 1536506"/>
              <a:gd name="connsiteX478" fmla="*/ 2455847 w 2856548"/>
              <a:gd name="connsiteY478" fmla="*/ 1237837 h 1536506"/>
              <a:gd name="connsiteX479" fmla="*/ 1831507 w 2856548"/>
              <a:gd name="connsiteY479" fmla="*/ 1235053 h 1536506"/>
              <a:gd name="connsiteX480" fmla="*/ 1829708 w 2856548"/>
              <a:gd name="connsiteY480" fmla="*/ 1236141 h 1536506"/>
              <a:gd name="connsiteX481" fmla="*/ 1825943 w 2856548"/>
              <a:gd name="connsiteY481" fmla="*/ 1237421 h 1536506"/>
              <a:gd name="connsiteX482" fmla="*/ 1809881 w 2856548"/>
              <a:gd name="connsiteY482" fmla="*/ 1248129 h 1536506"/>
              <a:gd name="connsiteX483" fmla="*/ 1794510 w 2856548"/>
              <a:gd name="connsiteY483" fmla="*/ 1257423 h 1536506"/>
              <a:gd name="connsiteX484" fmla="*/ 1822133 w 2856548"/>
              <a:gd name="connsiteY484" fmla="*/ 1238373 h 1536506"/>
              <a:gd name="connsiteX485" fmla="*/ 2462213 w 2856548"/>
              <a:gd name="connsiteY485" fmla="*/ 1234563 h 1536506"/>
              <a:gd name="connsiteX486" fmla="*/ 2455847 w 2856548"/>
              <a:gd name="connsiteY486" fmla="*/ 1237837 h 1536506"/>
              <a:gd name="connsiteX487" fmla="*/ 2452523 w 2856548"/>
              <a:gd name="connsiteY487" fmla="*/ 1239041 h 1536506"/>
              <a:gd name="connsiteX488" fmla="*/ 2453266 w 2856548"/>
              <a:gd name="connsiteY488" fmla="*/ 1238630 h 1536506"/>
              <a:gd name="connsiteX489" fmla="*/ 1981614 w 2856548"/>
              <a:gd name="connsiteY489" fmla="*/ 1234304 h 1536506"/>
              <a:gd name="connsiteX490" fmla="*/ 1986915 w 2856548"/>
              <a:gd name="connsiteY490" fmla="*/ 1236468 h 1536506"/>
              <a:gd name="connsiteX491" fmla="*/ 1991474 w 2856548"/>
              <a:gd name="connsiteY491" fmla="*/ 1239470 h 1536506"/>
              <a:gd name="connsiteX492" fmla="*/ 1991158 w 2856548"/>
              <a:gd name="connsiteY492" fmla="*/ 1239349 h 1536506"/>
              <a:gd name="connsiteX493" fmla="*/ 1602046 w 2856548"/>
              <a:gd name="connsiteY493" fmla="*/ 1232297 h 1536506"/>
              <a:gd name="connsiteX494" fmla="*/ 1600200 w 2856548"/>
              <a:gd name="connsiteY494" fmla="*/ 1232659 h 1536506"/>
              <a:gd name="connsiteX495" fmla="*/ 1599701 w 2856548"/>
              <a:gd name="connsiteY495" fmla="*/ 1232622 h 1536506"/>
              <a:gd name="connsiteX496" fmla="*/ 1586645 w 2856548"/>
              <a:gd name="connsiteY496" fmla="*/ 1231655 h 1536506"/>
              <a:gd name="connsiteX497" fmla="*/ 1599701 w 2856548"/>
              <a:gd name="connsiteY497" fmla="*/ 1232622 h 1536506"/>
              <a:gd name="connsiteX498" fmla="*/ 1594950 w 2856548"/>
              <a:gd name="connsiteY498" fmla="*/ 1233282 h 1536506"/>
              <a:gd name="connsiteX499" fmla="*/ 1578928 w 2856548"/>
              <a:gd name="connsiteY499" fmla="*/ 1231706 h 1536506"/>
              <a:gd name="connsiteX500" fmla="*/ 1585913 w 2856548"/>
              <a:gd name="connsiteY500" fmla="*/ 1231706 h 1536506"/>
              <a:gd name="connsiteX501" fmla="*/ 1821541 w 2856548"/>
              <a:gd name="connsiteY501" fmla="*/ 1231324 h 1536506"/>
              <a:gd name="connsiteX502" fmla="*/ 1796458 w 2856548"/>
              <a:gd name="connsiteY502" fmla="*/ 1246424 h 1536506"/>
              <a:gd name="connsiteX503" fmla="*/ 1808322 w 2856548"/>
              <a:gd name="connsiteY503" fmla="*/ 1237064 h 1536506"/>
              <a:gd name="connsiteX504" fmla="*/ 2467224 w 2856548"/>
              <a:gd name="connsiteY504" fmla="*/ 1230917 h 1536506"/>
              <a:gd name="connsiteX505" fmla="*/ 2453266 w 2856548"/>
              <a:gd name="connsiteY505" fmla="*/ 1238630 h 1536506"/>
              <a:gd name="connsiteX506" fmla="*/ 2451735 w 2856548"/>
              <a:gd name="connsiteY506" fmla="*/ 1239326 h 1536506"/>
              <a:gd name="connsiteX507" fmla="*/ 2452523 w 2856548"/>
              <a:gd name="connsiteY507" fmla="*/ 1239041 h 1536506"/>
              <a:gd name="connsiteX508" fmla="*/ 2436495 w 2856548"/>
              <a:gd name="connsiteY508" fmla="*/ 1247898 h 1536506"/>
              <a:gd name="connsiteX509" fmla="*/ 2443163 w 2856548"/>
              <a:gd name="connsiteY509" fmla="*/ 1244088 h 1536506"/>
              <a:gd name="connsiteX510" fmla="*/ 2457450 w 2856548"/>
              <a:gd name="connsiteY510" fmla="*/ 1235516 h 1536506"/>
              <a:gd name="connsiteX511" fmla="*/ 1827430 w 2856548"/>
              <a:gd name="connsiteY511" fmla="*/ 1230726 h 1536506"/>
              <a:gd name="connsiteX512" fmla="*/ 1810703 w 2856548"/>
              <a:gd name="connsiteY512" fmla="*/ 1238373 h 1536506"/>
              <a:gd name="connsiteX513" fmla="*/ 1821180 w 2856548"/>
              <a:gd name="connsiteY513" fmla="*/ 1232658 h 1536506"/>
              <a:gd name="connsiteX514" fmla="*/ 1617308 w 2856548"/>
              <a:gd name="connsiteY514" fmla="*/ 1229516 h 1536506"/>
              <a:gd name="connsiteX515" fmla="*/ 1608669 w 2856548"/>
              <a:gd name="connsiteY515" fmla="*/ 1231377 h 1536506"/>
              <a:gd name="connsiteX516" fmla="*/ 1602046 w 2856548"/>
              <a:gd name="connsiteY516" fmla="*/ 1232297 h 1536506"/>
              <a:gd name="connsiteX517" fmla="*/ 1615590 w 2856548"/>
              <a:gd name="connsiteY517" fmla="*/ 1229636 h 1536506"/>
              <a:gd name="connsiteX518" fmla="*/ 1964285 w 2856548"/>
              <a:gd name="connsiteY518" fmla="*/ 1227232 h 1536506"/>
              <a:gd name="connsiteX519" fmla="*/ 1970842 w 2856548"/>
              <a:gd name="connsiteY519" fmla="*/ 1228610 h 1536506"/>
              <a:gd name="connsiteX520" fmla="*/ 1981614 w 2856548"/>
              <a:gd name="connsiteY520" fmla="*/ 1234304 h 1536506"/>
              <a:gd name="connsiteX521" fmla="*/ 2479829 w 2856548"/>
              <a:gd name="connsiteY521" fmla="*/ 1226209 h 1536506"/>
              <a:gd name="connsiteX522" fmla="*/ 2473643 w 2856548"/>
              <a:gd name="connsiteY522" fmla="*/ 1227896 h 1536506"/>
              <a:gd name="connsiteX523" fmla="*/ 2467224 w 2856548"/>
              <a:gd name="connsiteY523" fmla="*/ 1230917 h 1536506"/>
              <a:gd name="connsiteX524" fmla="*/ 2472690 w 2856548"/>
              <a:gd name="connsiteY524" fmla="*/ 1227896 h 1536506"/>
              <a:gd name="connsiteX525" fmla="*/ 1325169 w 2856548"/>
              <a:gd name="connsiteY525" fmla="*/ 1226128 h 1536506"/>
              <a:gd name="connsiteX526" fmla="*/ 1340168 w 2856548"/>
              <a:gd name="connsiteY526" fmla="*/ 1229801 h 1536506"/>
              <a:gd name="connsiteX527" fmla="*/ 1351504 w 2856548"/>
              <a:gd name="connsiteY527" fmla="*/ 1236160 h 1536506"/>
              <a:gd name="connsiteX528" fmla="*/ 1344533 w 2856548"/>
              <a:gd name="connsiteY528" fmla="*/ 1233504 h 1536506"/>
              <a:gd name="connsiteX529" fmla="*/ 1343025 w 2856548"/>
              <a:gd name="connsiteY529" fmla="*/ 1232658 h 1536506"/>
              <a:gd name="connsiteX530" fmla="*/ 1337694 w 2856548"/>
              <a:gd name="connsiteY530" fmla="*/ 1230899 h 1536506"/>
              <a:gd name="connsiteX531" fmla="*/ 2484120 w 2856548"/>
              <a:gd name="connsiteY531" fmla="*/ 1225038 h 1536506"/>
              <a:gd name="connsiteX532" fmla="*/ 2483469 w 2856548"/>
              <a:gd name="connsiteY532" fmla="*/ 1225348 h 1536506"/>
              <a:gd name="connsiteX533" fmla="*/ 2479829 w 2856548"/>
              <a:gd name="connsiteY533" fmla="*/ 1226209 h 1536506"/>
              <a:gd name="connsiteX534" fmla="*/ 1948815 w 2856548"/>
              <a:gd name="connsiteY534" fmla="*/ 1223133 h 1536506"/>
              <a:gd name="connsiteX535" fmla="*/ 1963579 w 2856548"/>
              <a:gd name="connsiteY535" fmla="*/ 1226943 h 1536506"/>
              <a:gd name="connsiteX536" fmla="*/ 1964285 w 2856548"/>
              <a:gd name="connsiteY536" fmla="*/ 1227232 h 1536506"/>
              <a:gd name="connsiteX537" fmla="*/ 1953712 w 2856548"/>
              <a:gd name="connsiteY537" fmla="*/ 1225008 h 1536506"/>
              <a:gd name="connsiteX538" fmla="*/ 2550795 w 2856548"/>
              <a:gd name="connsiteY538" fmla="*/ 1222181 h 1536506"/>
              <a:gd name="connsiteX539" fmla="*/ 2578418 w 2856548"/>
              <a:gd name="connsiteY539" fmla="*/ 1222181 h 1536506"/>
              <a:gd name="connsiteX540" fmla="*/ 2642235 w 2856548"/>
              <a:gd name="connsiteY540" fmla="*/ 1247898 h 1536506"/>
              <a:gd name="connsiteX541" fmla="*/ 2653394 w 2856548"/>
              <a:gd name="connsiteY541" fmla="*/ 1258165 h 1536506"/>
              <a:gd name="connsiteX542" fmla="*/ 2645093 w 2856548"/>
              <a:gd name="connsiteY542" fmla="*/ 1251708 h 1536506"/>
              <a:gd name="connsiteX543" fmla="*/ 2649855 w 2856548"/>
              <a:gd name="connsiteY543" fmla="*/ 1255518 h 1536506"/>
              <a:gd name="connsiteX544" fmla="*/ 2654142 w 2856548"/>
              <a:gd name="connsiteY544" fmla="*/ 1258852 h 1536506"/>
              <a:gd name="connsiteX545" fmla="*/ 2655890 w 2856548"/>
              <a:gd name="connsiteY545" fmla="*/ 1260460 h 1536506"/>
              <a:gd name="connsiteX546" fmla="*/ 2631282 w 2856548"/>
              <a:gd name="connsiteY546" fmla="*/ 1243731 h 1536506"/>
              <a:gd name="connsiteX547" fmla="*/ 2598420 w 2856548"/>
              <a:gd name="connsiteY547" fmla="*/ 1228848 h 1536506"/>
              <a:gd name="connsiteX548" fmla="*/ 2586659 w 2856548"/>
              <a:gd name="connsiteY548" fmla="*/ 1227491 h 1536506"/>
              <a:gd name="connsiteX549" fmla="*/ 2577465 w 2856548"/>
              <a:gd name="connsiteY549" fmla="*/ 1224086 h 1536506"/>
              <a:gd name="connsiteX550" fmla="*/ 1867853 w 2856548"/>
              <a:gd name="connsiteY550" fmla="*/ 1222181 h 1536506"/>
              <a:gd name="connsiteX551" fmla="*/ 1831507 w 2856548"/>
              <a:gd name="connsiteY551" fmla="*/ 1235053 h 1536506"/>
              <a:gd name="connsiteX552" fmla="*/ 1835468 w 2856548"/>
              <a:gd name="connsiteY552" fmla="*/ 1232658 h 1536506"/>
              <a:gd name="connsiteX553" fmla="*/ 1854518 w 2856548"/>
              <a:gd name="connsiteY553" fmla="*/ 1225991 h 1536506"/>
              <a:gd name="connsiteX554" fmla="*/ 1867853 w 2856548"/>
              <a:gd name="connsiteY554" fmla="*/ 1222181 h 1536506"/>
              <a:gd name="connsiteX555" fmla="*/ 1309298 w 2856548"/>
              <a:gd name="connsiteY555" fmla="*/ 1221530 h 1536506"/>
              <a:gd name="connsiteX556" fmla="*/ 1314808 w 2856548"/>
              <a:gd name="connsiteY556" fmla="*/ 1222181 h 1536506"/>
              <a:gd name="connsiteX557" fmla="*/ 1325169 w 2856548"/>
              <a:gd name="connsiteY557" fmla="*/ 1226128 h 1536506"/>
              <a:gd name="connsiteX558" fmla="*/ 1317654 w 2856548"/>
              <a:gd name="connsiteY558" fmla="*/ 1224287 h 1536506"/>
              <a:gd name="connsiteX559" fmla="*/ 1844259 w 2856548"/>
              <a:gd name="connsiteY559" fmla="*/ 1221459 h 1536506"/>
              <a:gd name="connsiteX560" fmla="*/ 1821541 w 2856548"/>
              <a:gd name="connsiteY560" fmla="*/ 1231324 h 1536506"/>
              <a:gd name="connsiteX561" fmla="*/ 1833563 w 2856548"/>
              <a:gd name="connsiteY561" fmla="*/ 1224086 h 1536506"/>
              <a:gd name="connsiteX562" fmla="*/ 2503259 w 2856548"/>
              <a:gd name="connsiteY562" fmla="*/ 1220671 h 1536506"/>
              <a:gd name="connsiteX563" fmla="*/ 2461668 w 2856548"/>
              <a:gd name="connsiteY563" fmla="*/ 1235730 h 1536506"/>
              <a:gd name="connsiteX564" fmla="*/ 2483469 w 2856548"/>
              <a:gd name="connsiteY564" fmla="*/ 1225348 h 1536506"/>
              <a:gd name="connsiteX565" fmla="*/ 1301952 w 2856548"/>
              <a:gd name="connsiteY565" fmla="*/ 1220442 h 1536506"/>
              <a:gd name="connsiteX566" fmla="*/ 1308021 w 2856548"/>
              <a:gd name="connsiteY566" fmla="*/ 1221109 h 1536506"/>
              <a:gd name="connsiteX567" fmla="*/ 1309298 w 2856548"/>
              <a:gd name="connsiteY567" fmla="*/ 1221530 h 1536506"/>
              <a:gd name="connsiteX568" fmla="*/ 1303698 w 2856548"/>
              <a:gd name="connsiteY568" fmla="*/ 1220870 h 1536506"/>
              <a:gd name="connsiteX569" fmla="*/ 2524125 w 2856548"/>
              <a:gd name="connsiteY569" fmla="*/ 1220276 h 1536506"/>
              <a:gd name="connsiteX570" fmla="*/ 2550795 w 2856548"/>
              <a:gd name="connsiteY570" fmla="*/ 1222181 h 1536506"/>
              <a:gd name="connsiteX571" fmla="*/ 2540636 w 2856548"/>
              <a:gd name="connsiteY571" fmla="*/ 1222181 h 1536506"/>
              <a:gd name="connsiteX572" fmla="*/ 2509583 w 2856548"/>
              <a:gd name="connsiteY572" fmla="*/ 1219176 h 1536506"/>
              <a:gd name="connsiteX573" fmla="*/ 2503259 w 2856548"/>
              <a:gd name="connsiteY573" fmla="*/ 1220671 h 1536506"/>
              <a:gd name="connsiteX574" fmla="*/ 2506980 w 2856548"/>
              <a:gd name="connsiteY574" fmla="*/ 1219323 h 1536506"/>
              <a:gd name="connsiteX575" fmla="*/ 1277171 w 2856548"/>
              <a:gd name="connsiteY575" fmla="*/ 1217718 h 1536506"/>
              <a:gd name="connsiteX576" fmla="*/ 1293495 w 2856548"/>
              <a:gd name="connsiteY576" fmla="*/ 1218371 h 1536506"/>
              <a:gd name="connsiteX577" fmla="*/ 1301952 w 2856548"/>
              <a:gd name="connsiteY577" fmla="*/ 1220442 h 1536506"/>
              <a:gd name="connsiteX578" fmla="*/ 1942607 w 2856548"/>
              <a:gd name="connsiteY578" fmla="*/ 1217689 h 1536506"/>
              <a:gd name="connsiteX579" fmla="*/ 1948815 w 2856548"/>
              <a:gd name="connsiteY579" fmla="*/ 1218371 h 1536506"/>
              <a:gd name="connsiteX580" fmla="*/ 1951435 w 2856548"/>
              <a:gd name="connsiteY580" fmla="*/ 1219204 h 1536506"/>
              <a:gd name="connsiteX581" fmla="*/ 1274445 w 2856548"/>
              <a:gd name="connsiteY581" fmla="*/ 1217418 h 1536506"/>
              <a:gd name="connsiteX582" fmla="*/ 1277171 w 2856548"/>
              <a:gd name="connsiteY582" fmla="*/ 1217718 h 1536506"/>
              <a:gd name="connsiteX583" fmla="*/ 1276890 w 2856548"/>
              <a:gd name="connsiteY583" fmla="*/ 1217706 h 1536506"/>
              <a:gd name="connsiteX584" fmla="*/ 1269683 w 2856548"/>
              <a:gd name="connsiteY584" fmla="*/ 1217418 h 1536506"/>
              <a:gd name="connsiteX585" fmla="*/ 1276890 w 2856548"/>
              <a:gd name="connsiteY585" fmla="*/ 1217706 h 1536506"/>
              <a:gd name="connsiteX586" fmla="*/ 1303698 w 2856548"/>
              <a:gd name="connsiteY586" fmla="*/ 1220870 h 1536506"/>
              <a:gd name="connsiteX587" fmla="*/ 1317654 w 2856548"/>
              <a:gd name="connsiteY587" fmla="*/ 1224287 h 1536506"/>
              <a:gd name="connsiteX588" fmla="*/ 1337694 w 2856548"/>
              <a:gd name="connsiteY588" fmla="*/ 1230899 h 1536506"/>
              <a:gd name="connsiteX589" fmla="*/ 1344533 w 2856548"/>
              <a:gd name="connsiteY589" fmla="*/ 1233504 h 1536506"/>
              <a:gd name="connsiteX590" fmla="*/ 1374912 w 2856548"/>
              <a:gd name="connsiteY590" fmla="*/ 1250557 h 1536506"/>
              <a:gd name="connsiteX591" fmla="*/ 1375170 w 2856548"/>
              <a:gd name="connsiteY591" fmla="*/ 1250736 h 1536506"/>
              <a:gd name="connsiteX592" fmla="*/ 1400891 w 2856548"/>
              <a:gd name="connsiteY592" fmla="*/ 1272605 h 1536506"/>
              <a:gd name="connsiteX593" fmla="*/ 1402750 w 2856548"/>
              <a:gd name="connsiteY593" fmla="*/ 1274398 h 1536506"/>
              <a:gd name="connsiteX594" fmla="*/ 1418123 w 2856548"/>
              <a:gd name="connsiteY594" fmla="*/ 1292333 h 1536506"/>
              <a:gd name="connsiteX595" fmla="*/ 1393508 w 2856548"/>
              <a:gd name="connsiteY595" fmla="*/ 1266948 h 1536506"/>
              <a:gd name="connsiteX596" fmla="*/ 1352550 w 2856548"/>
              <a:gd name="connsiteY596" fmla="*/ 1239326 h 1536506"/>
              <a:gd name="connsiteX597" fmla="*/ 1404938 w 2856548"/>
              <a:gd name="connsiteY597" fmla="*/ 1279331 h 1536506"/>
              <a:gd name="connsiteX598" fmla="*/ 1445895 w 2856548"/>
              <a:gd name="connsiteY598" fmla="*/ 1328861 h 1536506"/>
              <a:gd name="connsiteX599" fmla="*/ 1481138 w 2856548"/>
              <a:gd name="connsiteY599" fmla="*/ 1378033 h 1536506"/>
              <a:gd name="connsiteX600" fmla="*/ 1486807 w 2856548"/>
              <a:gd name="connsiteY600" fmla="*/ 1384680 h 1536506"/>
              <a:gd name="connsiteX601" fmla="*/ 1496378 w 2856548"/>
              <a:gd name="connsiteY601" fmla="*/ 1397441 h 1536506"/>
              <a:gd name="connsiteX602" fmla="*/ 1516380 w 2856548"/>
              <a:gd name="connsiteY602" fmla="*/ 1419348 h 1536506"/>
              <a:gd name="connsiteX603" fmla="*/ 1486807 w 2856548"/>
              <a:gd name="connsiteY603" fmla="*/ 1384680 h 1536506"/>
              <a:gd name="connsiteX604" fmla="*/ 1473518 w 2856548"/>
              <a:gd name="connsiteY604" fmla="*/ 1366961 h 1536506"/>
              <a:gd name="connsiteX605" fmla="*/ 1494473 w 2856548"/>
              <a:gd name="connsiteY605" fmla="*/ 1392678 h 1536506"/>
              <a:gd name="connsiteX606" fmla="*/ 1515428 w 2856548"/>
              <a:gd name="connsiteY606" fmla="*/ 1416491 h 1536506"/>
              <a:gd name="connsiteX607" fmla="*/ 1563053 w 2856548"/>
              <a:gd name="connsiteY607" fmla="*/ 1445066 h 1536506"/>
              <a:gd name="connsiteX608" fmla="*/ 1617345 w 2856548"/>
              <a:gd name="connsiteY608" fmla="*/ 1444113 h 1536506"/>
              <a:gd name="connsiteX609" fmla="*/ 1641158 w 2856548"/>
              <a:gd name="connsiteY609" fmla="*/ 1433636 h 1536506"/>
              <a:gd name="connsiteX610" fmla="*/ 1664018 w 2856548"/>
              <a:gd name="connsiteY610" fmla="*/ 1415538 h 1536506"/>
              <a:gd name="connsiteX611" fmla="*/ 1706880 w 2856548"/>
              <a:gd name="connsiteY611" fmla="*/ 1361246 h 1536506"/>
              <a:gd name="connsiteX612" fmla="*/ 1754505 w 2856548"/>
              <a:gd name="connsiteY612" fmla="*/ 1296476 h 1536506"/>
              <a:gd name="connsiteX613" fmla="*/ 1785938 w 2856548"/>
              <a:gd name="connsiteY613" fmla="*/ 1264091 h 1536506"/>
              <a:gd name="connsiteX614" fmla="*/ 1809881 w 2856548"/>
              <a:gd name="connsiteY614" fmla="*/ 1248129 h 1536506"/>
              <a:gd name="connsiteX615" fmla="*/ 1829708 w 2856548"/>
              <a:gd name="connsiteY615" fmla="*/ 1236141 h 1536506"/>
              <a:gd name="connsiteX616" fmla="*/ 1873568 w 2856548"/>
              <a:gd name="connsiteY616" fmla="*/ 1221228 h 1536506"/>
              <a:gd name="connsiteX617" fmla="*/ 1922145 w 2856548"/>
              <a:gd name="connsiteY617" fmla="*/ 1218371 h 1536506"/>
              <a:gd name="connsiteX618" fmla="*/ 1953712 w 2856548"/>
              <a:gd name="connsiteY618" fmla="*/ 1225008 h 1536506"/>
              <a:gd name="connsiteX619" fmla="*/ 1991158 w 2856548"/>
              <a:gd name="connsiteY619" fmla="*/ 1239349 h 1536506"/>
              <a:gd name="connsiteX620" fmla="*/ 1991829 w 2856548"/>
              <a:gd name="connsiteY620" fmla="*/ 1239704 h 1536506"/>
              <a:gd name="connsiteX621" fmla="*/ 2025968 w 2856548"/>
              <a:gd name="connsiteY621" fmla="*/ 1262186 h 1536506"/>
              <a:gd name="connsiteX622" fmla="*/ 1995971 w 2856548"/>
              <a:gd name="connsiteY622" fmla="*/ 1241894 h 1536506"/>
              <a:gd name="connsiteX623" fmla="*/ 2014538 w 2856548"/>
              <a:gd name="connsiteY623" fmla="*/ 1251708 h 1536506"/>
              <a:gd name="connsiteX624" fmla="*/ 2051685 w 2856548"/>
              <a:gd name="connsiteY624" fmla="*/ 1284093 h 1536506"/>
              <a:gd name="connsiteX625" fmla="*/ 2130743 w 2856548"/>
              <a:gd name="connsiteY625" fmla="*/ 1388868 h 1536506"/>
              <a:gd name="connsiteX626" fmla="*/ 2166938 w 2856548"/>
              <a:gd name="connsiteY626" fmla="*/ 1426016 h 1536506"/>
              <a:gd name="connsiteX627" fmla="*/ 2206943 w 2856548"/>
              <a:gd name="connsiteY627" fmla="*/ 1443161 h 1536506"/>
              <a:gd name="connsiteX628" fmla="*/ 2251710 w 2856548"/>
              <a:gd name="connsiteY628" fmla="*/ 1441256 h 1536506"/>
              <a:gd name="connsiteX629" fmla="*/ 2290763 w 2856548"/>
              <a:gd name="connsiteY629" fmla="*/ 1419348 h 1536506"/>
              <a:gd name="connsiteX630" fmla="*/ 2324362 w 2856548"/>
              <a:gd name="connsiteY630" fmla="*/ 1381158 h 1536506"/>
              <a:gd name="connsiteX631" fmla="*/ 2311718 w 2856548"/>
              <a:gd name="connsiteY631" fmla="*/ 1399346 h 1536506"/>
              <a:gd name="connsiteX632" fmla="*/ 2283143 w 2856548"/>
              <a:gd name="connsiteY632" fmla="*/ 1426968 h 1536506"/>
              <a:gd name="connsiteX633" fmla="*/ 2329815 w 2856548"/>
              <a:gd name="connsiteY633" fmla="*/ 1377438 h 1536506"/>
              <a:gd name="connsiteX634" fmla="*/ 2344103 w 2856548"/>
              <a:gd name="connsiteY634" fmla="*/ 1355531 h 1536506"/>
              <a:gd name="connsiteX635" fmla="*/ 2355057 w 2856548"/>
              <a:gd name="connsiteY635" fmla="*/ 1339696 h 1536506"/>
              <a:gd name="connsiteX636" fmla="*/ 2360229 w 2856548"/>
              <a:gd name="connsiteY636" fmla="*/ 1331819 h 1536506"/>
              <a:gd name="connsiteX637" fmla="*/ 2406968 w 2856548"/>
              <a:gd name="connsiteY637" fmla="*/ 1273616 h 1536506"/>
              <a:gd name="connsiteX638" fmla="*/ 2432685 w 2856548"/>
              <a:gd name="connsiteY638" fmla="*/ 1253174 h 1536506"/>
              <a:gd name="connsiteX639" fmla="*/ 2432685 w 2856548"/>
              <a:gd name="connsiteY639" fmla="*/ 1254566 h 1536506"/>
              <a:gd name="connsiteX640" fmla="*/ 2506980 w 2856548"/>
              <a:gd name="connsiteY640" fmla="*/ 1222181 h 1536506"/>
              <a:gd name="connsiteX641" fmla="*/ 2540636 w 2856548"/>
              <a:gd name="connsiteY641" fmla="*/ 1222181 h 1536506"/>
              <a:gd name="connsiteX642" fmla="*/ 2586659 w 2856548"/>
              <a:gd name="connsiteY642" fmla="*/ 1227491 h 1536506"/>
              <a:gd name="connsiteX643" fmla="*/ 2628900 w 2856548"/>
              <a:gd name="connsiteY643" fmla="*/ 1243136 h 1536506"/>
              <a:gd name="connsiteX644" fmla="*/ 2664189 w 2856548"/>
              <a:gd name="connsiteY644" fmla="*/ 1268096 h 1536506"/>
              <a:gd name="connsiteX645" fmla="*/ 2677960 w 2856548"/>
              <a:gd name="connsiteY645" fmla="*/ 1280765 h 1536506"/>
              <a:gd name="connsiteX646" fmla="*/ 2692718 w 2856548"/>
              <a:gd name="connsiteY646" fmla="*/ 1295523 h 1536506"/>
              <a:gd name="connsiteX647" fmla="*/ 2690367 w 2856548"/>
              <a:gd name="connsiteY647" fmla="*/ 1292249 h 1536506"/>
              <a:gd name="connsiteX648" fmla="*/ 2708434 w 2856548"/>
              <a:gd name="connsiteY648" fmla="*/ 1312788 h 1536506"/>
              <a:gd name="connsiteX649" fmla="*/ 2714972 w 2856548"/>
              <a:gd name="connsiteY649" fmla="*/ 1322634 h 1536506"/>
              <a:gd name="connsiteX650" fmla="*/ 2714625 w 2856548"/>
              <a:gd name="connsiteY650" fmla="*/ 1322193 h 1536506"/>
              <a:gd name="connsiteX651" fmla="*/ 2715461 w 2856548"/>
              <a:gd name="connsiteY651" fmla="*/ 1323371 h 1536506"/>
              <a:gd name="connsiteX652" fmla="*/ 2727960 w 2856548"/>
              <a:gd name="connsiteY652" fmla="*/ 1342196 h 1536506"/>
              <a:gd name="connsiteX653" fmla="*/ 2703195 w 2856548"/>
              <a:gd name="connsiteY653" fmla="*/ 1307906 h 1536506"/>
              <a:gd name="connsiteX654" fmla="*/ 2722245 w 2856548"/>
              <a:gd name="connsiteY654" fmla="*/ 1335528 h 1536506"/>
              <a:gd name="connsiteX655" fmla="*/ 2733675 w 2856548"/>
              <a:gd name="connsiteY655" fmla="*/ 1355531 h 1536506"/>
              <a:gd name="connsiteX656" fmla="*/ 2761298 w 2856548"/>
              <a:gd name="connsiteY656" fmla="*/ 1393631 h 1536506"/>
              <a:gd name="connsiteX657" fmla="*/ 2751773 w 2856548"/>
              <a:gd name="connsiteY657" fmla="*/ 1379343 h 1536506"/>
              <a:gd name="connsiteX658" fmla="*/ 2728913 w 2856548"/>
              <a:gd name="connsiteY658" fmla="*/ 1346958 h 1536506"/>
              <a:gd name="connsiteX659" fmla="*/ 2737485 w 2856548"/>
              <a:gd name="connsiteY659" fmla="*/ 1357436 h 1536506"/>
              <a:gd name="connsiteX660" fmla="*/ 2732723 w 2856548"/>
              <a:gd name="connsiteY660" fmla="*/ 1349816 h 1536506"/>
              <a:gd name="connsiteX661" fmla="*/ 2774633 w 2856548"/>
              <a:gd name="connsiteY661" fmla="*/ 1406966 h 1536506"/>
              <a:gd name="connsiteX662" fmla="*/ 2765108 w 2856548"/>
              <a:gd name="connsiteY662" fmla="*/ 1399346 h 1536506"/>
              <a:gd name="connsiteX663" fmla="*/ 2788920 w 2856548"/>
              <a:gd name="connsiteY663" fmla="*/ 1428873 h 1536506"/>
              <a:gd name="connsiteX664" fmla="*/ 2793683 w 2856548"/>
              <a:gd name="connsiteY664" fmla="*/ 1434588 h 1536506"/>
              <a:gd name="connsiteX665" fmla="*/ 2797493 w 2856548"/>
              <a:gd name="connsiteY665" fmla="*/ 1438398 h 1536506"/>
              <a:gd name="connsiteX666" fmla="*/ 2800350 w 2856548"/>
              <a:gd name="connsiteY666" fmla="*/ 1444113 h 1536506"/>
              <a:gd name="connsiteX667" fmla="*/ 2791778 w 2856548"/>
              <a:gd name="connsiteY667" fmla="*/ 1436493 h 1536506"/>
              <a:gd name="connsiteX668" fmla="*/ 2784158 w 2856548"/>
              <a:gd name="connsiteY668" fmla="*/ 1427921 h 1536506"/>
              <a:gd name="connsiteX669" fmla="*/ 2761298 w 2856548"/>
              <a:gd name="connsiteY669" fmla="*/ 1401251 h 1536506"/>
              <a:gd name="connsiteX670" fmla="*/ 2761675 w 2856548"/>
              <a:gd name="connsiteY670" fmla="*/ 1402305 h 1536506"/>
              <a:gd name="connsiteX671" fmla="*/ 2753678 w 2856548"/>
              <a:gd name="connsiteY671" fmla="*/ 1391726 h 1536506"/>
              <a:gd name="connsiteX672" fmla="*/ 2732723 w 2856548"/>
              <a:gd name="connsiteY672" fmla="*/ 1360293 h 1536506"/>
              <a:gd name="connsiteX673" fmla="*/ 2751058 w 2856548"/>
              <a:gd name="connsiteY673" fmla="*/ 1388987 h 1536506"/>
              <a:gd name="connsiteX674" fmla="*/ 2762322 w 2856548"/>
              <a:gd name="connsiteY674" fmla="*/ 1404118 h 1536506"/>
              <a:gd name="connsiteX675" fmla="*/ 2764275 w 2856548"/>
              <a:gd name="connsiteY675" fmla="*/ 1409585 h 1536506"/>
              <a:gd name="connsiteX676" fmla="*/ 2782253 w 2856548"/>
              <a:gd name="connsiteY676" fmla="*/ 1430778 h 1536506"/>
              <a:gd name="connsiteX677" fmla="*/ 2775585 w 2856548"/>
              <a:gd name="connsiteY677" fmla="*/ 1426016 h 1536506"/>
              <a:gd name="connsiteX678" fmla="*/ 2762250 w 2856548"/>
              <a:gd name="connsiteY678" fmla="*/ 1411728 h 1536506"/>
              <a:gd name="connsiteX679" fmla="*/ 2752725 w 2856548"/>
              <a:gd name="connsiteY679" fmla="*/ 1398393 h 1536506"/>
              <a:gd name="connsiteX680" fmla="*/ 2768918 w 2856548"/>
              <a:gd name="connsiteY680" fmla="*/ 1422206 h 1536506"/>
              <a:gd name="connsiteX681" fmla="*/ 2763679 w 2856548"/>
              <a:gd name="connsiteY681" fmla="*/ 1418872 h 1536506"/>
              <a:gd name="connsiteX682" fmla="*/ 2762175 w 2856548"/>
              <a:gd name="connsiteY682" fmla="*/ 1418571 h 1536506"/>
              <a:gd name="connsiteX683" fmla="*/ 2762250 w 2856548"/>
              <a:gd name="connsiteY683" fmla="*/ 1418396 h 1536506"/>
              <a:gd name="connsiteX684" fmla="*/ 2759775 w 2856548"/>
              <a:gd name="connsiteY684" fmla="*/ 1415920 h 1536506"/>
              <a:gd name="connsiteX685" fmla="*/ 2753678 w 2856548"/>
              <a:gd name="connsiteY685" fmla="*/ 1406013 h 1536506"/>
              <a:gd name="connsiteX686" fmla="*/ 2746058 w 2856548"/>
              <a:gd name="connsiteY686" fmla="*/ 1393631 h 1536506"/>
              <a:gd name="connsiteX687" fmla="*/ 2748915 w 2856548"/>
              <a:gd name="connsiteY687" fmla="*/ 1402203 h 1536506"/>
              <a:gd name="connsiteX688" fmla="*/ 2755583 w 2856548"/>
              <a:gd name="connsiteY688" fmla="*/ 1411728 h 1536506"/>
              <a:gd name="connsiteX689" fmla="*/ 2759775 w 2856548"/>
              <a:gd name="connsiteY689" fmla="*/ 1415920 h 1536506"/>
              <a:gd name="connsiteX690" fmla="*/ 2761298 w 2856548"/>
              <a:gd name="connsiteY690" fmla="*/ 1418396 h 1536506"/>
              <a:gd name="connsiteX691" fmla="*/ 2762175 w 2856548"/>
              <a:gd name="connsiteY691" fmla="*/ 1418571 h 1536506"/>
              <a:gd name="connsiteX692" fmla="*/ 2761179 w 2856548"/>
              <a:gd name="connsiteY692" fmla="*/ 1420896 h 1536506"/>
              <a:gd name="connsiteX693" fmla="*/ 2776538 w 2856548"/>
              <a:gd name="connsiteY693" fmla="*/ 1438398 h 1536506"/>
              <a:gd name="connsiteX694" fmla="*/ 2778443 w 2856548"/>
              <a:gd name="connsiteY694" fmla="*/ 1443161 h 1536506"/>
              <a:gd name="connsiteX695" fmla="*/ 2776538 w 2856548"/>
              <a:gd name="connsiteY695" fmla="*/ 1443161 h 1536506"/>
              <a:gd name="connsiteX696" fmla="*/ 2765108 w 2856548"/>
              <a:gd name="connsiteY696" fmla="*/ 1432683 h 1536506"/>
              <a:gd name="connsiteX697" fmla="*/ 2784158 w 2856548"/>
              <a:gd name="connsiteY697" fmla="*/ 1455543 h 1536506"/>
              <a:gd name="connsiteX698" fmla="*/ 2779395 w 2856548"/>
              <a:gd name="connsiteY698" fmla="*/ 1453638 h 1536506"/>
              <a:gd name="connsiteX699" fmla="*/ 2769870 w 2856548"/>
              <a:gd name="connsiteY699" fmla="*/ 1446018 h 1536506"/>
              <a:gd name="connsiteX700" fmla="*/ 2777490 w 2856548"/>
              <a:gd name="connsiteY700" fmla="*/ 1457448 h 1536506"/>
              <a:gd name="connsiteX701" fmla="*/ 2753678 w 2856548"/>
              <a:gd name="connsiteY701" fmla="*/ 1437446 h 1536506"/>
              <a:gd name="connsiteX702" fmla="*/ 2760345 w 2856548"/>
              <a:gd name="connsiteY702" fmla="*/ 1446018 h 1536506"/>
              <a:gd name="connsiteX703" fmla="*/ 2771775 w 2856548"/>
              <a:gd name="connsiteY703" fmla="*/ 1456496 h 1536506"/>
              <a:gd name="connsiteX704" fmla="*/ 2776538 w 2856548"/>
              <a:gd name="connsiteY704" fmla="*/ 1464116 h 1536506"/>
              <a:gd name="connsiteX705" fmla="*/ 2808923 w 2856548"/>
              <a:gd name="connsiteY705" fmla="*/ 1481261 h 1536506"/>
              <a:gd name="connsiteX706" fmla="*/ 2800350 w 2856548"/>
              <a:gd name="connsiteY706" fmla="*/ 1478403 h 1536506"/>
              <a:gd name="connsiteX707" fmla="*/ 2784158 w 2856548"/>
              <a:gd name="connsiteY707" fmla="*/ 1470783 h 1536506"/>
              <a:gd name="connsiteX708" fmla="*/ 2807970 w 2856548"/>
              <a:gd name="connsiteY708" fmla="*/ 1484118 h 1536506"/>
              <a:gd name="connsiteX709" fmla="*/ 2786063 w 2856548"/>
              <a:gd name="connsiteY709" fmla="*/ 1475546 h 1536506"/>
              <a:gd name="connsiteX710" fmla="*/ 2807018 w 2856548"/>
              <a:gd name="connsiteY710" fmla="*/ 1491738 h 1536506"/>
              <a:gd name="connsiteX711" fmla="*/ 2819400 w 2856548"/>
              <a:gd name="connsiteY711" fmla="*/ 1498406 h 1536506"/>
              <a:gd name="connsiteX712" fmla="*/ 2847023 w 2856548"/>
              <a:gd name="connsiteY712" fmla="*/ 1504121 h 1536506"/>
              <a:gd name="connsiteX713" fmla="*/ 2856548 w 2856548"/>
              <a:gd name="connsiteY713" fmla="*/ 1506978 h 1536506"/>
              <a:gd name="connsiteX714" fmla="*/ 2839403 w 2856548"/>
              <a:gd name="connsiteY714" fmla="*/ 1506026 h 1536506"/>
              <a:gd name="connsiteX715" fmla="*/ 2822258 w 2856548"/>
              <a:gd name="connsiteY715" fmla="*/ 1503168 h 1536506"/>
              <a:gd name="connsiteX716" fmla="*/ 2842260 w 2856548"/>
              <a:gd name="connsiteY716" fmla="*/ 1507931 h 1536506"/>
              <a:gd name="connsiteX717" fmla="*/ 2817495 w 2856548"/>
              <a:gd name="connsiteY717" fmla="*/ 1503168 h 1536506"/>
              <a:gd name="connsiteX718" fmla="*/ 2796540 w 2856548"/>
              <a:gd name="connsiteY718" fmla="*/ 1499358 h 1536506"/>
              <a:gd name="connsiteX719" fmla="*/ 2784931 w 2856548"/>
              <a:gd name="connsiteY719" fmla="*/ 1492393 h 1536506"/>
              <a:gd name="connsiteX720" fmla="*/ 2790111 w 2856548"/>
              <a:gd name="connsiteY720" fmla="*/ 1494357 h 1536506"/>
              <a:gd name="connsiteX721" fmla="*/ 2784158 w 2856548"/>
              <a:gd name="connsiteY721" fmla="*/ 1489833 h 1536506"/>
              <a:gd name="connsiteX722" fmla="*/ 2774633 w 2856548"/>
              <a:gd name="connsiteY722" fmla="*/ 1486023 h 1536506"/>
              <a:gd name="connsiteX723" fmla="*/ 2777495 w 2856548"/>
              <a:gd name="connsiteY723" fmla="*/ 1487931 h 1536506"/>
              <a:gd name="connsiteX724" fmla="*/ 2753678 w 2856548"/>
              <a:gd name="connsiteY724" fmla="*/ 1473641 h 1536506"/>
              <a:gd name="connsiteX725" fmla="*/ 2728913 w 2856548"/>
              <a:gd name="connsiteY725" fmla="*/ 1453638 h 1536506"/>
              <a:gd name="connsiteX726" fmla="*/ 2746058 w 2856548"/>
              <a:gd name="connsiteY726" fmla="*/ 1471736 h 1536506"/>
              <a:gd name="connsiteX727" fmla="*/ 2747010 w 2856548"/>
              <a:gd name="connsiteY727" fmla="*/ 1470783 h 1536506"/>
              <a:gd name="connsiteX728" fmla="*/ 2761298 w 2856548"/>
              <a:gd name="connsiteY728" fmla="*/ 1482213 h 1536506"/>
              <a:gd name="connsiteX729" fmla="*/ 2762250 w 2856548"/>
              <a:gd name="connsiteY729" fmla="*/ 1485071 h 1536506"/>
              <a:gd name="connsiteX730" fmla="*/ 2794635 w 2856548"/>
              <a:gd name="connsiteY730" fmla="*/ 1504121 h 1536506"/>
              <a:gd name="connsiteX731" fmla="*/ 2766060 w 2856548"/>
              <a:gd name="connsiteY731" fmla="*/ 1488881 h 1536506"/>
              <a:gd name="connsiteX732" fmla="*/ 2751773 w 2856548"/>
              <a:gd name="connsiteY732" fmla="*/ 1481261 h 1536506"/>
              <a:gd name="connsiteX733" fmla="*/ 2758202 w 2856548"/>
              <a:gd name="connsiteY733" fmla="*/ 1487690 h 1536506"/>
              <a:gd name="connsiteX734" fmla="*/ 2756406 w 2856548"/>
              <a:gd name="connsiteY734" fmla="*/ 1487331 h 1536506"/>
              <a:gd name="connsiteX735" fmla="*/ 2736533 w 2856548"/>
              <a:gd name="connsiteY735" fmla="*/ 1472688 h 1536506"/>
              <a:gd name="connsiteX736" fmla="*/ 2709863 w 2856548"/>
              <a:gd name="connsiteY736" fmla="*/ 1444113 h 1536506"/>
              <a:gd name="connsiteX737" fmla="*/ 2706053 w 2856548"/>
              <a:gd name="connsiteY737" fmla="*/ 1441256 h 1536506"/>
              <a:gd name="connsiteX738" fmla="*/ 2707958 w 2856548"/>
              <a:gd name="connsiteY738" fmla="*/ 1446018 h 1536506"/>
              <a:gd name="connsiteX739" fmla="*/ 2695575 w 2856548"/>
              <a:gd name="connsiteY739" fmla="*/ 1430778 h 1536506"/>
              <a:gd name="connsiteX740" fmla="*/ 2706053 w 2856548"/>
              <a:gd name="connsiteY740" fmla="*/ 1447923 h 1536506"/>
              <a:gd name="connsiteX741" fmla="*/ 2682240 w 2856548"/>
              <a:gd name="connsiteY741" fmla="*/ 1415538 h 1536506"/>
              <a:gd name="connsiteX742" fmla="*/ 2660333 w 2856548"/>
              <a:gd name="connsiteY742" fmla="*/ 1383153 h 1536506"/>
              <a:gd name="connsiteX743" fmla="*/ 2668905 w 2856548"/>
              <a:gd name="connsiteY743" fmla="*/ 1393631 h 1536506"/>
              <a:gd name="connsiteX744" fmla="*/ 2629853 w 2856548"/>
              <a:gd name="connsiteY744" fmla="*/ 1346006 h 1536506"/>
              <a:gd name="connsiteX745" fmla="*/ 2586990 w 2856548"/>
              <a:gd name="connsiteY745" fmla="*/ 1313621 h 1536506"/>
              <a:gd name="connsiteX746" fmla="*/ 2575560 w 2856548"/>
              <a:gd name="connsiteY746" fmla="*/ 1307906 h 1536506"/>
              <a:gd name="connsiteX747" fmla="*/ 2570798 w 2856548"/>
              <a:gd name="connsiteY747" fmla="*/ 1306001 h 1536506"/>
              <a:gd name="connsiteX748" fmla="*/ 2566035 w 2856548"/>
              <a:gd name="connsiteY748" fmla="*/ 1305048 h 1536506"/>
              <a:gd name="connsiteX749" fmla="*/ 2564130 w 2856548"/>
              <a:gd name="connsiteY749" fmla="*/ 1306001 h 1536506"/>
              <a:gd name="connsiteX750" fmla="*/ 2539365 w 2856548"/>
              <a:gd name="connsiteY750" fmla="*/ 1303143 h 1536506"/>
              <a:gd name="connsiteX751" fmla="*/ 2531745 w 2856548"/>
              <a:gd name="connsiteY751" fmla="*/ 1303143 h 1536506"/>
              <a:gd name="connsiteX752" fmla="*/ 2525078 w 2856548"/>
              <a:gd name="connsiteY752" fmla="*/ 1304096 h 1536506"/>
              <a:gd name="connsiteX753" fmla="*/ 2518410 w 2856548"/>
              <a:gd name="connsiteY753" fmla="*/ 1305048 h 1536506"/>
              <a:gd name="connsiteX754" fmla="*/ 2510790 w 2856548"/>
              <a:gd name="connsiteY754" fmla="*/ 1306953 h 1536506"/>
              <a:gd name="connsiteX755" fmla="*/ 2486978 w 2856548"/>
              <a:gd name="connsiteY755" fmla="*/ 1319336 h 1536506"/>
              <a:gd name="connsiteX756" fmla="*/ 2514600 w 2856548"/>
              <a:gd name="connsiteY756" fmla="*/ 1307906 h 1536506"/>
              <a:gd name="connsiteX757" fmla="*/ 2506028 w 2856548"/>
              <a:gd name="connsiteY757" fmla="*/ 1311716 h 1536506"/>
              <a:gd name="connsiteX758" fmla="*/ 2493645 w 2856548"/>
              <a:gd name="connsiteY758" fmla="*/ 1318383 h 1536506"/>
              <a:gd name="connsiteX759" fmla="*/ 2465070 w 2856548"/>
              <a:gd name="connsiteY759" fmla="*/ 1342196 h 1536506"/>
              <a:gd name="connsiteX760" fmla="*/ 2467928 w 2856548"/>
              <a:gd name="connsiteY760" fmla="*/ 1338386 h 1536506"/>
              <a:gd name="connsiteX761" fmla="*/ 2457450 w 2856548"/>
              <a:gd name="connsiteY761" fmla="*/ 1349816 h 1536506"/>
              <a:gd name="connsiteX762" fmla="*/ 2463165 w 2856548"/>
              <a:gd name="connsiteY762" fmla="*/ 1344101 h 1536506"/>
              <a:gd name="connsiteX763" fmla="*/ 2417445 w 2856548"/>
              <a:gd name="connsiteY763" fmla="*/ 1406013 h 1536506"/>
              <a:gd name="connsiteX764" fmla="*/ 2354580 w 2856548"/>
              <a:gd name="connsiteY764" fmla="*/ 1481261 h 1536506"/>
              <a:gd name="connsiteX765" fmla="*/ 2306003 w 2856548"/>
              <a:gd name="connsiteY765" fmla="*/ 1514598 h 1536506"/>
              <a:gd name="connsiteX766" fmla="*/ 2246948 w 2856548"/>
              <a:gd name="connsiteY766" fmla="*/ 1531743 h 1536506"/>
              <a:gd name="connsiteX767" fmla="*/ 2186940 w 2856548"/>
              <a:gd name="connsiteY767" fmla="*/ 1529838 h 1536506"/>
              <a:gd name="connsiteX768" fmla="*/ 2128838 w 2856548"/>
              <a:gd name="connsiteY768" fmla="*/ 1506978 h 1536506"/>
              <a:gd name="connsiteX769" fmla="*/ 2134553 w 2856548"/>
              <a:gd name="connsiteY769" fmla="*/ 1508883 h 1536506"/>
              <a:gd name="connsiteX770" fmla="*/ 2098358 w 2856548"/>
              <a:gd name="connsiteY770" fmla="*/ 1482213 h 1536506"/>
              <a:gd name="connsiteX771" fmla="*/ 2081213 w 2856548"/>
              <a:gd name="connsiteY771" fmla="*/ 1465068 h 1536506"/>
              <a:gd name="connsiteX772" fmla="*/ 2083118 w 2856548"/>
              <a:gd name="connsiteY772" fmla="*/ 1467926 h 1536506"/>
              <a:gd name="connsiteX773" fmla="*/ 2114550 w 2856548"/>
              <a:gd name="connsiteY773" fmla="*/ 1496501 h 1536506"/>
              <a:gd name="connsiteX774" fmla="*/ 2087880 w 2856548"/>
              <a:gd name="connsiteY774" fmla="*/ 1474593 h 1536506"/>
              <a:gd name="connsiteX775" fmla="*/ 2057400 w 2856548"/>
              <a:gd name="connsiteY775" fmla="*/ 1440303 h 1536506"/>
              <a:gd name="connsiteX776" fmla="*/ 2052638 w 2856548"/>
              <a:gd name="connsiteY776" fmla="*/ 1430778 h 1536506"/>
              <a:gd name="connsiteX777" fmla="*/ 2014538 w 2856548"/>
              <a:gd name="connsiteY777" fmla="*/ 1379343 h 1536506"/>
              <a:gd name="connsiteX778" fmla="*/ 2030730 w 2856548"/>
              <a:gd name="connsiteY778" fmla="*/ 1400298 h 1536506"/>
              <a:gd name="connsiteX779" fmla="*/ 2005965 w 2856548"/>
              <a:gd name="connsiteY779" fmla="*/ 1365056 h 1536506"/>
              <a:gd name="connsiteX780" fmla="*/ 2012633 w 2856548"/>
              <a:gd name="connsiteY780" fmla="*/ 1375533 h 1536506"/>
              <a:gd name="connsiteX781" fmla="*/ 1997393 w 2856548"/>
              <a:gd name="connsiteY781" fmla="*/ 1356483 h 1536506"/>
              <a:gd name="connsiteX782" fmla="*/ 2000250 w 2856548"/>
              <a:gd name="connsiteY782" fmla="*/ 1359341 h 1536506"/>
              <a:gd name="connsiteX783" fmla="*/ 1966913 w 2856548"/>
              <a:gd name="connsiteY783" fmla="*/ 1325051 h 1536506"/>
              <a:gd name="connsiteX784" fmla="*/ 1934528 w 2856548"/>
              <a:gd name="connsiteY784" fmla="*/ 1307906 h 1536506"/>
              <a:gd name="connsiteX785" fmla="*/ 1934528 w 2856548"/>
              <a:gd name="connsiteY785" fmla="*/ 1308858 h 1536506"/>
              <a:gd name="connsiteX786" fmla="*/ 1924338 w 2856548"/>
              <a:gd name="connsiteY786" fmla="*/ 1306675 h 1536506"/>
              <a:gd name="connsiteX787" fmla="*/ 1929765 w 2856548"/>
              <a:gd name="connsiteY787" fmla="*/ 1306953 h 1536506"/>
              <a:gd name="connsiteX788" fmla="*/ 1923324 w 2856548"/>
              <a:gd name="connsiteY788" fmla="*/ 1306458 h 1536506"/>
              <a:gd name="connsiteX789" fmla="*/ 1921193 w 2856548"/>
              <a:gd name="connsiteY789" fmla="*/ 1306001 h 1536506"/>
              <a:gd name="connsiteX790" fmla="*/ 1905000 w 2856548"/>
              <a:gd name="connsiteY790" fmla="*/ 1305048 h 1536506"/>
              <a:gd name="connsiteX791" fmla="*/ 1923324 w 2856548"/>
              <a:gd name="connsiteY791" fmla="*/ 1306458 h 1536506"/>
              <a:gd name="connsiteX792" fmla="*/ 1924338 w 2856548"/>
              <a:gd name="connsiteY792" fmla="*/ 1306675 h 1536506"/>
              <a:gd name="connsiteX793" fmla="*/ 1892618 w 2856548"/>
              <a:gd name="connsiteY793" fmla="*/ 1305048 h 1536506"/>
              <a:gd name="connsiteX794" fmla="*/ 1884996 w 2856548"/>
              <a:gd name="connsiteY794" fmla="*/ 1307668 h 1536506"/>
              <a:gd name="connsiteX795" fmla="*/ 1886903 w 2856548"/>
              <a:gd name="connsiteY795" fmla="*/ 1306953 h 1536506"/>
              <a:gd name="connsiteX796" fmla="*/ 1873568 w 2856548"/>
              <a:gd name="connsiteY796" fmla="*/ 1310763 h 1536506"/>
              <a:gd name="connsiteX797" fmla="*/ 1862138 w 2856548"/>
              <a:gd name="connsiteY797" fmla="*/ 1315526 h 1536506"/>
              <a:gd name="connsiteX798" fmla="*/ 1884996 w 2856548"/>
              <a:gd name="connsiteY798" fmla="*/ 1307668 h 1536506"/>
              <a:gd name="connsiteX799" fmla="*/ 1864043 w 2856548"/>
              <a:gd name="connsiteY799" fmla="*/ 1315526 h 1536506"/>
              <a:gd name="connsiteX800" fmla="*/ 1839278 w 2856548"/>
              <a:gd name="connsiteY800" fmla="*/ 1333623 h 1536506"/>
              <a:gd name="connsiteX801" fmla="*/ 1835468 w 2856548"/>
              <a:gd name="connsiteY801" fmla="*/ 1335528 h 1536506"/>
              <a:gd name="connsiteX802" fmla="*/ 1823085 w 2856548"/>
              <a:gd name="connsiteY802" fmla="*/ 1348863 h 1536506"/>
              <a:gd name="connsiteX803" fmla="*/ 1821180 w 2856548"/>
              <a:gd name="connsiteY803" fmla="*/ 1352673 h 1536506"/>
              <a:gd name="connsiteX804" fmla="*/ 1795463 w 2856548"/>
              <a:gd name="connsiteY804" fmla="*/ 1387916 h 1536506"/>
              <a:gd name="connsiteX805" fmla="*/ 1767840 w 2856548"/>
              <a:gd name="connsiteY805" fmla="*/ 1426968 h 1536506"/>
              <a:gd name="connsiteX806" fmla="*/ 1785938 w 2856548"/>
              <a:gd name="connsiteY806" fmla="*/ 1400298 h 1536506"/>
              <a:gd name="connsiteX807" fmla="*/ 1766888 w 2856548"/>
              <a:gd name="connsiteY807" fmla="*/ 1427921 h 1536506"/>
              <a:gd name="connsiteX808" fmla="*/ 1758526 w 2856548"/>
              <a:gd name="connsiteY808" fmla="*/ 1438374 h 1536506"/>
              <a:gd name="connsiteX809" fmla="*/ 1771650 w 2856548"/>
              <a:gd name="connsiteY809" fmla="*/ 1420301 h 1536506"/>
              <a:gd name="connsiteX810" fmla="*/ 1738313 w 2856548"/>
              <a:gd name="connsiteY810" fmla="*/ 1463163 h 1536506"/>
              <a:gd name="connsiteX811" fmla="*/ 1752010 w 2856548"/>
              <a:gd name="connsiteY811" fmla="*/ 1446519 h 1536506"/>
              <a:gd name="connsiteX812" fmla="*/ 1737342 w 2856548"/>
              <a:gd name="connsiteY812" fmla="*/ 1464854 h 1536506"/>
              <a:gd name="connsiteX813" fmla="*/ 1708923 w 2856548"/>
              <a:gd name="connsiteY813" fmla="*/ 1492641 h 1536506"/>
              <a:gd name="connsiteX814" fmla="*/ 1676616 w 2856548"/>
              <a:gd name="connsiteY814" fmla="*/ 1512256 h 1536506"/>
              <a:gd name="connsiteX815" fmla="*/ 1657720 w 2856548"/>
              <a:gd name="connsiteY815" fmla="*/ 1522754 h 1536506"/>
              <a:gd name="connsiteX816" fmla="*/ 1610768 w 2856548"/>
              <a:gd name="connsiteY816" fmla="*/ 1532867 h 1536506"/>
              <a:gd name="connsiteX817" fmla="*/ 1587495 w 2856548"/>
              <a:gd name="connsiteY817" fmla="*/ 1534491 h 1536506"/>
              <a:gd name="connsiteX818" fmla="*/ 1544766 w 2856548"/>
              <a:gd name="connsiteY818" fmla="*/ 1530288 h 1536506"/>
              <a:gd name="connsiteX819" fmla="*/ 1525557 w 2856548"/>
              <a:gd name="connsiteY819" fmla="*/ 1523299 h 1536506"/>
              <a:gd name="connsiteX820" fmla="*/ 1513519 w 2856548"/>
              <a:gd name="connsiteY820" fmla="*/ 1517920 h 1536506"/>
              <a:gd name="connsiteX821" fmla="*/ 1484388 w 2856548"/>
              <a:gd name="connsiteY821" fmla="*/ 1501868 h 1536506"/>
              <a:gd name="connsiteX822" fmla="*/ 1465580 w 2856548"/>
              <a:gd name="connsiteY822" fmla="*/ 1487611 h 1536506"/>
              <a:gd name="connsiteX823" fmla="*/ 1446467 w 2856548"/>
              <a:gd name="connsiteY823" fmla="*/ 1470185 h 1536506"/>
              <a:gd name="connsiteX824" fmla="*/ 1392932 w 2856548"/>
              <a:gd name="connsiteY824" fmla="*/ 1405178 h 1536506"/>
              <a:gd name="connsiteX825" fmla="*/ 1369577 w 2856548"/>
              <a:gd name="connsiteY825" fmla="*/ 1370414 h 1536506"/>
              <a:gd name="connsiteX826" fmla="*/ 1343025 w 2856548"/>
              <a:gd name="connsiteY826" fmla="*/ 1338386 h 1536506"/>
              <a:gd name="connsiteX827" fmla="*/ 1283018 w 2856548"/>
              <a:gd name="connsiteY827" fmla="*/ 1307906 h 1536506"/>
              <a:gd name="connsiteX828" fmla="*/ 1248728 w 2856548"/>
              <a:gd name="connsiteY828" fmla="*/ 1310763 h 1536506"/>
              <a:gd name="connsiteX829" fmla="*/ 1218248 w 2856548"/>
              <a:gd name="connsiteY829" fmla="*/ 1326003 h 1536506"/>
              <a:gd name="connsiteX830" fmla="*/ 1205228 w 2856548"/>
              <a:gd name="connsiteY830" fmla="*/ 1338917 h 1536506"/>
              <a:gd name="connsiteX831" fmla="*/ 1200150 w 2856548"/>
              <a:gd name="connsiteY831" fmla="*/ 1343148 h 1536506"/>
              <a:gd name="connsiteX832" fmla="*/ 1195612 w 2856548"/>
              <a:gd name="connsiteY832" fmla="*/ 1348454 h 1536506"/>
              <a:gd name="connsiteX833" fmla="*/ 1189197 w 2856548"/>
              <a:gd name="connsiteY833" fmla="*/ 1354816 h 1536506"/>
              <a:gd name="connsiteX834" fmla="*/ 1160145 w 2856548"/>
              <a:gd name="connsiteY834" fmla="*/ 1393631 h 1536506"/>
              <a:gd name="connsiteX835" fmla="*/ 1173480 w 2856548"/>
              <a:gd name="connsiteY835" fmla="*/ 1376486 h 1536506"/>
              <a:gd name="connsiteX836" fmla="*/ 1122045 w 2856548"/>
              <a:gd name="connsiteY836" fmla="*/ 1446971 h 1536506"/>
              <a:gd name="connsiteX837" fmla="*/ 1119188 w 2856548"/>
              <a:gd name="connsiteY837" fmla="*/ 1451733 h 1536506"/>
              <a:gd name="connsiteX838" fmla="*/ 1073066 w 2856548"/>
              <a:gd name="connsiteY838" fmla="*/ 1495510 h 1536506"/>
              <a:gd name="connsiteX839" fmla="*/ 1052156 w 2856548"/>
              <a:gd name="connsiteY839" fmla="*/ 1511026 h 1536506"/>
              <a:gd name="connsiteX840" fmla="*/ 1010603 w 2856548"/>
              <a:gd name="connsiteY840" fmla="*/ 1528886 h 1536506"/>
              <a:gd name="connsiteX841" fmla="*/ 965835 w 2856548"/>
              <a:gd name="connsiteY841" fmla="*/ 1536506 h 1536506"/>
              <a:gd name="connsiteX842" fmla="*/ 954405 w 2856548"/>
              <a:gd name="connsiteY842" fmla="*/ 1536506 h 1536506"/>
              <a:gd name="connsiteX843" fmla="*/ 942975 w 2856548"/>
              <a:gd name="connsiteY843" fmla="*/ 1536506 h 1536506"/>
              <a:gd name="connsiteX844" fmla="*/ 920115 w 2856548"/>
              <a:gd name="connsiteY844" fmla="*/ 1533648 h 1536506"/>
              <a:gd name="connsiteX845" fmla="*/ 836295 w 2856548"/>
              <a:gd name="connsiteY845" fmla="*/ 1496501 h 1536506"/>
              <a:gd name="connsiteX846" fmla="*/ 780098 w 2856548"/>
              <a:gd name="connsiteY846" fmla="*/ 1437446 h 1536506"/>
              <a:gd name="connsiteX847" fmla="*/ 740093 w 2856548"/>
              <a:gd name="connsiteY847" fmla="*/ 1381248 h 1536506"/>
              <a:gd name="connsiteX848" fmla="*/ 704850 w 2856548"/>
              <a:gd name="connsiteY848" fmla="*/ 1337433 h 1536506"/>
              <a:gd name="connsiteX849" fmla="*/ 670799 w 2856548"/>
              <a:gd name="connsiteY849" fmla="*/ 1313501 h 1536506"/>
              <a:gd name="connsiteX850" fmla="*/ 640128 w 2856548"/>
              <a:gd name="connsiteY850" fmla="*/ 1307018 h 1536506"/>
              <a:gd name="connsiteX851" fmla="*/ 641033 w 2856548"/>
              <a:gd name="connsiteY851" fmla="*/ 1306953 h 1536506"/>
              <a:gd name="connsiteX852" fmla="*/ 635318 w 2856548"/>
              <a:gd name="connsiteY852" fmla="*/ 1306001 h 1536506"/>
              <a:gd name="connsiteX853" fmla="*/ 640128 w 2856548"/>
              <a:gd name="connsiteY853" fmla="*/ 1307018 h 1536506"/>
              <a:gd name="connsiteX854" fmla="*/ 614363 w 2856548"/>
              <a:gd name="connsiteY854" fmla="*/ 1308858 h 1536506"/>
              <a:gd name="connsiteX855" fmla="*/ 587693 w 2856548"/>
              <a:gd name="connsiteY855" fmla="*/ 1319336 h 1536506"/>
              <a:gd name="connsiteX856" fmla="*/ 529590 w 2856548"/>
              <a:gd name="connsiteY856" fmla="*/ 1380296 h 1536506"/>
              <a:gd name="connsiteX857" fmla="*/ 461010 w 2856548"/>
              <a:gd name="connsiteY857" fmla="*/ 1466973 h 1536506"/>
              <a:gd name="connsiteX858" fmla="*/ 415290 w 2856548"/>
              <a:gd name="connsiteY858" fmla="*/ 1504121 h 1536506"/>
              <a:gd name="connsiteX859" fmla="*/ 364808 w 2856548"/>
              <a:gd name="connsiteY859" fmla="*/ 1525076 h 1536506"/>
              <a:gd name="connsiteX860" fmla="*/ 345758 w 2856548"/>
              <a:gd name="connsiteY860" fmla="*/ 1529838 h 1536506"/>
              <a:gd name="connsiteX861" fmla="*/ 329565 w 2856548"/>
              <a:gd name="connsiteY861" fmla="*/ 1531743 h 1536506"/>
              <a:gd name="connsiteX862" fmla="*/ 335280 w 2856548"/>
              <a:gd name="connsiteY862" fmla="*/ 1532696 h 1536506"/>
              <a:gd name="connsiteX863" fmla="*/ 288608 w 2856548"/>
              <a:gd name="connsiteY863" fmla="*/ 1529838 h 1536506"/>
              <a:gd name="connsiteX864" fmla="*/ 292418 w 2856548"/>
              <a:gd name="connsiteY864" fmla="*/ 1529838 h 1536506"/>
              <a:gd name="connsiteX865" fmla="*/ 300038 w 2856548"/>
              <a:gd name="connsiteY865" fmla="*/ 1530791 h 1536506"/>
              <a:gd name="connsiteX866" fmla="*/ 309563 w 2856548"/>
              <a:gd name="connsiteY866" fmla="*/ 1530791 h 1536506"/>
              <a:gd name="connsiteX867" fmla="*/ 330518 w 2856548"/>
              <a:gd name="connsiteY867" fmla="*/ 1530791 h 1536506"/>
              <a:gd name="connsiteX868" fmla="*/ 347663 w 2856548"/>
              <a:gd name="connsiteY868" fmla="*/ 1528886 h 1536506"/>
              <a:gd name="connsiteX869" fmla="*/ 284798 w 2856548"/>
              <a:gd name="connsiteY869" fmla="*/ 1526981 h 1536506"/>
              <a:gd name="connsiteX870" fmla="*/ 222885 w 2856548"/>
              <a:gd name="connsiteY870" fmla="*/ 1502216 h 1536506"/>
              <a:gd name="connsiteX871" fmla="*/ 174308 w 2856548"/>
              <a:gd name="connsiteY871" fmla="*/ 1461258 h 1536506"/>
              <a:gd name="connsiteX872" fmla="*/ 138113 w 2856548"/>
              <a:gd name="connsiteY872" fmla="*/ 1416491 h 1536506"/>
              <a:gd name="connsiteX873" fmla="*/ 134303 w 2856548"/>
              <a:gd name="connsiteY873" fmla="*/ 1408871 h 1536506"/>
              <a:gd name="connsiteX874" fmla="*/ 110490 w 2856548"/>
              <a:gd name="connsiteY874" fmla="*/ 1374581 h 1536506"/>
              <a:gd name="connsiteX875" fmla="*/ 120968 w 2856548"/>
              <a:gd name="connsiteY875" fmla="*/ 1388868 h 1536506"/>
              <a:gd name="connsiteX876" fmla="*/ 137160 w 2856548"/>
              <a:gd name="connsiteY876" fmla="*/ 1410776 h 1536506"/>
              <a:gd name="connsiteX877" fmla="*/ 111443 w 2856548"/>
              <a:gd name="connsiteY877" fmla="*/ 1371723 h 1536506"/>
              <a:gd name="connsiteX878" fmla="*/ 83820 w 2856548"/>
              <a:gd name="connsiteY878" fmla="*/ 1339338 h 1536506"/>
              <a:gd name="connsiteX879" fmla="*/ 79058 w 2856548"/>
              <a:gd name="connsiteY879" fmla="*/ 1333623 h 1536506"/>
              <a:gd name="connsiteX880" fmla="*/ 92393 w 2856548"/>
              <a:gd name="connsiteY880" fmla="*/ 1347911 h 1536506"/>
              <a:gd name="connsiteX881" fmla="*/ 80010 w 2856548"/>
              <a:gd name="connsiteY881" fmla="*/ 1333623 h 1536506"/>
              <a:gd name="connsiteX882" fmla="*/ 62865 w 2856548"/>
              <a:gd name="connsiteY882" fmla="*/ 1315526 h 1536506"/>
              <a:gd name="connsiteX883" fmla="*/ 74295 w 2856548"/>
              <a:gd name="connsiteY883" fmla="*/ 1324098 h 1536506"/>
              <a:gd name="connsiteX884" fmla="*/ 75248 w 2856548"/>
              <a:gd name="connsiteY884" fmla="*/ 1322193 h 1536506"/>
              <a:gd name="connsiteX885" fmla="*/ 96203 w 2856548"/>
              <a:gd name="connsiteY885" fmla="*/ 1339338 h 1536506"/>
              <a:gd name="connsiteX886" fmla="*/ 89535 w 2856548"/>
              <a:gd name="connsiteY886" fmla="*/ 1324098 h 1536506"/>
              <a:gd name="connsiteX887" fmla="*/ 50483 w 2856548"/>
              <a:gd name="connsiteY887" fmla="*/ 1295523 h 1536506"/>
              <a:gd name="connsiteX888" fmla="*/ 66675 w 2856548"/>
              <a:gd name="connsiteY888" fmla="*/ 1304096 h 1536506"/>
              <a:gd name="connsiteX889" fmla="*/ 54293 w 2856548"/>
              <a:gd name="connsiteY889" fmla="*/ 1293618 h 1536506"/>
              <a:gd name="connsiteX890" fmla="*/ 56198 w 2856548"/>
              <a:gd name="connsiteY890" fmla="*/ 1291713 h 1536506"/>
              <a:gd name="connsiteX891" fmla="*/ 49751 w 2856548"/>
              <a:gd name="connsiteY891" fmla="*/ 1288029 h 1536506"/>
              <a:gd name="connsiteX892" fmla="*/ 66675 w 2856548"/>
              <a:gd name="connsiteY892" fmla="*/ 1295523 h 1536506"/>
              <a:gd name="connsiteX893" fmla="*/ 36195 w 2856548"/>
              <a:gd name="connsiteY893" fmla="*/ 1279331 h 1536506"/>
              <a:gd name="connsiteX894" fmla="*/ 40958 w 2856548"/>
              <a:gd name="connsiteY894" fmla="*/ 1280283 h 1536506"/>
              <a:gd name="connsiteX895" fmla="*/ 58103 w 2856548"/>
              <a:gd name="connsiteY895" fmla="*/ 1287903 h 1536506"/>
              <a:gd name="connsiteX896" fmla="*/ 44768 w 2856548"/>
              <a:gd name="connsiteY896" fmla="*/ 1281236 h 1536506"/>
              <a:gd name="connsiteX897" fmla="*/ 29528 w 2856548"/>
              <a:gd name="connsiteY897" fmla="*/ 1276473 h 1536506"/>
              <a:gd name="connsiteX898" fmla="*/ 55245 w 2856548"/>
              <a:gd name="connsiteY898" fmla="*/ 1285046 h 1536506"/>
              <a:gd name="connsiteX899" fmla="*/ 56198 w 2856548"/>
              <a:gd name="connsiteY899" fmla="*/ 1283141 h 1536506"/>
              <a:gd name="connsiteX900" fmla="*/ 67628 w 2856548"/>
              <a:gd name="connsiteY900" fmla="*/ 1287903 h 1536506"/>
              <a:gd name="connsiteX901" fmla="*/ 62643 w 2856548"/>
              <a:gd name="connsiteY901" fmla="*/ 1284450 h 1536506"/>
              <a:gd name="connsiteX902" fmla="*/ 64399 w 2856548"/>
              <a:gd name="connsiteY902" fmla="*/ 1285102 h 1536506"/>
              <a:gd name="connsiteX903" fmla="*/ 71438 w 2856548"/>
              <a:gd name="connsiteY903" fmla="*/ 1288856 h 1536506"/>
              <a:gd name="connsiteX904" fmla="*/ 62865 w 2856548"/>
              <a:gd name="connsiteY904" fmla="*/ 1281236 h 1536506"/>
              <a:gd name="connsiteX905" fmla="*/ 50483 w 2856548"/>
              <a:gd name="connsiteY905" fmla="*/ 1275521 h 1536506"/>
              <a:gd name="connsiteX906" fmla="*/ 39053 w 2856548"/>
              <a:gd name="connsiteY906" fmla="*/ 1270758 h 1536506"/>
              <a:gd name="connsiteX907" fmla="*/ 52388 w 2856548"/>
              <a:gd name="connsiteY907" fmla="*/ 1275521 h 1536506"/>
              <a:gd name="connsiteX908" fmla="*/ 61913 w 2856548"/>
              <a:gd name="connsiteY908" fmla="*/ 1280283 h 1536506"/>
              <a:gd name="connsiteX909" fmla="*/ 69533 w 2856548"/>
              <a:gd name="connsiteY909" fmla="*/ 1285046 h 1536506"/>
              <a:gd name="connsiteX910" fmla="*/ 81915 w 2856548"/>
              <a:gd name="connsiteY910" fmla="*/ 1289808 h 1536506"/>
              <a:gd name="connsiteX911" fmla="*/ 71438 w 2856548"/>
              <a:gd name="connsiteY911" fmla="*/ 1282188 h 1536506"/>
              <a:gd name="connsiteX912" fmla="*/ 82868 w 2856548"/>
              <a:gd name="connsiteY912" fmla="*/ 1287903 h 1536506"/>
              <a:gd name="connsiteX913" fmla="*/ 76012 w 2856548"/>
              <a:gd name="connsiteY913" fmla="*/ 1282761 h 1536506"/>
              <a:gd name="connsiteX914" fmla="*/ 80010 w 2856548"/>
              <a:gd name="connsiteY914" fmla="*/ 1285046 h 1536506"/>
              <a:gd name="connsiteX915" fmla="*/ 63499 w 2856548"/>
              <a:gd name="connsiteY915" fmla="*/ 1274039 h 1536506"/>
              <a:gd name="connsiteX916" fmla="*/ 64700 w 2856548"/>
              <a:gd name="connsiteY916" fmla="*/ 1274599 h 1536506"/>
              <a:gd name="connsiteX917" fmla="*/ 67628 w 2856548"/>
              <a:gd name="connsiteY917" fmla="*/ 1276473 h 1536506"/>
              <a:gd name="connsiteX918" fmla="*/ 67573 w 2856548"/>
              <a:gd name="connsiteY918" fmla="*/ 1276143 h 1536506"/>
              <a:gd name="connsiteX919" fmla="*/ 91440 w 2856548"/>
              <a:gd name="connsiteY919" fmla="*/ 1292666 h 1536506"/>
              <a:gd name="connsiteX920" fmla="*/ 107633 w 2856548"/>
              <a:gd name="connsiteY920" fmla="*/ 1301238 h 1536506"/>
              <a:gd name="connsiteX921" fmla="*/ 87630 w 2856548"/>
              <a:gd name="connsiteY921" fmla="*/ 1283141 h 1536506"/>
              <a:gd name="connsiteX922" fmla="*/ 77899 w 2856548"/>
              <a:gd name="connsiteY922" fmla="*/ 1277152 h 1536506"/>
              <a:gd name="connsiteX923" fmla="*/ 80963 w 2856548"/>
              <a:gd name="connsiteY923" fmla="*/ 1278378 h 1536506"/>
              <a:gd name="connsiteX924" fmla="*/ 84773 w 2856548"/>
              <a:gd name="connsiteY924" fmla="*/ 1273616 h 1536506"/>
              <a:gd name="connsiteX925" fmla="*/ 68580 w 2856548"/>
              <a:gd name="connsiteY925" fmla="*/ 1264091 h 1536506"/>
              <a:gd name="connsiteX926" fmla="*/ 58103 w 2856548"/>
              <a:gd name="connsiteY926" fmla="*/ 1259328 h 1536506"/>
              <a:gd name="connsiteX927" fmla="*/ 49530 w 2856548"/>
              <a:gd name="connsiteY927" fmla="*/ 1256471 h 1536506"/>
              <a:gd name="connsiteX928" fmla="*/ 63818 w 2856548"/>
              <a:gd name="connsiteY928" fmla="*/ 1261233 h 1536506"/>
              <a:gd name="connsiteX929" fmla="*/ 76200 w 2856548"/>
              <a:gd name="connsiteY929" fmla="*/ 1267901 h 1536506"/>
              <a:gd name="connsiteX930" fmla="*/ 84773 w 2856548"/>
              <a:gd name="connsiteY930" fmla="*/ 1272663 h 1536506"/>
              <a:gd name="connsiteX931" fmla="*/ 40958 w 2856548"/>
              <a:gd name="connsiteY931" fmla="*/ 1249803 h 1536506"/>
              <a:gd name="connsiteX932" fmla="*/ 64770 w 2856548"/>
              <a:gd name="connsiteY932" fmla="*/ 1257423 h 1536506"/>
              <a:gd name="connsiteX933" fmla="*/ 57984 w 2856548"/>
              <a:gd name="connsiteY933" fmla="*/ 1253375 h 1536506"/>
              <a:gd name="connsiteX934" fmla="*/ 47381 w 2856548"/>
              <a:gd name="connsiteY934" fmla="*/ 1249762 h 1536506"/>
              <a:gd name="connsiteX935" fmla="*/ 59055 w 2856548"/>
              <a:gd name="connsiteY935" fmla="*/ 1251708 h 1536506"/>
              <a:gd name="connsiteX936" fmla="*/ 90488 w 2856548"/>
              <a:gd name="connsiteY936" fmla="*/ 1264091 h 1536506"/>
              <a:gd name="connsiteX937" fmla="*/ 94298 w 2856548"/>
              <a:gd name="connsiteY937" fmla="*/ 1266948 h 1536506"/>
              <a:gd name="connsiteX938" fmla="*/ 114300 w 2856548"/>
              <a:gd name="connsiteY938" fmla="*/ 1280283 h 1536506"/>
              <a:gd name="connsiteX939" fmla="*/ 124778 w 2856548"/>
              <a:gd name="connsiteY939" fmla="*/ 1286951 h 1536506"/>
              <a:gd name="connsiteX940" fmla="*/ 131445 w 2856548"/>
              <a:gd name="connsiteY940" fmla="*/ 1285998 h 1536506"/>
              <a:gd name="connsiteX941" fmla="*/ 167640 w 2856548"/>
              <a:gd name="connsiteY941" fmla="*/ 1322193 h 1536506"/>
              <a:gd name="connsiteX942" fmla="*/ 134303 w 2856548"/>
              <a:gd name="connsiteY942" fmla="*/ 1278378 h 1536506"/>
              <a:gd name="connsiteX943" fmla="*/ 161925 w 2856548"/>
              <a:gd name="connsiteY943" fmla="*/ 1306953 h 1536506"/>
              <a:gd name="connsiteX944" fmla="*/ 188595 w 2856548"/>
              <a:gd name="connsiteY944" fmla="*/ 1344101 h 1536506"/>
              <a:gd name="connsiteX945" fmla="*/ 234315 w 2856548"/>
              <a:gd name="connsiteY945" fmla="*/ 1403156 h 1536506"/>
              <a:gd name="connsiteX946" fmla="*/ 270510 w 2856548"/>
              <a:gd name="connsiteY946" fmla="*/ 1435541 h 1536506"/>
              <a:gd name="connsiteX947" fmla="*/ 315278 w 2856548"/>
              <a:gd name="connsiteY947" fmla="*/ 1447923 h 1536506"/>
              <a:gd name="connsiteX948" fmla="*/ 359093 w 2856548"/>
              <a:gd name="connsiteY948" fmla="*/ 1440065 h 1536506"/>
              <a:gd name="connsiteX949" fmla="*/ 380974 w 2856548"/>
              <a:gd name="connsiteY949" fmla="*/ 1424137 h 1536506"/>
              <a:gd name="connsiteX950" fmla="*/ 378143 w 2856548"/>
              <a:gd name="connsiteY950" fmla="*/ 1426968 h 1536506"/>
              <a:gd name="connsiteX951" fmla="*/ 386715 w 2856548"/>
              <a:gd name="connsiteY951" fmla="*/ 1420301 h 1536506"/>
              <a:gd name="connsiteX952" fmla="*/ 391478 w 2856548"/>
              <a:gd name="connsiteY952" fmla="*/ 1416491 h 1536506"/>
              <a:gd name="connsiteX953" fmla="*/ 380974 w 2856548"/>
              <a:gd name="connsiteY953" fmla="*/ 1424137 h 1536506"/>
              <a:gd name="connsiteX954" fmla="*/ 410647 w 2856548"/>
              <a:gd name="connsiteY954" fmla="*/ 1394464 h 1536506"/>
              <a:gd name="connsiteX955" fmla="*/ 443865 w 2856548"/>
              <a:gd name="connsiteY955" fmla="*/ 1349816 h 1536506"/>
              <a:gd name="connsiteX956" fmla="*/ 481965 w 2856548"/>
              <a:gd name="connsiteY956" fmla="*/ 1298381 h 1536506"/>
              <a:gd name="connsiteX957" fmla="*/ 509414 w 2856548"/>
              <a:gd name="connsiteY957" fmla="*/ 1272859 h 1536506"/>
              <a:gd name="connsiteX958" fmla="*/ 488924 w 2856548"/>
              <a:gd name="connsiteY958" fmla="*/ 1295832 h 1536506"/>
              <a:gd name="connsiteX959" fmla="*/ 482918 w 2856548"/>
              <a:gd name="connsiteY959" fmla="*/ 1302191 h 1536506"/>
              <a:gd name="connsiteX960" fmla="*/ 480868 w 2856548"/>
              <a:gd name="connsiteY960" fmla="*/ 1304865 h 1536506"/>
              <a:gd name="connsiteX961" fmla="*/ 478155 w 2856548"/>
              <a:gd name="connsiteY961" fmla="*/ 1307906 h 1536506"/>
              <a:gd name="connsiteX962" fmla="*/ 461289 w 2856548"/>
              <a:gd name="connsiteY962" fmla="*/ 1330395 h 1536506"/>
              <a:gd name="connsiteX963" fmla="*/ 455891 w 2856548"/>
              <a:gd name="connsiteY963" fmla="*/ 1337433 h 1536506"/>
              <a:gd name="connsiteX964" fmla="*/ 454225 w 2856548"/>
              <a:gd name="connsiteY964" fmla="*/ 1339814 h 1536506"/>
              <a:gd name="connsiteX965" fmla="*/ 453867 w 2856548"/>
              <a:gd name="connsiteY965" fmla="*/ 1340291 h 1536506"/>
              <a:gd name="connsiteX966" fmla="*/ 441008 w 2856548"/>
              <a:gd name="connsiteY966" fmla="*/ 1358388 h 1536506"/>
              <a:gd name="connsiteX967" fmla="*/ 446619 w 2856548"/>
              <a:gd name="connsiteY967" fmla="*/ 1350679 h 1536506"/>
              <a:gd name="connsiteX968" fmla="*/ 454225 w 2856548"/>
              <a:gd name="connsiteY968" fmla="*/ 1339814 h 1536506"/>
              <a:gd name="connsiteX969" fmla="*/ 461289 w 2856548"/>
              <a:gd name="connsiteY969" fmla="*/ 1330395 h 1536506"/>
              <a:gd name="connsiteX970" fmla="*/ 480868 w 2856548"/>
              <a:gd name="connsiteY970" fmla="*/ 1304865 h 1536506"/>
              <a:gd name="connsiteX971" fmla="*/ 488924 w 2856548"/>
              <a:gd name="connsiteY971" fmla="*/ 1295832 h 1536506"/>
              <a:gd name="connsiteX972" fmla="*/ 514001 w 2856548"/>
              <a:gd name="connsiteY972" fmla="*/ 1269280 h 1536506"/>
              <a:gd name="connsiteX973" fmla="*/ 538163 w 2856548"/>
              <a:gd name="connsiteY973" fmla="*/ 1250756 h 1536506"/>
              <a:gd name="connsiteX974" fmla="*/ 529590 w 2856548"/>
              <a:gd name="connsiteY974" fmla="*/ 1256471 h 1536506"/>
              <a:gd name="connsiteX975" fmla="*/ 515303 w 2856548"/>
              <a:gd name="connsiteY975" fmla="*/ 1267901 h 1536506"/>
              <a:gd name="connsiteX976" fmla="*/ 514001 w 2856548"/>
              <a:gd name="connsiteY976" fmla="*/ 1269280 h 1536506"/>
              <a:gd name="connsiteX977" fmla="*/ 509793 w 2856548"/>
              <a:gd name="connsiteY977" fmla="*/ 1272506 h 1536506"/>
              <a:gd name="connsiteX978" fmla="*/ 536258 w 2856548"/>
              <a:gd name="connsiteY978" fmla="*/ 1247898 h 1536506"/>
              <a:gd name="connsiteX979" fmla="*/ 612458 w 2856548"/>
              <a:gd name="connsiteY979" fmla="*/ 1220276 h 1536506"/>
              <a:gd name="connsiteX980" fmla="*/ 652463 w 2856548"/>
              <a:gd name="connsiteY980" fmla="*/ 1219323 h 1536506"/>
              <a:gd name="connsiteX981" fmla="*/ 672465 w 2856548"/>
              <a:gd name="connsiteY981" fmla="*/ 1222181 h 1536506"/>
              <a:gd name="connsiteX982" fmla="*/ 692468 w 2856548"/>
              <a:gd name="connsiteY982" fmla="*/ 1227896 h 1536506"/>
              <a:gd name="connsiteX983" fmla="*/ 762000 w 2856548"/>
              <a:gd name="connsiteY983" fmla="*/ 1269806 h 1536506"/>
              <a:gd name="connsiteX984" fmla="*/ 801040 w 2856548"/>
              <a:gd name="connsiteY984" fmla="*/ 1315092 h 1536506"/>
              <a:gd name="connsiteX985" fmla="*/ 811530 w 2856548"/>
              <a:gd name="connsiteY985" fmla="*/ 1328861 h 1536506"/>
              <a:gd name="connsiteX986" fmla="*/ 822960 w 2856548"/>
              <a:gd name="connsiteY986" fmla="*/ 1344101 h 1536506"/>
              <a:gd name="connsiteX987" fmla="*/ 879158 w 2856548"/>
              <a:gd name="connsiteY987" fmla="*/ 1415538 h 1536506"/>
              <a:gd name="connsiteX988" fmla="*/ 934403 w 2856548"/>
              <a:gd name="connsiteY988" fmla="*/ 1445066 h 1536506"/>
              <a:gd name="connsiteX989" fmla="*/ 932498 w 2856548"/>
              <a:gd name="connsiteY989" fmla="*/ 1444113 h 1536506"/>
              <a:gd name="connsiteX990" fmla="*/ 925830 w 2856548"/>
              <a:gd name="connsiteY990" fmla="*/ 1442208 h 1536506"/>
              <a:gd name="connsiteX991" fmla="*/ 937260 w 2856548"/>
              <a:gd name="connsiteY991" fmla="*/ 1444113 h 1536506"/>
              <a:gd name="connsiteX992" fmla="*/ 949643 w 2856548"/>
              <a:gd name="connsiteY992" fmla="*/ 1445066 h 1536506"/>
              <a:gd name="connsiteX993" fmla="*/ 962978 w 2856548"/>
              <a:gd name="connsiteY993" fmla="*/ 1445066 h 1536506"/>
              <a:gd name="connsiteX994" fmla="*/ 975360 w 2856548"/>
              <a:gd name="connsiteY994" fmla="*/ 1443161 h 1536506"/>
              <a:gd name="connsiteX995" fmla="*/ 1022033 w 2856548"/>
              <a:gd name="connsiteY995" fmla="*/ 1417443 h 1536506"/>
              <a:gd name="connsiteX996" fmla="*/ 1066800 w 2856548"/>
              <a:gd name="connsiteY996" fmla="*/ 1363151 h 1536506"/>
              <a:gd name="connsiteX997" fmla="*/ 1117283 w 2856548"/>
              <a:gd name="connsiteY997" fmla="*/ 1294571 h 1536506"/>
              <a:gd name="connsiteX998" fmla="*/ 1195388 w 2856548"/>
              <a:gd name="connsiteY998" fmla="*/ 1233611 h 1536506"/>
              <a:gd name="connsiteX999" fmla="*/ 1244918 w 2856548"/>
              <a:gd name="connsiteY999" fmla="*/ 1219323 h 1536506"/>
              <a:gd name="connsiteX1000" fmla="*/ 1269683 w 2856548"/>
              <a:gd name="connsiteY1000" fmla="*/ 1217418 h 1536506"/>
              <a:gd name="connsiteX1001" fmla="*/ 1666159 w 2856548"/>
              <a:gd name="connsiteY1001" fmla="*/ 1216663 h 1536506"/>
              <a:gd name="connsiteX1002" fmla="*/ 1660208 w 2856548"/>
              <a:gd name="connsiteY1002" fmla="*/ 1220276 h 1536506"/>
              <a:gd name="connsiteX1003" fmla="*/ 1658275 w 2856548"/>
              <a:gd name="connsiteY1003" fmla="*/ 1220692 h 1536506"/>
              <a:gd name="connsiteX1004" fmla="*/ 2518412 w 2856548"/>
              <a:gd name="connsiteY1004" fmla="*/ 1215513 h 1536506"/>
              <a:gd name="connsiteX1005" fmla="*/ 2501265 w 2856548"/>
              <a:gd name="connsiteY1005" fmla="*/ 1218371 h 1536506"/>
              <a:gd name="connsiteX1006" fmla="*/ 2518172 w 2856548"/>
              <a:gd name="connsiteY1006" fmla="*/ 1215513 h 1536506"/>
              <a:gd name="connsiteX1007" fmla="*/ 1870182 w 2856548"/>
              <a:gd name="connsiteY1007" fmla="*/ 1215092 h 1536506"/>
              <a:gd name="connsiteX1008" fmla="*/ 1844259 w 2856548"/>
              <a:gd name="connsiteY1008" fmla="*/ 1221459 h 1536506"/>
              <a:gd name="connsiteX1009" fmla="*/ 1853565 w 2856548"/>
              <a:gd name="connsiteY1009" fmla="*/ 1217418 h 1536506"/>
              <a:gd name="connsiteX1010" fmla="*/ 1895475 w 2856548"/>
              <a:gd name="connsiteY1010" fmla="*/ 1213608 h 1536506"/>
              <a:gd name="connsiteX1011" fmla="*/ 1912620 w 2856548"/>
              <a:gd name="connsiteY1011" fmla="*/ 1213608 h 1536506"/>
              <a:gd name="connsiteX1012" fmla="*/ 1924050 w 2856548"/>
              <a:gd name="connsiteY1012" fmla="*/ 1214561 h 1536506"/>
              <a:gd name="connsiteX1013" fmla="*/ 1935480 w 2856548"/>
              <a:gd name="connsiteY1013" fmla="*/ 1216466 h 1536506"/>
              <a:gd name="connsiteX1014" fmla="*/ 1942607 w 2856548"/>
              <a:gd name="connsiteY1014" fmla="*/ 1217689 h 1536506"/>
              <a:gd name="connsiteX1015" fmla="*/ 1907620 w 2856548"/>
              <a:gd name="connsiteY1015" fmla="*/ 1213846 h 1536506"/>
              <a:gd name="connsiteX1016" fmla="*/ 1873568 w 2856548"/>
              <a:gd name="connsiteY1016" fmla="*/ 1216466 h 1536506"/>
              <a:gd name="connsiteX1017" fmla="*/ 1827430 w 2856548"/>
              <a:gd name="connsiteY1017" fmla="*/ 1230726 h 1536506"/>
              <a:gd name="connsiteX1018" fmla="*/ 1844040 w 2856548"/>
              <a:gd name="connsiteY1018" fmla="*/ 1223133 h 1536506"/>
              <a:gd name="connsiteX1019" fmla="*/ 1868805 w 2856548"/>
              <a:gd name="connsiteY1019" fmla="*/ 1216466 h 1536506"/>
              <a:gd name="connsiteX1020" fmla="*/ 1895475 w 2856548"/>
              <a:gd name="connsiteY1020" fmla="*/ 1213608 h 1536506"/>
              <a:gd name="connsiteX1021" fmla="*/ 2534497 w 2856548"/>
              <a:gd name="connsiteY1021" fmla="*/ 1212832 h 1536506"/>
              <a:gd name="connsiteX1022" fmla="*/ 2550795 w 2856548"/>
              <a:gd name="connsiteY1022" fmla="*/ 1213608 h 1536506"/>
              <a:gd name="connsiteX1023" fmla="*/ 2561273 w 2856548"/>
              <a:gd name="connsiteY1023" fmla="*/ 1214561 h 1536506"/>
              <a:gd name="connsiteX1024" fmla="*/ 2572703 w 2856548"/>
              <a:gd name="connsiteY1024" fmla="*/ 1216466 h 1536506"/>
              <a:gd name="connsiteX1025" fmla="*/ 2628900 w 2856548"/>
              <a:gd name="connsiteY1025" fmla="*/ 1235516 h 1536506"/>
              <a:gd name="connsiteX1026" fmla="*/ 2557463 w 2856548"/>
              <a:gd name="connsiteY1026" fmla="*/ 1216466 h 1536506"/>
              <a:gd name="connsiteX1027" fmla="*/ 2509583 w 2856548"/>
              <a:gd name="connsiteY1027" fmla="*/ 1219176 h 1536506"/>
              <a:gd name="connsiteX1028" fmla="*/ 2525078 w 2856548"/>
              <a:gd name="connsiteY1028" fmla="*/ 1215513 h 1536506"/>
              <a:gd name="connsiteX1029" fmla="*/ 2518412 w 2856548"/>
              <a:gd name="connsiteY1029" fmla="*/ 1215513 h 1536506"/>
              <a:gd name="connsiteX1030" fmla="*/ 2530793 w 2856548"/>
              <a:gd name="connsiteY1030" fmla="*/ 1212656 h 1536506"/>
              <a:gd name="connsiteX1031" fmla="*/ 2534570 w 2856548"/>
              <a:gd name="connsiteY1031" fmla="*/ 1212820 h 1536506"/>
              <a:gd name="connsiteX1032" fmla="*/ 2534497 w 2856548"/>
              <a:gd name="connsiteY1032" fmla="*/ 1212832 h 1536506"/>
              <a:gd name="connsiteX1033" fmla="*/ 1928018 w 2856548"/>
              <a:gd name="connsiteY1033" fmla="*/ 1212185 h 1536506"/>
              <a:gd name="connsiteX1034" fmla="*/ 1941195 w 2856548"/>
              <a:gd name="connsiteY1034" fmla="*/ 1212656 h 1536506"/>
              <a:gd name="connsiteX1035" fmla="*/ 1992630 w 2856548"/>
              <a:gd name="connsiteY1035" fmla="*/ 1229801 h 1536506"/>
              <a:gd name="connsiteX1036" fmla="*/ 2003453 w 2856548"/>
              <a:gd name="connsiteY1036" fmla="*/ 1237180 h 1536506"/>
              <a:gd name="connsiteX1037" fmla="*/ 1948815 w 2856548"/>
              <a:gd name="connsiteY1037" fmla="*/ 1215513 h 1536506"/>
              <a:gd name="connsiteX1038" fmla="*/ 2566988 w 2856548"/>
              <a:gd name="connsiteY1038" fmla="*/ 1211703 h 1536506"/>
              <a:gd name="connsiteX1039" fmla="*/ 2603183 w 2856548"/>
              <a:gd name="connsiteY1039" fmla="*/ 1219323 h 1536506"/>
              <a:gd name="connsiteX1040" fmla="*/ 2589848 w 2856548"/>
              <a:gd name="connsiteY1040" fmla="*/ 1216466 h 1536506"/>
              <a:gd name="connsiteX1041" fmla="*/ 2574608 w 2856548"/>
              <a:gd name="connsiteY1041" fmla="*/ 1214561 h 1536506"/>
              <a:gd name="connsiteX1042" fmla="*/ 2534570 w 2856548"/>
              <a:gd name="connsiteY1042" fmla="*/ 1212820 h 1536506"/>
              <a:gd name="connsiteX1043" fmla="*/ 2535555 w 2856548"/>
              <a:gd name="connsiteY1043" fmla="*/ 1212656 h 1536506"/>
              <a:gd name="connsiteX1044" fmla="*/ 2578418 w 2856548"/>
              <a:gd name="connsiteY1044" fmla="*/ 1214561 h 1536506"/>
              <a:gd name="connsiteX1045" fmla="*/ 2566988 w 2856548"/>
              <a:gd name="connsiteY1045" fmla="*/ 1211703 h 1536506"/>
              <a:gd name="connsiteX1046" fmla="*/ 2517458 w 2856548"/>
              <a:gd name="connsiteY1046" fmla="*/ 1211703 h 1536506"/>
              <a:gd name="connsiteX1047" fmla="*/ 2479358 w 2856548"/>
              <a:gd name="connsiteY1047" fmla="*/ 1220276 h 1536506"/>
              <a:gd name="connsiteX1048" fmla="*/ 2436495 w 2856548"/>
              <a:gd name="connsiteY1048" fmla="*/ 1240278 h 1536506"/>
              <a:gd name="connsiteX1049" fmla="*/ 2470785 w 2856548"/>
              <a:gd name="connsiteY1049" fmla="*/ 1222181 h 1536506"/>
              <a:gd name="connsiteX1050" fmla="*/ 2517458 w 2856548"/>
              <a:gd name="connsiteY1050" fmla="*/ 1211703 h 1536506"/>
              <a:gd name="connsiteX1051" fmla="*/ 642938 w 2856548"/>
              <a:gd name="connsiteY1051" fmla="*/ 1211703 h 1536506"/>
              <a:gd name="connsiteX1052" fmla="*/ 697230 w 2856548"/>
              <a:gd name="connsiteY1052" fmla="*/ 1220276 h 1536506"/>
              <a:gd name="connsiteX1053" fmla="*/ 782955 w 2856548"/>
              <a:gd name="connsiteY1053" fmla="*/ 1276473 h 1536506"/>
              <a:gd name="connsiteX1054" fmla="*/ 769620 w 2856548"/>
              <a:gd name="connsiteY1054" fmla="*/ 1268853 h 1536506"/>
              <a:gd name="connsiteX1055" fmla="*/ 812483 w 2856548"/>
              <a:gd name="connsiteY1055" fmla="*/ 1317431 h 1536506"/>
              <a:gd name="connsiteX1056" fmla="*/ 857250 w 2856548"/>
              <a:gd name="connsiteY1056" fmla="*/ 1379343 h 1536506"/>
              <a:gd name="connsiteX1057" fmla="*/ 880706 w 2856548"/>
              <a:gd name="connsiteY1057" fmla="*/ 1407085 h 1536506"/>
              <a:gd name="connsiteX1058" fmla="*/ 904367 w 2856548"/>
              <a:gd name="connsiteY1058" fmla="*/ 1426550 h 1536506"/>
              <a:gd name="connsiteX1059" fmla="*/ 890165 w 2856548"/>
              <a:gd name="connsiteY1059" fmla="*/ 1417771 h 1536506"/>
              <a:gd name="connsiteX1060" fmla="*/ 888761 w 2856548"/>
              <a:gd name="connsiteY1060" fmla="*/ 1416483 h 1536506"/>
              <a:gd name="connsiteX1061" fmla="*/ 859155 w 2856548"/>
              <a:gd name="connsiteY1061" fmla="*/ 1383987 h 1536506"/>
              <a:gd name="connsiteX1062" fmla="*/ 828675 w 2856548"/>
              <a:gd name="connsiteY1062" fmla="*/ 1341243 h 1536506"/>
              <a:gd name="connsiteX1063" fmla="*/ 794385 w 2856548"/>
              <a:gd name="connsiteY1063" fmla="*/ 1295523 h 1536506"/>
              <a:gd name="connsiteX1064" fmla="*/ 748665 w 2856548"/>
              <a:gd name="connsiteY1064" fmla="*/ 1250756 h 1536506"/>
              <a:gd name="connsiteX1065" fmla="*/ 684848 w 2856548"/>
              <a:gd name="connsiteY1065" fmla="*/ 1220276 h 1536506"/>
              <a:gd name="connsiteX1066" fmla="*/ 614363 w 2856548"/>
              <a:gd name="connsiteY1066" fmla="*/ 1215513 h 1536506"/>
              <a:gd name="connsiteX1067" fmla="*/ 548640 w 2856548"/>
              <a:gd name="connsiteY1067" fmla="*/ 1237421 h 1536506"/>
              <a:gd name="connsiteX1068" fmla="*/ 515303 w 2856548"/>
              <a:gd name="connsiteY1068" fmla="*/ 1261233 h 1536506"/>
              <a:gd name="connsiteX1069" fmla="*/ 485775 w 2856548"/>
              <a:gd name="connsiteY1069" fmla="*/ 1290761 h 1536506"/>
              <a:gd name="connsiteX1070" fmla="*/ 438150 w 2856548"/>
              <a:gd name="connsiteY1070" fmla="*/ 1354578 h 1536506"/>
              <a:gd name="connsiteX1071" fmla="*/ 425762 w 2856548"/>
              <a:gd name="connsiteY1071" fmla="*/ 1370345 h 1536506"/>
              <a:gd name="connsiteX1072" fmla="*/ 399345 w 2856548"/>
              <a:gd name="connsiteY1072" fmla="*/ 1401564 h 1536506"/>
              <a:gd name="connsiteX1073" fmla="*/ 441960 w 2856548"/>
              <a:gd name="connsiteY1073" fmla="*/ 1345053 h 1536506"/>
              <a:gd name="connsiteX1074" fmla="*/ 497205 w 2856548"/>
              <a:gd name="connsiteY1074" fmla="*/ 1274568 h 1536506"/>
              <a:gd name="connsiteX1075" fmla="*/ 537210 w 2856548"/>
              <a:gd name="connsiteY1075" fmla="*/ 1241231 h 1536506"/>
              <a:gd name="connsiteX1076" fmla="*/ 588645 w 2856548"/>
              <a:gd name="connsiteY1076" fmla="*/ 1218371 h 1536506"/>
              <a:gd name="connsiteX1077" fmla="*/ 642938 w 2856548"/>
              <a:gd name="connsiteY1077" fmla="*/ 1211703 h 1536506"/>
              <a:gd name="connsiteX1078" fmla="*/ 1901190 w 2856548"/>
              <a:gd name="connsiteY1078" fmla="*/ 1210751 h 1536506"/>
              <a:gd name="connsiteX1079" fmla="*/ 1925003 w 2856548"/>
              <a:gd name="connsiteY1079" fmla="*/ 1211703 h 1536506"/>
              <a:gd name="connsiteX1080" fmla="*/ 1928018 w 2856548"/>
              <a:gd name="connsiteY1080" fmla="*/ 1212185 h 1536506"/>
              <a:gd name="connsiteX1081" fmla="*/ 1898480 w 2856548"/>
              <a:gd name="connsiteY1081" fmla="*/ 1211130 h 1536506"/>
              <a:gd name="connsiteX1082" fmla="*/ 1887855 w 2856548"/>
              <a:gd name="connsiteY1082" fmla="*/ 1210751 h 1536506"/>
              <a:gd name="connsiteX1083" fmla="*/ 1898480 w 2856548"/>
              <a:gd name="connsiteY1083" fmla="*/ 1211130 h 1536506"/>
              <a:gd name="connsiteX1084" fmla="*/ 1870182 w 2856548"/>
              <a:gd name="connsiteY1084" fmla="*/ 1215092 h 1536506"/>
              <a:gd name="connsiteX1085" fmla="*/ 1495425 w 2856548"/>
              <a:gd name="connsiteY1085" fmla="*/ 1207894 h 1536506"/>
              <a:gd name="connsiteX1086" fmla="*/ 1513519 w 2856548"/>
              <a:gd name="connsiteY1086" fmla="*/ 1215978 h 1536506"/>
              <a:gd name="connsiteX1087" fmla="*/ 1513766 w 2856548"/>
              <a:gd name="connsiteY1087" fmla="*/ 1216114 h 1536506"/>
              <a:gd name="connsiteX1088" fmla="*/ 1504818 w 2856548"/>
              <a:gd name="connsiteY1088" fmla="*/ 1212858 h 1536506"/>
              <a:gd name="connsiteX1089" fmla="*/ 1484388 w 2856548"/>
              <a:gd name="connsiteY1089" fmla="*/ 1199926 h 1536506"/>
              <a:gd name="connsiteX1090" fmla="*/ 1484619 w 2856548"/>
              <a:gd name="connsiteY1090" fmla="*/ 1200053 h 1536506"/>
              <a:gd name="connsiteX1091" fmla="*/ 1499354 w 2856548"/>
              <a:gd name="connsiteY1091" fmla="*/ 1210870 h 1536506"/>
              <a:gd name="connsiteX1092" fmla="*/ 1504818 w 2856548"/>
              <a:gd name="connsiteY1092" fmla="*/ 1212858 h 1536506"/>
              <a:gd name="connsiteX1093" fmla="*/ 1512094 w 2856548"/>
              <a:gd name="connsiteY1093" fmla="*/ 1216704 h 1536506"/>
              <a:gd name="connsiteX1094" fmla="*/ 1523048 w 2856548"/>
              <a:gd name="connsiteY1094" fmla="*/ 1221229 h 1536506"/>
              <a:gd name="connsiteX1095" fmla="*/ 1513766 w 2856548"/>
              <a:gd name="connsiteY1095" fmla="*/ 1216114 h 1536506"/>
              <a:gd name="connsiteX1096" fmla="*/ 1514076 w 2856548"/>
              <a:gd name="connsiteY1096" fmla="*/ 1216227 h 1536506"/>
              <a:gd name="connsiteX1097" fmla="*/ 1540193 w 2856548"/>
              <a:gd name="connsiteY1097" fmla="*/ 1227896 h 1536506"/>
              <a:gd name="connsiteX1098" fmla="*/ 1548351 w 2856548"/>
              <a:gd name="connsiteY1098" fmla="*/ 1228698 h 1536506"/>
              <a:gd name="connsiteX1099" fmla="*/ 1548765 w 2856548"/>
              <a:gd name="connsiteY1099" fmla="*/ 1228849 h 1536506"/>
              <a:gd name="connsiteX1100" fmla="*/ 1553289 w 2856548"/>
              <a:gd name="connsiteY1100" fmla="*/ 1229184 h 1536506"/>
              <a:gd name="connsiteX1101" fmla="*/ 1578928 w 2856548"/>
              <a:gd name="connsiteY1101" fmla="*/ 1231706 h 1536506"/>
              <a:gd name="connsiteX1102" fmla="*/ 1570673 w 2856548"/>
              <a:gd name="connsiteY1102" fmla="*/ 1231706 h 1536506"/>
              <a:gd name="connsiteX1103" fmla="*/ 1556385 w 2856548"/>
              <a:gd name="connsiteY1103" fmla="*/ 1230754 h 1536506"/>
              <a:gd name="connsiteX1104" fmla="*/ 1572578 w 2856548"/>
              <a:gd name="connsiteY1104" fmla="*/ 1232659 h 1536506"/>
              <a:gd name="connsiteX1105" fmla="*/ 1592580 w 2856548"/>
              <a:gd name="connsiteY1105" fmla="*/ 1233611 h 1536506"/>
              <a:gd name="connsiteX1106" fmla="*/ 1594950 w 2856548"/>
              <a:gd name="connsiteY1106" fmla="*/ 1233282 h 1536506"/>
              <a:gd name="connsiteX1107" fmla="*/ 1598295 w 2856548"/>
              <a:gd name="connsiteY1107" fmla="*/ 1233611 h 1536506"/>
              <a:gd name="connsiteX1108" fmla="*/ 1608669 w 2856548"/>
              <a:gd name="connsiteY1108" fmla="*/ 1231377 h 1536506"/>
              <a:gd name="connsiteX1109" fmla="*/ 1626870 w 2856548"/>
              <a:gd name="connsiteY1109" fmla="*/ 1228849 h 1536506"/>
              <a:gd name="connsiteX1110" fmla="*/ 1617308 w 2856548"/>
              <a:gd name="connsiteY1110" fmla="*/ 1229516 h 1536506"/>
              <a:gd name="connsiteX1111" fmla="*/ 1628793 w 2856548"/>
              <a:gd name="connsiteY1111" fmla="*/ 1227042 h 1536506"/>
              <a:gd name="connsiteX1112" fmla="*/ 1653540 w 2856548"/>
              <a:gd name="connsiteY1112" fmla="*/ 1222181 h 1536506"/>
              <a:gd name="connsiteX1113" fmla="*/ 1654919 w 2856548"/>
              <a:gd name="connsiteY1113" fmla="*/ 1221415 h 1536506"/>
              <a:gd name="connsiteX1114" fmla="*/ 1658275 w 2856548"/>
              <a:gd name="connsiteY1114" fmla="*/ 1220692 h 1536506"/>
              <a:gd name="connsiteX1115" fmla="*/ 1651635 w 2856548"/>
              <a:gd name="connsiteY1115" fmla="*/ 1224086 h 1536506"/>
              <a:gd name="connsiteX1116" fmla="*/ 1577340 w 2856548"/>
              <a:gd name="connsiteY1116" fmla="*/ 1234564 h 1536506"/>
              <a:gd name="connsiteX1117" fmla="*/ 1504950 w 2856548"/>
              <a:gd name="connsiteY1117" fmla="*/ 1215514 h 1536506"/>
              <a:gd name="connsiteX1118" fmla="*/ 1467882 w 2856548"/>
              <a:gd name="connsiteY1118" fmla="*/ 1187767 h 1536506"/>
              <a:gd name="connsiteX1119" fmla="*/ 1482622 w 2856548"/>
              <a:gd name="connsiteY1119" fmla="*/ 1198588 h 1536506"/>
              <a:gd name="connsiteX1120" fmla="*/ 1484388 w 2856548"/>
              <a:gd name="connsiteY1120" fmla="*/ 1199926 h 1536506"/>
              <a:gd name="connsiteX1121" fmla="*/ 1476375 w 2856548"/>
              <a:gd name="connsiteY1121" fmla="*/ 1195511 h 1536506"/>
              <a:gd name="connsiteX1122" fmla="*/ 2777488 w 2856548"/>
              <a:gd name="connsiteY1122" fmla="*/ 1185033 h 1536506"/>
              <a:gd name="connsiteX1123" fmla="*/ 2784932 w 2856548"/>
              <a:gd name="connsiteY1123" fmla="*/ 1189499 h 1536506"/>
              <a:gd name="connsiteX1124" fmla="*/ 2783205 w 2856548"/>
              <a:gd name="connsiteY1124" fmla="*/ 1188844 h 1536506"/>
              <a:gd name="connsiteX1125" fmla="*/ 2754630 w 2856548"/>
              <a:gd name="connsiteY1125" fmla="*/ 1184081 h 1536506"/>
              <a:gd name="connsiteX1126" fmla="*/ 2756404 w 2856548"/>
              <a:gd name="connsiteY1126" fmla="*/ 1184436 h 1536506"/>
              <a:gd name="connsiteX1127" fmla="*/ 2772728 w 2856548"/>
              <a:gd name="connsiteY1127" fmla="*/ 1196464 h 1536506"/>
              <a:gd name="connsiteX1128" fmla="*/ 2766060 w 2856548"/>
              <a:gd name="connsiteY1128" fmla="*/ 1191701 h 1536506"/>
              <a:gd name="connsiteX1129" fmla="*/ 2754630 w 2856548"/>
              <a:gd name="connsiteY1129" fmla="*/ 1184081 h 1536506"/>
              <a:gd name="connsiteX1130" fmla="*/ 1085850 w 2856548"/>
              <a:gd name="connsiteY1130" fmla="*/ 1183129 h 1536506"/>
              <a:gd name="connsiteX1131" fmla="*/ 1062990 w 2856548"/>
              <a:gd name="connsiteY1131" fmla="*/ 1202179 h 1536506"/>
              <a:gd name="connsiteX1132" fmla="*/ 1073067 w 2856548"/>
              <a:gd name="connsiteY1132" fmla="*/ 1192615 h 1536506"/>
              <a:gd name="connsiteX1133" fmla="*/ 1721049 w 2856548"/>
              <a:gd name="connsiteY1133" fmla="*/ 1181224 h 1536506"/>
              <a:gd name="connsiteX1134" fmla="*/ 1716405 w 2856548"/>
              <a:gd name="connsiteY1134" fmla="*/ 1185986 h 1536506"/>
              <a:gd name="connsiteX1135" fmla="*/ 1694498 w 2856548"/>
              <a:gd name="connsiteY1135" fmla="*/ 1202179 h 1536506"/>
              <a:gd name="connsiteX1136" fmla="*/ 1666159 w 2856548"/>
              <a:gd name="connsiteY1136" fmla="*/ 1216663 h 1536506"/>
              <a:gd name="connsiteX1137" fmla="*/ 1695090 w 2856548"/>
              <a:gd name="connsiteY1137" fmla="*/ 1199098 h 1536506"/>
              <a:gd name="connsiteX1138" fmla="*/ 1704975 w 2856548"/>
              <a:gd name="connsiteY1138" fmla="*/ 1193606 h 1536506"/>
              <a:gd name="connsiteX1139" fmla="*/ 1706351 w 2856548"/>
              <a:gd name="connsiteY1139" fmla="*/ 1192261 h 1536506"/>
              <a:gd name="connsiteX1140" fmla="*/ 1713548 w 2856548"/>
              <a:gd name="connsiteY1140" fmla="*/ 1187891 h 1536506"/>
              <a:gd name="connsiteX1141" fmla="*/ 1721049 w 2856548"/>
              <a:gd name="connsiteY1141" fmla="*/ 1181224 h 1536506"/>
              <a:gd name="connsiteX1142" fmla="*/ 1454993 w 2856548"/>
              <a:gd name="connsiteY1142" fmla="*/ 1177642 h 1536506"/>
              <a:gd name="connsiteX1143" fmla="*/ 1465580 w 2856548"/>
              <a:gd name="connsiteY1143" fmla="*/ 1185669 h 1536506"/>
              <a:gd name="connsiteX1144" fmla="*/ 1467882 w 2856548"/>
              <a:gd name="connsiteY1144" fmla="*/ 1187767 h 1536506"/>
              <a:gd name="connsiteX1145" fmla="*/ 1456373 w 2856548"/>
              <a:gd name="connsiteY1145" fmla="*/ 1179319 h 1536506"/>
              <a:gd name="connsiteX1146" fmla="*/ 2767013 w 2856548"/>
              <a:gd name="connsiteY1146" fmla="*/ 1176461 h 1536506"/>
              <a:gd name="connsiteX1147" fmla="*/ 2781300 w 2856548"/>
              <a:gd name="connsiteY1147" fmla="*/ 1185034 h 1536506"/>
              <a:gd name="connsiteX1148" fmla="*/ 2789873 w 2856548"/>
              <a:gd name="connsiteY1148" fmla="*/ 1187891 h 1536506"/>
              <a:gd name="connsiteX1149" fmla="*/ 2767013 w 2856548"/>
              <a:gd name="connsiteY1149" fmla="*/ 1176461 h 1536506"/>
              <a:gd name="connsiteX1150" fmla="*/ 2731101 w 2856548"/>
              <a:gd name="connsiteY1150" fmla="*/ 1173261 h 1536506"/>
              <a:gd name="connsiteX1151" fmla="*/ 2740343 w 2856548"/>
              <a:gd name="connsiteY1151" fmla="*/ 1177414 h 1536506"/>
              <a:gd name="connsiteX1152" fmla="*/ 2737485 w 2856548"/>
              <a:gd name="connsiteY1152" fmla="*/ 1180271 h 1536506"/>
              <a:gd name="connsiteX1153" fmla="*/ 2731101 w 2856548"/>
              <a:gd name="connsiteY1153" fmla="*/ 1173261 h 1536506"/>
              <a:gd name="connsiteX1154" fmla="*/ 2753678 w 2856548"/>
              <a:gd name="connsiteY1154" fmla="*/ 1161221 h 1536506"/>
              <a:gd name="connsiteX1155" fmla="*/ 2756535 w 2856548"/>
              <a:gd name="connsiteY1155" fmla="*/ 1165031 h 1536506"/>
              <a:gd name="connsiteX1156" fmla="*/ 2776538 w 2856548"/>
              <a:gd name="connsiteY1156" fmla="*/ 1179319 h 1536506"/>
              <a:gd name="connsiteX1157" fmla="*/ 2766060 w 2856548"/>
              <a:gd name="connsiteY1157" fmla="*/ 1170746 h 1536506"/>
              <a:gd name="connsiteX1158" fmla="*/ 2753678 w 2856548"/>
              <a:gd name="connsiteY1158" fmla="*/ 1161221 h 1536506"/>
              <a:gd name="connsiteX1159" fmla="*/ 1738259 w 2856548"/>
              <a:gd name="connsiteY1159" fmla="*/ 1161063 h 1536506"/>
              <a:gd name="connsiteX1160" fmla="*/ 1736408 w 2856548"/>
              <a:gd name="connsiteY1160" fmla="*/ 1163126 h 1536506"/>
              <a:gd name="connsiteX1161" fmla="*/ 1737342 w 2856548"/>
              <a:gd name="connsiteY1161" fmla="*/ 1161959 h 1536506"/>
              <a:gd name="connsiteX1162" fmla="*/ 1569406 w 2856548"/>
              <a:gd name="connsiteY1162" fmla="*/ 1140309 h 1536506"/>
              <a:gd name="connsiteX1163" fmla="*/ 1603058 w 2856548"/>
              <a:gd name="connsiteY1163" fmla="*/ 1141219 h 1536506"/>
              <a:gd name="connsiteX1164" fmla="*/ 1576388 w 2856548"/>
              <a:gd name="connsiteY1164" fmla="*/ 1142171 h 1536506"/>
              <a:gd name="connsiteX1165" fmla="*/ 1598318 w 2856548"/>
              <a:gd name="connsiteY1165" fmla="*/ 1138525 h 1536506"/>
              <a:gd name="connsiteX1166" fmla="*/ 1593533 w 2856548"/>
              <a:gd name="connsiteY1166" fmla="*/ 1139314 h 1536506"/>
              <a:gd name="connsiteX1167" fmla="*/ 1590129 w 2856548"/>
              <a:gd name="connsiteY1167" fmla="*/ 1138807 h 1536506"/>
              <a:gd name="connsiteX1168" fmla="*/ 1561281 w 2856548"/>
              <a:gd name="connsiteY1168" fmla="*/ 1138142 h 1536506"/>
              <a:gd name="connsiteX1169" fmla="*/ 1569406 w 2856548"/>
              <a:gd name="connsiteY1169" fmla="*/ 1140309 h 1536506"/>
              <a:gd name="connsiteX1170" fmla="*/ 1567815 w 2856548"/>
              <a:gd name="connsiteY1170" fmla="*/ 1140266 h 1536506"/>
              <a:gd name="connsiteX1171" fmla="*/ 1607394 w 2856548"/>
              <a:gd name="connsiteY1171" fmla="*/ 1137027 h 1536506"/>
              <a:gd name="connsiteX1172" fmla="*/ 1603058 w 2856548"/>
              <a:gd name="connsiteY1172" fmla="*/ 1138361 h 1536506"/>
              <a:gd name="connsiteX1173" fmla="*/ 1598318 w 2856548"/>
              <a:gd name="connsiteY1173" fmla="*/ 1138525 h 1536506"/>
              <a:gd name="connsiteX1174" fmla="*/ 930734 w 2856548"/>
              <a:gd name="connsiteY1174" fmla="*/ 1135791 h 1536506"/>
              <a:gd name="connsiteX1175" fmla="*/ 960120 w 2856548"/>
              <a:gd name="connsiteY1175" fmla="*/ 1139314 h 1536506"/>
              <a:gd name="connsiteX1176" fmla="*/ 935355 w 2856548"/>
              <a:gd name="connsiteY1176" fmla="*/ 1137409 h 1536506"/>
              <a:gd name="connsiteX1177" fmla="*/ 1758530 w 2856548"/>
              <a:gd name="connsiteY1177" fmla="*/ 1135474 h 1536506"/>
              <a:gd name="connsiteX1178" fmla="*/ 1757125 w 2856548"/>
              <a:gd name="connsiteY1178" fmla="*/ 1137409 h 1536506"/>
              <a:gd name="connsiteX1179" fmla="*/ 1751992 w 2856548"/>
              <a:gd name="connsiteY1179" fmla="*/ 1143647 h 1536506"/>
              <a:gd name="connsiteX1180" fmla="*/ 930286 w 2856548"/>
              <a:gd name="connsiteY1180" fmla="*/ 1134735 h 1536506"/>
              <a:gd name="connsiteX1181" fmla="*/ 953453 w 2856548"/>
              <a:gd name="connsiteY1181" fmla="*/ 1137409 h 1536506"/>
              <a:gd name="connsiteX1182" fmla="*/ 936308 w 2856548"/>
              <a:gd name="connsiteY1182" fmla="*/ 1136456 h 1536506"/>
              <a:gd name="connsiteX1183" fmla="*/ 1547813 w 2856548"/>
              <a:gd name="connsiteY1183" fmla="*/ 1134551 h 1536506"/>
              <a:gd name="connsiteX1184" fmla="*/ 1553528 w 2856548"/>
              <a:gd name="connsiteY1184" fmla="*/ 1135623 h 1536506"/>
              <a:gd name="connsiteX1185" fmla="*/ 1561281 w 2856548"/>
              <a:gd name="connsiteY1185" fmla="*/ 1138142 h 1536506"/>
              <a:gd name="connsiteX1186" fmla="*/ 926925 w 2856548"/>
              <a:gd name="connsiteY1186" fmla="*/ 1133775 h 1536506"/>
              <a:gd name="connsiteX1187" fmla="*/ 930286 w 2856548"/>
              <a:gd name="connsiteY1187" fmla="*/ 1134735 h 1536506"/>
              <a:gd name="connsiteX1188" fmla="*/ 928688 w 2856548"/>
              <a:gd name="connsiteY1188" fmla="*/ 1134551 h 1536506"/>
              <a:gd name="connsiteX1189" fmla="*/ 991557 w 2856548"/>
              <a:gd name="connsiteY1189" fmla="*/ 1132962 h 1536506"/>
              <a:gd name="connsiteX1190" fmla="*/ 985838 w 2856548"/>
              <a:gd name="connsiteY1190" fmla="*/ 1135504 h 1536506"/>
              <a:gd name="connsiteX1191" fmla="*/ 978218 w 2856548"/>
              <a:gd name="connsiteY1191" fmla="*/ 1137409 h 1536506"/>
              <a:gd name="connsiteX1192" fmla="*/ 983933 w 2856548"/>
              <a:gd name="connsiteY1192" fmla="*/ 1135504 h 1536506"/>
              <a:gd name="connsiteX1193" fmla="*/ 1550404 w 2856548"/>
              <a:gd name="connsiteY1193" fmla="*/ 1132891 h 1536506"/>
              <a:gd name="connsiteX1194" fmla="*/ 1590129 w 2856548"/>
              <a:gd name="connsiteY1194" fmla="*/ 1138807 h 1536506"/>
              <a:gd name="connsiteX1195" fmla="*/ 1575435 w 2856548"/>
              <a:gd name="connsiteY1195" fmla="*/ 1139314 h 1536506"/>
              <a:gd name="connsiteX1196" fmla="*/ 1551623 w 2856548"/>
              <a:gd name="connsiteY1196" fmla="*/ 1133599 h 1536506"/>
              <a:gd name="connsiteX1197" fmla="*/ 1763078 w 2856548"/>
              <a:gd name="connsiteY1197" fmla="*/ 1132646 h 1536506"/>
              <a:gd name="connsiteX1198" fmla="*/ 1744980 w 2856548"/>
              <a:gd name="connsiteY1198" fmla="*/ 1156459 h 1536506"/>
              <a:gd name="connsiteX1199" fmla="*/ 1747838 w 2856548"/>
              <a:gd name="connsiteY1199" fmla="*/ 1151696 h 1536506"/>
              <a:gd name="connsiteX1200" fmla="*/ 1738259 w 2856548"/>
              <a:gd name="connsiteY1200" fmla="*/ 1161063 h 1536506"/>
              <a:gd name="connsiteX1201" fmla="*/ 1752958 w 2856548"/>
              <a:gd name="connsiteY1201" fmla="*/ 1144672 h 1536506"/>
              <a:gd name="connsiteX1202" fmla="*/ 1763078 w 2856548"/>
              <a:gd name="connsiteY1202" fmla="*/ 1132646 h 1536506"/>
              <a:gd name="connsiteX1203" fmla="*/ 992505 w 2856548"/>
              <a:gd name="connsiteY1203" fmla="*/ 1132646 h 1536506"/>
              <a:gd name="connsiteX1204" fmla="*/ 991557 w 2856548"/>
              <a:gd name="connsiteY1204" fmla="*/ 1132962 h 1536506"/>
              <a:gd name="connsiteX1205" fmla="*/ 992126 w 2856548"/>
              <a:gd name="connsiteY1205" fmla="*/ 1132709 h 1536506"/>
              <a:gd name="connsiteX1206" fmla="*/ 1624953 w 2856548"/>
              <a:gd name="connsiteY1206" fmla="*/ 1131624 h 1536506"/>
              <a:gd name="connsiteX1207" fmla="*/ 1617346 w 2856548"/>
              <a:gd name="connsiteY1207" fmla="*/ 1135385 h 1536506"/>
              <a:gd name="connsiteX1208" fmla="*/ 1607394 w 2856548"/>
              <a:gd name="connsiteY1208" fmla="*/ 1137027 h 1536506"/>
              <a:gd name="connsiteX1209" fmla="*/ 366713 w 2856548"/>
              <a:gd name="connsiteY1209" fmla="*/ 1130741 h 1536506"/>
              <a:gd name="connsiteX1210" fmla="*/ 359093 w 2856548"/>
              <a:gd name="connsiteY1210" fmla="*/ 1134551 h 1536506"/>
              <a:gd name="connsiteX1211" fmla="*/ 351316 w 2856548"/>
              <a:gd name="connsiteY1211" fmla="*/ 1137144 h 1536506"/>
              <a:gd name="connsiteX1212" fmla="*/ 1544722 w 2856548"/>
              <a:gd name="connsiteY1212" fmla="*/ 1129590 h 1536506"/>
              <a:gd name="connsiteX1213" fmla="*/ 1550404 w 2856548"/>
              <a:gd name="connsiteY1213" fmla="*/ 1132891 h 1536506"/>
              <a:gd name="connsiteX1214" fmla="*/ 1548765 w 2856548"/>
              <a:gd name="connsiteY1214" fmla="*/ 1132646 h 1536506"/>
              <a:gd name="connsiteX1215" fmla="*/ 1630709 w 2856548"/>
              <a:gd name="connsiteY1215" fmla="*/ 1128779 h 1536506"/>
              <a:gd name="connsiteX1216" fmla="*/ 1627823 w 2856548"/>
              <a:gd name="connsiteY1216" fmla="*/ 1130741 h 1536506"/>
              <a:gd name="connsiteX1217" fmla="*/ 1624953 w 2856548"/>
              <a:gd name="connsiteY1217" fmla="*/ 1131624 h 1536506"/>
              <a:gd name="connsiteX1218" fmla="*/ 905459 w 2856548"/>
              <a:gd name="connsiteY1218" fmla="*/ 1124331 h 1536506"/>
              <a:gd name="connsiteX1219" fmla="*/ 926925 w 2856548"/>
              <a:gd name="connsiteY1219" fmla="*/ 1133775 h 1536506"/>
              <a:gd name="connsiteX1220" fmla="*/ 916305 w 2856548"/>
              <a:gd name="connsiteY1220" fmla="*/ 1130741 h 1536506"/>
              <a:gd name="connsiteX1221" fmla="*/ 930734 w 2856548"/>
              <a:gd name="connsiteY1221" fmla="*/ 1135791 h 1536506"/>
              <a:gd name="connsiteX1222" fmla="*/ 922378 w 2856548"/>
              <a:gd name="connsiteY1222" fmla="*/ 1134790 h 1536506"/>
              <a:gd name="connsiteX1223" fmla="*/ 904367 w 2856548"/>
              <a:gd name="connsiteY1223" fmla="*/ 1123656 h 1536506"/>
              <a:gd name="connsiteX1224" fmla="*/ 905459 w 2856548"/>
              <a:gd name="connsiteY1224" fmla="*/ 1124331 h 1536506"/>
              <a:gd name="connsiteX1225" fmla="*/ 904875 w 2856548"/>
              <a:gd name="connsiteY1225" fmla="*/ 1124074 h 1536506"/>
              <a:gd name="connsiteX1226" fmla="*/ 1649730 w 2856548"/>
              <a:gd name="connsiteY1226" fmla="*/ 1119311 h 1536506"/>
              <a:gd name="connsiteX1227" fmla="*/ 1648183 w 2856548"/>
              <a:gd name="connsiteY1227" fmla="*/ 1121669 h 1536506"/>
              <a:gd name="connsiteX1228" fmla="*/ 1644015 w 2856548"/>
              <a:gd name="connsiteY1228" fmla="*/ 1125026 h 1536506"/>
              <a:gd name="connsiteX1229" fmla="*/ 1633538 w 2856548"/>
              <a:gd name="connsiteY1229" fmla="*/ 1131694 h 1536506"/>
              <a:gd name="connsiteX1230" fmla="*/ 1624013 w 2856548"/>
              <a:gd name="connsiteY1230" fmla="*/ 1136456 h 1536506"/>
              <a:gd name="connsiteX1231" fmla="*/ 1628775 w 2856548"/>
              <a:gd name="connsiteY1231" fmla="*/ 1133599 h 1536506"/>
              <a:gd name="connsiteX1232" fmla="*/ 1620203 w 2856548"/>
              <a:gd name="connsiteY1232" fmla="*/ 1136456 h 1536506"/>
              <a:gd name="connsiteX1233" fmla="*/ 1634490 w 2856548"/>
              <a:gd name="connsiteY1233" fmla="*/ 1129789 h 1536506"/>
              <a:gd name="connsiteX1234" fmla="*/ 1639253 w 2856548"/>
              <a:gd name="connsiteY1234" fmla="*/ 1126931 h 1536506"/>
              <a:gd name="connsiteX1235" fmla="*/ 1643063 w 2856548"/>
              <a:gd name="connsiteY1235" fmla="*/ 1124074 h 1536506"/>
              <a:gd name="connsiteX1236" fmla="*/ 1649730 w 2856548"/>
              <a:gd name="connsiteY1236" fmla="*/ 1119311 h 1536506"/>
              <a:gd name="connsiteX1237" fmla="*/ 1646257 w 2856548"/>
              <a:gd name="connsiteY1237" fmla="*/ 1118206 h 1536506"/>
              <a:gd name="connsiteX1238" fmla="*/ 1638300 w 2856548"/>
              <a:gd name="connsiteY1238" fmla="*/ 1125026 h 1536506"/>
              <a:gd name="connsiteX1239" fmla="*/ 1630709 w 2856548"/>
              <a:gd name="connsiteY1239" fmla="*/ 1128779 h 1536506"/>
              <a:gd name="connsiteX1240" fmla="*/ 1655445 w 2856548"/>
              <a:gd name="connsiteY1240" fmla="*/ 1115501 h 1536506"/>
              <a:gd name="connsiteX1241" fmla="*/ 1647230 w 2856548"/>
              <a:gd name="connsiteY1241" fmla="*/ 1123121 h 1536506"/>
              <a:gd name="connsiteX1242" fmla="*/ 1648183 w 2856548"/>
              <a:gd name="connsiteY1242" fmla="*/ 1121669 h 1536506"/>
              <a:gd name="connsiteX1243" fmla="*/ 1652588 w 2856548"/>
              <a:gd name="connsiteY1243" fmla="*/ 1118121 h 1536506"/>
              <a:gd name="connsiteX1244" fmla="*/ 1655445 w 2856548"/>
              <a:gd name="connsiteY1244" fmla="*/ 1115501 h 1536506"/>
              <a:gd name="connsiteX1245" fmla="*/ 1401128 w 2856548"/>
              <a:gd name="connsiteY1245" fmla="*/ 1115501 h 1536506"/>
              <a:gd name="connsiteX1246" fmla="*/ 1443990 w 2856548"/>
              <a:gd name="connsiteY1246" fmla="*/ 1165984 h 1536506"/>
              <a:gd name="connsiteX1247" fmla="*/ 1449615 w 2856548"/>
              <a:gd name="connsiteY1247" fmla="*/ 1171112 h 1536506"/>
              <a:gd name="connsiteX1248" fmla="*/ 1454993 w 2856548"/>
              <a:gd name="connsiteY1248" fmla="*/ 1177642 h 1536506"/>
              <a:gd name="connsiteX1249" fmla="*/ 1445895 w 2856548"/>
              <a:gd name="connsiteY1249" fmla="*/ 1170746 h 1536506"/>
              <a:gd name="connsiteX1250" fmla="*/ 1401128 w 2856548"/>
              <a:gd name="connsiteY1250" fmla="*/ 1115501 h 1536506"/>
              <a:gd name="connsiteX1251" fmla="*/ 1022033 w 2856548"/>
              <a:gd name="connsiteY1251" fmla="*/ 1109786 h 1536506"/>
              <a:gd name="connsiteX1252" fmla="*/ 1012508 w 2856548"/>
              <a:gd name="connsiteY1252" fmla="*/ 1119311 h 1536506"/>
              <a:gd name="connsiteX1253" fmla="*/ 1000125 w 2856548"/>
              <a:gd name="connsiteY1253" fmla="*/ 1127884 h 1536506"/>
              <a:gd name="connsiteX1254" fmla="*/ 1007745 w 2856548"/>
              <a:gd name="connsiteY1254" fmla="*/ 1124074 h 1536506"/>
              <a:gd name="connsiteX1255" fmla="*/ 994410 w 2856548"/>
              <a:gd name="connsiteY1255" fmla="*/ 1131694 h 1536506"/>
              <a:gd name="connsiteX1256" fmla="*/ 992126 w 2856548"/>
              <a:gd name="connsiteY1256" fmla="*/ 1132709 h 1536506"/>
              <a:gd name="connsiteX1257" fmla="*/ 986790 w 2856548"/>
              <a:gd name="connsiteY1257" fmla="*/ 1133599 h 1536506"/>
              <a:gd name="connsiteX1258" fmla="*/ 979170 w 2856548"/>
              <a:gd name="connsiteY1258" fmla="*/ 1135504 h 1536506"/>
              <a:gd name="connsiteX1259" fmla="*/ 969645 w 2856548"/>
              <a:gd name="connsiteY1259" fmla="*/ 1137409 h 1536506"/>
              <a:gd name="connsiteX1260" fmla="*/ 964883 w 2856548"/>
              <a:gd name="connsiteY1260" fmla="*/ 1138361 h 1536506"/>
              <a:gd name="connsiteX1261" fmla="*/ 960120 w 2856548"/>
              <a:gd name="connsiteY1261" fmla="*/ 1138361 h 1536506"/>
              <a:gd name="connsiteX1262" fmla="*/ 989648 w 2856548"/>
              <a:gd name="connsiteY1262" fmla="*/ 1131694 h 1536506"/>
              <a:gd name="connsiteX1263" fmla="*/ 1022033 w 2856548"/>
              <a:gd name="connsiteY1263" fmla="*/ 1109786 h 1536506"/>
              <a:gd name="connsiteX1264" fmla="*/ 1656159 w 2856548"/>
              <a:gd name="connsiteY1264" fmla="*/ 1109719 h 1536506"/>
              <a:gd name="connsiteX1265" fmla="*/ 1651635 w 2856548"/>
              <a:gd name="connsiteY1265" fmla="*/ 1114549 h 1536506"/>
              <a:gd name="connsiteX1266" fmla="*/ 1646257 w 2856548"/>
              <a:gd name="connsiteY1266" fmla="*/ 1118206 h 1536506"/>
              <a:gd name="connsiteX1267" fmla="*/ 1036320 w 2856548"/>
              <a:gd name="connsiteY1267" fmla="*/ 1105024 h 1536506"/>
              <a:gd name="connsiteX1268" fmla="*/ 996315 w 2856548"/>
              <a:gd name="connsiteY1268" fmla="*/ 1136456 h 1536506"/>
              <a:gd name="connsiteX1269" fmla="*/ 1036320 w 2856548"/>
              <a:gd name="connsiteY1269" fmla="*/ 1105024 h 1536506"/>
              <a:gd name="connsiteX1270" fmla="*/ 1509713 w 2856548"/>
              <a:gd name="connsiteY1270" fmla="*/ 1103119 h 1536506"/>
              <a:gd name="connsiteX1271" fmla="*/ 1544722 w 2856548"/>
              <a:gd name="connsiteY1271" fmla="*/ 1129590 h 1536506"/>
              <a:gd name="connsiteX1272" fmla="*/ 1530311 w 2856548"/>
              <a:gd name="connsiteY1272" fmla="*/ 1121217 h 1536506"/>
              <a:gd name="connsiteX1273" fmla="*/ 1509713 w 2856548"/>
              <a:gd name="connsiteY1273" fmla="*/ 1103119 h 1536506"/>
              <a:gd name="connsiteX1274" fmla="*/ 395587 w 2856548"/>
              <a:gd name="connsiteY1274" fmla="*/ 1102765 h 1536506"/>
              <a:gd name="connsiteX1275" fmla="*/ 384810 w 2856548"/>
              <a:gd name="connsiteY1275" fmla="*/ 1115501 h 1536506"/>
              <a:gd name="connsiteX1276" fmla="*/ 362903 w 2856548"/>
              <a:gd name="connsiteY1276" fmla="*/ 1130741 h 1536506"/>
              <a:gd name="connsiteX1277" fmla="*/ 338138 w 2856548"/>
              <a:gd name="connsiteY1277" fmla="*/ 1139314 h 1536506"/>
              <a:gd name="connsiteX1278" fmla="*/ 350520 w 2856548"/>
              <a:gd name="connsiteY1278" fmla="*/ 1137409 h 1536506"/>
              <a:gd name="connsiteX1279" fmla="*/ 351316 w 2856548"/>
              <a:gd name="connsiteY1279" fmla="*/ 1137144 h 1536506"/>
              <a:gd name="connsiteX1280" fmla="*/ 345304 w 2856548"/>
              <a:gd name="connsiteY1280" fmla="*/ 1139644 h 1536506"/>
              <a:gd name="connsiteX1281" fmla="*/ 337817 w 2856548"/>
              <a:gd name="connsiteY1281" fmla="*/ 1140987 h 1536506"/>
              <a:gd name="connsiteX1282" fmla="*/ 314325 w 2856548"/>
              <a:gd name="connsiteY1282" fmla="*/ 1142171 h 1536506"/>
              <a:gd name="connsiteX1283" fmla="*/ 288608 w 2856548"/>
              <a:gd name="connsiteY1283" fmla="*/ 1136456 h 1536506"/>
              <a:gd name="connsiteX1284" fmla="*/ 267653 w 2856548"/>
              <a:gd name="connsiteY1284" fmla="*/ 1125979 h 1536506"/>
              <a:gd name="connsiteX1285" fmla="*/ 306705 w 2856548"/>
              <a:gd name="connsiteY1285" fmla="*/ 1139314 h 1536506"/>
              <a:gd name="connsiteX1286" fmla="*/ 330518 w 2856548"/>
              <a:gd name="connsiteY1286" fmla="*/ 1139314 h 1536506"/>
              <a:gd name="connsiteX1287" fmla="*/ 353378 w 2856548"/>
              <a:gd name="connsiteY1287" fmla="*/ 1133599 h 1536506"/>
              <a:gd name="connsiteX1288" fmla="*/ 374809 w 2856548"/>
              <a:gd name="connsiteY1288" fmla="*/ 1121812 h 1536506"/>
              <a:gd name="connsiteX1289" fmla="*/ 1664310 w 2856548"/>
              <a:gd name="connsiteY1289" fmla="*/ 1101016 h 1536506"/>
              <a:gd name="connsiteX1290" fmla="*/ 1658303 w 2856548"/>
              <a:gd name="connsiteY1290" fmla="*/ 1107881 h 1536506"/>
              <a:gd name="connsiteX1291" fmla="*/ 1656159 w 2856548"/>
              <a:gd name="connsiteY1291" fmla="*/ 1109719 h 1536506"/>
              <a:gd name="connsiteX1292" fmla="*/ 397441 w 2856548"/>
              <a:gd name="connsiteY1292" fmla="*/ 1100574 h 1536506"/>
              <a:gd name="connsiteX1293" fmla="*/ 396240 w 2856548"/>
              <a:gd name="connsiteY1293" fmla="*/ 1102166 h 1536506"/>
              <a:gd name="connsiteX1294" fmla="*/ 395587 w 2856548"/>
              <a:gd name="connsiteY1294" fmla="*/ 1102765 h 1536506"/>
              <a:gd name="connsiteX1295" fmla="*/ 2761675 w 2856548"/>
              <a:gd name="connsiteY1295" fmla="*/ 1099410 h 1536506"/>
              <a:gd name="connsiteX1296" fmla="*/ 2765108 w 2856548"/>
              <a:gd name="connsiteY1296" fmla="*/ 1103952 h 1536506"/>
              <a:gd name="connsiteX1297" fmla="*/ 2770823 w 2856548"/>
              <a:gd name="connsiteY1297" fmla="*/ 1112644 h 1536506"/>
              <a:gd name="connsiteX1298" fmla="*/ 2762323 w 2856548"/>
              <a:gd name="connsiteY1298" fmla="*/ 1101225 h 1536506"/>
              <a:gd name="connsiteX1299" fmla="*/ 1389698 w 2856548"/>
              <a:gd name="connsiteY1299" fmla="*/ 1098356 h 1536506"/>
              <a:gd name="connsiteX1300" fmla="*/ 1392932 w 2856548"/>
              <a:gd name="connsiteY1300" fmla="*/ 1102283 h 1536506"/>
              <a:gd name="connsiteX1301" fmla="*/ 1395413 w 2856548"/>
              <a:gd name="connsiteY1301" fmla="*/ 1105976 h 1536506"/>
              <a:gd name="connsiteX1302" fmla="*/ 1389698 w 2856548"/>
              <a:gd name="connsiteY1302" fmla="*/ 1098356 h 1536506"/>
              <a:gd name="connsiteX1303" fmla="*/ 2141361 w 2856548"/>
              <a:gd name="connsiteY1303" fmla="*/ 1090297 h 1536506"/>
              <a:gd name="connsiteX1304" fmla="*/ 2169795 w 2856548"/>
              <a:gd name="connsiteY1304" fmla="*/ 1118359 h 1536506"/>
              <a:gd name="connsiteX1305" fmla="*/ 2163128 w 2856548"/>
              <a:gd name="connsiteY1305" fmla="*/ 1112644 h 1536506"/>
              <a:gd name="connsiteX1306" fmla="*/ 2155508 w 2856548"/>
              <a:gd name="connsiteY1306" fmla="*/ 1105976 h 1536506"/>
              <a:gd name="connsiteX1307" fmla="*/ 2145269 w 2856548"/>
              <a:gd name="connsiteY1307" fmla="*/ 1095142 h 1536506"/>
              <a:gd name="connsiteX1308" fmla="*/ 1678210 w 2856548"/>
              <a:gd name="connsiteY1308" fmla="*/ 1085129 h 1536506"/>
              <a:gd name="connsiteX1309" fmla="*/ 1674495 w 2856548"/>
              <a:gd name="connsiteY1309" fmla="*/ 1090141 h 1536506"/>
              <a:gd name="connsiteX1310" fmla="*/ 1664310 w 2856548"/>
              <a:gd name="connsiteY1310" fmla="*/ 1101016 h 1536506"/>
              <a:gd name="connsiteX1311" fmla="*/ 1678727 w 2856548"/>
              <a:gd name="connsiteY1311" fmla="*/ 1084433 h 1536506"/>
              <a:gd name="connsiteX1312" fmla="*/ 1678305 w 2856548"/>
              <a:gd name="connsiteY1312" fmla="*/ 1085021 h 1536506"/>
              <a:gd name="connsiteX1313" fmla="*/ 1678210 w 2856548"/>
              <a:gd name="connsiteY1313" fmla="*/ 1085129 h 1536506"/>
              <a:gd name="connsiteX1314" fmla="*/ 2744153 w 2856548"/>
              <a:gd name="connsiteY1314" fmla="*/ 1081211 h 1536506"/>
              <a:gd name="connsiteX1315" fmla="*/ 2759393 w 2856548"/>
              <a:gd name="connsiteY1315" fmla="*/ 1101214 h 1536506"/>
              <a:gd name="connsiteX1316" fmla="*/ 2747963 w 2856548"/>
              <a:gd name="connsiteY1316" fmla="*/ 1084069 h 1536506"/>
              <a:gd name="connsiteX1317" fmla="*/ 2749868 w 2856548"/>
              <a:gd name="connsiteY1317" fmla="*/ 1087879 h 1536506"/>
              <a:gd name="connsiteX1318" fmla="*/ 2744153 w 2856548"/>
              <a:gd name="connsiteY1318" fmla="*/ 1081211 h 1536506"/>
              <a:gd name="connsiteX1319" fmla="*/ 856298 w 2856548"/>
              <a:gd name="connsiteY1319" fmla="*/ 1078354 h 1536506"/>
              <a:gd name="connsiteX1320" fmla="*/ 876300 w 2856548"/>
              <a:gd name="connsiteY1320" fmla="*/ 1102166 h 1536506"/>
              <a:gd name="connsiteX1321" fmla="*/ 888756 w 2856548"/>
              <a:gd name="connsiteY1321" fmla="*/ 1113583 h 1536506"/>
              <a:gd name="connsiteX1322" fmla="*/ 889635 w 2856548"/>
              <a:gd name="connsiteY1322" fmla="*/ 1114549 h 1536506"/>
              <a:gd name="connsiteX1323" fmla="*/ 890169 w 2856548"/>
              <a:gd name="connsiteY1323" fmla="*/ 1114879 h 1536506"/>
              <a:gd name="connsiteX1324" fmla="*/ 899160 w 2856548"/>
              <a:gd name="connsiteY1324" fmla="*/ 1123121 h 1536506"/>
              <a:gd name="connsiteX1325" fmla="*/ 877253 w 2856548"/>
              <a:gd name="connsiteY1325" fmla="*/ 1104071 h 1536506"/>
              <a:gd name="connsiteX1326" fmla="*/ 856298 w 2856548"/>
              <a:gd name="connsiteY1326" fmla="*/ 1078354 h 1536506"/>
              <a:gd name="connsiteX1327" fmla="*/ 426720 w 2856548"/>
              <a:gd name="connsiteY1327" fmla="*/ 1065971 h 1536506"/>
              <a:gd name="connsiteX1328" fmla="*/ 407670 w 2856548"/>
              <a:gd name="connsiteY1328" fmla="*/ 1091689 h 1536506"/>
              <a:gd name="connsiteX1329" fmla="*/ 394335 w 2856548"/>
              <a:gd name="connsiteY1329" fmla="*/ 1106929 h 1536506"/>
              <a:gd name="connsiteX1330" fmla="*/ 423869 w 2856548"/>
              <a:gd name="connsiteY1330" fmla="*/ 1069341 h 1536506"/>
              <a:gd name="connsiteX1331" fmla="*/ 1075373 w 2856548"/>
              <a:gd name="connsiteY1331" fmla="*/ 1045016 h 1536506"/>
              <a:gd name="connsiteX1332" fmla="*/ 1043940 w 2856548"/>
              <a:gd name="connsiteY1332" fmla="*/ 1089784 h 1536506"/>
              <a:gd name="connsiteX1333" fmla="*/ 1075373 w 2856548"/>
              <a:gd name="connsiteY1333" fmla="*/ 1045016 h 1536506"/>
              <a:gd name="connsiteX1334" fmla="*/ 2105025 w 2856548"/>
              <a:gd name="connsiteY1334" fmla="*/ 1043111 h 1536506"/>
              <a:gd name="connsiteX1335" fmla="*/ 2127885 w 2856548"/>
              <a:gd name="connsiteY1335" fmla="*/ 1073591 h 1536506"/>
              <a:gd name="connsiteX1336" fmla="*/ 2141361 w 2856548"/>
              <a:gd name="connsiteY1336" fmla="*/ 1090297 h 1536506"/>
              <a:gd name="connsiteX1337" fmla="*/ 2133481 w 2856548"/>
              <a:gd name="connsiteY1337" fmla="*/ 1082521 h 1536506"/>
              <a:gd name="connsiteX1338" fmla="*/ 2105025 w 2856548"/>
              <a:gd name="connsiteY1338" fmla="*/ 1043111 h 1536506"/>
              <a:gd name="connsiteX1339" fmla="*/ 1343165 w 2856548"/>
              <a:gd name="connsiteY1339" fmla="*/ 1041752 h 1536506"/>
              <a:gd name="connsiteX1340" fmla="*/ 1351003 w 2856548"/>
              <a:gd name="connsiteY1340" fmla="*/ 1048826 h 1536506"/>
              <a:gd name="connsiteX1341" fmla="*/ 1379220 w 2856548"/>
              <a:gd name="connsiteY1341" fmla="*/ 1086926 h 1536506"/>
              <a:gd name="connsiteX1342" fmla="*/ 1357313 w 2856548"/>
              <a:gd name="connsiteY1342" fmla="*/ 1058351 h 1536506"/>
              <a:gd name="connsiteX1343" fmla="*/ 1211580 w 2856548"/>
              <a:gd name="connsiteY1343" fmla="*/ 1030729 h 1536506"/>
              <a:gd name="connsiteX1344" fmla="*/ 1186815 w 2856548"/>
              <a:gd name="connsiteY1344" fmla="*/ 1056446 h 1536506"/>
              <a:gd name="connsiteX1345" fmla="*/ 1191697 w 2856548"/>
              <a:gd name="connsiteY1345" fmla="*/ 1050136 h 1536506"/>
              <a:gd name="connsiteX1346" fmla="*/ 1195611 w 2856548"/>
              <a:gd name="connsiteY1346" fmla="*/ 1045560 h 1536506"/>
              <a:gd name="connsiteX1347" fmla="*/ 1205227 w 2856548"/>
              <a:gd name="connsiteY1347" fmla="*/ 1036024 h 1536506"/>
              <a:gd name="connsiteX1348" fmla="*/ 1327785 w 2856548"/>
              <a:gd name="connsiteY1348" fmla="*/ 1027871 h 1536506"/>
              <a:gd name="connsiteX1349" fmla="*/ 1342192 w 2856548"/>
              <a:gd name="connsiteY1349" fmla="*/ 1040611 h 1536506"/>
              <a:gd name="connsiteX1350" fmla="*/ 1343165 w 2856548"/>
              <a:gd name="connsiteY1350" fmla="*/ 1041752 h 1536506"/>
              <a:gd name="connsiteX1351" fmla="*/ 2362200 w 2856548"/>
              <a:gd name="connsiteY1351" fmla="*/ 1025966 h 1536506"/>
              <a:gd name="connsiteX1352" fmla="*/ 2358876 w 2856548"/>
              <a:gd name="connsiteY1352" fmla="*/ 1030608 h 1536506"/>
              <a:gd name="connsiteX1353" fmla="*/ 2358358 w 2856548"/>
              <a:gd name="connsiteY1353" fmla="*/ 1031254 h 1536506"/>
              <a:gd name="connsiteX1354" fmla="*/ 2359347 w 2856548"/>
              <a:gd name="connsiteY1354" fmla="*/ 1029770 h 1536506"/>
              <a:gd name="connsiteX1355" fmla="*/ 1963103 w 2856548"/>
              <a:gd name="connsiteY1355" fmla="*/ 1023109 h 1536506"/>
              <a:gd name="connsiteX1356" fmla="*/ 1991678 w 2856548"/>
              <a:gd name="connsiteY1356" fmla="*/ 1049779 h 1536506"/>
              <a:gd name="connsiteX1357" fmla="*/ 1963103 w 2856548"/>
              <a:gd name="connsiteY1357" fmla="*/ 1023109 h 1536506"/>
              <a:gd name="connsiteX1358" fmla="*/ 2361724 w 2856548"/>
              <a:gd name="connsiteY1358" fmla="*/ 1021204 h 1536506"/>
              <a:gd name="connsiteX1359" fmla="*/ 2355533 w 2856548"/>
              <a:gd name="connsiteY1359" fmla="*/ 1029776 h 1536506"/>
              <a:gd name="connsiteX1360" fmla="*/ 2351723 w 2856548"/>
              <a:gd name="connsiteY1360" fmla="*/ 1035491 h 1536506"/>
              <a:gd name="connsiteX1361" fmla="*/ 2336483 w 2856548"/>
              <a:gd name="connsiteY1361" fmla="*/ 1058351 h 1536506"/>
              <a:gd name="connsiteX1362" fmla="*/ 2359343 w 2856548"/>
              <a:gd name="connsiteY1362" fmla="*/ 1024061 h 1536506"/>
              <a:gd name="connsiteX1363" fmla="*/ 2361724 w 2856548"/>
              <a:gd name="connsiteY1363" fmla="*/ 1021204 h 1536506"/>
              <a:gd name="connsiteX1364" fmla="*/ 1098233 w 2856548"/>
              <a:gd name="connsiteY1364" fmla="*/ 1021204 h 1536506"/>
              <a:gd name="connsiteX1365" fmla="*/ 1069658 w 2856548"/>
              <a:gd name="connsiteY1365" fmla="*/ 1063114 h 1536506"/>
              <a:gd name="connsiteX1366" fmla="*/ 1098233 w 2856548"/>
              <a:gd name="connsiteY1366" fmla="*/ 1021204 h 1536506"/>
              <a:gd name="connsiteX1367" fmla="*/ 2714976 w 2856548"/>
              <a:gd name="connsiteY1367" fmla="*/ 1019745 h 1536506"/>
              <a:gd name="connsiteX1368" fmla="*/ 2729508 w 2856548"/>
              <a:gd name="connsiteY1368" fmla="*/ 1038230 h 1536506"/>
              <a:gd name="connsiteX1369" fmla="*/ 2742248 w 2856548"/>
              <a:gd name="connsiteY1369" fmla="*/ 1056446 h 1536506"/>
              <a:gd name="connsiteX1370" fmla="*/ 2735580 w 2856548"/>
              <a:gd name="connsiteY1370" fmla="*/ 1048826 h 1536506"/>
              <a:gd name="connsiteX1371" fmla="*/ 2715470 w 2856548"/>
              <a:gd name="connsiteY1371" fmla="*/ 1020490 h 1536506"/>
              <a:gd name="connsiteX1372" fmla="*/ 1726355 w 2856548"/>
              <a:gd name="connsiteY1372" fmla="*/ 1019232 h 1536506"/>
              <a:gd name="connsiteX1373" fmla="*/ 1697355 w 2856548"/>
              <a:gd name="connsiteY1373" fmla="*/ 1059304 h 1536506"/>
              <a:gd name="connsiteX1374" fmla="*/ 1678727 w 2856548"/>
              <a:gd name="connsiteY1374" fmla="*/ 1084433 h 1536506"/>
              <a:gd name="connsiteX1375" fmla="*/ 1719263 w 2856548"/>
              <a:gd name="connsiteY1375" fmla="*/ 1027871 h 1536506"/>
              <a:gd name="connsiteX1376" fmla="*/ 2366963 w 2856548"/>
              <a:gd name="connsiteY1376" fmla="*/ 1018346 h 1536506"/>
              <a:gd name="connsiteX1377" fmla="*/ 2359347 w 2856548"/>
              <a:gd name="connsiteY1377" fmla="*/ 1029770 h 1536506"/>
              <a:gd name="connsiteX1378" fmla="*/ 2356485 w 2856548"/>
              <a:gd name="connsiteY1378" fmla="*/ 1033586 h 1536506"/>
              <a:gd name="connsiteX1379" fmla="*/ 2358358 w 2856548"/>
              <a:gd name="connsiteY1379" fmla="*/ 1031254 h 1536506"/>
              <a:gd name="connsiteX1380" fmla="*/ 2357597 w 2856548"/>
              <a:gd name="connsiteY1380" fmla="*/ 1032395 h 1536506"/>
              <a:gd name="connsiteX1381" fmla="*/ 2333958 w 2856548"/>
              <a:gd name="connsiteY1381" fmla="*/ 1065412 h 1536506"/>
              <a:gd name="connsiteX1382" fmla="*/ 2333983 w 2856548"/>
              <a:gd name="connsiteY1382" fmla="*/ 1065376 h 1536506"/>
              <a:gd name="connsiteX1383" fmla="*/ 2366963 w 2856548"/>
              <a:gd name="connsiteY1383" fmla="*/ 1018346 h 1536506"/>
              <a:gd name="connsiteX1384" fmla="*/ 806065 w 2856548"/>
              <a:gd name="connsiteY1384" fmla="*/ 1018026 h 1536506"/>
              <a:gd name="connsiteX1385" fmla="*/ 809625 w 2856548"/>
              <a:gd name="connsiteY1385" fmla="*/ 1022156 h 1536506"/>
              <a:gd name="connsiteX1386" fmla="*/ 810578 w 2856548"/>
              <a:gd name="connsiteY1386" fmla="*/ 1024061 h 1536506"/>
              <a:gd name="connsiteX1387" fmla="*/ 1273493 w 2856548"/>
              <a:gd name="connsiteY1387" fmla="*/ 1007869 h 1536506"/>
              <a:gd name="connsiteX1388" fmla="*/ 1290638 w 2856548"/>
              <a:gd name="connsiteY1388" fmla="*/ 1009774 h 1536506"/>
              <a:gd name="connsiteX1389" fmla="*/ 1284923 w 2856548"/>
              <a:gd name="connsiteY1389" fmla="*/ 1009774 h 1536506"/>
              <a:gd name="connsiteX1390" fmla="*/ 1281113 w 2856548"/>
              <a:gd name="connsiteY1390" fmla="*/ 1008821 h 1536506"/>
              <a:gd name="connsiteX1391" fmla="*/ 1276350 w 2856548"/>
              <a:gd name="connsiteY1391" fmla="*/ 1008821 h 1536506"/>
              <a:gd name="connsiteX1392" fmla="*/ 1266825 w 2856548"/>
              <a:gd name="connsiteY1392" fmla="*/ 1008821 h 1536506"/>
              <a:gd name="connsiteX1393" fmla="*/ 1258253 w 2856548"/>
              <a:gd name="connsiteY1393" fmla="*/ 1009774 h 1536506"/>
              <a:gd name="connsiteX1394" fmla="*/ 1273493 w 2856548"/>
              <a:gd name="connsiteY1394" fmla="*/ 1007869 h 1536506"/>
              <a:gd name="connsiteX1395" fmla="*/ 794385 w 2856548"/>
              <a:gd name="connsiteY1395" fmla="*/ 1003106 h 1536506"/>
              <a:gd name="connsiteX1396" fmla="*/ 800339 w 2856548"/>
              <a:gd name="connsiteY1396" fmla="*/ 1010369 h 1536506"/>
              <a:gd name="connsiteX1397" fmla="*/ 806065 w 2856548"/>
              <a:gd name="connsiteY1397" fmla="*/ 1018026 h 1536506"/>
              <a:gd name="connsiteX1398" fmla="*/ 801035 w 2856548"/>
              <a:gd name="connsiteY1398" fmla="*/ 1012191 h 1536506"/>
              <a:gd name="connsiteX1399" fmla="*/ 800100 w 2856548"/>
              <a:gd name="connsiteY1399" fmla="*/ 1010965 h 1536506"/>
              <a:gd name="connsiteX1400" fmla="*/ 794385 w 2856548"/>
              <a:gd name="connsiteY1400" fmla="*/ 1003106 h 1536506"/>
              <a:gd name="connsiteX1401" fmla="*/ 1428561 w 2856548"/>
              <a:gd name="connsiteY1401" fmla="*/ 1001616 h 1536506"/>
              <a:gd name="connsiteX1402" fmla="*/ 1442085 w 2856548"/>
              <a:gd name="connsiteY1402" fmla="*/ 1017394 h 1536506"/>
              <a:gd name="connsiteX1403" fmla="*/ 1468755 w 2856548"/>
              <a:gd name="connsiteY1403" fmla="*/ 1055494 h 1536506"/>
              <a:gd name="connsiteX1404" fmla="*/ 1424773 w 2856548"/>
              <a:gd name="connsiteY1404" fmla="*/ 992740 h 1536506"/>
              <a:gd name="connsiteX1405" fmla="*/ 1432560 w 2856548"/>
              <a:gd name="connsiteY1405" fmla="*/ 1000249 h 1536506"/>
              <a:gd name="connsiteX1406" fmla="*/ 1431608 w 2856548"/>
              <a:gd name="connsiteY1406" fmla="*/ 1001201 h 1536506"/>
              <a:gd name="connsiteX1407" fmla="*/ 1498283 w 2856548"/>
              <a:gd name="connsiteY1407" fmla="*/ 1090736 h 1536506"/>
              <a:gd name="connsiteX1408" fmla="*/ 1466850 w 2856548"/>
              <a:gd name="connsiteY1408" fmla="*/ 1049779 h 1536506"/>
              <a:gd name="connsiteX1409" fmla="*/ 1418122 w 2856548"/>
              <a:gd name="connsiteY1409" fmla="*/ 989436 h 1536506"/>
              <a:gd name="connsiteX1410" fmla="*/ 1423988 w 2856548"/>
              <a:gd name="connsiteY1410" fmla="*/ 995486 h 1536506"/>
              <a:gd name="connsiteX1411" fmla="*/ 1428561 w 2856548"/>
              <a:gd name="connsiteY1411" fmla="*/ 1001616 h 1536506"/>
              <a:gd name="connsiteX1412" fmla="*/ 49072 w 2856548"/>
              <a:gd name="connsiteY1412" fmla="*/ 984834 h 1536506"/>
              <a:gd name="connsiteX1413" fmla="*/ 49530 w 2856548"/>
              <a:gd name="connsiteY1413" fmla="*/ 985009 h 1536506"/>
              <a:gd name="connsiteX1414" fmla="*/ 49750 w 2856548"/>
              <a:gd name="connsiteY1414" fmla="*/ 985135 h 1536506"/>
              <a:gd name="connsiteX1415" fmla="*/ 42744 w 2856548"/>
              <a:gd name="connsiteY1415" fmla="*/ 982032 h 1536506"/>
              <a:gd name="connsiteX1416" fmla="*/ 49072 w 2856548"/>
              <a:gd name="connsiteY1416" fmla="*/ 984834 h 1536506"/>
              <a:gd name="connsiteX1417" fmla="*/ 42029 w 2856548"/>
              <a:gd name="connsiteY1417" fmla="*/ 982151 h 1536506"/>
              <a:gd name="connsiteX1418" fmla="*/ 38100 w 2856548"/>
              <a:gd name="connsiteY1418" fmla="*/ 982151 h 1536506"/>
              <a:gd name="connsiteX1419" fmla="*/ 42744 w 2856548"/>
              <a:gd name="connsiteY1419" fmla="*/ 982032 h 1536506"/>
              <a:gd name="connsiteX1420" fmla="*/ 2683193 w 2856548"/>
              <a:gd name="connsiteY1420" fmla="*/ 981199 h 1536506"/>
              <a:gd name="connsiteX1421" fmla="*/ 2689384 w 2856548"/>
              <a:gd name="connsiteY1421" fmla="*/ 987985 h 1536506"/>
              <a:gd name="connsiteX1422" fmla="*/ 2690367 w 2856548"/>
              <a:gd name="connsiteY1422" fmla="*/ 989354 h 1536506"/>
              <a:gd name="connsiteX1423" fmla="*/ 57150 w 2856548"/>
              <a:gd name="connsiteY1423" fmla="*/ 978341 h 1536506"/>
              <a:gd name="connsiteX1424" fmla="*/ 64890 w 2856548"/>
              <a:gd name="connsiteY1424" fmla="*/ 982389 h 1536506"/>
              <a:gd name="connsiteX1425" fmla="*/ 64402 w 2856548"/>
              <a:gd name="connsiteY1425" fmla="*/ 982209 h 1536506"/>
              <a:gd name="connsiteX1426" fmla="*/ 2684637 w 2856548"/>
              <a:gd name="connsiteY1426" fmla="*/ 972269 h 1536506"/>
              <a:gd name="connsiteX1427" fmla="*/ 2686408 w 2856548"/>
              <a:gd name="connsiteY1427" fmla="*/ 973102 h 1536506"/>
              <a:gd name="connsiteX1428" fmla="*/ 2686911 w 2856548"/>
              <a:gd name="connsiteY1428" fmla="*/ 973170 h 1536506"/>
              <a:gd name="connsiteX1429" fmla="*/ 2693909 w 2856548"/>
              <a:gd name="connsiteY1429" fmla="*/ 980960 h 1536506"/>
              <a:gd name="connsiteX1430" fmla="*/ 2707958 w 2856548"/>
              <a:gd name="connsiteY1430" fmla="*/ 999296 h 1536506"/>
              <a:gd name="connsiteX1431" fmla="*/ 2698433 w 2856548"/>
              <a:gd name="connsiteY1431" fmla="*/ 987866 h 1536506"/>
              <a:gd name="connsiteX1432" fmla="*/ 2687955 w 2856548"/>
              <a:gd name="connsiteY1432" fmla="*/ 976436 h 1536506"/>
              <a:gd name="connsiteX1433" fmla="*/ 2684637 w 2856548"/>
              <a:gd name="connsiteY1433" fmla="*/ 972269 h 1536506"/>
              <a:gd name="connsiteX1434" fmla="*/ 60008 w 2856548"/>
              <a:gd name="connsiteY1434" fmla="*/ 970721 h 1536506"/>
              <a:gd name="connsiteX1435" fmla="*/ 60960 w 2856548"/>
              <a:gd name="connsiteY1435" fmla="*/ 970721 h 1536506"/>
              <a:gd name="connsiteX1436" fmla="*/ 71914 w 2856548"/>
              <a:gd name="connsiteY1436" fmla="*/ 976793 h 1536506"/>
              <a:gd name="connsiteX1437" fmla="*/ 76010 w 2856548"/>
              <a:gd name="connsiteY1437" fmla="*/ 979865 h 1536506"/>
              <a:gd name="connsiteX1438" fmla="*/ 1766775 w 2856548"/>
              <a:gd name="connsiteY1438" fmla="*/ 969993 h 1536506"/>
              <a:gd name="connsiteX1439" fmla="*/ 1726355 w 2856548"/>
              <a:gd name="connsiteY1439" fmla="*/ 1019232 h 1536506"/>
              <a:gd name="connsiteX1440" fmla="*/ 1749743 w 2856548"/>
              <a:gd name="connsiteY1440" fmla="*/ 986914 h 1536506"/>
              <a:gd name="connsiteX1441" fmla="*/ 60325 w 2856548"/>
              <a:gd name="connsiteY1441" fmla="*/ 969663 h 1536506"/>
              <a:gd name="connsiteX1442" fmla="*/ 62865 w 2856548"/>
              <a:gd name="connsiteY1442" fmla="*/ 970721 h 1536506"/>
              <a:gd name="connsiteX1443" fmla="*/ 63501 w 2856548"/>
              <a:gd name="connsiteY1443" fmla="*/ 971144 h 1536506"/>
              <a:gd name="connsiteX1444" fmla="*/ 509790 w 2856548"/>
              <a:gd name="connsiteY1444" fmla="*/ 969614 h 1536506"/>
              <a:gd name="connsiteX1445" fmla="*/ 509416 w 2856548"/>
              <a:gd name="connsiteY1445" fmla="*/ 969962 h 1536506"/>
              <a:gd name="connsiteX1446" fmla="*/ 509588 w 2856548"/>
              <a:gd name="connsiteY1446" fmla="*/ 969769 h 1536506"/>
              <a:gd name="connsiteX1447" fmla="*/ 2681288 w 2856548"/>
              <a:gd name="connsiteY1447" fmla="*/ 966911 h 1536506"/>
              <a:gd name="connsiteX1448" fmla="*/ 2687286 w 2856548"/>
              <a:gd name="connsiteY1448" fmla="*/ 973221 h 1536506"/>
              <a:gd name="connsiteX1449" fmla="*/ 2686911 w 2856548"/>
              <a:gd name="connsiteY1449" fmla="*/ 973170 h 1536506"/>
              <a:gd name="connsiteX1450" fmla="*/ 59770 w 2856548"/>
              <a:gd name="connsiteY1450" fmla="*/ 965959 h 1536506"/>
              <a:gd name="connsiteX1451" fmla="*/ 66675 w 2856548"/>
              <a:gd name="connsiteY1451" fmla="*/ 967864 h 1536506"/>
              <a:gd name="connsiteX1452" fmla="*/ 65723 w 2856548"/>
              <a:gd name="connsiteY1452" fmla="*/ 969769 h 1536506"/>
              <a:gd name="connsiteX1453" fmla="*/ 59770 w 2856548"/>
              <a:gd name="connsiteY1453" fmla="*/ 965959 h 1536506"/>
              <a:gd name="connsiteX1454" fmla="*/ 2668905 w 2856548"/>
              <a:gd name="connsiteY1454" fmla="*/ 964054 h 1536506"/>
              <a:gd name="connsiteX1455" fmla="*/ 2686050 w 2856548"/>
              <a:gd name="connsiteY1455" fmla="*/ 980246 h 1536506"/>
              <a:gd name="connsiteX1456" fmla="*/ 2704148 w 2856548"/>
              <a:gd name="connsiteY1456" fmla="*/ 1002154 h 1536506"/>
              <a:gd name="connsiteX1457" fmla="*/ 2689860 w 2856548"/>
              <a:gd name="connsiteY1457" fmla="*/ 985009 h 1536506"/>
              <a:gd name="connsiteX1458" fmla="*/ 2668905 w 2856548"/>
              <a:gd name="connsiteY1458" fmla="*/ 964054 h 1536506"/>
              <a:gd name="connsiteX1459" fmla="*/ 40958 w 2856548"/>
              <a:gd name="connsiteY1459" fmla="*/ 962149 h 1536506"/>
              <a:gd name="connsiteX1460" fmla="*/ 52388 w 2856548"/>
              <a:gd name="connsiteY1460" fmla="*/ 965959 h 1536506"/>
              <a:gd name="connsiteX1461" fmla="*/ 60325 w 2856548"/>
              <a:gd name="connsiteY1461" fmla="*/ 969663 h 1536506"/>
              <a:gd name="connsiteX1462" fmla="*/ 51435 w 2856548"/>
              <a:gd name="connsiteY1462" fmla="*/ 965959 h 1536506"/>
              <a:gd name="connsiteX1463" fmla="*/ 40958 w 2856548"/>
              <a:gd name="connsiteY1463" fmla="*/ 962149 h 1536506"/>
              <a:gd name="connsiteX1464" fmla="*/ 1777006 w 2856548"/>
              <a:gd name="connsiteY1464" fmla="*/ 959828 h 1536506"/>
              <a:gd name="connsiteX1465" fmla="*/ 1766775 w 2856548"/>
              <a:gd name="connsiteY1465" fmla="*/ 969993 h 1536506"/>
              <a:gd name="connsiteX1466" fmla="*/ 1771650 w 2856548"/>
              <a:gd name="connsiteY1466" fmla="*/ 964054 h 1536506"/>
              <a:gd name="connsiteX1467" fmla="*/ 1385953 w 2856548"/>
              <a:gd name="connsiteY1467" fmla="*/ 955307 h 1536506"/>
              <a:gd name="connsiteX1468" fmla="*/ 1394460 w 2856548"/>
              <a:gd name="connsiteY1468" fmla="*/ 961196 h 1536506"/>
              <a:gd name="connsiteX1469" fmla="*/ 1423988 w 2856548"/>
              <a:gd name="connsiteY1469" fmla="*/ 991676 h 1536506"/>
              <a:gd name="connsiteX1470" fmla="*/ 1424773 w 2856548"/>
              <a:gd name="connsiteY1470" fmla="*/ 992740 h 1536506"/>
              <a:gd name="connsiteX1471" fmla="*/ 1402755 w 2856548"/>
              <a:gd name="connsiteY1471" fmla="*/ 971508 h 1536506"/>
              <a:gd name="connsiteX1472" fmla="*/ 1402080 w 2856548"/>
              <a:gd name="connsiteY1472" fmla="*/ 970721 h 1536506"/>
              <a:gd name="connsiteX1473" fmla="*/ 1400883 w 2856548"/>
              <a:gd name="connsiteY1473" fmla="*/ 969703 h 1536506"/>
              <a:gd name="connsiteX1474" fmla="*/ 2653395 w 2856548"/>
              <a:gd name="connsiteY1474" fmla="*/ 955271 h 1536506"/>
              <a:gd name="connsiteX1475" fmla="*/ 2662238 w 2856548"/>
              <a:gd name="connsiteY1475" fmla="*/ 962149 h 1536506"/>
              <a:gd name="connsiteX1476" fmla="*/ 2673668 w 2856548"/>
              <a:gd name="connsiteY1476" fmla="*/ 972626 h 1536506"/>
              <a:gd name="connsiteX1477" fmla="*/ 2689860 w 2856548"/>
              <a:gd name="connsiteY1477" fmla="*/ 988819 h 1536506"/>
              <a:gd name="connsiteX1478" fmla="*/ 2677960 w 2856548"/>
              <a:gd name="connsiteY1478" fmla="*/ 977871 h 1536506"/>
              <a:gd name="connsiteX1479" fmla="*/ 2667953 w 2856548"/>
              <a:gd name="connsiteY1479" fmla="*/ 967864 h 1536506"/>
              <a:gd name="connsiteX1480" fmla="*/ 2664189 w 2856548"/>
              <a:gd name="connsiteY1480" fmla="*/ 965202 h 1536506"/>
              <a:gd name="connsiteX1481" fmla="*/ 2655886 w 2856548"/>
              <a:gd name="connsiteY1481" fmla="*/ 957563 h 1536506"/>
              <a:gd name="connsiteX1482" fmla="*/ 2658428 w 2856548"/>
              <a:gd name="connsiteY1482" fmla="*/ 959291 h 1536506"/>
              <a:gd name="connsiteX1483" fmla="*/ 2654138 w 2856548"/>
              <a:gd name="connsiteY1483" fmla="*/ 955955 h 1536506"/>
              <a:gd name="connsiteX1484" fmla="*/ 1796458 w 2856548"/>
              <a:gd name="connsiteY1484" fmla="*/ 944482 h 1536506"/>
              <a:gd name="connsiteX1485" fmla="*/ 1777006 w 2856548"/>
              <a:gd name="connsiteY1485" fmla="*/ 959828 h 1536506"/>
              <a:gd name="connsiteX1486" fmla="*/ 1786295 w 2856548"/>
              <a:gd name="connsiteY1486" fmla="*/ 950600 h 1536506"/>
              <a:gd name="connsiteX1487" fmla="*/ 2442858 w 2856548"/>
              <a:gd name="connsiteY1487" fmla="*/ 942194 h 1536506"/>
              <a:gd name="connsiteX1488" fmla="*/ 2432685 w 2856548"/>
              <a:gd name="connsiteY1488" fmla="*/ 950279 h 1536506"/>
              <a:gd name="connsiteX1489" fmla="*/ 2432685 w 2856548"/>
              <a:gd name="connsiteY1489" fmla="*/ 949885 h 1536506"/>
              <a:gd name="connsiteX1490" fmla="*/ 2441258 w 2856548"/>
              <a:gd name="connsiteY1490" fmla="*/ 943099 h 1536506"/>
              <a:gd name="connsiteX1491" fmla="*/ 1365274 w 2856548"/>
              <a:gd name="connsiteY1491" fmla="*/ 940990 h 1536506"/>
              <a:gd name="connsiteX1492" fmla="*/ 1379220 w 2856548"/>
              <a:gd name="connsiteY1492" fmla="*/ 948814 h 1536506"/>
              <a:gd name="connsiteX1493" fmla="*/ 1385953 w 2856548"/>
              <a:gd name="connsiteY1493" fmla="*/ 955307 h 1536506"/>
              <a:gd name="connsiteX1494" fmla="*/ 1375168 w 2856548"/>
              <a:gd name="connsiteY1494" fmla="*/ 947840 h 1536506"/>
              <a:gd name="connsiteX1495" fmla="*/ 1375053 w 2856548"/>
              <a:gd name="connsiteY1495" fmla="*/ 947742 h 1536506"/>
              <a:gd name="connsiteX1496" fmla="*/ 1374915 w 2856548"/>
              <a:gd name="connsiteY1496" fmla="*/ 947665 h 1536506"/>
              <a:gd name="connsiteX1497" fmla="*/ 2447316 w 2856548"/>
              <a:gd name="connsiteY1497" fmla="*/ 939670 h 1536506"/>
              <a:gd name="connsiteX1498" fmla="*/ 2442858 w 2856548"/>
              <a:gd name="connsiteY1498" fmla="*/ 942194 h 1536506"/>
              <a:gd name="connsiteX1499" fmla="*/ 2444115 w 2856548"/>
              <a:gd name="connsiteY1499" fmla="*/ 941194 h 1536506"/>
              <a:gd name="connsiteX1500" fmla="*/ 1991475 w 2856548"/>
              <a:gd name="connsiteY1500" fmla="*/ 936577 h 1536506"/>
              <a:gd name="connsiteX1501" fmla="*/ 1993583 w 2856548"/>
              <a:gd name="connsiteY1501" fmla="*/ 937384 h 1536506"/>
              <a:gd name="connsiteX1502" fmla="*/ 1995971 w 2856548"/>
              <a:gd name="connsiteY1502" fmla="*/ 938999 h 1536506"/>
              <a:gd name="connsiteX1503" fmla="*/ 1991828 w 2856548"/>
              <a:gd name="connsiteY1503" fmla="*/ 936809 h 1536506"/>
              <a:gd name="connsiteX1504" fmla="*/ 728949 w 2856548"/>
              <a:gd name="connsiteY1504" fmla="*/ 936016 h 1536506"/>
              <a:gd name="connsiteX1505" fmla="*/ 743903 w 2856548"/>
              <a:gd name="connsiteY1505" fmla="*/ 943456 h 1536506"/>
              <a:gd name="connsiteX1506" fmla="*/ 781050 w 2856548"/>
              <a:gd name="connsiteY1506" fmla="*/ 975484 h 1536506"/>
              <a:gd name="connsiteX1507" fmla="*/ 769620 w 2856548"/>
              <a:gd name="connsiteY1507" fmla="*/ 965959 h 1536506"/>
              <a:gd name="connsiteX1508" fmla="*/ 812483 w 2856548"/>
              <a:gd name="connsiteY1508" fmla="*/ 1014536 h 1536506"/>
              <a:gd name="connsiteX1509" fmla="*/ 857250 w 2856548"/>
              <a:gd name="connsiteY1509" fmla="*/ 1076449 h 1536506"/>
              <a:gd name="connsiteX1510" fmla="*/ 880706 w 2856548"/>
              <a:gd name="connsiteY1510" fmla="*/ 1104190 h 1536506"/>
              <a:gd name="connsiteX1511" fmla="*/ 904367 w 2856548"/>
              <a:gd name="connsiteY1511" fmla="*/ 1123656 h 1536506"/>
              <a:gd name="connsiteX1512" fmla="*/ 890169 w 2856548"/>
              <a:gd name="connsiteY1512" fmla="*/ 1114879 h 1536506"/>
              <a:gd name="connsiteX1513" fmla="*/ 888756 w 2856548"/>
              <a:gd name="connsiteY1513" fmla="*/ 1113583 h 1536506"/>
              <a:gd name="connsiteX1514" fmla="*/ 859155 w 2856548"/>
              <a:gd name="connsiteY1514" fmla="*/ 1081092 h 1536506"/>
              <a:gd name="connsiteX1515" fmla="*/ 828675 w 2856548"/>
              <a:gd name="connsiteY1515" fmla="*/ 1038349 h 1536506"/>
              <a:gd name="connsiteX1516" fmla="*/ 794385 w 2856548"/>
              <a:gd name="connsiteY1516" fmla="*/ 992629 h 1536506"/>
              <a:gd name="connsiteX1517" fmla="*/ 748665 w 2856548"/>
              <a:gd name="connsiteY1517" fmla="*/ 947861 h 1536506"/>
              <a:gd name="connsiteX1518" fmla="*/ 0 w 2856548"/>
              <a:gd name="connsiteY1518" fmla="*/ 935479 h 1536506"/>
              <a:gd name="connsiteX1519" fmla="*/ 40005 w 2856548"/>
              <a:gd name="connsiteY1519" fmla="*/ 941194 h 1536506"/>
              <a:gd name="connsiteX1520" fmla="*/ 43815 w 2856548"/>
              <a:gd name="connsiteY1520" fmla="*/ 942781 h 1536506"/>
              <a:gd name="connsiteX1521" fmla="*/ 2003453 w 2856548"/>
              <a:gd name="connsiteY1521" fmla="*/ 935238 h 1536506"/>
              <a:gd name="connsiteX1522" fmla="*/ 2004060 w 2856548"/>
              <a:gd name="connsiteY1522" fmla="*/ 935479 h 1536506"/>
              <a:gd name="connsiteX1523" fmla="*/ 2034540 w 2856548"/>
              <a:gd name="connsiteY1523" fmla="*/ 956434 h 1536506"/>
              <a:gd name="connsiteX1524" fmla="*/ 1351508 w 2856548"/>
              <a:gd name="connsiteY1524" fmla="*/ 933267 h 1536506"/>
              <a:gd name="connsiteX1525" fmla="*/ 1357313 w 2856548"/>
              <a:gd name="connsiteY1525" fmla="*/ 935479 h 1536506"/>
              <a:gd name="connsiteX1526" fmla="*/ 1365274 w 2856548"/>
              <a:gd name="connsiteY1526" fmla="*/ 940990 h 1536506"/>
              <a:gd name="connsiteX1527" fmla="*/ 2461675 w 2856548"/>
              <a:gd name="connsiteY1527" fmla="*/ 932832 h 1536506"/>
              <a:gd name="connsiteX1528" fmla="*/ 2447316 w 2856548"/>
              <a:gd name="connsiteY1528" fmla="*/ 939670 h 1536506"/>
              <a:gd name="connsiteX1529" fmla="*/ 2453879 w 2856548"/>
              <a:gd name="connsiteY1529" fmla="*/ 935955 h 1536506"/>
              <a:gd name="connsiteX1530" fmla="*/ 2455849 w 2856548"/>
              <a:gd name="connsiteY1530" fmla="*/ 934941 h 1536506"/>
              <a:gd name="connsiteX1531" fmla="*/ 1831507 w 2856548"/>
              <a:gd name="connsiteY1531" fmla="*/ 932159 h 1536506"/>
              <a:gd name="connsiteX1532" fmla="*/ 1829711 w 2856548"/>
              <a:gd name="connsiteY1532" fmla="*/ 933245 h 1536506"/>
              <a:gd name="connsiteX1533" fmla="*/ 1825943 w 2856548"/>
              <a:gd name="connsiteY1533" fmla="*/ 934526 h 1536506"/>
              <a:gd name="connsiteX1534" fmla="*/ 1809865 w 2856548"/>
              <a:gd name="connsiteY1534" fmla="*/ 945245 h 1536506"/>
              <a:gd name="connsiteX1535" fmla="*/ 1794510 w 2856548"/>
              <a:gd name="connsiteY1535" fmla="*/ 954529 h 1536506"/>
              <a:gd name="connsiteX1536" fmla="*/ 1822133 w 2856548"/>
              <a:gd name="connsiteY1536" fmla="*/ 935479 h 1536506"/>
              <a:gd name="connsiteX1537" fmla="*/ 2462213 w 2856548"/>
              <a:gd name="connsiteY1537" fmla="*/ 931669 h 1536506"/>
              <a:gd name="connsiteX1538" fmla="*/ 2455849 w 2856548"/>
              <a:gd name="connsiteY1538" fmla="*/ 934941 h 1536506"/>
              <a:gd name="connsiteX1539" fmla="*/ 2452526 w 2856548"/>
              <a:gd name="connsiteY1539" fmla="*/ 936145 h 1536506"/>
              <a:gd name="connsiteX1540" fmla="*/ 2453270 w 2856548"/>
              <a:gd name="connsiteY1540" fmla="*/ 935733 h 1536506"/>
              <a:gd name="connsiteX1541" fmla="*/ 1981616 w 2856548"/>
              <a:gd name="connsiteY1541" fmla="*/ 931411 h 1536506"/>
              <a:gd name="connsiteX1542" fmla="*/ 1986915 w 2856548"/>
              <a:gd name="connsiteY1542" fmla="*/ 933574 h 1536506"/>
              <a:gd name="connsiteX1543" fmla="*/ 1991475 w 2856548"/>
              <a:gd name="connsiteY1543" fmla="*/ 936577 h 1536506"/>
              <a:gd name="connsiteX1544" fmla="*/ 1991160 w 2856548"/>
              <a:gd name="connsiteY1544" fmla="*/ 936456 h 1536506"/>
              <a:gd name="connsiteX1545" fmla="*/ 1602047 w 2856548"/>
              <a:gd name="connsiteY1545" fmla="*/ 929402 h 1536506"/>
              <a:gd name="connsiteX1546" fmla="*/ 1600201 w 2856548"/>
              <a:gd name="connsiteY1546" fmla="*/ 929764 h 1536506"/>
              <a:gd name="connsiteX1547" fmla="*/ 1599702 w 2856548"/>
              <a:gd name="connsiteY1547" fmla="*/ 929727 h 1536506"/>
              <a:gd name="connsiteX1548" fmla="*/ 1821541 w 2856548"/>
              <a:gd name="connsiteY1548" fmla="*/ 929382 h 1536506"/>
              <a:gd name="connsiteX1549" fmla="*/ 1818256 w 2856548"/>
              <a:gd name="connsiteY1549" fmla="*/ 931359 h 1536506"/>
              <a:gd name="connsiteX1550" fmla="*/ 1810703 w 2856548"/>
              <a:gd name="connsiteY1550" fmla="*/ 935479 h 1536506"/>
              <a:gd name="connsiteX1551" fmla="*/ 1813650 w 2856548"/>
              <a:gd name="connsiteY1551" fmla="*/ 934132 h 1536506"/>
              <a:gd name="connsiteX1552" fmla="*/ 1796458 w 2856548"/>
              <a:gd name="connsiteY1552" fmla="*/ 944482 h 1536506"/>
              <a:gd name="connsiteX1553" fmla="*/ 1808322 w 2856548"/>
              <a:gd name="connsiteY1553" fmla="*/ 935122 h 1536506"/>
              <a:gd name="connsiteX1554" fmla="*/ 1586646 w 2856548"/>
              <a:gd name="connsiteY1554" fmla="*/ 928760 h 1536506"/>
              <a:gd name="connsiteX1555" fmla="*/ 1599702 w 2856548"/>
              <a:gd name="connsiteY1555" fmla="*/ 929727 h 1536506"/>
              <a:gd name="connsiteX1556" fmla="*/ 1594951 w 2856548"/>
              <a:gd name="connsiteY1556" fmla="*/ 930387 h 1536506"/>
              <a:gd name="connsiteX1557" fmla="*/ 1578929 w 2856548"/>
              <a:gd name="connsiteY1557" fmla="*/ 928811 h 1536506"/>
              <a:gd name="connsiteX1558" fmla="*/ 1585913 w 2856548"/>
              <a:gd name="connsiteY1558" fmla="*/ 928811 h 1536506"/>
              <a:gd name="connsiteX1559" fmla="*/ 2467226 w 2856548"/>
              <a:gd name="connsiteY1559" fmla="*/ 928021 h 1536506"/>
              <a:gd name="connsiteX1560" fmla="*/ 2453270 w 2856548"/>
              <a:gd name="connsiteY1560" fmla="*/ 935733 h 1536506"/>
              <a:gd name="connsiteX1561" fmla="*/ 2451735 w 2856548"/>
              <a:gd name="connsiteY1561" fmla="*/ 936431 h 1536506"/>
              <a:gd name="connsiteX1562" fmla="*/ 2452526 w 2856548"/>
              <a:gd name="connsiteY1562" fmla="*/ 936145 h 1536506"/>
              <a:gd name="connsiteX1563" fmla="*/ 2436495 w 2856548"/>
              <a:gd name="connsiteY1563" fmla="*/ 945004 h 1536506"/>
              <a:gd name="connsiteX1564" fmla="*/ 2443163 w 2856548"/>
              <a:gd name="connsiteY1564" fmla="*/ 941194 h 1536506"/>
              <a:gd name="connsiteX1565" fmla="*/ 2457450 w 2856548"/>
              <a:gd name="connsiteY1565" fmla="*/ 932621 h 1536506"/>
              <a:gd name="connsiteX1566" fmla="*/ 1827431 w 2856548"/>
              <a:gd name="connsiteY1566" fmla="*/ 927832 h 1536506"/>
              <a:gd name="connsiteX1567" fmla="*/ 1813650 w 2856548"/>
              <a:gd name="connsiteY1567" fmla="*/ 934132 h 1536506"/>
              <a:gd name="connsiteX1568" fmla="*/ 1818256 w 2856548"/>
              <a:gd name="connsiteY1568" fmla="*/ 931359 h 1536506"/>
              <a:gd name="connsiteX1569" fmla="*/ 1821180 w 2856548"/>
              <a:gd name="connsiteY1569" fmla="*/ 929764 h 1536506"/>
              <a:gd name="connsiteX1570" fmla="*/ 710282 w 2856548"/>
              <a:gd name="connsiteY1570" fmla="*/ 926728 h 1536506"/>
              <a:gd name="connsiteX1571" fmla="*/ 718543 w 2856548"/>
              <a:gd name="connsiteY1571" fmla="*/ 929763 h 1536506"/>
              <a:gd name="connsiteX1572" fmla="*/ 728949 w 2856548"/>
              <a:gd name="connsiteY1572" fmla="*/ 936016 h 1536506"/>
              <a:gd name="connsiteX1573" fmla="*/ 1617308 w 2856548"/>
              <a:gd name="connsiteY1573" fmla="*/ 926621 h 1536506"/>
              <a:gd name="connsiteX1574" fmla="*/ 1608669 w 2856548"/>
              <a:gd name="connsiteY1574" fmla="*/ 928482 h 1536506"/>
              <a:gd name="connsiteX1575" fmla="*/ 1602047 w 2856548"/>
              <a:gd name="connsiteY1575" fmla="*/ 929402 h 1536506"/>
              <a:gd name="connsiteX1576" fmla="*/ 1615591 w 2856548"/>
              <a:gd name="connsiteY1576" fmla="*/ 926741 h 1536506"/>
              <a:gd name="connsiteX1577" fmla="*/ 1964286 w 2856548"/>
              <a:gd name="connsiteY1577" fmla="*/ 924337 h 1536506"/>
              <a:gd name="connsiteX1578" fmla="*/ 1970842 w 2856548"/>
              <a:gd name="connsiteY1578" fmla="*/ 925716 h 1536506"/>
              <a:gd name="connsiteX1579" fmla="*/ 1981616 w 2856548"/>
              <a:gd name="connsiteY1579" fmla="*/ 931411 h 1536506"/>
              <a:gd name="connsiteX1580" fmla="*/ 2479841 w 2856548"/>
              <a:gd name="connsiteY1580" fmla="*/ 923311 h 1536506"/>
              <a:gd name="connsiteX1581" fmla="*/ 2473643 w 2856548"/>
              <a:gd name="connsiteY1581" fmla="*/ 925001 h 1536506"/>
              <a:gd name="connsiteX1582" fmla="*/ 2467226 w 2856548"/>
              <a:gd name="connsiteY1582" fmla="*/ 928021 h 1536506"/>
              <a:gd name="connsiteX1583" fmla="*/ 2472690 w 2856548"/>
              <a:gd name="connsiteY1583" fmla="*/ 925001 h 1536506"/>
              <a:gd name="connsiteX1584" fmla="*/ 1325162 w 2856548"/>
              <a:gd name="connsiteY1584" fmla="*/ 923231 h 1536506"/>
              <a:gd name="connsiteX1585" fmla="*/ 1340168 w 2856548"/>
              <a:gd name="connsiteY1585" fmla="*/ 926906 h 1536506"/>
              <a:gd name="connsiteX1586" fmla="*/ 1351508 w 2856548"/>
              <a:gd name="connsiteY1586" fmla="*/ 933267 h 1536506"/>
              <a:gd name="connsiteX1587" fmla="*/ 1344533 w 2856548"/>
              <a:gd name="connsiteY1587" fmla="*/ 930610 h 1536506"/>
              <a:gd name="connsiteX1588" fmla="*/ 1343025 w 2856548"/>
              <a:gd name="connsiteY1588" fmla="*/ 929764 h 1536506"/>
              <a:gd name="connsiteX1589" fmla="*/ 1337693 w 2856548"/>
              <a:gd name="connsiteY1589" fmla="*/ 928005 h 1536506"/>
              <a:gd name="connsiteX1590" fmla="*/ 2484120 w 2856548"/>
              <a:gd name="connsiteY1590" fmla="*/ 922144 h 1536506"/>
              <a:gd name="connsiteX1591" fmla="*/ 2483472 w 2856548"/>
              <a:gd name="connsiteY1591" fmla="*/ 922453 h 1536506"/>
              <a:gd name="connsiteX1592" fmla="*/ 2479841 w 2856548"/>
              <a:gd name="connsiteY1592" fmla="*/ 923311 h 1536506"/>
              <a:gd name="connsiteX1593" fmla="*/ 1948815 w 2856548"/>
              <a:gd name="connsiteY1593" fmla="*/ 920239 h 1536506"/>
              <a:gd name="connsiteX1594" fmla="*/ 1963579 w 2856548"/>
              <a:gd name="connsiteY1594" fmla="*/ 924049 h 1536506"/>
              <a:gd name="connsiteX1595" fmla="*/ 1964286 w 2856548"/>
              <a:gd name="connsiteY1595" fmla="*/ 924337 h 1536506"/>
              <a:gd name="connsiteX1596" fmla="*/ 1953708 w 2856548"/>
              <a:gd name="connsiteY1596" fmla="*/ 922113 h 1536506"/>
              <a:gd name="connsiteX1597" fmla="*/ 1844259 w 2856548"/>
              <a:gd name="connsiteY1597" fmla="*/ 919517 h 1536506"/>
              <a:gd name="connsiteX1598" fmla="*/ 1821541 w 2856548"/>
              <a:gd name="connsiteY1598" fmla="*/ 929382 h 1536506"/>
              <a:gd name="connsiteX1599" fmla="*/ 1833563 w 2856548"/>
              <a:gd name="connsiteY1599" fmla="*/ 922144 h 1536506"/>
              <a:gd name="connsiteX1600" fmla="*/ 2550795 w 2856548"/>
              <a:gd name="connsiteY1600" fmla="*/ 919286 h 1536506"/>
              <a:gd name="connsiteX1601" fmla="*/ 2578418 w 2856548"/>
              <a:gd name="connsiteY1601" fmla="*/ 919286 h 1536506"/>
              <a:gd name="connsiteX1602" fmla="*/ 2642235 w 2856548"/>
              <a:gd name="connsiteY1602" fmla="*/ 945004 h 1536506"/>
              <a:gd name="connsiteX1603" fmla="*/ 2653395 w 2856548"/>
              <a:gd name="connsiteY1603" fmla="*/ 955271 h 1536506"/>
              <a:gd name="connsiteX1604" fmla="*/ 2645093 w 2856548"/>
              <a:gd name="connsiteY1604" fmla="*/ 948814 h 1536506"/>
              <a:gd name="connsiteX1605" fmla="*/ 2649855 w 2856548"/>
              <a:gd name="connsiteY1605" fmla="*/ 952624 h 1536506"/>
              <a:gd name="connsiteX1606" fmla="*/ 2654138 w 2856548"/>
              <a:gd name="connsiteY1606" fmla="*/ 955955 h 1536506"/>
              <a:gd name="connsiteX1607" fmla="*/ 2655886 w 2856548"/>
              <a:gd name="connsiteY1607" fmla="*/ 957563 h 1536506"/>
              <a:gd name="connsiteX1608" fmla="*/ 2631282 w 2856548"/>
              <a:gd name="connsiteY1608" fmla="*/ 940837 h 1536506"/>
              <a:gd name="connsiteX1609" fmla="*/ 2598420 w 2856548"/>
              <a:gd name="connsiteY1609" fmla="*/ 925954 h 1536506"/>
              <a:gd name="connsiteX1610" fmla="*/ 2586662 w 2856548"/>
              <a:gd name="connsiteY1610" fmla="*/ 924597 h 1536506"/>
              <a:gd name="connsiteX1611" fmla="*/ 2577465 w 2856548"/>
              <a:gd name="connsiteY1611" fmla="*/ 921191 h 1536506"/>
              <a:gd name="connsiteX1612" fmla="*/ 1867853 w 2856548"/>
              <a:gd name="connsiteY1612" fmla="*/ 919286 h 1536506"/>
              <a:gd name="connsiteX1613" fmla="*/ 1831507 w 2856548"/>
              <a:gd name="connsiteY1613" fmla="*/ 932159 h 1536506"/>
              <a:gd name="connsiteX1614" fmla="*/ 1835468 w 2856548"/>
              <a:gd name="connsiteY1614" fmla="*/ 929764 h 1536506"/>
              <a:gd name="connsiteX1615" fmla="*/ 1854518 w 2856548"/>
              <a:gd name="connsiteY1615" fmla="*/ 923096 h 1536506"/>
              <a:gd name="connsiteX1616" fmla="*/ 1867853 w 2856548"/>
              <a:gd name="connsiteY1616" fmla="*/ 919286 h 1536506"/>
              <a:gd name="connsiteX1617" fmla="*/ 1309299 w 2856548"/>
              <a:gd name="connsiteY1617" fmla="*/ 918637 h 1536506"/>
              <a:gd name="connsiteX1618" fmla="*/ 1314808 w 2856548"/>
              <a:gd name="connsiteY1618" fmla="*/ 919286 h 1536506"/>
              <a:gd name="connsiteX1619" fmla="*/ 1325162 w 2856548"/>
              <a:gd name="connsiteY1619" fmla="*/ 923231 h 1536506"/>
              <a:gd name="connsiteX1620" fmla="*/ 1317646 w 2856548"/>
              <a:gd name="connsiteY1620" fmla="*/ 921390 h 1536506"/>
              <a:gd name="connsiteX1621" fmla="*/ 686045 w 2856548"/>
              <a:gd name="connsiteY1621" fmla="*/ 917821 h 1536506"/>
              <a:gd name="connsiteX1622" fmla="*/ 695325 w 2856548"/>
              <a:gd name="connsiteY1622" fmla="*/ 919286 h 1536506"/>
              <a:gd name="connsiteX1623" fmla="*/ 710282 w 2856548"/>
              <a:gd name="connsiteY1623" fmla="*/ 926728 h 1536506"/>
              <a:gd name="connsiteX1624" fmla="*/ 2503261 w 2856548"/>
              <a:gd name="connsiteY1624" fmla="*/ 917775 h 1536506"/>
              <a:gd name="connsiteX1625" fmla="*/ 2461675 w 2856548"/>
              <a:gd name="connsiteY1625" fmla="*/ 932832 h 1536506"/>
              <a:gd name="connsiteX1626" fmla="*/ 2483472 w 2856548"/>
              <a:gd name="connsiteY1626" fmla="*/ 922453 h 1536506"/>
              <a:gd name="connsiteX1627" fmla="*/ 1301957 w 2856548"/>
              <a:gd name="connsiteY1627" fmla="*/ 917548 h 1536506"/>
              <a:gd name="connsiteX1628" fmla="*/ 1308021 w 2856548"/>
              <a:gd name="connsiteY1628" fmla="*/ 918215 h 1536506"/>
              <a:gd name="connsiteX1629" fmla="*/ 1309299 w 2856548"/>
              <a:gd name="connsiteY1629" fmla="*/ 918637 h 1536506"/>
              <a:gd name="connsiteX1630" fmla="*/ 1303706 w 2856548"/>
              <a:gd name="connsiteY1630" fmla="*/ 917977 h 1536506"/>
              <a:gd name="connsiteX1631" fmla="*/ 2524125 w 2856548"/>
              <a:gd name="connsiteY1631" fmla="*/ 917381 h 1536506"/>
              <a:gd name="connsiteX1632" fmla="*/ 2550795 w 2856548"/>
              <a:gd name="connsiteY1632" fmla="*/ 919286 h 1536506"/>
              <a:gd name="connsiteX1633" fmla="*/ 2540634 w 2856548"/>
              <a:gd name="connsiteY1633" fmla="*/ 919286 h 1536506"/>
              <a:gd name="connsiteX1634" fmla="*/ 682730 w 2856548"/>
              <a:gd name="connsiteY1634" fmla="*/ 917297 h 1536506"/>
              <a:gd name="connsiteX1635" fmla="*/ 684848 w 2856548"/>
              <a:gd name="connsiteY1635" fmla="*/ 917381 h 1536506"/>
              <a:gd name="connsiteX1636" fmla="*/ 686045 w 2856548"/>
              <a:gd name="connsiteY1636" fmla="*/ 917821 h 1536506"/>
              <a:gd name="connsiteX1637" fmla="*/ 2509581 w 2856548"/>
              <a:gd name="connsiteY1637" fmla="*/ 916282 h 1536506"/>
              <a:gd name="connsiteX1638" fmla="*/ 2503261 w 2856548"/>
              <a:gd name="connsiteY1638" fmla="*/ 917775 h 1536506"/>
              <a:gd name="connsiteX1639" fmla="*/ 2506980 w 2856548"/>
              <a:gd name="connsiteY1639" fmla="*/ 916429 h 1536506"/>
              <a:gd name="connsiteX1640" fmla="*/ 1277167 w 2856548"/>
              <a:gd name="connsiteY1640" fmla="*/ 914823 h 1536506"/>
              <a:gd name="connsiteX1641" fmla="*/ 1293495 w 2856548"/>
              <a:gd name="connsiteY1641" fmla="*/ 915476 h 1536506"/>
              <a:gd name="connsiteX1642" fmla="*/ 1301957 w 2856548"/>
              <a:gd name="connsiteY1642" fmla="*/ 917548 h 1536506"/>
              <a:gd name="connsiteX1643" fmla="*/ 1942606 w 2856548"/>
              <a:gd name="connsiteY1643" fmla="*/ 914794 h 1536506"/>
              <a:gd name="connsiteX1644" fmla="*/ 1948815 w 2856548"/>
              <a:gd name="connsiteY1644" fmla="*/ 915476 h 1536506"/>
              <a:gd name="connsiteX1645" fmla="*/ 1951435 w 2856548"/>
              <a:gd name="connsiteY1645" fmla="*/ 916310 h 1536506"/>
              <a:gd name="connsiteX1646" fmla="*/ 1274445 w 2856548"/>
              <a:gd name="connsiteY1646" fmla="*/ 914524 h 1536506"/>
              <a:gd name="connsiteX1647" fmla="*/ 1277167 w 2856548"/>
              <a:gd name="connsiteY1647" fmla="*/ 914823 h 1536506"/>
              <a:gd name="connsiteX1648" fmla="*/ 1276886 w 2856548"/>
              <a:gd name="connsiteY1648" fmla="*/ 914812 h 1536506"/>
              <a:gd name="connsiteX1649" fmla="*/ 1269683 w 2856548"/>
              <a:gd name="connsiteY1649" fmla="*/ 914524 h 1536506"/>
              <a:gd name="connsiteX1650" fmla="*/ 1276886 w 2856548"/>
              <a:gd name="connsiteY1650" fmla="*/ 914812 h 1536506"/>
              <a:gd name="connsiteX1651" fmla="*/ 1303706 w 2856548"/>
              <a:gd name="connsiteY1651" fmla="*/ 917977 h 1536506"/>
              <a:gd name="connsiteX1652" fmla="*/ 1317646 w 2856548"/>
              <a:gd name="connsiteY1652" fmla="*/ 921390 h 1536506"/>
              <a:gd name="connsiteX1653" fmla="*/ 1337693 w 2856548"/>
              <a:gd name="connsiteY1653" fmla="*/ 928005 h 1536506"/>
              <a:gd name="connsiteX1654" fmla="*/ 1344533 w 2856548"/>
              <a:gd name="connsiteY1654" fmla="*/ 930610 h 1536506"/>
              <a:gd name="connsiteX1655" fmla="*/ 1374915 w 2856548"/>
              <a:gd name="connsiteY1655" fmla="*/ 947665 h 1536506"/>
              <a:gd name="connsiteX1656" fmla="*/ 1375168 w 2856548"/>
              <a:gd name="connsiteY1656" fmla="*/ 947840 h 1536506"/>
              <a:gd name="connsiteX1657" fmla="*/ 1400883 w 2856548"/>
              <a:gd name="connsiteY1657" fmla="*/ 969703 h 1536506"/>
              <a:gd name="connsiteX1658" fmla="*/ 1402755 w 2856548"/>
              <a:gd name="connsiteY1658" fmla="*/ 971508 h 1536506"/>
              <a:gd name="connsiteX1659" fmla="*/ 1418122 w 2856548"/>
              <a:gd name="connsiteY1659" fmla="*/ 989436 h 1536506"/>
              <a:gd name="connsiteX1660" fmla="*/ 1393508 w 2856548"/>
              <a:gd name="connsiteY1660" fmla="*/ 964054 h 1536506"/>
              <a:gd name="connsiteX1661" fmla="*/ 1352550 w 2856548"/>
              <a:gd name="connsiteY1661" fmla="*/ 936431 h 1536506"/>
              <a:gd name="connsiteX1662" fmla="*/ 1404938 w 2856548"/>
              <a:gd name="connsiteY1662" fmla="*/ 976436 h 1536506"/>
              <a:gd name="connsiteX1663" fmla="*/ 1445895 w 2856548"/>
              <a:gd name="connsiteY1663" fmla="*/ 1025966 h 1536506"/>
              <a:gd name="connsiteX1664" fmla="*/ 1481138 w 2856548"/>
              <a:gd name="connsiteY1664" fmla="*/ 1075139 h 1536506"/>
              <a:gd name="connsiteX1665" fmla="*/ 1486813 w 2856548"/>
              <a:gd name="connsiteY1665" fmla="*/ 1081792 h 1536506"/>
              <a:gd name="connsiteX1666" fmla="*/ 1496378 w 2856548"/>
              <a:gd name="connsiteY1666" fmla="*/ 1094546 h 1536506"/>
              <a:gd name="connsiteX1667" fmla="*/ 1516380 w 2856548"/>
              <a:gd name="connsiteY1667" fmla="*/ 1116454 h 1536506"/>
              <a:gd name="connsiteX1668" fmla="*/ 1486813 w 2856548"/>
              <a:gd name="connsiteY1668" fmla="*/ 1081792 h 1536506"/>
              <a:gd name="connsiteX1669" fmla="*/ 1473518 w 2856548"/>
              <a:gd name="connsiteY1669" fmla="*/ 1064066 h 1536506"/>
              <a:gd name="connsiteX1670" fmla="*/ 1494473 w 2856548"/>
              <a:gd name="connsiteY1670" fmla="*/ 1089784 h 1536506"/>
              <a:gd name="connsiteX1671" fmla="*/ 1515428 w 2856548"/>
              <a:gd name="connsiteY1671" fmla="*/ 1113596 h 1536506"/>
              <a:gd name="connsiteX1672" fmla="*/ 1563053 w 2856548"/>
              <a:gd name="connsiteY1672" fmla="*/ 1142171 h 1536506"/>
              <a:gd name="connsiteX1673" fmla="*/ 1617345 w 2856548"/>
              <a:gd name="connsiteY1673" fmla="*/ 1141219 h 1536506"/>
              <a:gd name="connsiteX1674" fmla="*/ 1641158 w 2856548"/>
              <a:gd name="connsiteY1674" fmla="*/ 1130741 h 1536506"/>
              <a:gd name="connsiteX1675" fmla="*/ 1664018 w 2856548"/>
              <a:gd name="connsiteY1675" fmla="*/ 1112644 h 1536506"/>
              <a:gd name="connsiteX1676" fmla="*/ 1706880 w 2856548"/>
              <a:gd name="connsiteY1676" fmla="*/ 1058351 h 1536506"/>
              <a:gd name="connsiteX1677" fmla="*/ 1754505 w 2856548"/>
              <a:gd name="connsiteY1677" fmla="*/ 993581 h 1536506"/>
              <a:gd name="connsiteX1678" fmla="*/ 1785938 w 2856548"/>
              <a:gd name="connsiteY1678" fmla="*/ 961196 h 1536506"/>
              <a:gd name="connsiteX1679" fmla="*/ 1809865 w 2856548"/>
              <a:gd name="connsiteY1679" fmla="*/ 945245 h 1536506"/>
              <a:gd name="connsiteX1680" fmla="*/ 1829711 w 2856548"/>
              <a:gd name="connsiteY1680" fmla="*/ 933245 h 1536506"/>
              <a:gd name="connsiteX1681" fmla="*/ 1873568 w 2856548"/>
              <a:gd name="connsiteY1681" fmla="*/ 918334 h 1536506"/>
              <a:gd name="connsiteX1682" fmla="*/ 1922145 w 2856548"/>
              <a:gd name="connsiteY1682" fmla="*/ 915476 h 1536506"/>
              <a:gd name="connsiteX1683" fmla="*/ 1953708 w 2856548"/>
              <a:gd name="connsiteY1683" fmla="*/ 922113 h 1536506"/>
              <a:gd name="connsiteX1684" fmla="*/ 1991160 w 2856548"/>
              <a:gd name="connsiteY1684" fmla="*/ 936456 h 1536506"/>
              <a:gd name="connsiteX1685" fmla="*/ 1991828 w 2856548"/>
              <a:gd name="connsiteY1685" fmla="*/ 936809 h 1536506"/>
              <a:gd name="connsiteX1686" fmla="*/ 2025968 w 2856548"/>
              <a:gd name="connsiteY1686" fmla="*/ 959291 h 1536506"/>
              <a:gd name="connsiteX1687" fmla="*/ 1995971 w 2856548"/>
              <a:gd name="connsiteY1687" fmla="*/ 938999 h 1536506"/>
              <a:gd name="connsiteX1688" fmla="*/ 2014538 w 2856548"/>
              <a:gd name="connsiteY1688" fmla="*/ 948814 h 1536506"/>
              <a:gd name="connsiteX1689" fmla="*/ 2051685 w 2856548"/>
              <a:gd name="connsiteY1689" fmla="*/ 981199 h 1536506"/>
              <a:gd name="connsiteX1690" fmla="*/ 2130743 w 2856548"/>
              <a:gd name="connsiteY1690" fmla="*/ 1085974 h 1536506"/>
              <a:gd name="connsiteX1691" fmla="*/ 2166938 w 2856548"/>
              <a:gd name="connsiteY1691" fmla="*/ 1123121 h 1536506"/>
              <a:gd name="connsiteX1692" fmla="*/ 2206943 w 2856548"/>
              <a:gd name="connsiteY1692" fmla="*/ 1140266 h 1536506"/>
              <a:gd name="connsiteX1693" fmla="*/ 2251710 w 2856548"/>
              <a:gd name="connsiteY1693" fmla="*/ 1138361 h 1536506"/>
              <a:gd name="connsiteX1694" fmla="*/ 2290763 w 2856548"/>
              <a:gd name="connsiteY1694" fmla="*/ 1116454 h 1536506"/>
              <a:gd name="connsiteX1695" fmla="*/ 2326482 w 2856548"/>
              <a:gd name="connsiteY1695" fmla="*/ 1075853 h 1536506"/>
              <a:gd name="connsiteX1696" fmla="*/ 2333958 w 2856548"/>
              <a:gd name="connsiteY1696" fmla="*/ 1065412 h 1536506"/>
              <a:gd name="connsiteX1697" fmla="*/ 2312044 w 2856548"/>
              <a:gd name="connsiteY1697" fmla="*/ 1096935 h 1536506"/>
              <a:gd name="connsiteX1698" fmla="*/ 2310872 w 2856548"/>
              <a:gd name="connsiteY1698" fmla="*/ 1098265 h 1536506"/>
              <a:gd name="connsiteX1699" fmla="*/ 2298145 w 2856548"/>
              <a:gd name="connsiteY1699" fmla="*/ 1111215 h 1536506"/>
              <a:gd name="connsiteX1700" fmla="*/ 2283143 w 2856548"/>
              <a:gd name="connsiteY1700" fmla="*/ 1125026 h 1536506"/>
              <a:gd name="connsiteX1701" fmla="*/ 2300481 w 2856548"/>
              <a:gd name="connsiteY1701" fmla="*/ 1110054 h 1536506"/>
              <a:gd name="connsiteX1702" fmla="*/ 2310872 w 2856548"/>
              <a:gd name="connsiteY1702" fmla="*/ 1098265 h 1536506"/>
              <a:gd name="connsiteX1703" fmla="*/ 2311718 w 2856548"/>
              <a:gd name="connsiteY1703" fmla="*/ 1097404 h 1536506"/>
              <a:gd name="connsiteX1704" fmla="*/ 2312044 w 2856548"/>
              <a:gd name="connsiteY1704" fmla="*/ 1096935 h 1536506"/>
              <a:gd name="connsiteX1705" fmla="*/ 2315409 w 2856548"/>
              <a:gd name="connsiteY1705" fmla="*/ 1093118 h 1536506"/>
              <a:gd name="connsiteX1706" fmla="*/ 2329815 w 2856548"/>
              <a:gd name="connsiteY1706" fmla="*/ 1075496 h 1536506"/>
              <a:gd name="connsiteX1707" fmla="*/ 2344103 w 2856548"/>
              <a:gd name="connsiteY1707" fmla="*/ 1053589 h 1536506"/>
              <a:gd name="connsiteX1708" fmla="*/ 2360295 w 2856548"/>
              <a:gd name="connsiteY1708" fmla="*/ 1029776 h 1536506"/>
              <a:gd name="connsiteX1709" fmla="*/ 2358390 w 2856548"/>
              <a:gd name="connsiteY1709" fmla="*/ 1032634 h 1536506"/>
              <a:gd name="connsiteX1710" fmla="*/ 2333625 w 2856548"/>
              <a:gd name="connsiteY1710" fmla="*/ 1066924 h 1536506"/>
              <a:gd name="connsiteX1711" fmla="*/ 2350294 w 2856548"/>
              <a:gd name="connsiteY1711" fmla="*/ 1043349 h 1536506"/>
              <a:gd name="connsiteX1712" fmla="*/ 2357597 w 2856548"/>
              <a:gd name="connsiteY1712" fmla="*/ 1032395 h 1536506"/>
              <a:gd name="connsiteX1713" fmla="*/ 2358876 w 2856548"/>
              <a:gd name="connsiteY1713" fmla="*/ 1030608 h 1536506"/>
              <a:gd name="connsiteX1714" fmla="*/ 2406968 w 2856548"/>
              <a:gd name="connsiteY1714" fmla="*/ 970721 h 1536506"/>
              <a:gd name="connsiteX1715" fmla="*/ 2432685 w 2856548"/>
              <a:gd name="connsiteY1715" fmla="*/ 950279 h 1536506"/>
              <a:gd name="connsiteX1716" fmla="*/ 2432685 w 2856548"/>
              <a:gd name="connsiteY1716" fmla="*/ 951671 h 1536506"/>
              <a:gd name="connsiteX1717" fmla="*/ 2506980 w 2856548"/>
              <a:gd name="connsiteY1717" fmla="*/ 919286 h 1536506"/>
              <a:gd name="connsiteX1718" fmla="*/ 2540634 w 2856548"/>
              <a:gd name="connsiteY1718" fmla="*/ 919286 h 1536506"/>
              <a:gd name="connsiteX1719" fmla="*/ 2586662 w 2856548"/>
              <a:gd name="connsiteY1719" fmla="*/ 924597 h 1536506"/>
              <a:gd name="connsiteX1720" fmla="*/ 2628900 w 2856548"/>
              <a:gd name="connsiteY1720" fmla="*/ 940241 h 1536506"/>
              <a:gd name="connsiteX1721" fmla="*/ 2664189 w 2856548"/>
              <a:gd name="connsiteY1721" fmla="*/ 965202 h 1536506"/>
              <a:gd name="connsiteX1722" fmla="*/ 2677960 w 2856548"/>
              <a:gd name="connsiteY1722" fmla="*/ 977871 h 1536506"/>
              <a:gd name="connsiteX1723" fmla="*/ 2692718 w 2856548"/>
              <a:gd name="connsiteY1723" fmla="*/ 992629 h 1536506"/>
              <a:gd name="connsiteX1724" fmla="*/ 2690367 w 2856548"/>
              <a:gd name="connsiteY1724" fmla="*/ 989354 h 1536506"/>
              <a:gd name="connsiteX1725" fmla="*/ 2708434 w 2856548"/>
              <a:gd name="connsiteY1725" fmla="*/ 1009893 h 1536506"/>
              <a:gd name="connsiteX1726" fmla="*/ 2714976 w 2856548"/>
              <a:gd name="connsiteY1726" fmla="*/ 1019745 h 1536506"/>
              <a:gd name="connsiteX1727" fmla="*/ 2714625 w 2856548"/>
              <a:gd name="connsiteY1727" fmla="*/ 1019299 h 1536506"/>
              <a:gd name="connsiteX1728" fmla="*/ 2715470 w 2856548"/>
              <a:gd name="connsiteY1728" fmla="*/ 1020490 h 1536506"/>
              <a:gd name="connsiteX1729" fmla="*/ 2727960 w 2856548"/>
              <a:gd name="connsiteY1729" fmla="*/ 1039301 h 1536506"/>
              <a:gd name="connsiteX1730" fmla="*/ 2703195 w 2856548"/>
              <a:gd name="connsiteY1730" fmla="*/ 1005011 h 1536506"/>
              <a:gd name="connsiteX1731" fmla="*/ 2722245 w 2856548"/>
              <a:gd name="connsiteY1731" fmla="*/ 1032634 h 1536506"/>
              <a:gd name="connsiteX1732" fmla="*/ 2733675 w 2856548"/>
              <a:gd name="connsiteY1732" fmla="*/ 1052636 h 1536506"/>
              <a:gd name="connsiteX1733" fmla="*/ 2761298 w 2856548"/>
              <a:gd name="connsiteY1733" fmla="*/ 1090736 h 1536506"/>
              <a:gd name="connsiteX1734" fmla="*/ 2751773 w 2856548"/>
              <a:gd name="connsiteY1734" fmla="*/ 1076449 h 1536506"/>
              <a:gd name="connsiteX1735" fmla="*/ 2728913 w 2856548"/>
              <a:gd name="connsiteY1735" fmla="*/ 1044064 h 1536506"/>
              <a:gd name="connsiteX1736" fmla="*/ 2737485 w 2856548"/>
              <a:gd name="connsiteY1736" fmla="*/ 1054541 h 1536506"/>
              <a:gd name="connsiteX1737" fmla="*/ 2732723 w 2856548"/>
              <a:gd name="connsiteY1737" fmla="*/ 1046921 h 1536506"/>
              <a:gd name="connsiteX1738" fmla="*/ 2774633 w 2856548"/>
              <a:gd name="connsiteY1738" fmla="*/ 1104071 h 1536506"/>
              <a:gd name="connsiteX1739" fmla="*/ 2765108 w 2856548"/>
              <a:gd name="connsiteY1739" fmla="*/ 1096451 h 1536506"/>
              <a:gd name="connsiteX1740" fmla="*/ 2788920 w 2856548"/>
              <a:gd name="connsiteY1740" fmla="*/ 1125979 h 1536506"/>
              <a:gd name="connsiteX1741" fmla="*/ 2793683 w 2856548"/>
              <a:gd name="connsiteY1741" fmla="*/ 1131694 h 1536506"/>
              <a:gd name="connsiteX1742" fmla="*/ 2797493 w 2856548"/>
              <a:gd name="connsiteY1742" fmla="*/ 1135504 h 1536506"/>
              <a:gd name="connsiteX1743" fmla="*/ 2800350 w 2856548"/>
              <a:gd name="connsiteY1743" fmla="*/ 1141219 h 1536506"/>
              <a:gd name="connsiteX1744" fmla="*/ 2791778 w 2856548"/>
              <a:gd name="connsiteY1744" fmla="*/ 1133599 h 1536506"/>
              <a:gd name="connsiteX1745" fmla="*/ 2784158 w 2856548"/>
              <a:gd name="connsiteY1745" fmla="*/ 1125026 h 1536506"/>
              <a:gd name="connsiteX1746" fmla="*/ 2761298 w 2856548"/>
              <a:gd name="connsiteY1746" fmla="*/ 1098356 h 1536506"/>
              <a:gd name="connsiteX1747" fmla="*/ 2761675 w 2856548"/>
              <a:gd name="connsiteY1747" fmla="*/ 1099410 h 1536506"/>
              <a:gd name="connsiteX1748" fmla="*/ 2753678 w 2856548"/>
              <a:gd name="connsiteY1748" fmla="*/ 1088831 h 1536506"/>
              <a:gd name="connsiteX1749" fmla="*/ 2732723 w 2856548"/>
              <a:gd name="connsiteY1749" fmla="*/ 1057399 h 1536506"/>
              <a:gd name="connsiteX1750" fmla="*/ 2751058 w 2856548"/>
              <a:gd name="connsiteY1750" fmla="*/ 1086093 h 1536506"/>
              <a:gd name="connsiteX1751" fmla="*/ 2762323 w 2856548"/>
              <a:gd name="connsiteY1751" fmla="*/ 1101225 h 1536506"/>
              <a:gd name="connsiteX1752" fmla="*/ 2764275 w 2856548"/>
              <a:gd name="connsiteY1752" fmla="*/ 1106691 h 1536506"/>
              <a:gd name="connsiteX1753" fmla="*/ 2782253 w 2856548"/>
              <a:gd name="connsiteY1753" fmla="*/ 1127884 h 1536506"/>
              <a:gd name="connsiteX1754" fmla="*/ 2775585 w 2856548"/>
              <a:gd name="connsiteY1754" fmla="*/ 1123121 h 1536506"/>
              <a:gd name="connsiteX1755" fmla="*/ 2762250 w 2856548"/>
              <a:gd name="connsiteY1755" fmla="*/ 1108834 h 1536506"/>
              <a:gd name="connsiteX1756" fmla="*/ 2752725 w 2856548"/>
              <a:gd name="connsiteY1756" fmla="*/ 1095499 h 1536506"/>
              <a:gd name="connsiteX1757" fmla="*/ 2768918 w 2856548"/>
              <a:gd name="connsiteY1757" fmla="*/ 1119311 h 1536506"/>
              <a:gd name="connsiteX1758" fmla="*/ 2763679 w 2856548"/>
              <a:gd name="connsiteY1758" fmla="*/ 1115978 h 1536506"/>
              <a:gd name="connsiteX1759" fmla="*/ 2762175 w 2856548"/>
              <a:gd name="connsiteY1759" fmla="*/ 1115676 h 1536506"/>
              <a:gd name="connsiteX1760" fmla="*/ 2762250 w 2856548"/>
              <a:gd name="connsiteY1760" fmla="*/ 1115501 h 1536506"/>
              <a:gd name="connsiteX1761" fmla="*/ 2759775 w 2856548"/>
              <a:gd name="connsiteY1761" fmla="*/ 1113026 h 1536506"/>
              <a:gd name="connsiteX1762" fmla="*/ 2753678 w 2856548"/>
              <a:gd name="connsiteY1762" fmla="*/ 1103119 h 1536506"/>
              <a:gd name="connsiteX1763" fmla="*/ 2746058 w 2856548"/>
              <a:gd name="connsiteY1763" fmla="*/ 1090736 h 1536506"/>
              <a:gd name="connsiteX1764" fmla="*/ 2748915 w 2856548"/>
              <a:gd name="connsiteY1764" fmla="*/ 1099309 h 1536506"/>
              <a:gd name="connsiteX1765" fmla="*/ 2755583 w 2856548"/>
              <a:gd name="connsiteY1765" fmla="*/ 1108834 h 1536506"/>
              <a:gd name="connsiteX1766" fmla="*/ 2759775 w 2856548"/>
              <a:gd name="connsiteY1766" fmla="*/ 1113026 h 1536506"/>
              <a:gd name="connsiteX1767" fmla="*/ 2761298 w 2856548"/>
              <a:gd name="connsiteY1767" fmla="*/ 1115501 h 1536506"/>
              <a:gd name="connsiteX1768" fmla="*/ 2762175 w 2856548"/>
              <a:gd name="connsiteY1768" fmla="*/ 1115676 h 1536506"/>
              <a:gd name="connsiteX1769" fmla="*/ 2761179 w 2856548"/>
              <a:gd name="connsiteY1769" fmla="*/ 1118001 h 1536506"/>
              <a:gd name="connsiteX1770" fmla="*/ 2776538 w 2856548"/>
              <a:gd name="connsiteY1770" fmla="*/ 1135504 h 1536506"/>
              <a:gd name="connsiteX1771" fmla="*/ 2778443 w 2856548"/>
              <a:gd name="connsiteY1771" fmla="*/ 1140266 h 1536506"/>
              <a:gd name="connsiteX1772" fmla="*/ 2776538 w 2856548"/>
              <a:gd name="connsiteY1772" fmla="*/ 1140266 h 1536506"/>
              <a:gd name="connsiteX1773" fmla="*/ 2765108 w 2856548"/>
              <a:gd name="connsiteY1773" fmla="*/ 1129789 h 1536506"/>
              <a:gd name="connsiteX1774" fmla="*/ 2784158 w 2856548"/>
              <a:gd name="connsiteY1774" fmla="*/ 1152649 h 1536506"/>
              <a:gd name="connsiteX1775" fmla="*/ 2779395 w 2856548"/>
              <a:gd name="connsiteY1775" fmla="*/ 1150744 h 1536506"/>
              <a:gd name="connsiteX1776" fmla="*/ 2769870 w 2856548"/>
              <a:gd name="connsiteY1776" fmla="*/ 1143124 h 1536506"/>
              <a:gd name="connsiteX1777" fmla="*/ 2777490 w 2856548"/>
              <a:gd name="connsiteY1777" fmla="*/ 1154554 h 1536506"/>
              <a:gd name="connsiteX1778" fmla="*/ 2753678 w 2856548"/>
              <a:gd name="connsiteY1778" fmla="*/ 1134551 h 1536506"/>
              <a:gd name="connsiteX1779" fmla="*/ 2760345 w 2856548"/>
              <a:gd name="connsiteY1779" fmla="*/ 1143124 h 1536506"/>
              <a:gd name="connsiteX1780" fmla="*/ 2771775 w 2856548"/>
              <a:gd name="connsiteY1780" fmla="*/ 1153601 h 1536506"/>
              <a:gd name="connsiteX1781" fmla="*/ 2776538 w 2856548"/>
              <a:gd name="connsiteY1781" fmla="*/ 1161221 h 1536506"/>
              <a:gd name="connsiteX1782" fmla="*/ 2808923 w 2856548"/>
              <a:gd name="connsiteY1782" fmla="*/ 1178366 h 1536506"/>
              <a:gd name="connsiteX1783" fmla="*/ 2800350 w 2856548"/>
              <a:gd name="connsiteY1783" fmla="*/ 1175509 h 1536506"/>
              <a:gd name="connsiteX1784" fmla="*/ 2784158 w 2856548"/>
              <a:gd name="connsiteY1784" fmla="*/ 1167889 h 1536506"/>
              <a:gd name="connsiteX1785" fmla="*/ 2807970 w 2856548"/>
              <a:gd name="connsiteY1785" fmla="*/ 1181224 h 1536506"/>
              <a:gd name="connsiteX1786" fmla="*/ 2786063 w 2856548"/>
              <a:gd name="connsiteY1786" fmla="*/ 1172651 h 1536506"/>
              <a:gd name="connsiteX1787" fmla="*/ 2807018 w 2856548"/>
              <a:gd name="connsiteY1787" fmla="*/ 1188844 h 1536506"/>
              <a:gd name="connsiteX1788" fmla="*/ 2819400 w 2856548"/>
              <a:gd name="connsiteY1788" fmla="*/ 1195511 h 1536506"/>
              <a:gd name="connsiteX1789" fmla="*/ 2847023 w 2856548"/>
              <a:gd name="connsiteY1789" fmla="*/ 1201226 h 1536506"/>
              <a:gd name="connsiteX1790" fmla="*/ 2856548 w 2856548"/>
              <a:gd name="connsiteY1790" fmla="*/ 1204084 h 1536506"/>
              <a:gd name="connsiteX1791" fmla="*/ 2839403 w 2856548"/>
              <a:gd name="connsiteY1791" fmla="*/ 1203131 h 1536506"/>
              <a:gd name="connsiteX1792" fmla="*/ 2822258 w 2856548"/>
              <a:gd name="connsiteY1792" fmla="*/ 1200274 h 1536506"/>
              <a:gd name="connsiteX1793" fmla="*/ 2842260 w 2856548"/>
              <a:gd name="connsiteY1793" fmla="*/ 1205036 h 1536506"/>
              <a:gd name="connsiteX1794" fmla="*/ 2817495 w 2856548"/>
              <a:gd name="connsiteY1794" fmla="*/ 1200274 h 1536506"/>
              <a:gd name="connsiteX1795" fmla="*/ 2796540 w 2856548"/>
              <a:gd name="connsiteY1795" fmla="*/ 1196464 h 1536506"/>
              <a:gd name="connsiteX1796" fmla="*/ 2784932 w 2856548"/>
              <a:gd name="connsiteY1796" fmla="*/ 1189499 h 1536506"/>
              <a:gd name="connsiteX1797" fmla="*/ 2790111 w 2856548"/>
              <a:gd name="connsiteY1797" fmla="*/ 1191463 h 1536506"/>
              <a:gd name="connsiteX1798" fmla="*/ 2784158 w 2856548"/>
              <a:gd name="connsiteY1798" fmla="*/ 1186939 h 1536506"/>
              <a:gd name="connsiteX1799" fmla="*/ 2774633 w 2856548"/>
              <a:gd name="connsiteY1799" fmla="*/ 1183129 h 1536506"/>
              <a:gd name="connsiteX1800" fmla="*/ 2777488 w 2856548"/>
              <a:gd name="connsiteY1800" fmla="*/ 1185033 h 1536506"/>
              <a:gd name="connsiteX1801" fmla="*/ 2753678 w 2856548"/>
              <a:gd name="connsiteY1801" fmla="*/ 1170746 h 1536506"/>
              <a:gd name="connsiteX1802" fmla="*/ 2728913 w 2856548"/>
              <a:gd name="connsiteY1802" fmla="*/ 1150744 h 1536506"/>
              <a:gd name="connsiteX1803" fmla="*/ 2746058 w 2856548"/>
              <a:gd name="connsiteY1803" fmla="*/ 1168841 h 1536506"/>
              <a:gd name="connsiteX1804" fmla="*/ 2747010 w 2856548"/>
              <a:gd name="connsiteY1804" fmla="*/ 1167889 h 1536506"/>
              <a:gd name="connsiteX1805" fmla="*/ 2761298 w 2856548"/>
              <a:gd name="connsiteY1805" fmla="*/ 1179319 h 1536506"/>
              <a:gd name="connsiteX1806" fmla="*/ 2762250 w 2856548"/>
              <a:gd name="connsiteY1806" fmla="*/ 1182176 h 1536506"/>
              <a:gd name="connsiteX1807" fmla="*/ 2794635 w 2856548"/>
              <a:gd name="connsiteY1807" fmla="*/ 1201226 h 1536506"/>
              <a:gd name="connsiteX1808" fmla="*/ 2766060 w 2856548"/>
              <a:gd name="connsiteY1808" fmla="*/ 1185986 h 1536506"/>
              <a:gd name="connsiteX1809" fmla="*/ 2751773 w 2856548"/>
              <a:gd name="connsiteY1809" fmla="*/ 1178366 h 1536506"/>
              <a:gd name="connsiteX1810" fmla="*/ 2758202 w 2856548"/>
              <a:gd name="connsiteY1810" fmla="*/ 1184795 h 1536506"/>
              <a:gd name="connsiteX1811" fmla="*/ 2756404 w 2856548"/>
              <a:gd name="connsiteY1811" fmla="*/ 1184436 h 1536506"/>
              <a:gd name="connsiteX1812" fmla="*/ 2736533 w 2856548"/>
              <a:gd name="connsiteY1812" fmla="*/ 1169794 h 1536506"/>
              <a:gd name="connsiteX1813" fmla="*/ 2709863 w 2856548"/>
              <a:gd name="connsiteY1813" fmla="*/ 1141219 h 1536506"/>
              <a:gd name="connsiteX1814" fmla="*/ 2706053 w 2856548"/>
              <a:gd name="connsiteY1814" fmla="*/ 1138361 h 1536506"/>
              <a:gd name="connsiteX1815" fmla="*/ 2707958 w 2856548"/>
              <a:gd name="connsiteY1815" fmla="*/ 1143124 h 1536506"/>
              <a:gd name="connsiteX1816" fmla="*/ 2695575 w 2856548"/>
              <a:gd name="connsiteY1816" fmla="*/ 1127884 h 1536506"/>
              <a:gd name="connsiteX1817" fmla="*/ 2706053 w 2856548"/>
              <a:gd name="connsiteY1817" fmla="*/ 1145029 h 1536506"/>
              <a:gd name="connsiteX1818" fmla="*/ 2682240 w 2856548"/>
              <a:gd name="connsiteY1818" fmla="*/ 1112644 h 1536506"/>
              <a:gd name="connsiteX1819" fmla="*/ 2660333 w 2856548"/>
              <a:gd name="connsiteY1819" fmla="*/ 1080259 h 1536506"/>
              <a:gd name="connsiteX1820" fmla="*/ 2668905 w 2856548"/>
              <a:gd name="connsiteY1820" fmla="*/ 1090736 h 1536506"/>
              <a:gd name="connsiteX1821" fmla="*/ 2629853 w 2856548"/>
              <a:gd name="connsiteY1821" fmla="*/ 1043111 h 1536506"/>
              <a:gd name="connsiteX1822" fmla="*/ 2586990 w 2856548"/>
              <a:gd name="connsiteY1822" fmla="*/ 1010726 h 1536506"/>
              <a:gd name="connsiteX1823" fmla="*/ 2575560 w 2856548"/>
              <a:gd name="connsiteY1823" fmla="*/ 1005011 h 1536506"/>
              <a:gd name="connsiteX1824" fmla="*/ 2570798 w 2856548"/>
              <a:gd name="connsiteY1824" fmla="*/ 1003106 h 1536506"/>
              <a:gd name="connsiteX1825" fmla="*/ 2566035 w 2856548"/>
              <a:gd name="connsiteY1825" fmla="*/ 1002154 h 1536506"/>
              <a:gd name="connsiteX1826" fmla="*/ 2564130 w 2856548"/>
              <a:gd name="connsiteY1826" fmla="*/ 1003106 h 1536506"/>
              <a:gd name="connsiteX1827" fmla="*/ 2539365 w 2856548"/>
              <a:gd name="connsiteY1827" fmla="*/ 1000249 h 1536506"/>
              <a:gd name="connsiteX1828" fmla="*/ 2531745 w 2856548"/>
              <a:gd name="connsiteY1828" fmla="*/ 1000249 h 1536506"/>
              <a:gd name="connsiteX1829" fmla="*/ 2525078 w 2856548"/>
              <a:gd name="connsiteY1829" fmla="*/ 1001201 h 1536506"/>
              <a:gd name="connsiteX1830" fmla="*/ 2518410 w 2856548"/>
              <a:gd name="connsiteY1830" fmla="*/ 1002154 h 1536506"/>
              <a:gd name="connsiteX1831" fmla="*/ 2510790 w 2856548"/>
              <a:gd name="connsiteY1831" fmla="*/ 1004059 h 1536506"/>
              <a:gd name="connsiteX1832" fmla="*/ 2486978 w 2856548"/>
              <a:gd name="connsiteY1832" fmla="*/ 1016441 h 1536506"/>
              <a:gd name="connsiteX1833" fmla="*/ 2514600 w 2856548"/>
              <a:gd name="connsiteY1833" fmla="*/ 1005011 h 1536506"/>
              <a:gd name="connsiteX1834" fmla="*/ 2506028 w 2856548"/>
              <a:gd name="connsiteY1834" fmla="*/ 1008821 h 1536506"/>
              <a:gd name="connsiteX1835" fmla="*/ 2493645 w 2856548"/>
              <a:gd name="connsiteY1835" fmla="*/ 1015489 h 1536506"/>
              <a:gd name="connsiteX1836" fmla="*/ 2465070 w 2856548"/>
              <a:gd name="connsiteY1836" fmla="*/ 1039301 h 1536506"/>
              <a:gd name="connsiteX1837" fmla="*/ 2467928 w 2856548"/>
              <a:gd name="connsiteY1837" fmla="*/ 1035491 h 1536506"/>
              <a:gd name="connsiteX1838" fmla="*/ 2457450 w 2856548"/>
              <a:gd name="connsiteY1838" fmla="*/ 1046921 h 1536506"/>
              <a:gd name="connsiteX1839" fmla="*/ 2463165 w 2856548"/>
              <a:gd name="connsiteY1839" fmla="*/ 1041206 h 1536506"/>
              <a:gd name="connsiteX1840" fmla="*/ 2417445 w 2856548"/>
              <a:gd name="connsiteY1840" fmla="*/ 1103119 h 1536506"/>
              <a:gd name="connsiteX1841" fmla="*/ 2354580 w 2856548"/>
              <a:gd name="connsiteY1841" fmla="*/ 1178366 h 1536506"/>
              <a:gd name="connsiteX1842" fmla="*/ 2306003 w 2856548"/>
              <a:gd name="connsiteY1842" fmla="*/ 1211704 h 1536506"/>
              <a:gd name="connsiteX1843" fmla="*/ 2246948 w 2856548"/>
              <a:gd name="connsiteY1843" fmla="*/ 1228849 h 1536506"/>
              <a:gd name="connsiteX1844" fmla="*/ 2186940 w 2856548"/>
              <a:gd name="connsiteY1844" fmla="*/ 1226944 h 1536506"/>
              <a:gd name="connsiteX1845" fmla="*/ 2128838 w 2856548"/>
              <a:gd name="connsiteY1845" fmla="*/ 1204084 h 1536506"/>
              <a:gd name="connsiteX1846" fmla="*/ 2134553 w 2856548"/>
              <a:gd name="connsiteY1846" fmla="*/ 1205989 h 1536506"/>
              <a:gd name="connsiteX1847" fmla="*/ 2098358 w 2856548"/>
              <a:gd name="connsiteY1847" fmla="*/ 1179319 h 1536506"/>
              <a:gd name="connsiteX1848" fmla="*/ 2081213 w 2856548"/>
              <a:gd name="connsiteY1848" fmla="*/ 1162174 h 1536506"/>
              <a:gd name="connsiteX1849" fmla="*/ 2083118 w 2856548"/>
              <a:gd name="connsiteY1849" fmla="*/ 1165031 h 1536506"/>
              <a:gd name="connsiteX1850" fmla="*/ 2114550 w 2856548"/>
              <a:gd name="connsiteY1850" fmla="*/ 1193606 h 1536506"/>
              <a:gd name="connsiteX1851" fmla="*/ 2087880 w 2856548"/>
              <a:gd name="connsiteY1851" fmla="*/ 1171699 h 1536506"/>
              <a:gd name="connsiteX1852" fmla="*/ 2057400 w 2856548"/>
              <a:gd name="connsiteY1852" fmla="*/ 1137409 h 1536506"/>
              <a:gd name="connsiteX1853" fmla="*/ 2052638 w 2856548"/>
              <a:gd name="connsiteY1853" fmla="*/ 1127884 h 1536506"/>
              <a:gd name="connsiteX1854" fmla="*/ 2014538 w 2856548"/>
              <a:gd name="connsiteY1854" fmla="*/ 1076449 h 1536506"/>
              <a:gd name="connsiteX1855" fmla="*/ 2030730 w 2856548"/>
              <a:gd name="connsiteY1855" fmla="*/ 1097404 h 1536506"/>
              <a:gd name="connsiteX1856" fmla="*/ 2005965 w 2856548"/>
              <a:gd name="connsiteY1856" fmla="*/ 1062161 h 1536506"/>
              <a:gd name="connsiteX1857" fmla="*/ 2012633 w 2856548"/>
              <a:gd name="connsiteY1857" fmla="*/ 1072639 h 1536506"/>
              <a:gd name="connsiteX1858" fmla="*/ 1997393 w 2856548"/>
              <a:gd name="connsiteY1858" fmla="*/ 1053589 h 1536506"/>
              <a:gd name="connsiteX1859" fmla="*/ 2000250 w 2856548"/>
              <a:gd name="connsiteY1859" fmla="*/ 1056446 h 1536506"/>
              <a:gd name="connsiteX1860" fmla="*/ 1966913 w 2856548"/>
              <a:gd name="connsiteY1860" fmla="*/ 1022156 h 1536506"/>
              <a:gd name="connsiteX1861" fmla="*/ 1934528 w 2856548"/>
              <a:gd name="connsiteY1861" fmla="*/ 1005011 h 1536506"/>
              <a:gd name="connsiteX1862" fmla="*/ 1934528 w 2856548"/>
              <a:gd name="connsiteY1862" fmla="*/ 1005964 h 1536506"/>
              <a:gd name="connsiteX1863" fmla="*/ 1924342 w 2856548"/>
              <a:gd name="connsiteY1863" fmla="*/ 1003781 h 1536506"/>
              <a:gd name="connsiteX1864" fmla="*/ 1929765 w 2856548"/>
              <a:gd name="connsiteY1864" fmla="*/ 1004059 h 1536506"/>
              <a:gd name="connsiteX1865" fmla="*/ 1923330 w 2856548"/>
              <a:gd name="connsiteY1865" fmla="*/ 1003564 h 1536506"/>
              <a:gd name="connsiteX1866" fmla="*/ 1921193 w 2856548"/>
              <a:gd name="connsiteY1866" fmla="*/ 1003106 h 1536506"/>
              <a:gd name="connsiteX1867" fmla="*/ 1905000 w 2856548"/>
              <a:gd name="connsiteY1867" fmla="*/ 1002154 h 1536506"/>
              <a:gd name="connsiteX1868" fmla="*/ 1923330 w 2856548"/>
              <a:gd name="connsiteY1868" fmla="*/ 1003564 h 1536506"/>
              <a:gd name="connsiteX1869" fmla="*/ 1924342 w 2856548"/>
              <a:gd name="connsiteY1869" fmla="*/ 1003781 h 1536506"/>
              <a:gd name="connsiteX1870" fmla="*/ 1892618 w 2856548"/>
              <a:gd name="connsiteY1870" fmla="*/ 1002154 h 1536506"/>
              <a:gd name="connsiteX1871" fmla="*/ 1885001 w 2856548"/>
              <a:gd name="connsiteY1871" fmla="*/ 1004772 h 1536506"/>
              <a:gd name="connsiteX1872" fmla="*/ 1886903 w 2856548"/>
              <a:gd name="connsiteY1872" fmla="*/ 1004059 h 1536506"/>
              <a:gd name="connsiteX1873" fmla="*/ 1873568 w 2856548"/>
              <a:gd name="connsiteY1873" fmla="*/ 1007869 h 1536506"/>
              <a:gd name="connsiteX1874" fmla="*/ 1862138 w 2856548"/>
              <a:gd name="connsiteY1874" fmla="*/ 1012631 h 1536506"/>
              <a:gd name="connsiteX1875" fmla="*/ 1885001 w 2856548"/>
              <a:gd name="connsiteY1875" fmla="*/ 1004772 h 1536506"/>
              <a:gd name="connsiteX1876" fmla="*/ 1864043 w 2856548"/>
              <a:gd name="connsiteY1876" fmla="*/ 1012631 h 1536506"/>
              <a:gd name="connsiteX1877" fmla="*/ 1839278 w 2856548"/>
              <a:gd name="connsiteY1877" fmla="*/ 1030729 h 1536506"/>
              <a:gd name="connsiteX1878" fmla="*/ 1835468 w 2856548"/>
              <a:gd name="connsiteY1878" fmla="*/ 1032634 h 1536506"/>
              <a:gd name="connsiteX1879" fmla="*/ 1823085 w 2856548"/>
              <a:gd name="connsiteY1879" fmla="*/ 1045969 h 1536506"/>
              <a:gd name="connsiteX1880" fmla="*/ 1821180 w 2856548"/>
              <a:gd name="connsiteY1880" fmla="*/ 1049779 h 1536506"/>
              <a:gd name="connsiteX1881" fmla="*/ 1795463 w 2856548"/>
              <a:gd name="connsiteY1881" fmla="*/ 1085021 h 1536506"/>
              <a:gd name="connsiteX1882" fmla="*/ 1767840 w 2856548"/>
              <a:gd name="connsiteY1882" fmla="*/ 1124074 h 1536506"/>
              <a:gd name="connsiteX1883" fmla="*/ 1785938 w 2856548"/>
              <a:gd name="connsiteY1883" fmla="*/ 1097404 h 1536506"/>
              <a:gd name="connsiteX1884" fmla="*/ 1766888 w 2856548"/>
              <a:gd name="connsiteY1884" fmla="*/ 1125026 h 1536506"/>
              <a:gd name="connsiteX1885" fmla="*/ 1758530 w 2856548"/>
              <a:gd name="connsiteY1885" fmla="*/ 1135474 h 1536506"/>
              <a:gd name="connsiteX1886" fmla="*/ 1771650 w 2856548"/>
              <a:gd name="connsiteY1886" fmla="*/ 1117406 h 1536506"/>
              <a:gd name="connsiteX1887" fmla="*/ 1738313 w 2856548"/>
              <a:gd name="connsiteY1887" fmla="*/ 1160269 h 1536506"/>
              <a:gd name="connsiteX1888" fmla="*/ 1751992 w 2856548"/>
              <a:gd name="connsiteY1888" fmla="*/ 1143647 h 1536506"/>
              <a:gd name="connsiteX1889" fmla="*/ 1737342 w 2856548"/>
              <a:gd name="connsiteY1889" fmla="*/ 1161959 h 1536506"/>
              <a:gd name="connsiteX1890" fmla="*/ 1706351 w 2856548"/>
              <a:gd name="connsiteY1890" fmla="*/ 1192261 h 1536506"/>
              <a:gd name="connsiteX1891" fmla="*/ 1695090 w 2856548"/>
              <a:gd name="connsiteY1891" fmla="*/ 1199098 h 1536506"/>
              <a:gd name="connsiteX1892" fmla="*/ 1654919 w 2856548"/>
              <a:gd name="connsiteY1892" fmla="*/ 1221415 h 1536506"/>
              <a:gd name="connsiteX1893" fmla="*/ 1628793 w 2856548"/>
              <a:gd name="connsiteY1893" fmla="*/ 1227042 h 1536506"/>
              <a:gd name="connsiteX1894" fmla="*/ 1615590 w 2856548"/>
              <a:gd name="connsiteY1894" fmla="*/ 1229636 h 1536506"/>
              <a:gd name="connsiteX1895" fmla="*/ 1586645 w 2856548"/>
              <a:gd name="connsiteY1895" fmla="*/ 1231655 h 1536506"/>
              <a:gd name="connsiteX1896" fmla="*/ 1553289 w 2856548"/>
              <a:gd name="connsiteY1896" fmla="*/ 1229184 h 1536506"/>
              <a:gd name="connsiteX1897" fmla="*/ 1548351 w 2856548"/>
              <a:gd name="connsiteY1897" fmla="*/ 1228698 h 1536506"/>
              <a:gd name="connsiteX1898" fmla="*/ 1514076 w 2856548"/>
              <a:gd name="connsiteY1898" fmla="*/ 1216227 h 1536506"/>
              <a:gd name="connsiteX1899" fmla="*/ 1513519 w 2856548"/>
              <a:gd name="connsiteY1899" fmla="*/ 1215978 h 1536506"/>
              <a:gd name="connsiteX1900" fmla="*/ 1484619 w 2856548"/>
              <a:gd name="connsiteY1900" fmla="*/ 1200053 h 1536506"/>
              <a:gd name="connsiteX1901" fmla="*/ 1482622 w 2856548"/>
              <a:gd name="connsiteY1901" fmla="*/ 1198588 h 1536506"/>
              <a:gd name="connsiteX1902" fmla="*/ 1465580 w 2856548"/>
              <a:gd name="connsiteY1902" fmla="*/ 1185669 h 1536506"/>
              <a:gd name="connsiteX1903" fmla="*/ 1449615 w 2856548"/>
              <a:gd name="connsiteY1903" fmla="*/ 1171112 h 1536506"/>
              <a:gd name="connsiteX1904" fmla="*/ 1392932 w 2856548"/>
              <a:gd name="connsiteY1904" fmla="*/ 1102283 h 1536506"/>
              <a:gd name="connsiteX1905" fmla="*/ 1369577 w 2856548"/>
              <a:gd name="connsiteY1905" fmla="*/ 1067519 h 1536506"/>
              <a:gd name="connsiteX1906" fmla="*/ 1343025 w 2856548"/>
              <a:gd name="connsiteY1906" fmla="*/ 1035491 h 1536506"/>
              <a:gd name="connsiteX1907" fmla="*/ 1283018 w 2856548"/>
              <a:gd name="connsiteY1907" fmla="*/ 1005011 h 1536506"/>
              <a:gd name="connsiteX1908" fmla="*/ 1248728 w 2856548"/>
              <a:gd name="connsiteY1908" fmla="*/ 1007869 h 1536506"/>
              <a:gd name="connsiteX1909" fmla="*/ 1218248 w 2856548"/>
              <a:gd name="connsiteY1909" fmla="*/ 1023109 h 1536506"/>
              <a:gd name="connsiteX1910" fmla="*/ 1205227 w 2856548"/>
              <a:gd name="connsiteY1910" fmla="*/ 1036024 h 1536506"/>
              <a:gd name="connsiteX1911" fmla="*/ 1200150 w 2856548"/>
              <a:gd name="connsiteY1911" fmla="*/ 1040254 h 1536506"/>
              <a:gd name="connsiteX1912" fmla="*/ 1195611 w 2856548"/>
              <a:gd name="connsiteY1912" fmla="*/ 1045560 h 1536506"/>
              <a:gd name="connsiteX1913" fmla="*/ 1189197 w 2856548"/>
              <a:gd name="connsiteY1913" fmla="*/ 1051922 h 1536506"/>
              <a:gd name="connsiteX1914" fmla="*/ 1160145 w 2856548"/>
              <a:gd name="connsiteY1914" fmla="*/ 1090736 h 1536506"/>
              <a:gd name="connsiteX1915" fmla="*/ 1173480 w 2856548"/>
              <a:gd name="connsiteY1915" fmla="*/ 1073591 h 1536506"/>
              <a:gd name="connsiteX1916" fmla="*/ 1122045 w 2856548"/>
              <a:gd name="connsiteY1916" fmla="*/ 1144076 h 1536506"/>
              <a:gd name="connsiteX1917" fmla="*/ 1119188 w 2856548"/>
              <a:gd name="connsiteY1917" fmla="*/ 1148839 h 1536506"/>
              <a:gd name="connsiteX1918" fmla="*/ 1073067 w 2856548"/>
              <a:gd name="connsiteY1918" fmla="*/ 1192615 h 1536506"/>
              <a:gd name="connsiteX1919" fmla="*/ 1052156 w 2856548"/>
              <a:gd name="connsiteY1919" fmla="*/ 1208132 h 1536506"/>
              <a:gd name="connsiteX1920" fmla="*/ 1010603 w 2856548"/>
              <a:gd name="connsiteY1920" fmla="*/ 1225991 h 1536506"/>
              <a:gd name="connsiteX1921" fmla="*/ 965835 w 2856548"/>
              <a:gd name="connsiteY1921" fmla="*/ 1233611 h 1536506"/>
              <a:gd name="connsiteX1922" fmla="*/ 954405 w 2856548"/>
              <a:gd name="connsiteY1922" fmla="*/ 1233611 h 1536506"/>
              <a:gd name="connsiteX1923" fmla="*/ 942975 w 2856548"/>
              <a:gd name="connsiteY1923" fmla="*/ 1233611 h 1536506"/>
              <a:gd name="connsiteX1924" fmla="*/ 920115 w 2856548"/>
              <a:gd name="connsiteY1924" fmla="*/ 1230754 h 1536506"/>
              <a:gd name="connsiteX1925" fmla="*/ 836295 w 2856548"/>
              <a:gd name="connsiteY1925" fmla="*/ 1193606 h 1536506"/>
              <a:gd name="connsiteX1926" fmla="*/ 780098 w 2856548"/>
              <a:gd name="connsiteY1926" fmla="*/ 1134551 h 1536506"/>
              <a:gd name="connsiteX1927" fmla="*/ 740093 w 2856548"/>
              <a:gd name="connsiteY1927" fmla="*/ 1078354 h 1536506"/>
              <a:gd name="connsiteX1928" fmla="*/ 704850 w 2856548"/>
              <a:gd name="connsiteY1928" fmla="*/ 1034539 h 1536506"/>
              <a:gd name="connsiteX1929" fmla="*/ 670799 w 2856548"/>
              <a:gd name="connsiteY1929" fmla="*/ 1010607 h 1536506"/>
              <a:gd name="connsiteX1930" fmla="*/ 640131 w 2856548"/>
              <a:gd name="connsiteY1930" fmla="*/ 1004123 h 1536506"/>
              <a:gd name="connsiteX1931" fmla="*/ 641033 w 2856548"/>
              <a:gd name="connsiteY1931" fmla="*/ 1004059 h 1536506"/>
              <a:gd name="connsiteX1932" fmla="*/ 635318 w 2856548"/>
              <a:gd name="connsiteY1932" fmla="*/ 1003106 h 1536506"/>
              <a:gd name="connsiteX1933" fmla="*/ 640131 w 2856548"/>
              <a:gd name="connsiteY1933" fmla="*/ 1004123 h 1536506"/>
              <a:gd name="connsiteX1934" fmla="*/ 614363 w 2856548"/>
              <a:gd name="connsiteY1934" fmla="*/ 1005964 h 1536506"/>
              <a:gd name="connsiteX1935" fmla="*/ 587693 w 2856548"/>
              <a:gd name="connsiteY1935" fmla="*/ 1016441 h 1536506"/>
              <a:gd name="connsiteX1936" fmla="*/ 529590 w 2856548"/>
              <a:gd name="connsiteY1936" fmla="*/ 1077401 h 1536506"/>
              <a:gd name="connsiteX1937" fmla="*/ 461010 w 2856548"/>
              <a:gd name="connsiteY1937" fmla="*/ 1164079 h 1536506"/>
              <a:gd name="connsiteX1938" fmla="*/ 415290 w 2856548"/>
              <a:gd name="connsiteY1938" fmla="*/ 1201226 h 1536506"/>
              <a:gd name="connsiteX1939" fmla="*/ 364808 w 2856548"/>
              <a:gd name="connsiteY1939" fmla="*/ 1222181 h 1536506"/>
              <a:gd name="connsiteX1940" fmla="*/ 345758 w 2856548"/>
              <a:gd name="connsiteY1940" fmla="*/ 1226944 h 1536506"/>
              <a:gd name="connsiteX1941" fmla="*/ 329565 w 2856548"/>
              <a:gd name="connsiteY1941" fmla="*/ 1228849 h 1536506"/>
              <a:gd name="connsiteX1942" fmla="*/ 335280 w 2856548"/>
              <a:gd name="connsiteY1942" fmla="*/ 1229801 h 1536506"/>
              <a:gd name="connsiteX1943" fmla="*/ 288608 w 2856548"/>
              <a:gd name="connsiteY1943" fmla="*/ 1226944 h 1536506"/>
              <a:gd name="connsiteX1944" fmla="*/ 292418 w 2856548"/>
              <a:gd name="connsiteY1944" fmla="*/ 1226944 h 1536506"/>
              <a:gd name="connsiteX1945" fmla="*/ 300038 w 2856548"/>
              <a:gd name="connsiteY1945" fmla="*/ 1227896 h 1536506"/>
              <a:gd name="connsiteX1946" fmla="*/ 309563 w 2856548"/>
              <a:gd name="connsiteY1946" fmla="*/ 1227896 h 1536506"/>
              <a:gd name="connsiteX1947" fmla="*/ 330518 w 2856548"/>
              <a:gd name="connsiteY1947" fmla="*/ 1227896 h 1536506"/>
              <a:gd name="connsiteX1948" fmla="*/ 347663 w 2856548"/>
              <a:gd name="connsiteY1948" fmla="*/ 1225991 h 1536506"/>
              <a:gd name="connsiteX1949" fmla="*/ 284798 w 2856548"/>
              <a:gd name="connsiteY1949" fmla="*/ 1224086 h 1536506"/>
              <a:gd name="connsiteX1950" fmla="*/ 222885 w 2856548"/>
              <a:gd name="connsiteY1950" fmla="*/ 1199321 h 1536506"/>
              <a:gd name="connsiteX1951" fmla="*/ 174308 w 2856548"/>
              <a:gd name="connsiteY1951" fmla="*/ 1158364 h 1536506"/>
              <a:gd name="connsiteX1952" fmla="*/ 138113 w 2856548"/>
              <a:gd name="connsiteY1952" fmla="*/ 1113596 h 1536506"/>
              <a:gd name="connsiteX1953" fmla="*/ 134303 w 2856548"/>
              <a:gd name="connsiteY1953" fmla="*/ 1105976 h 1536506"/>
              <a:gd name="connsiteX1954" fmla="*/ 110490 w 2856548"/>
              <a:gd name="connsiteY1954" fmla="*/ 1071686 h 1536506"/>
              <a:gd name="connsiteX1955" fmla="*/ 120968 w 2856548"/>
              <a:gd name="connsiteY1955" fmla="*/ 1085974 h 1536506"/>
              <a:gd name="connsiteX1956" fmla="*/ 137160 w 2856548"/>
              <a:gd name="connsiteY1956" fmla="*/ 1107881 h 1536506"/>
              <a:gd name="connsiteX1957" fmla="*/ 111443 w 2856548"/>
              <a:gd name="connsiteY1957" fmla="*/ 1068829 h 1536506"/>
              <a:gd name="connsiteX1958" fmla="*/ 83820 w 2856548"/>
              <a:gd name="connsiteY1958" fmla="*/ 1036444 h 1536506"/>
              <a:gd name="connsiteX1959" fmla="*/ 79058 w 2856548"/>
              <a:gd name="connsiteY1959" fmla="*/ 1030729 h 1536506"/>
              <a:gd name="connsiteX1960" fmla="*/ 92393 w 2856548"/>
              <a:gd name="connsiteY1960" fmla="*/ 1045016 h 1536506"/>
              <a:gd name="connsiteX1961" fmla="*/ 80010 w 2856548"/>
              <a:gd name="connsiteY1961" fmla="*/ 1030729 h 1536506"/>
              <a:gd name="connsiteX1962" fmla="*/ 62865 w 2856548"/>
              <a:gd name="connsiteY1962" fmla="*/ 1012631 h 1536506"/>
              <a:gd name="connsiteX1963" fmla="*/ 74295 w 2856548"/>
              <a:gd name="connsiteY1963" fmla="*/ 1021204 h 1536506"/>
              <a:gd name="connsiteX1964" fmla="*/ 75248 w 2856548"/>
              <a:gd name="connsiteY1964" fmla="*/ 1019299 h 1536506"/>
              <a:gd name="connsiteX1965" fmla="*/ 96203 w 2856548"/>
              <a:gd name="connsiteY1965" fmla="*/ 1036444 h 1536506"/>
              <a:gd name="connsiteX1966" fmla="*/ 89535 w 2856548"/>
              <a:gd name="connsiteY1966" fmla="*/ 1021204 h 1536506"/>
              <a:gd name="connsiteX1967" fmla="*/ 50483 w 2856548"/>
              <a:gd name="connsiteY1967" fmla="*/ 992629 h 1536506"/>
              <a:gd name="connsiteX1968" fmla="*/ 66675 w 2856548"/>
              <a:gd name="connsiteY1968" fmla="*/ 1001201 h 1536506"/>
              <a:gd name="connsiteX1969" fmla="*/ 54293 w 2856548"/>
              <a:gd name="connsiteY1969" fmla="*/ 990724 h 1536506"/>
              <a:gd name="connsiteX1970" fmla="*/ 56198 w 2856548"/>
              <a:gd name="connsiteY1970" fmla="*/ 988819 h 1536506"/>
              <a:gd name="connsiteX1971" fmla="*/ 49750 w 2856548"/>
              <a:gd name="connsiteY1971" fmla="*/ 985135 h 1536506"/>
              <a:gd name="connsiteX1972" fmla="*/ 66675 w 2856548"/>
              <a:gd name="connsiteY1972" fmla="*/ 992629 h 1536506"/>
              <a:gd name="connsiteX1973" fmla="*/ 36195 w 2856548"/>
              <a:gd name="connsiteY1973" fmla="*/ 976436 h 1536506"/>
              <a:gd name="connsiteX1974" fmla="*/ 40958 w 2856548"/>
              <a:gd name="connsiteY1974" fmla="*/ 977389 h 1536506"/>
              <a:gd name="connsiteX1975" fmla="*/ 58103 w 2856548"/>
              <a:gd name="connsiteY1975" fmla="*/ 985009 h 1536506"/>
              <a:gd name="connsiteX1976" fmla="*/ 44768 w 2856548"/>
              <a:gd name="connsiteY1976" fmla="*/ 978341 h 1536506"/>
              <a:gd name="connsiteX1977" fmla="*/ 29528 w 2856548"/>
              <a:gd name="connsiteY1977" fmla="*/ 973579 h 1536506"/>
              <a:gd name="connsiteX1978" fmla="*/ 55245 w 2856548"/>
              <a:gd name="connsiteY1978" fmla="*/ 982151 h 1536506"/>
              <a:gd name="connsiteX1979" fmla="*/ 56198 w 2856548"/>
              <a:gd name="connsiteY1979" fmla="*/ 980246 h 1536506"/>
              <a:gd name="connsiteX1980" fmla="*/ 67628 w 2856548"/>
              <a:gd name="connsiteY1980" fmla="*/ 985009 h 1536506"/>
              <a:gd name="connsiteX1981" fmla="*/ 62643 w 2856548"/>
              <a:gd name="connsiteY1981" fmla="*/ 981556 h 1536506"/>
              <a:gd name="connsiteX1982" fmla="*/ 64402 w 2856548"/>
              <a:gd name="connsiteY1982" fmla="*/ 982209 h 1536506"/>
              <a:gd name="connsiteX1983" fmla="*/ 71438 w 2856548"/>
              <a:gd name="connsiteY1983" fmla="*/ 985961 h 1536506"/>
              <a:gd name="connsiteX1984" fmla="*/ 62865 w 2856548"/>
              <a:gd name="connsiteY1984" fmla="*/ 978341 h 1536506"/>
              <a:gd name="connsiteX1985" fmla="*/ 50483 w 2856548"/>
              <a:gd name="connsiteY1985" fmla="*/ 972626 h 1536506"/>
              <a:gd name="connsiteX1986" fmla="*/ 39053 w 2856548"/>
              <a:gd name="connsiteY1986" fmla="*/ 967864 h 1536506"/>
              <a:gd name="connsiteX1987" fmla="*/ 52388 w 2856548"/>
              <a:gd name="connsiteY1987" fmla="*/ 972626 h 1536506"/>
              <a:gd name="connsiteX1988" fmla="*/ 61913 w 2856548"/>
              <a:gd name="connsiteY1988" fmla="*/ 977389 h 1536506"/>
              <a:gd name="connsiteX1989" fmla="*/ 69533 w 2856548"/>
              <a:gd name="connsiteY1989" fmla="*/ 982151 h 1536506"/>
              <a:gd name="connsiteX1990" fmla="*/ 81915 w 2856548"/>
              <a:gd name="connsiteY1990" fmla="*/ 986914 h 1536506"/>
              <a:gd name="connsiteX1991" fmla="*/ 71438 w 2856548"/>
              <a:gd name="connsiteY1991" fmla="*/ 979294 h 1536506"/>
              <a:gd name="connsiteX1992" fmla="*/ 82868 w 2856548"/>
              <a:gd name="connsiteY1992" fmla="*/ 985009 h 1536506"/>
              <a:gd name="connsiteX1993" fmla="*/ 76010 w 2856548"/>
              <a:gd name="connsiteY1993" fmla="*/ 979865 h 1536506"/>
              <a:gd name="connsiteX1994" fmla="*/ 80010 w 2856548"/>
              <a:gd name="connsiteY1994" fmla="*/ 982151 h 1536506"/>
              <a:gd name="connsiteX1995" fmla="*/ 63501 w 2856548"/>
              <a:gd name="connsiteY1995" fmla="*/ 971144 h 1536506"/>
              <a:gd name="connsiteX1996" fmla="*/ 66675 w 2856548"/>
              <a:gd name="connsiteY1996" fmla="*/ 972626 h 1536506"/>
              <a:gd name="connsiteX1997" fmla="*/ 91440 w 2856548"/>
              <a:gd name="connsiteY1997" fmla="*/ 989771 h 1536506"/>
              <a:gd name="connsiteX1998" fmla="*/ 107633 w 2856548"/>
              <a:gd name="connsiteY1998" fmla="*/ 998344 h 1536506"/>
              <a:gd name="connsiteX1999" fmla="*/ 87630 w 2856548"/>
              <a:gd name="connsiteY1999" fmla="*/ 980246 h 1536506"/>
              <a:gd name="connsiteX2000" fmla="*/ 75248 w 2856548"/>
              <a:gd name="connsiteY2000" fmla="*/ 972626 h 1536506"/>
              <a:gd name="connsiteX2001" fmla="*/ 66675 w 2856548"/>
              <a:gd name="connsiteY2001" fmla="*/ 967864 h 1536506"/>
              <a:gd name="connsiteX2002" fmla="*/ 57150 w 2856548"/>
              <a:gd name="connsiteY2002" fmla="*/ 963101 h 1536506"/>
              <a:gd name="connsiteX2003" fmla="*/ 45720 w 2856548"/>
              <a:gd name="connsiteY2003" fmla="*/ 958339 h 1536506"/>
              <a:gd name="connsiteX2004" fmla="*/ 79058 w 2856548"/>
              <a:gd name="connsiteY2004" fmla="*/ 971674 h 1536506"/>
              <a:gd name="connsiteX2005" fmla="*/ 82868 w 2856548"/>
              <a:gd name="connsiteY2005" fmla="*/ 966911 h 1536506"/>
              <a:gd name="connsiteX2006" fmla="*/ 66675 w 2856548"/>
              <a:gd name="connsiteY2006" fmla="*/ 957386 h 1536506"/>
              <a:gd name="connsiteX2007" fmla="*/ 56198 w 2856548"/>
              <a:gd name="connsiteY2007" fmla="*/ 952624 h 1536506"/>
              <a:gd name="connsiteX2008" fmla="*/ 47625 w 2856548"/>
              <a:gd name="connsiteY2008" fmla="*/ 949766 h 1536506"/>
              <a:gd name="connsiteX2009" fmla="*/ 61913 w 2856548"/>
              <a:gd name="connsiteY2009" fmla="*/ 954529 h 1536506"/>
              <a:gd name="connsiteX2010" fmla="*/ 74295 w 2856548"/>
              <a:gd name="connsiteY2010" fmla="*/ 961196 h 1536506"/>
              <a:gd name="connsiteX2011" fmla="*/ 82868 w 2856548"/>
              <a:gd name="connsiteY2011" fmla="*/ 965959 h 1536506"/>
              <a:gd name="connsiteX2012" fmla="*/ 39053 w 2856548"/>
              <a:gd name="connsiteY2012" fmla="*/ 943099 h 1536506"/>
              <a:gd name="connsiteX2013" fmla="*/ 62865 w 2856548"/>
              <a:gd name="connsiteY2013" fmla="*/ 950719 h 1536506"/>
              <a:gd name="connsiteX2014" fmla="*/ 43815 w 2856548"/>
              <a:gd name="connsiteY2014" fmla="*/ 942781 h 1536506"/>
              <a:gd name="connsiteX2015" fmla="*/ 57150 w 2856548"/>
              <a:gd name="connsiteY2015" fmla="*/ 945004 h 1536506"/>
              <a:gd name="connsiteX2016" fmla="*/ 88583 w 2856548"/>
              <a:gd name="connsiteY2016" fmla="*/ 957386 h 1536506"/>
              <a:gd name="connsiteX2017" fmla="*/ 92393 w 2856548"/>
              <a:gd name="connsiteY2017" fmla="*/ 960244 h 1536506"/>
              <a:gd name="connsiteX2018" fmla="*/ 112395 w 2856548"/>
              <a:gd name="connsiteY2018" fmla="*/ 973579 h 1536506"/>
              <a:gd name="connsiteX2019" fmla="*/ 122873 w 2856548"/>
              <a:gd name="connsiteY2019" fmla="*/ 980246 h 1536506"/>
              <a:gd name="connsiteX2020" fmla="*/ 129540 w 2856548"/>
              <a:gd name="connsiteY2020" fmla="*/ 979294 h 1536506"/>
              <a:gd name="connsiteX2021" fmla="*/ 167640 w 2856548"/>
              <a:gd name="connsiteY2021" fmla="*/ 1019299 h 1536506"/>
              <a:gd name="connsiteX2022" fmla="*/ 134303 w 2856548"/>
              <a:gd name="connsiteY2022" fmla="*/ 975484 h 1536506"/>
              <a:gd name="connsiteX2023" fmla="*/ 161925 w 2856548"/>
              <a:gd name="connsiteY2023" fmla="*/ 1004059 h 1536506"/>
              <a:gd name="connsiteX2024" fmla="*/ 188595 w 2856548"/>
              <a:gd name="connsiteY2024" fmla="*/ 1041206 h 1536506"/>
              <a:gd name="connsiteX2025" fmla="*/ 234315 w 2856548"/>
              <a:gd name="connsiteY2025" fmla="*/ 1100261 h 1536506"/>
              <a:gd name="connsiteX2026" fmla="*/ 270510 w 2856548"/>
              <a:gd name="connsiteY2026" fmla="*/ 1132646 h 1536506"/>
              <a:gd name="connsiteX2027" fmla="*/ 315278 w 2856548"/>
              <a:gd name="connsiteY2027" fmla="*/ 1145029 h 1536506"/>
              <a:gd name="connsiteX2028" fmla="*/ 337817 w 2856548"/>
              <a:gd name="connsiteY2028" fmla="*/ 1140987 h 1536506"/>
              <a:gd name="connsiteX2029" fmla="*/ 342662 w 2856548"/>
              <a:gd name="connsiteY2029" fmla="*/ 1140742 h 1536506"/>
              <a:gd name="connsiteX2030" fmla="*/ 345304 w 2856548"/>
              <a:gd name="connsiteY2030" fmla="*/ 1139644 h 1536506"/>
              <a:gd name="connsiteX2031" fmla="*/ 359093 w 2856548"/>
              <a:gd name="connsiteY2031" fmla="*/ 1137171 h 1536506"/>
              <a:gd name="connsiteX2032" fmla="*/ 380977 w 2856548"/>
              <a:gd name="connsiteY2032" fmla="*/ 1121241 h 1536506"/>
              <a:gd name="connsiteX2033" fmla="*/ 378143 w 2856548"/>
              <a:gd name="connsiteY2033" fmla="*/ 1124074 h 1536506"/>
              <a:gd name="connsiteX2034" fmla="*/ 386715 w 2856548"/>
              <a:gd name="connsiteY2034" fmla="*/ 1117406 h 1536506"/>
              <a:gd name="connsiteX2035" fmla="*/ 391478 w 2856548"/>
              <a:gd name="connsiteY2035" fmla="*/ 1113596 h 1536506"/>
              <a:gd name="connsiteX2036" fmla="*/ 380977 w 2856548"/>
              <a:gd name="connsiteY2036" fmla="*/ 1121241 h 1536506"/>
              <a:gd name="connsiteX2037" fmla="*/ 410647 w 2856548"/>
              <a:gd name="connsiteY2037" fmla="*/ 1091569 h 1536506"/>
              <a:gd name="connsiteX2038" fmla="*/ 443865 w 2856548"/>
              <a:gd name="connsiteY2038" fmla="*/ 1046921 h 1536506"/>
              <a:gd name="connsiteX2039" fmla="*/ 481965 w 2856548"/>
              <a:gd name="connsiteY2039" fmla="*/ 995486 h 1536506"/>
              <a:gd name="connsiteX2040" fmla="*/ 509416 w 2856548"/>
              <a:gd name="connsiteY2040" fmla="*/ 969962 h 1536506"/>
              <a:gd name="connsiteX2041" fmla="*/ 488930 w 2856548"/>
              <a:gd name="connsiteY2041" fmla="*/ 992931 h 1536506"/>
              <a:gd name="connsiteX2042" fmla="*/ 482918 w 2856548"/>
              <a:gd name="connsiteY2042" fmla="*/ 999296 h 1536506"/>
              <a:gd name="connsiteX2043" fmla="*/ 480868 w 2856548"/>
              <a:gd name="connsiteY2043" fmla="*/ 1001970 h 1536506"/>
              <a:gd name="connsiteX2044" fmla="*/ 478155 w 2856548"/>
              <a:gd name="connsiteY2044" fmla="*/ 1005011 h 1536506"/>
              <a:gd name="connsiteX2045" fmla="*/ 461288 w 2856548"/>
              <a:gd name="connsiteY2045" fmla="*/ 1027502 h 1536506"/>
              <a:gd name="connsiteX2046" fmla="*/ 455891 w 2856548"/>
              <a:gd name="connsiteY2046" fmla="*/ 1034539 h 1536506"/>
              <a:gd name="connsiteX2047" fmla="*/ 454225 w 2856548"/>
              <a:gd name="connsiteY2047" fmla="*/ 1036918 h 1536506"/>
              <a:gd name="connsiteX2048" fmla="*/ 453867 w 2856548"/>
              <a:gd name="connsiteY2048" fmla="*/ 1037396 h 1536506"/>
              <a:gd name="connsiteX2049" fmla="*/ 441008 w 2856548"/>
              <a:gd name="connsiteY2049" fmla="*/ 1055494 h 1536506"/>
              <a:gd name="connsiteX2050" fmla="*/ 446619 w 2856548"/>
              <a:gd name="connsiteY2050" fmla="*/ 1047785 h 1536506"/>
              <a:gd name="connsiteX2051" fmla="*/ 454225 w 2856548"/>
              <a:gd name="connsiteY2051" fmla="*/ 1036918 h 1536506"/>
              <a:gd name="connsiteX2052" fmla="*/ 461288 w 2856548"/>
              <a:gd name="connsiteY2052" fmla="*/ 1027502 h 1536506"/>
              <a:gd name="connsiteX2053" fmla="*/ 480868 w 2856548"/>
              <a:gd name="connsiteY2053" fmla="*/ 1001970 h 1536506"/>
              <a:gd name="connsiteX2054" fmla="*/ 488930 w 2856548"/>
              <a:gd name="connsiteY2054" fmla="*/ 992931 h 1536506"/>
              <a:gd name="connsiteX2055" fmla="*/ 513998 w 2856548"/>
              <a:gd name="connsiteY2055" fmla="*/ 966388 h 1536506"/>
              <a:gd name="connsiteX2056" fmla="*/ 538163 w 2856548"/>
              <a:gd name="connsiteY2056" fmla="*/ 947861 h 1536506"/>
              <a:gd name="connsiteX2057" fmla="*/ 529590 w 2856548"/>
              <a:gd name="connsiteY2057" fmla="*/ 953576 h 1536506"/>
              <a:gd name="connsiteX2058" fmla="*/ 515303 w 2856548"/>
              <a:gd name="connsiteY2058" fmla="*/ 965006 h 1536506"/>
              <a:gd name="connsiteX2059" fmla="*/ 513998 w 2856548"/>
              <a:gd name="connsiteY2059" fmla="*/ 966388 h 1536506"/>
              <a:gd name="connsiteX2060" fmla="*/ 509790 w 2856548"/>
              <a:gd name="connsiteY2060" fmla="*/ 969614 h 1536506"/>
              <a:gd name="connsiteX2061" fmla="*/ 536258 w 2856548"/>
              <a:gd name="connsiteY2061" fmla="*/ 945004 h 1536506"/>
              <a:gd name="connsiteX2062" fmla="*/ 612458 w 2856548"/>
              <a:gd name="connsiteY2062" fmla="*/ 917381 h 1536506"/>
              <a:gd name="connsiteX2063" fmla="*/ 652463 w 2856548"/>
              <a:gd name="connsiteY2063" fmla="*/ 916429 h 1536506"/>
              <a:gd name="connsiteX2064" fmla="*/ 672465 w 2856548"/>
              <a:gd name="connsiteY2064" fmla="*/ 919286 h 1536506"/>
              <a:gd name="connsiteX2065" fmla="*/ 692468 w 2856548"/>
              <a:gd name="connsiteY2065" fmla="*/ 925001 h 1536506"/>
              <a:gd name="connsiteX2066" fmla="*/ 762000 w 2856548"/>
              <a:gd name="connsiteY2066" fmla="*/ 966911 h 1536506"/>
              <a:gd name="connsiteX2067" fmla="*/ 801035 w 2856548"/>
              <a:gd name="connsiteY2067" fmla="*/ 1012191 h 1536506"/>
              <a:gd name="connsiteX2068" fmla="*/ 811530 w 2856548"/>
              <a:gd name="connsiteY2068" fmla="*/ 1025966 h 1536506"/>
              <a:gd name="connsiteX2069" fmla="*/ 822960 w 2856548"/>
              <a:gd name="connsiteY2069" fmla="*/ 1041206 h 1536506"/>
              <a:gd name="connsiteX2070" fmla="*/ 879158 w 2856548"/>
              <a:gd name="connsiteY2070" fmla="*/ 1112644 h 1536506"/>
              <a:gd name="connsiteX2071" fmla="*/ 934403 w 2856548"/>
              <a:gd name="connsiteY2071" fmla="*/ 1142171 h 1536506"/>
              <a:gd name="connsiteX2072" fmla="*/ 932498 w 2856548"/>
              <a:gd name="connsiteY2072" fmla="*/ 1141219 h 1536506"/>
              <a:gd name="connsiteX2073" fmla="*/ 925830 w 2856548"/>
              <a:gd name="connsiteY2073" fmla="*/ 1139314 h 1536506"/>
              <a:gd name="connsiteX2074" fmla="*/ 937260 w 2856548"/>
              <a:gd name="connsiteY2074" fmla="*/ 1141219 h 1536506"/>
              <a:gd name="connsiteX2075" fmla="*/ 949643 w 2856548"/>
              <a:gd name="connsiteY2075" fmla="*/ 1142171 h 1536506"/>
              <a:gd name="connsiteX2076" fmla="*/ 962978 w 2856548"/>
              <a:gd name="connsiteY2076" fmla="*/ 1142171 h 1536506"/>
              <a:gd name="connsiteX2077" fmla="*/ 975360 w 2856548"/>
              <a:gd name="connsiteY2077" fmla="*/ 1140266 h 1536506"/>
              <a:gd name="connsiteX2078" fmla="*/ 1022033 w 2856548"/>
              <a:gd name="connsiteY2078" fmla="*/ 1114549 h 1536506"/>
              <a:gd name="connsiteX2079" fmla="*/ 1066800 w 2856548"/>
              <a:gd name="connsiteY2079" fmla="*/ 1060256 h 1536506"/>
              <a:gd name="connsiteX2080" fmla="*/ 1117283 w 2856548"/>
              <a:gd name="connsiteY2080" fmla="*/ 991676 h 1536506"/>
              <a:gd name="connsiteX2081" fmla="*/ 1195388 w 2856548"/>
              <a:gd name="connsiteY2081" fmla="*/ 930716 h 1536506"/>
              <a:gd name="connsiteX2082" fmla="*/ 1244918 w 2856548"/>
              <a:gd name="connsiteY2082" fmla="*/ 916429 h 1536506"/>
              <a:gd name="connsiteX2083" fmla="*/ 1269683 w 2856548"/>
              <a:gd name="connsiteY2083" fmla="*/ 914524 h 1536506"/>
              <a:gd name="connsiteX2084" fmla="*/ 1666156 w 2856548"/>
              <a:gd name="connsiteY2084" fmla="*/ 913770 h 1536506"/>
              <a:gd name="connsiteX2085" fmla="*/ 1660208 w 2856548"/>
              <a:gd name="connsiteY2085" fmla="*/ 917381 h 1536506"/>
              <a:gd name="connsiteX2086" fmla="*/ 1658277 w 2856548"/>
              <a:gd name="connsiteY2086" fmla="*/ 917797 h 1536506"/>
              <a:gd name="connsiteX2087" fmla="*/ 1870182 w 2856548"/>
              <a:gd name="connsiteY2087" fmla="*/ 913150 h 1536506"/>
              <a:gd name="connsiteX2088" fmla="*/ 1844259 w 2856548"/>
              <a:gd name="connsiteY2088" fmla="*/ 919517 h 1536506"/>
              <a:gd name="connsiteX2089" fmla="*/ 1853565 w 2856548"/>
              <a:gd name="connsiteY2089" fmla="*/ 915476 h 1536506"/>
              <a:gd name="connsiteX2090" fmla="*/ 2518172 w 2856548"/>
              <a:gd name="connsiteY2090" fmla="*/ 912619 h 1536506"/>
              <a:gd name="connsiteX2091" fmla="*/ 2518409 w 2856548"/>
              <a:gd name="connsiteY2091" fmla="*/ 912619 h 1536506"/>
              <a:gd name="connsiteX2092" fmla="*/ 2501265 w 2856548"/>
              <a:gd name="connsiteY2092" fmla="*/ 915476 h 1536506"/>
              <a:gd name="connsiteX2093" fmla="*/ 2518172 w 2856548"/>
              <a:gd name="connsiteY2093" fmla="*/ 912619 h 1536506"/>
              <a:gd name="connsiteX2094" fmla="*/ 1895475 w 2856548"/>
              <a:gd name="connsiteY2094" fmla="*/ 910714 h 1536506"/>
              <a:gd name="connsiteX2095" fmla="*/ 1912620 w 2856548"/>
              <a:gd name="connsiteY2095" fmla="*/ 910714 h 1536506"/>
              <a:gd name="connsiteX2096" fmla="*/ 1924050 w 2856548"/>
              <a:gd name="connsiteY2096" fmla="*/ 911666 h 1536506"/>
              <a:gd name="connsiteX2097" fmla="*/ 1935480 w 2856548"/>
              <a:gd name="connsiteY2097" fmla="*/ 913571 h 1536506"/>
              <a:gd name="connsiteX2098" fmla="*/ 1942606 w 2856548"/>
              <a:gd name="connsiteY2098" fmla="*/ 914794 h 1536506"/>
              <a:gd name="connsiteX2099" fmla="*/ 1907620 w 2856548"/>
              <a:gd name="connsiteY2099" fmla="*/ 910952 h 1536506"/>
              <a:gd name="connsiteX2100" fmla="*/ 1873568 w 2856548"/>
              <a:gd name="connsiteY2100" fmla="*/ 913571 h 1536506"/>
              <a:gd name="connsiteX2101" fmla="*/ 1827431 w 2856548"/>
              <a:gd name="connsiteY2101" fmla="*/ 927832 h 1536506"/>
              <a:gd name="connsiteX2102" fmla="*/ 1844040 w 2856548"/>
              <a:gd name="connsiteY2102" fmla="*/ 920239 h 1536506"/>
              <a:gd name="connsiteX2103" fmla="*/ 1868805 w 2856548"/>
              <a:gd name="connsiteY2103" fmla="*/ 913571 h 1536506"/>
              <a:gd name="connsiteX2104" fmla="*/ 1895475 w 2856548"/>
              <a:gd name="connsiteY2104" fmla="*/ 910714 h 1536506"/>
              <a:gd name="connsiteX2105" fmla="*/ 641033 w 2856548"/>
              <a:gd name="connsiteY2105" fmla="*/ 910714 h 1536506"/>
              <a:gd name="connsiteX2106" fmla="*/ 682730 w 2856548"/>
              <a:gd name="connsiteY2106" fmla="*/ 917297 h 1536506"/>
              <a:gd name="connsiteX2107" fmla="*/ 612458 w 2856548"/>
              <a:gd name="connsiteY2107" fmla="*/ 914524 h 1536506"/>
              <a:gd name="connsiteX2108" fmla="*/ 546735 w 2856548"/>
              <a:gd name="connsiteY2108" fmla="*/ 936431 h 1536506"/>
              <a:gd name="connsiteX2109" fmla="*/ 513398 w 2856548"/>
              <a:gd name="connsiteY2109" fmla="*/ 960244 h 1536506"/>
              <a:gd name="connsiteX2110" fmla="*/ 483870 w 2856548"/>
              <a:gd name="connsiteY2110" fmla="*/ 989771 h 1536506"/>
              <a:gd name="connsiteX2111" fmla="*/ 436245 w 2856548"/>
              <a:gd name="connsiteY2111" fmla="*/ 1053589 h 1536506"/>
              <a:gd name="connsiteX2112" fmla="*/ 423869 w 2856548"/>
              <a:gd name="connsiteY2112" fmla="*/ 1069341 h 1536506"/>
              <a:gd name="connsiteX2113" fmla="*/ 397441 w 2856548"/>
              <a:gd name="connsiteY2113" fmla="*/ 1100574 h 1536506"/>
              <a:gd name="connsiteX2114" fmla="*/ 440055 w 2856548"/>
              <a:gd name="connsiteY2114" fmla="*/ 1044064 h 1536506"/>
              <a:gd name="connsiteX2115" fmla="*/ 495300 w 2856548"/>
              <a:gd name="connsiteY2115" fmla="*/ 973579 h 1536506"/>
              <a:gd name="connsiteX2116" fmla="*/ 535305 w 2856548"/>
              <a:gd name="connsiteY2116" fmla="*/ 940241 h 1536506"/>
              <a:gd name="connsiteX2117" fmla="*/ 586740 w 2856548"/>
              <a:gd name="connsiteY2117" fmla="*/ 917381 h 1536506"/>
              <a:gd name="connsiteX2118" fmla="*/ 641033 w 2856548"/>
              <a:gd name="connsiteY2118" fmla="*/ 910714 h 1536506"/>
              <a:gd name="connsiteX2119" fmla="*/ 1928018 w 2856548"/>
              <a:gd name="connsiteY2119" fmla="*/ 910243 h 1536506"/>
              <a:gd name="connsiteX2120" fmla="*/ 1941195 w 2856548"/>
              <a:gd name="connsiteY2120" fmla="*/ 910714 h 1536506"/>
              <a:gd name="connsiteX2121" fmla="*/ 1992630 w 2856548"/>
              <a:gd name="connsiteY2121" fmla="*/ 927859 h 1536506"/>
              <a:gd name="connsiteX2122" fmla="*/ 2003453 w 2856548"/>
              <a:gd name="connsiteY2122" fmla="*/ 935238 h 1536506"/>
              <a:gd name="connsiteX2123" fmla="*/ 1948815 w 2856548"/>
              <a:gd name="connsiteY2123" fmla="*/ 913571 h 1536506"/>
              <a:gd name="connsiteX2124" fmla="*/ 2534497 w 2856548"/>
              <a:gd name="connsiteY2124" fmla="*/ 909937 h 1536506"/>
              <a:gd name="connsiteX2125" fmla="*/ 2550795 w 2856548"/>
              <a:gd name="connsiteY2125" fmla="*/ 910714 h 1536506"/>
              <a:gd name="connsiteX2126" fmla="*/ 2561273 w 2856548"/>
              <a:gd name="connsiteY2126" fmla="*/ 911666 h 1536506"/>
              <a:gd name="connsiteX2127" fmla="*/ 2572703 w 2856548"/>
              <a:gd name="connsiteY2127" fmla="*/ 913571 h 1536506"/>
              <a:gd name="connsiteX2128" fmla="*/ 2628900 w 2856548"/>
              <a:gd name="connsiteY2128" fmla="*/ 932621 h 1536506"/>
              <a:gd name="connsiteX2129" fmla="*/ 2557463 w 2856548"/>
              <a:gd name="connsiteY2129" fmla="*/ 913571 h 1536506"/>
              <a:gd name="connsiteX2130" fmla="*/ 2509581 w 2856548"/>
              <a:gd name="connsiteY2130" fmla="*/ 916282 h 1536506"/>
              <a:gd name="connsiteX2131" fmla="*/ 2525078 w 2856548"/>
              <a:gd name="connsiteY2131" fmla="*/ 912619 h 1536506"/>
              <a:gd name="connsiteX2132" fmla="*/ 2518409 w 2856548"/>
              <a:gd name="connsiteY2132" fmla="*/ 912619 h 1536506"/>
              <a:gd name="connsiteX2133" fmla="*/ 2530793 w 2856548"/>
              <a:gd name="connsiteY2133" fmla="*/ 909761 h 1536506"/>
              <a:gd name="connsiteX2134" fmla="*/ 2534570 w 2856548"/>
              <a:gd name="connsiteY2134" fmla="*/ 909925 h 1536506"/>
              <a:gd name="connsiteX2135" fmla="*/ 2534497 w 2856548"/>
              <a:gd name="connsiteY2135" fmla="*/ 909937 h 1536506"/>
              <a:gd name="connsiteX2136" fmla="*/ 2566988 w 2856548"/>
              <a:gd name="connsiteY2136" fmla="*/ 908809 h 1536506"/>
              <a:gd name="connsiteX2137" fmla="*/ 2603183 w 2856548"/>
              <a:gd name="connsiteY2137" fmla="*/ 916429 h 1536506"/>
              <a:gd name="connsiteX2138" fmla="*/ 2589848 w 2856548"/>
              <a:gd name="connsiteY2138" fmla="*/ 913571 h 1536506"/>
              <a:gd name="connsiteX2139" fmla="*/ 2574608 w 2856548"/>
              <a:gd name="connsiteY2139" fmla="*/ 911666 h 1536506"/>
              <a:gd name="connsiteX2140" fmla="*/ 2534570 w 2856548"/>
              <a:gd name="connsiteY2140" fmla="*/ 909925 h 1536506"/>
              <a:gd name="connsiteX2141" fmla="*/ 2535555 w 2856548"/>
              <a:gd name="connsiteY2141" fmla="*/ 909761 h 1536506"/>
              <a:gd name="connsiteX2142" fmla="*/ 2578418 w 2856548"/>
              <a:gd name="connsiteY2142" fmla="*/ 911666 h 1536506"/>
              <a:gd name="connsiteX2143" fmla="*/ 2566988 w 2856548"/>
              <a:gd name="connsiteY2143" fmla="*/ 908809 h 1536506"/>
              <a:gd name="connsiteX2144" fmla="*/ 2517458 w 2856548"/>
              <a:gd name="connsiteY2144" fmla="*/ 908809 h 1536506"/>
              <a:gd name="connsiteX2145" fmla="*/ 2479358 w 2856548"/>
              <a:gd name="connsiteY2145" fmla="*/ 917381 h 1536506"/>
              <a:gd name="connsiteX2146" fmla="*/ 2436495 w 2856548"/>
              <a:gd name="connsiteY2146" fmla="*/ 937384 h 1536506"/>
              <a:gd name="connsiteX2147" fmla="*/ 2470785 w 2856548"/>
              <a:gd name="connsiteY2147" fmla="*/ 919286 h 1536506"/>
              <a:gd name="connsiteX2148" fmla="*/ 2517458 w 2856548"/>
              <a:gd name="connsiteY2148" fmla="*/ 908809 h 1536506"/>
              <a:gd name="connsiteX2149" fmla="*/ 1901190 w 2856548"/>
              <a:gd name="connsiteY2149" fmla="*/ 908809 h 1536506"/>
              <a:gd name="connsiteX2150" fmla="*/ 1925003 w 2856548"/>
              <a:gd name="connsiteY2150" fmla="*/ 909761 h 1536506"/>
              <a:gd name="connsiteX2151" fmla="*/ 1928018 w 2856548"/>
              <a:gd name="connsiteY2151" fmla="*/ 910243 h 1536506"/>
              <a:gd name="connsiteX2152" fmla="*/ 1898480 w 2856548"/>
              <a:gd name="connsiteY2152" fmla="*/ 909188 h 1536506"/>
              <a:gd name="connsiteX2153" fmla="*/ 1887855 w 2856548"/>
              <a:gd name="connsiteY2153" fmla="*/ 908809 h 1536506"/>
              <a:gd name="connsiteX2154" fmla="*/ 1898480 w 2856548"/>
              <a:gd name="connsiteY2154" fmla="*/ 909188 h 1536506"/>
              <a:gd name="connsiteX2155" fmla="*/ 1870182 w 2856548"/>
              <a:gd name="connsiteY2155" fmla="*/ 913150 h 1536506"/>
              <a:gd name="connsiteX2156" fmla="*/ 1495426 w 2856548"/>
              <a:gd name="connsiteY2156" fmla="*/ 904999 h 1536506"/>
              <a:gd name="connsiteX2157" fmla="*/ 1513518 w 2856548"/>
              <a:gd name="connsiteY2157" fmla="*/ 913082 h 1536506"/>
              <a:gd name="connsiteX2158" fmla="*/ 1513764 w 2856548"/>
              <a:gd name="connsiteY2158" fmla="*/ 913218 h 1536506"/>
              <a:gd name="connsiteX2159" fmla="*/ 1504818 w 2856548"/>
              <a:gd name="connsiteY2159" fmla="*/ 909963 h 1536506"/>
              <a:gd name="connsiteX2160" fmla="*/ 1484389 w 2856548"/>
              <a:gd name="connsiteY2160" fmla="*/ 897031 h 1536506"/>
              <a:gd name="connsiteX2161" fmla="*/ 1484619 w 2856548"/>
              <a:gd name="connsiteY2161" fmla="*/ 897158 h 1536506"/>
              <a:gd name="connsiteX2162" fmla="*/ 1499355 w 2856548"/>
              <a:gd name="connsiteY2162" fmla="*/ 907975 h 1536506"/>
              <a:gd name="connsiteX2163" fmla="*/ 1504818 w 2856548"/>
              <a:gd name="connsiteY2163" fmla="*/ 909963 h 1536506"/>
              <a:gd name="connsiteX2164" fmla="*/ 1512095 w 2856548"/>
              <a:gd name="connsiteY2164" fmla="*/ 913809 h 1536506"/>
              <a:gd name="connsiteX2165" fmla="*/ 1523048 w 2856548"/>
              <a:gd name="connsiteY2165" fmla="*/ 918334 h 1536506"/>
              <a:gd name="connsiteX2166" fmla="*/ 1513764 w 2856548"/>
              <a:gd name="connsiteY2166" fmla="*/ 913218 h 1536506"/>
              <a:gd name="connsiteX2167" fmla="*/ 1514075 w 2856548"/>
              <a:gd name="connsiteY2167" fmla="*/ 913331 h 1536506"/>
              <a:gd name="connsiteX2168" fmla="*/ 1540193 w 2856548"/>
              <a:gd name="connsiteY2168" fmla="*/ 925001 h 1536506"/>
              <a:gd name="connsiteX2169" fmla="*/ 1548353 w 2856548"/>
              <a:gd name="connsiteY2169" fmla="*/ 925804 h 1536506"/>
              <a:gd name="connsiteX2170" fmla="*/ 1548766 w 2856548"/>
              <a:gd name="connsiteY2170" fmla="*/ 925954 h 1536506"/>
              <a:gd name="connsiteX2171" fmla="*/ 1553286 w 2856548"/>
              <a:gd name="connsiteY2171" fmla="*/ 926289 h 1536506"/>
              <a:gd name="connsiteX2172" fmla="*/ 1578929 w 2856548"/>
              <a:gd name="connsiteY2172" fmla="*/ 928811 h 1536506"/>
              <a:gd name="connsiteX2173" fmla="*/ 1570673 w 2856548"/>
              <a:gd name="connsiteY2173" fmla="*/ 928811 h 1536506"/>
              <a:gd name="connsiteX2174" fmla="*/ 1556386 w 2856548"/>
              <a:gd name="connsiteY2174" fmla="*/ 927859 h 1536506"/>
              <a:gd name="connsiteX2175" fmla="*/ 1572578 w 2856548"/>
              <a:gd name="connsiteY2175" fmla="*/ 929764 h 1536506"/>
              <a:gd name="connsiteX2176" fmla="*/ 1592581 w 2856548"/>
              <a:gd name="connsiteY2176" fmla="*/ 930716 h 1536506"/>
              <a:gd name="connsiteX2177" fmla="*/ 1594951 w 2856548"/>
              <a:gd name="connsiteY2177" fmla="*/ 930387 h 1536506"/>
              <a:gd name="connsiteX2178" fmla="*/ 1598296 w 2856548"/>
              <a:gd name="connsiteY2178" fmla="*/ 930716 h 1536506"/>
              <a:gd name="connsiteX2179" fmla="*/ 1608669 w 2856548"/>
              <a:gd name="connsiteY2179" fmla="*/ 928482 h 1536506"/>
              <a:gd name="connsiteX2180" fmla="*/ 1626871 w 2856548"/>
              <a:gd name="connsiteY2180" fmla="*/ 925954 h 1536506"/>
              <a:gd name="connsiteX2181" fmla="*/ 1617308 w 2856548"/>
              <a:gd name="connsiteY2181" fmla="*/ 926621 h 1536506"/>
              <a:gd name="connsiteX2182" fmla="*/ 1628789 w 2856548"/>
              <a:gd name="connsiteY2182" fmla="*/ 924148 h 1536506"/>
              <a:gd name="connsiteX2183" fmla="*/ 1653541 w 2856548"/>
              <a:gd name="connsiteY2183" fmla="*/ 919286 h 1536506"/>
              <a:gd name="connsiteX2184" fmla="*/ 1654920 w 2856548"/>
              <a:gd name="connsiteY2184" fmla="*/ 918520 h 1536506"/>
              <a:gd name="connsiteX2185" fmla="*/ 1658277 w 2856548"/>
              <a:gd name="connsiteY2185" fmla="*/ 917797 h 1536506"/>
              <a:gd name="connsiteX2186" fmla="*/ 1651636 w 2856548"/>
              <a:gd name="connsiteY2186" fmla="*/ 921191 h 1536506"/>
              <a:gd name="connsiteX2187" fmla="*/ 1577341 w 2856548"/>
              <a:gd name="connsiteY2187" fmla="*/ 931669 h 1536506"/>
              <a:gd name="connsiteX2188" fmla="*/ 1504951 w 2856548"/>
              <a:gd name="connsiteY2188" fmla="*/ 912619 h 1536506"/>
              <a:gd name="connsiteX2189" fmla="*/ 1467886 w 2856548"/>
              <a:gd name="connsiteY2189" fmla="*/ 884875 h 1536506"/>
              <a:gd name="connsiteX2190" fmla="*/ 1482638 w 2856548"/>
              <a:gd name="connsiteY2190" fmla="*/ 895704 h 1536506"/>
              <a:gd name="connsiteX2191" fmla="*/ 1484389 w 2856548"/>
              <a:gd name="connsiteY2191" fmla="*/ 897031 h 1536506"/>
              <a:gd name="connsiteX2192" fmla="*/ 1476376 w 2856548"/>
              <a:gd name="connsiteY2192" fmla="*/ 892616 h 1536506"/>
              <a:gd name="connsiteX2193" fmla="*/ 2774633 w 2856548"/>
              <a:gd name="connsiteY2193" fmla="*/ 881186 h 1536506"/>
              <a:gd name="connsiteX2194" fmla="*/ 2777380 w 2856548"/>
              <a:gd name="connsiteY2194" fmla="*/ 882072 h 1536506"/>
              <a:gd name="connsiteX2195" fmla="*/ 2787320 w 2856548"/>
              <a:gd name="connsiteY2195" fmla="*/ 888036 h 1536506"/>
              <a:gd name="connsiteX2196" fmla="*/ 2783206 w 2856548"/>
              <a:gd name="connsiteY2196" fmla="*/ 886901 h 1536506"/>
              <a:gd name="connsiteX2197" fmla="*/ 2774633 w 2856548"/>
              <a:gd name="connsiteY2197" fmla="*/ 881186 h 1536506"/>
              <a:gd name="connsiteX2198" fmla="*/ 2754631 w 2856548"/>
              <a:gd name="connsiteY2198" fmla="*/ 881186 h 1536506"/>
              <a:gd name="connsiteX2199" fmla="*/ 2756404 w 2856548"/>
              <a:gd name="connsiteY2199" fmla="*/ 881541 h 1536506"/>
              <a:gd name="connsiteX2200" fmla="*/ 2772728 w 2856548"/>
              <a:gd name="connsiteY2200" fmla="*/ 893569 h 1536506"/>
              <a:gd name="connsiteX2201" fmla="*/ 2766061 w 2856548"/>
              <a:gd name="connsiteY2201" fmla="*/ 888806 h 1536506"/>
              <a:gd name="connsiteX2202" fmla="*/ 2754631 w 2856548"/>
              <a:gd name="connsiteY2202" fmla="*/ 881186 h 1536506"/>
              <a:gd name="connsiteX2203" fmla="*/ 1085851 w 2856548"/>
              <a:gd name="connsiteY2203" fmla="*/ 880234 h 1536506"/>
              <a:gd name="connsiteX2204" fmla="*/ 1062991 w 2856548"/>
              <a:gd name="connsiteY2204" fmla="*/ 899284 h 1536506"/>
              <a:gd name="connsiteX2205" fmla="*/ 1073067 w 2856548"/>
              <a:gd name="connsiteY2205" fmla="*/ 889720 h 1536506"/>
              <a:gd name="connsiteX2206" fmla="*/ 1721050 w 2856548"/>
              <a:gd name="connsiteY2206" fmla="*/ 878329 h 1536506"/>
              <a:gd name="connsiteX2207" fmla="*/ 1716406 w 2856548"/>
              <a:gd name="connsiteY2207" fmla="*/ 883091 h 1536506"/>
              <a:gd name="connsiteX2208" fmla="*/ 1694498 w 2856548"/>
              <a:gd name="connsiteY2208" fmla="*/ 899284 h 1536506"/>
              <a:gd name="connsiteX2209" fmla="*/ 1666156 w 2856548"/>
              <a:gd name="connsiteY2209" fmla="*/ 913770 h 1536506"/>
              <a:gd name="connsiteX2210" fmla="*/ 1695079 w 2856548"/>
              <a:gd name="connsiteY2210" fmla="*/ 896209 h 1536506"/>
              <a:gd name="connsiteX2211" fmla="*/ 1704976 w 2856548"/>
              <a:gd name="connsiteY2211" fmla="*/ 890711 h 1536506"/>
              <a:gd name="connsiteX2212" fmla="*/ 1706354 w 2856548"/>
              <a:gd name="connsiteY2212" fmla="*/ 889364 h 1536506"/>
              <a:gd name="connsiteX2213" fmla="*/ 1713548 w 2856548"/>
              <a:gd name="connsiteY2213" fmla="*/ 884996 h 1536506"/>
              <a:gd name="connsiteX2214" fmla="*/ 1721050 w 2856548"/>
              <a:gd name="connsiteY2214" fmla="*/ 878329 h 1536506"/>
              <a:gd name="connsiteX2215" fmla="*/ 1454991 w 2856548"/>
              <a:gd name="connsiteY2215" fmla="*/ 874745 h 1536506"/>
              <a:gd name="connsiteX2216" fmla="*/ 1465581 w 2856548"/>
              <a:gd name="connsiteY2216" fmla="*/ 882774 h 1536506"/>
              <a:gd name="connsiteX2217" fmla="*/ 1467886 w 2856548"/>
              <a:gd name="connsiteY2217" fmla="*/ 884875 h 1536506"/>
              <a:gd name="connsiteX2218" fmla="*/ 1456373 w 2856548"/>
              <a:gd name="connsiteY2218" fmla="*/ 876424 h 1536506"/>
              <a:gd name="connsiteX2219" fmla="*/ 2767013 w 2856548"/>
              <a:gd name="connsiteY2219" fmla="*/ 873566 h 1536506"/>
              <a:gd name="connsiteX2220" fmla="*/ 2781301 w 2856548"/>
              <a:gd name="connsiteY2220" fmla="*/ 882139 h 1536506"/>
              <a:gd name="connsiteX2221" fmla="*/ 2789873 w 2856548"/>
              <a:gd name="connsiteY2221" fmla="*/ 884996 h 1536506"/>
              <a:gd name="connsiteX2222" fmla="*/ 2767013 w 2856548"/>
              <a:gd name="connsiteY2222" fmla="*/ 873566 h 1536506"/>
              <a:gd name="connsiteX2223" fmla="*/ 2731101 w 2856548"/>
              <a:gd name="connsiteY2223" fmla="*/ 870366 h 1536506"/>
              <a:gd name="connsiteX2224" fmla="*/ 2740343 w 2856548"/>
              <a:gd name="connsiteY2224" fmla="*/ 874519 h 1536506"/>
              <a:gd name="connsiteX2225" fmla="*/ 2737486 w 2856548"/>
              <a:gd name="connsiteY2225" fmla="*/ 877376 h 1536506"/>
              <a:gd name="connsiteX2226" fmla="*/ 2731101 w 2856548"/>
              <a:gd name="connsiteY2226" fmla="*/ 870366 h 1536506"/>
              <a:gd name="connsiteX2227" fmla="*/ 2753678 w 2856548"/>
              <a:gd name="connsiteY2227" fmla="*/ 858326 h 1536506"/>
              <a:gd name="connsiteX2228" fmla="*/ 2756536 w 2856548"/>
              <a:gd name="connsiteY2228" fmla="*/ 862136 h 1536506"/>
              <a:gd name="connsiteX2229" fmla="*/ 2776538 w 2856548"/>
              <a:gd name="connsiteY2229" fmla="*/ 876424 h 1536506"/>
              <a:gd name="connsiteX2230" fmla="*/ 2766061 w 2856548"/>
              <a:gd name="connsiteY2230" fmla="*/ 867851 h 1536506"/>
              <a:gd name="connsiteX2231" fmla="*/ 2753678 w 2856548"/>
              <a:gd name="connsiteY2231" fmla="*/ 858326 h 1536506"/>
              <a:gd name="connsiteX2232" fmla="*/ 1738257 w 2856548"/>
              <a:gd name="connsiteY2232" fmla="*/ 858169 h 1536506"/>
              <a:gd name="connsiteX2233" fmla="*/ 1736408 w 2856548"/>
              <a:gd name="connsiteY2233" fmla="*/ 860231 h 1536506"/>
              <a:gd name="connsiteX2234" fmla="*/ 1737341 w 2856548"/>
              <a:gd name="connsiteY2234" fmla="*/ 859065 h 1536506"/>
              <a:gd name="connsiteX2235" fmla="*/ 1569406 w 2856548"/>
              <a:gd name="connsiteY2235" fmla="*/ 837414 h 1536506"/>
              <a:gd name="connsiteX2236" fmla="*/ 1603058 w 2856548"/>
              <a:gd name="connsiteY2236" fmla="*/ 838324 h 1536506"/>
              <a:gd name="connsiteX2237" fmla="*/ 1576388 w 2856548"/>
              <a:gd name="connsiteY2237" fmla="*/ 839276 h 1536506"/>
              <a:gd name="connsiteX2238" fmla="*/ 1598318 w 2856548"/>
              <a:gd name="connsiteY2238" fmla="*/ 835630 h 1536506"/>
              <a:gd name="connsiteX2239" fmla="*/ 1593533 w 2856548"/>
              <a:gd name="connsiteY2239" fmla="*/ 836419 h 1536506"/>
              <a:gd name="connsiteX2240" fmla="*/ 1590130 w 2856548"/>
              <a:gd name="connsiteY2240" fmla="*/ 835912 h 1536506"/>
              <a:gd name="connsiteX2241" fmla="*/ 1561285 w 2856548"/>
              <a:gd name="connsiteY2241" fmla="*/ 835248 h 1536506"/>
              <a:gd name="connsiteX2242" fmla="*/ 1569406 w 2856548"/>
              <a:gd name="connsiteY2242" fmla="*/ 837414 h 1536506"/>
              <a:gd name="connsiteX2243" fmla="*/ 1567816 w 2856548"/>
              <a:gd name="connsiteY2243" fmla="*/ 837371 h 1536506"/>
              <a:gd name="connsiteX2244" fmla="*/ 1607394 w 2856548"/>
              <a:gd name="connsiteY2244" fmla="*/ 834132 h 1536506"/>
              <a:gd name="connsiteX2245" fmla="*/ 1603058 w 2856548"/>
              <a:gd name="connsiteY2245" fmla="*/ 835466 h 1536506"/>
              <a:gd name="connsiteX2246" fmla="*/ 1598318 w 2856548"/>
              <a:gd name="connsiteY2246" fmla="*/ 835630 h 1536506"/>
              <a:gd name="connsiteX2247" fmla="*/ 930735 w 2856548"/>
              <a:gd name="connsiteY2247" fmla="*/ 832896 h 1536506"/>
              <a:gd name="connsiteX2248" fmla="*/ 960121 w 2856548"/>
              <a:gd name="connsiteY2248" fmla="*/ 836419 h 1536506"/>
              <a:gd name="connsiteX2249" fmla="*/ 935356 w 2856548"/>
              <a:gd name="connsiteY2249" fmla="*/ 834514 h 1536506"/>
              <a:gd name="connsiteX2250" fmla="*/ 1758536 w 2856548"/>
              <a:gd name="connsiteY2250" fmla="*/ 832572 h 1536506"/>
              <a:gd name="connsiteX2251" fmla="*/ 1757125 w 2856548"/>
              <a:gd name="connsiteY2251" fmla="*/ 834514 h 1536506"/>
              <a:gd name="connsiteX2252" fmla="*/ 1751979 w 2856548"/>
              <a:gd name="connsiteY2252" fmla="*/ 840768 h 1536506"/>
              <a:gd name="connsiteX2253" fmla="*/ 930287 w 2856548"/>
              <a:gd name="connsiteY2253" fmla="*/ 831840 h 1536506"/>
              <a:gd name="connsiteX2254" fmla="*/ 953453 w 2856548"/>
              <a:gd name="connsiteY2254" fmla="*/ 834514 h 1536506"/>
              <a:gd name="connsiteX2255" fmla="*/ 936308 w 2856548"/>
              <a:gd name="connsiteY2255" fmla="*/ 833561 h 1536506"/>
              <a:gd name="connsiteX2256" fmla="*/ 1547813 w 2856548"/>
              <a:gd name="connsiteY2256" fmla="*/ 831656 h 1536506"/>
              <a:gd name="connsiteX2257" fmla="*/ 1553529 w 2856548"/>
              <a:gd name="connsiteY2257" fmla="*/ 832728 h 1536506"/>
              <a:gd name="connsiteX2258" fmla="*/ 1561285 w 2856548"/>
              <a:gd name="connsiteY2258" fmla="*/ 835248 h 1536506"/>
              <a:gd name="connsiteX2259" fmla="*/ 991549 w 2856548"/>
              <a:gd name="connsiteY2259" fmla="*/ 831023 h 1536506"/>
              <a:gd name="connsiteX2260" fmla="*/ 987892 w 2856548"/>
              <a:gd name="connsiteY2260" fmla="*/ 832648 h 1536506"/>
              <a:gd name="connsiteX2261" fmla="*/ 984746 w 2856548"/>
              <a:gd name="connsiteY2261" fmla="*/ 833834 h 1536506"/>
              <a:gd name="connsiteX2262" fmla="*/ 978218 w 2856548"/>
              <a:gd name="connsiteY2262" fmla="*/ 835466 h 1536506"/>
              <a:gd name="connsiteX2263" fmla="*/ 983933 w 2856548"/>
              <a:gd name="connsiteY2263" fmla="*/ 833561 h 1536506"/>
              <a:gd name="connsiteX2264" fmla="*/ 926924 w 2856548"/>
              <a:gd name="connsiteY2264" fmla="*/ 830880 h 1536506"/>
              <a:gd name="connsiteX2265" fmla="*/ 930287 w 2856548"/>
              <a:gd name="connsiteY2265" fmla="*/ 831840 h 1536506"/>
              <a:gd name="connsiteX2266" fmla="*/ 928688 w 2856548"/>
              <a:gd name="connsiteY2266" fmla="*/ 831656 h 1536506"/>
              <a:gd name="connsiteX2267" fmla="*/ 992506 w 2856548"/>
              <a:gd name="connsiteY2267" fmla="*/ 830704 h 1536506"/>
              <a:gd name="connsiteX2268" fmla="*/ 991549 w 2856548"/>
              <a:gd name="connsiteY2268" fmla="*/ 831023 h 1536506"/>
              <a:gd name="connsiteX2269" fmla="*/ 992123 w 2856548"/>
              <a:gd name="connsiteY2269" fmla="*/ 830768 h 1536506"/>
              <a:gd name="connsiteX2270" fmla="*/ 1550404 w 2856548"/>
              <a:gd name="connsiteY2270" fmla="*/ 829995 h 1536506"/>
              <a:gd name="connsiteX2271" fmla="*/ 1590130 w 2856548"/>
              <a:gd name="connsiteY2271" fmla="*/ 835912 h 1536506"/>
              <a:gd name="connsiteX2272" fmla="*/ 1575436 w 2856548"/>
              <a:gd name="connsiteY2272" fmla="*/ 836419 h 1536506"/>
              <a:gd name="connsiteX2273" fmla="*/ 1551623 w 2856548"/>
              <a:gd name="connsiteY2273" fmla="*/ 830704 h 1536506"/>
              <a:gd name="connsiteX2274" fmla="*/ 1763078 w 2856548"/>
              <a:gd name="connsiteY2274" fmla="*/ 829751 h 1536506"/>
              <a:gd name="connsiteX2275" fmla="*/ 1744981 w 2856548"/>
              <a:gd name="connsiteY2275" fmla="*/ 853564 h 1536506"/>
              <a:gd name="connsiteX2276" fmla="*/ 1747838 w 2856548"/>
              <a:gd name="connsiteY2276" fmla="*/ 848801 h 1536506"/>
              <a:gd name="connsiteX2277" fmla="*/ 1738257 w 2856548"/>
              <a:gd name="connsiteY2277" fmla="*/ 858169 h 1536506"/>
              <a:gd name="connsiteX2278" fmla="*/ 1752958 w 2856548"/>
              <a:gd name="connsiteY2278" fmla="*/ 841776 h 1536506"/>
              <a:gd name="connsiteX2279" fmla="*/ 1763078 w 2856548"/>
              <a:gd name="connsiteY2279" fmla="*/ 829751 h 1536506"/>
              <a:gd name="connsiteX2280" fmla="*/ 1624955 w 2856548"/>
              <a:gd name="connsiteY2280" fmla="*/ 828729 h 1536506"/>
              <a:gd name="connsiteX2281" fmla="*/ 1617346 w 2856548"/>
              <a:gd name="connsiteY2281" fmla="*/ 832490 h 1536506"/>
              <a:gd name="connsiteX2282" fmla="*/ 1607394 w 2856548"/>
              <a:gd name="connsiteY2282" fmla="*/ 834132 h 1536506"/>
              <a:gd name="connsiteX2283" fmla="*/ 366713 w 2856548"/>
              <a:gd name="connsiteY2283" fmla="*/ 827846 h 1536506"/>
              <a:gd name="connsiteX2284" fmla="*/ 359093 w 2856548"/>
              <a:gd name="connsiteY2284" fmla="*/ 831656 h 1536506"/>
              <a:gd name="connsiteX2285" fmla="*/ 351315 w 2856548"/>
              <a:gd name="connsiteY2285" fmla="*/ 834250 h 1536506"/>
              <a:gd name="connsiteX2286" fmla="*/ 1544725 w 2856548"/>
              <a:gd name="connsiteY2286" fmla="*/ 826696 h 1536506"/>
              <a:gd name="connsiteX2287" fmla="*/ 1550404 w 2856548"/>
              <a:gd name="connsiteY2287" fmla="*/ 829995 h 1536506"/>
              <a:gd name="connsiteX2288" fmla="*/ 1548766 w 2856548"/>
              <a:gd name="connsiteY2288" fmla="*/ 829752 h 1536506"/>
              <a:gd name="connsiteX2289" fmla="*/ 1630707 w 2856548"/>
              <a:gd name="connsiteY2289" fmla="*/ 825885 h 1536506"/>
              <a:gd name="connsiteX2290" fmla="*/ 1627823 w 2856548"/>
              <a:gd name="connsiteY2290" fmla="*/ 827846 h 1536506"/>
              <a:gd name="connsiteX2291" fmla="*/ 1624955 w 2856548"/>
              <a:gd name="connsiteY2291" fmla="*/ 828729 h 1536506"/>
              <a:gd name="connsiteX2292" fmla="*/ 905459 w 2856548"/>
              <a:gd name="connsiteY2292" fmla="*/ 821435 h 1536506"/>
              <a:gd name="connsiteX2293" fmla="*/ 926924 w 2856548"/>
              <a:gd name="connsiteY2293" fmla="*/ 830880 h 1536506"/>
              <a:gd name="connsiteX2294" fmla="*/ 916306 w 2856548"/>
              <a:gd name="connsiteY2294" fmla="*/ 827846 h 1536506"/>
              <a:gd name="connsiteX2295" fmla="*/ 930735 w 2856548"/>
              <a:gd name="connsiteY2295" fmla="*/ 832896 h 1536506"/>
              <a:gd name="connsiteX2296" fmla="*/ 922378 w 2856548"/>
              <a:gd name="connsiteY2296" fmla="*/ 831895 h 1536506"/>
              <a:gd name="connsiteX2297" fmla="*/ 904368 w 2856548"/>
              <a:gd name="connsiteY2297" fmla="*/ 820761 h 1536506"/>
              <a:gd name="connsiteX2298" fmla="*/ 905459 w 2856548"/>
              <a:gd name="connsiteY2298" fmla="*/ 821435 h 1536506"/>
              <a:gd name="connsiteX2299" fmla="*/ 904876 w 2856548"/>
              <a:gd name="connsiteY2299" fmla="*/ 821179 h 1536506"/>
              <a:gd name="connsiteX2300" fmla="*/ 1649731 w 2856548"/>
              <a:gd name="connsiteY2300" fmla="*/ 816416 h 1536506"/>
              <a:gd name="connsiteX2301" fmla="*/ 1648184 w 2856548"/>
              <a:gd name="connsiteY2301" fmla="*/ 818774 h 1536506"/>
              <a:gd name="connsiteX2302" fmla="*/ 1644016 w 2856548"/>
              <a:gd name="connsiteY2302" fmla="*/ 822131 h 1536506"/>
              <a:gd name="connsiteX2303" fmla="*/ 1633538 w 2856548"/>
              <a:gd name="connsiteY2303" fmla="*/ 828799 h 1536506"/>
              <a:gd name="connsiteX2304" fmla="*/ 1624013 w 2856548"/>
              <a:gd name="connsiteY2304" fmla="*/ 833561 h 1536506"/>
              <a:gd name="connsiteX2305" fmla="*/ 1628776 w 2856548"/>
              <a:gd name="connsiteY2305" fmla="*/ 830704 h 1536506"/>
              <a:gd name="connsiteX2306" fmla="*/ 1620203 w 2856548"/>
              <a:gd name="connsiteY2306" fmla="*/ 833561 h 1536506"/>
              <a:gd name="connsiteX2307" fmla="*/ 1634491 w 2856548"/>
              <a:gd name="connsiteY2307" fmla="*/ 826894 h 1536506"/>
              <a:gd name="connsiteX2308" fmla="*/ 1639253 w 2856548"/>
              <a:gd name="connsiteY2308" fmla="*/ 824036 h 1536506"/>
              <a:gd name="connsiteX2309" fmla="*/ 1643063 w 2856548"/>
              <a:gd name="connsiteY2309" fmla="*/ 821179 h 1536506"/>
              <a:gd name="connsiteX2310" fmla="*/ 1649731 w 2856548"/>
              <a:gd name="connsiteY2310" fmla="*/ 816416 h 1536506"/>
              <a:gd name="connsiteX2311" fmla="*/ 1646256 w 2856548"/>
              <a:gd name="connsiteY2311" fmla="*/ 815312 h 1536506"/>
              <a:gd name="connsiteX2312" fmla="*/ 1638301 w 2856548"/>
              <a:gd name="connsiteY2312" fmla="*/ 822131 h 1536506"/>
              <a:gd name="connsiteX2313" fmla="*/ 1630707 w 2856548"/>
              <a:gd name="connsiteY2313" fmla="*/ 825885 h 1536506"/>
              <a:gd name="connsiteX2314" fmla="*/ 1655446 w 2856548"/>
              <a:gd name="connsiteY2314" fmla="*/ 812606 h 1536506"/>
              <a:gd name="connsiteX2315" fmla="*/ 1647231 w 2856548"/>
              <a:gd name="connsiteY2315" fmla="*/ 820226 h 1536506"/>
              <a:gd name="connsiteX2316" fmla="*/ 1648184 w 2856548"/>
              <a:gd name="connsiteY2316" fmla="*/ 818774 h 1536506"/>
              <a:gd name="connsiteX2317" fmla="*/ 1652588 w 2856548"/>
              <a:gd name="connsiteY2317" fmla="*/ 815226 h 1536506"/>
              <a:gd name="connsiteX2318" fmla="*/ 1655446 w 2856548"/>
              <a:gd name="connsiteY2318" fmla="*/ 812606 h 1536506"/>
              <a:gd name="connsiteX2319" fmla="*/ 1401128 w 2856548"/>
              <a:gd name="connsiteY2319" fmla="*/ 812606 h 1536506"/>
              <a:gd name="connsiteX2320" fmla="*/ 1443991 w 2856548"/>
              <a:gd name="connsiteY2320" fmla="*/ 863089 h 1536506"/>
              <a:gd name="connsiteX2321" fmla="*/ 1449611 w 2856548"/>
              <a:gd name="connsiteY2321" fmla="*/ 868213 h 1536506"/>
              <a:gd name="connsiteX2322" fmla="*/ 1454991 w 2856548"/>
              <a:gd name="connsiteY2322" fmla="*/ 874745 h 1536506"/>
              <a:gd name="connsiteX2323" fmla="*/ 1445896 w 2856548"/>
              <a:gd name="connsiteY2323" fmla="*/ 867851 h 1536506"/>
              <a:gd name="connsiteX2324" fmla="*/ 1401128 w 2856548"/>
              <a:gd name="connsiteY2324" fmla="*/ 812606 h 1536506"/>
              <a:gd name="connsiteX2325" fmla="*/ 1022033 w 2856548"/>
              <a:gd name="connsiteY2325" fmla="*/ 807844 h 1536506"/>
              <a:gd name="connsiteX2326" fmla="*/ 1012508 w 2856548"/>
              <a:gd name="connsiteY2326" fmla="*/ 817369 h 1536506"/>
              <a:gd name="connsiteX2327" fmla="*/ 1000126 w 2856548"/>
              <a:gd name="connsiteY2327" fmla="*/ 825941 h 1536506"/>
              <a:gd name="connsiteX2328" fmla="*/ 1011437 w 2856548"/>
              <a:gd name="connsiteY2328" fmla="*/ 818321 h 1536506"/>
              <a:gd name="connsiteX2329" fmla="*/ 1007877 w 2856548"/>
              <a:gd name="connsiteY2329" fmla="*/ 821996 h 1536506"/>
              <a:gd name="connsiteX2330" fmla="*/ 1007498 w 2856548"/>
              <a:gd name="connsiteY2330" fmla="*/ 822273 h 1536506"/>
              <a:gd name="connsiteX2331" fmla="*/ 994411 w 2856548"/>
              <a:gd name="connsiteY2331" fmla="*/ 829751 h 1536506"/>
              <a:gd name="connsiteX2332" fmla="*/ 992123 w 2856548"/>
              <a:gd name="connsiteY2332" fmla="*/ 830768 h 1536506"/>
              <a:gd name="connsiteX2333" fmla="*/ 986791 w 2856548"/>
              <a:gd name="connsiteY2333" fmla="*/ 831656 h 1536506"/>
              <a:gd name="connsiteX2334" fmla="*/ 979171 w 2856548"/>
              <a:gd name="connsiteY2334" fmla="*/ 833561 h 1536506"/>
              <a:gd name="connsiteX2335" fmla="*/ 969646 w 2856548"/>
              <a:gd name="connsiteY2335" fmla="*/ 835466 h 1536506"/>
              <a:gd name="connsiteX2336" fmla="*/ 964883 w 2856548"/>
              <a:gd name="connsiteY2336" fmla="*/ 836419 h 1536506"/>
              <a:gd name="connsiteX2337" fmla="*/ 960121 w 2856548"/>
              <a:gd name="connsiteY2337" fmla="*/ 836419 h 1536506"/>
              <a:gd name="connsiteX2338" fmla="*/ 989648 w 2856548"/>
              <a:gd name="connsiteY2338" fmla="*/ 829751 h 1536506"/>
              <a:gd name="connsiteX2339" fmla="*/ 1022033 w 2856548"/>
              <a:gd name="connsiteY2339" fmla="*/ 807844 h 1536506"/>
              <a:gd name="connsiteX2340" fmla="*/ 1656164 w 2856548"/>
              <a:gd name="connsiteY2340" fmla="*/ 806820 h 1536506"/>
              <a:gd name="connsiteX2341" fmla="*/ 1651636 w 2856548"/>
              <a:gd name="connsiteY2341" fmla="*/ 811654 h 1536506"/>
              <a:gd name="connsiteX2342" fmla="*/ 1646256 w 2856548"/>
              <a:gd name="connsiteY2342" fmla="*/ 815312 h 1536506"/>
              <a:gd name="connsiteX2343" fmla="*/ 1036321 w 2856548"/>
              <a:gd name="connsiteY2343" fmla="*/ 802129 h 1536506"/>
              <a:gd name="connsiteX2344" fmla="*/ 996316 w 2856548"/>
              <a:gd name="connsiteY2344" fmla="*/ 833561 h 1536506"/>
              <a:gd name="connsiteX2345" fmla="*/ 1036321 w 2856548"/>
              <a:gd name="connsiteY2345" fmla="*/ 802129 h 1536506"/>
              <a:gd name="connsiteX2346" fmla="*/ 1509713 w 2856548"/>
              <a:gd name="connsiteY2346" fmla="*/ 800224 h 1536506"/>
              <a:gd name="connsiteX2347" fmla="*/ 1544725 w 2856548"/>
              <a:gd name="connsiteY2347" fmla="*/ 826696 h 1536506"/>
              <a:gd name="connsiteX2348" fmla="*/ 1530311 w 2856548"/>
              <a:gd name="connsiteY2348" fmla="*/ 818321 h 1536506"/>
              <a:gd name="connsiteX2349" fmla="*/ 1509713 w 2856548"/>
              <a:gd name="connsiteY2349" fmla="*/ 800224 h 1536506"/>
              <a:gd name="connsiteX2350" fmla="*/ 395588 w 2856548"/>
              <a:gd name="connsiteY2350" fmla="*/ 799870 h 1536506"/>
              <a:gd name="connsiteX2351" fmla="*/ 384811 w 2856548"/>
              <a:gd name="connsiteY2351" fmla="*/ 812606 h 1536506"/>
              <a:gd name="connsiteX2352" fmla="*/ 362903 w 2856548"/>
              <a:gd name="connsiteY2352" fmla="*/ 827846 h 1536506"/>
              <a:gd name="connsiteX2353" fmla="*/ 338138 w 2856548"/>
              <a:gd name="connsiteY2353" fmla="*/ 836419 h 1536506"/>
              <a:gd name="connsiteX2354" fmla="*/ 350521 w 2856548"/>
              <a:gd name="connsiteY2354" fmla="*/ 834514 h 1536506"/>
              <a:gd name="connsiteX2355" fmla="*/ 351315 w 2856548"/>
              <a:gd name="connsiteY2355" fmla="*/ 834250 h 1536506"/>
              <a:gd name="connsiteX2356" fmla="*/ 345305 w 2856548"/>
              <a:gd name="connsiteY2356" fmla="*/ 836749 h 1536506"/>
              <a:gd name="connsiteX2357" fmla="*/ 337817 w 2856548"/>
              <a:gd name="connsiteY2357" fmla="*/ 838092 h 1536506"/>
              <a:gd name="connsiteX2358" fmla="*/ 314326 w 2856548"/>
              <a:gd name="connsiteY2358" fmla="*/ 839276 h 1536506"/>
              <a:gd name="connsiteX2359" fmla="*/ 288608 w 2856548"/>
              <a:gd name="connsiteY2359" fmla="*/ 833561 h 1536506"/>
              <a:gd name="connsiteX2360" fmla="*/ 267653 w 2856548"/>
              <a:gd name="connsiteY2360" fmla="*/ 823084 h 1536506"/>
              <a:gd name="connsiteX2361" fmla="*/ 306706 w 2856548"/>
              <a:gd name="connsiteY2361" fmla="*/ 836419 h 1536506"/>
              <a:gd name="connsiteX2362" fmla="*/ 330518 w 2856548"/>
              <a:gd name="connsiteY2362" fmla="*/ 836419 h 1536506"/>
              <a:gd name="connsiteX2363" fmla="*/ 353378 w 2856548"/>
              <a:gd name="connsiteY2363" fmla="*/ 830704 h 1536506"/>
              <a:gd name="connsiteX2364" fmla="*/ 374810 w 2856548"/>
              <a:gd name="connsiteY2364" fmla="*/ 818917 h 1536506"/>
              <a:gd name="connsiteX2365" fmla="*/ 1664301 w 2856548"/>
              <a:gd name="connsiteY2365" fmla="*/ 798132 h 1536506"/>
              <a:gd name="connsiteX2366" fmla="*/ 1658303 w 2856548"/>
              <a:gd name="connsiteY2366" fmla="*/ 804986 h 1536506"/>
              <a:gd name="connsiteX2367" fmla="*/ 1656164 w 2856548"/>
              <a:gd name="connsiteY2367" fmla="*/ 806820 h 1536506"/>
              <a:gd name="connsiteX2368" fmla="*/ 397442 w 2856548"/>
              <a:gd name="connsiteY2368" fmla="*/ 797679 h 1536506"/>
              <a:gd name="connsiteX2369" fmla="*/ 396241 w 2856548"/>
              <a:gd name="connsiteY2369" fmla="*/ 799271 h 1536506"/>
              <a:gd name="connsiteX2370" fmla="*/ 395588 w 2856548"/>
              <a:gd name="connsiteY2370" fmla="*/ 799870 h 1536506"/>
              <a:gd name="connsiteX2371" fmla="*/ 2761674 w 2856548"/>
              <a:gd name="connsiteY2371" fmla="*/ 796514 h 1536506"/>
              <a:gd name="connsiteX2372" fmla="*/ 2765109 w 2856548"/>
              <a:gd name="connsiteY2372" fmla="*/ 801057 h 1536506"/>
              <a:gd name="connsiteX2373" fmla="*/ 2770823 w 2856548"/>
              <a:gd name="connsiteY2373" fmla="*/ 809749 h 1536506"/>
              <a:gd name="connsiteX2374" fmla="*/ 2762323 w 2856548"/>
              <a:gd name="connsiteY2374" fmla="*/ 798329 h 1536506"/>
              <a:gd name="connsiteX2375" fmla="*/ 1389698 w 2856548"/>
              <a:gd name="connsiteY2375" fmla="*/ 795461 h 1536506"/>
              <a:gd name="connsiteX2376" fmla="*/ 1392932 w 2856548"/>
              <a:gd name="connsiteY2376" fmla="*/ 799388 h 1536506"/>
              <a:gd name="connsiteX2377" fmla="*/ 1395413 w 2856548"/>
              <a:gd name="connsiteY2377" fmla="*/ 803081 h 1536506"/>
              <a:gd name="connsiteX2378" fmla="*/ 1389698 w 2856548"/>
              <a:gd name="connsiteY2378" fmla="*/ 795461 h 1536506"/>
              <a:gd name="connsiteX2379" fmla="*/ 2141361 w 2856548"/>
              <a:gd name="connsiteY2379" fmla="*/ 787402 h 1536506"/>
              <a:gd name="connsiteX2380" fmla="*/ 2169796 w 2856548"/>
              <a:gd name="connsiteY2380" fmla="*/ 815464 h 1536506"/>
              <a:gd name="connsiteX2381" fmla="*/ 2163128 w 2856548"/>
              <a:gd name="connsiteY2381" fmla="*/ 809749 h 1536506"/>
              <a:gd name="connsiteX2382" fmla="*/ 2155508 w 2856548"/>
              <a:gd name="connsiteY2382" fmla="*/ 803081 h 1536506"/>
              <a:gd name="connsiteX2383" fmla="*/ 2145269 w 2856548"/>
              <a:gd name="connsiteY2383" fmla="*/ 792246 h 1536506"/>
              <a:gd name="connsiteX2384" fmla="*/ 1678212 w 2856548"/>
              <a:gd name="connsiteY2384" fmla="*/ 782234 h 1536506"/>
              <a:gd name="connsiteX2385" fmla="*/ 1674496 w 2856548"/>
              <a:gd name="connsiteY2385" fmla="*/ 787246 h 1536506"/>
              <a:gd name="connsiteX2386" fmla="*/ 1664301 w 2856548"/>
              <a:gd name="connsiteY2386" fmla="*/ 798132 h 1536506"/>
              <a:gd name="connsiteX2387" fmla="*/ 1678727 w 2856548"/>
              <a:gd name="connsiteY2387" fmla="*/ 781539 h 1536506"/>
              <a:gd name="connsiteX2388" fmla="*/ 1678306 w 2856548"/>
              <a:gd name="connsiteY2388" fmla="*/ 782126 h 1536506"/>
              <a:gd name="connsiteX2389" fmla="*/ 1678212 w 2856548"/>
              <a:gd name="connsiteY2389" fmla="*/ 782234 h 1536506"/>
              <a:gd name="connsiteX2390" fmla="*/ 2744153 w 2856548"/>
              <a:gd name="connsiteY2390" fmla="*/ 778316 h 1536506"/>
              <a:gd name="connsiteX2391" fmla="*/ 2759393 w 2856548"/>
              <a:gd name="connsiteY2391" fmla="*/ 798319 h 1536506"/>
              <a:gd name="connsiteX2392" fmla="*/ 2747963 w 2856548"/>
              <a:gd name="connsiteY2392" fmla="*/ 781174 h 1536506"/>
              <a:gd name="connsiteX2393" fmla="*/ 2749868 w 2856548"/>
              <a:gd name="connsiteY2393" fmla="*/ 784984 h 1536506"/>
              <a:gd name="connsiteX2394" fmla="*/ 2744153 w 2856548"/>
              <a:gd name="connsiteY2394" fmla="*/ 778316 h 1536506"/>
              <a:gd name="connsiteX2395" fmla="*/ 856298 w 2856548"/>
              <a:gd name="connsiteY2395" fmla="*/ 775459 h 1536506"/>
              <a:gd name="connsiteX2396" fmla="*/ 876301 w 2856548"/>
              <a:gd name="connsiteY2396" fmla="*/ 799271 h 1536506"/>
              <a:gd name="connsiteX2397" fmla="*/ 888756 w 2856548"/>
              <a:gd name="connsiteY2397" fmla="*/ 810688 h 1536506"/>
              <a:gd name="connsiteX2398" fmla="*/ 889636 w 2856548"/>
              <a:gd name="connsiteY2398" fmla="*/ 811654 h 1536506"/>
              <a:gd name="connsiteX2399" fmla="*/ 890170 w 2856548"/>
              <a:gd name="connsiteY2399" fmla="*/ 811984 h 1536506"/>
              <a:gd name="connsiteX2400" fmla="*/ 899161 w 2856548"/>
              <a:gd name="connsiteY2400" fmla="*/ 820226 h 1536506"/>
              <a:gd name="connsiteX2401" fmla="*/ 877253 w 2856548"/>
              <a:gd name="connsiteY2401" fmla="*/ 801176 h 1536506"/>
              <a:gd name="connsiteX2402" fmla="*/ 856298 w 2856548"/>
              <a:gd name="connsiteY2402" fmla="*/ 775459 h 1536506"/>
              <a:gd name="connsiteX2403" fmla="*/ 426721 w 2856548"/>
              <a:gd name="connsiteY2403" fmla="*/ 763076 h 1536506"/>
              <a:gd name="connsiteX2404" fmla="*/ 407671 w 2856548"/>
              <a:gd name="connsiteY2404" fmla="*/ 788794 h 1536506"/>
              <a:gd name="connsiteX2405" fmla="*/ 394336 w 2856548"/>
              <a:gd name="connsiteY2405" fmla="*/ 804034 h 1536506"/>
              <a:gd name="connsiteX2406" fmla="*/ 423870 w 2856548"/>
              <a:gd name="connsiteY2406" fmla="*/ 766446 h 1536506"/>
              <a:gd name="connsiteX2407" fmla="*/ 1075373 w 2856548"/>
              <a:gd name="connsiteY2407" fmla="*/ 742121 h 1536506"/>
              <a:gd name="connsiteX2408" fmla="*/ 1043941 w 2856548"/>
              <a:gd name="connsiteY2408" fmla="*/ 786889 h 1536506"/>
              <a:gd name="connsiteX2409" fmla="*/ 1075373 w 2856548"/>
              <a:gd name="connsiteY2409" fmla="*/ 742121 h 1536506"/>
              <a:gd name="connsiteX2410" fmla="*/ 2105026 w 2856548"/>
              <a:gd name="connsiteY2410" fmla="*/ 740216 h 1536506"/>
              <a:gd name="connsiteX2411" fmla="*/ 2127886 w 2856548"/>
              <a:gd name="connsiteY2411" fmla="*/ 770696 h 1536506"/>
              <a:gd name="connsiteX2412" fmla="*/ 2141361 w 2856548"/>
              <a:gd name="connsiteY2412" fmla="*/ 787402 h 1536506"/>
              <a:gd name="connsiteX2413" fmla="*/ 2133482 w 2856548"/>
              <a:gd name="connsiteY2413" fmla="*/ 779626 h 1536506"/>
              <a:gd name="connsiteX2414" fmla="*/ 2105026 w 2856548"/>
              <a:gd name="connsiteY2414" fmla="*/ 740216 h 1536506"/>
              <a:gd name="connsiteX2415" fmla="*/ 1343163 w 2856548"/>
              <a:gd name="connsiteY2415" fmla="*/ 738855 h 1536506"/>
              <a:gd name="connsiteX2416" fmla="*/ 1351003 w 2856548"/>
              <a:gd name="connsiteY2416" fmla="*/ 745931 h 1536506"/>
              <a:gd name="connsiteX2417" fmla="*/ 1379221 w 2856548"/>
              <a:gd name="connsiteY2417" fmla="*/ 784031 h 1536506"/>
              <a:gd name="connsiteX2418" fmla="*/ 1357313 w 2856548"/>
              <a:gd name="connsiteY2418" fmla="*/ 755456 h 1536506"/>
              <a:gd name="connsiteX2419" fmla="*/ 1211581 w 2856548"/>
              <a:gd name="connsiteY2419" fmla="*/ 727834 h 1536506"/>
              <a:gd name="connsiteX2420" fmla="*/ 1186816 w 2856548"/>
              <a:gd name="connsiteY2420" fmla="*/ 753551 h 1536506"/>
              <a:gd name="connsiteX2421" fmla="*/ 1191698 w 2856548"/>
              <a:gd name="connsiteY2421" fmla="*/ 747241 h 1536506"/>
              <a:gd name="connsiteX2422" fmla="*/ 1195614 w 2856548"/>
              <a:gd name="connsiteY2422" fmla="*/ 742663 h 1536506"/>
              <a:gd name="connsiteX2423" fmla="*/ 1205223 w 2856548"/>
              <a:gd name="connsiteY2423" fmla="*/ 733133 h 1536506"/>
              <a:gd name="connsiteX2424" fmla="*/ 1327786 w 2856548"/>
              <a:gd name="connsiteY2424" fmla="*/ 724976 h 1536506"/>
              <a:gd name="connsiteX2425" fmla="*/ 1342192 w 2856548"/>
              <a:gd name="connsiteY2425" fmla="*/ 737716 h 1536506"/>
              <a:gd name="connsiteX2426" fmla="*/ 1343163 w 2856548"/>
              <a:gd name="connsiteY2426" fmla="*/ 738855 h 1536506"/>
              <a:gd name="connsiteX2427" fmla="*/ 2362201 w 2856548"/>
              <a:gd name="connsiteY2427" fmla="*/ 723071 h 1536506"/>
              <a:gd name="connsiteX2428" fmla="*/ 2358877 w 2856548"/>
              <a:gd name="connsiteY2428" fmla="*/ 727714 h 1536506"/>
              <a:gd name="connsiteX2429" fmla="*/ 2358354 w 2856548"/>
              <a:gd name="connsiteY2429" fmla="*/ 728364 h 1536506"/>
              <a:gd name="connsiteX2430" fmla="*/ 2359341 w 2856548"/>
              <a:gd name="connsiteY2430" fmla="*/ 726884 h 1536506"/>
              <a:gd name="connsiteX2431" fmla="*/ 1963103 w 2856548"/>
              <a:gd name="connsiteY2431" fmla="*/ 721166 h 1536506"/>
              <a:gd name="connsiteX2432" fmla="*/ 1991678 w 2856548"/>
              <a:gd name="connsiteY2432" fmla="*/ 747836 h 1536506"/>
              <a:gd name="connsiteX2433" fmla="*/ 1963103 w 2856548"/>
              <a:gd name="connsiteY2433" fmla="*/ 721166 h 1536506"/>
              <a:gd name="connsiteX2434" fmla="*/ 2361725 w 2856548"/>
              <a:gd name="connsiteY2434" fmla="*/ 718309 h 1536506"/>
              <a:gd name="connsiteX2435" fmla="*/ 2355533 w 2856548"/>
              <a:gd name="connsiteY2435" fmla="*/ 726881 h 1536506"/>
              <a:gd name="connsiteX2436" fmla="*/ 2351723 w 2856548"/>
              <a:gd name="connsiteY2436" fmla="*/ 732596 h 1536506"/>
              <a:gd name="connsiteX2437" fmla="*/ 2336483 w 2856548"/>
              <a:gd name="connsiteY2437" fmla="*/ 755456 h 1536506"/>
              <a:gd name="connsiteX2438" fmla="*/ 2359343 w 2856548"/>
              <a:gd name="connsiteY2438" fmla="*/ 721166 h 1536506"/>
              <a:gd name="connsiteX2439" fmla="*/ 2361725 w 2856548"/>
              <a:gd name="connsiteY2439" fmla="*/ 718309 h 1536506"/>
              <a:gd name="connsiteX2440" fmla="*/ 1098233 w 2856548"/>
              <a:gd name="connsiteY2440" fmla="*/ 718309 h 1536506"/>
              <a:gd name="connsiteX2441" fmla="*/ 1069658 w 2856548"/>
              <a:gd name="connsiteY2441" fmla="*/ 760219 h 1536506"/>
              <a:gd name="connsiteX2442" fmla="*/ 1098233 w 2856548"/>
              <a:gd name="connsiteY2442" fmla="*/ 718309 h 1536506"/>
              <a:gd name="connsiteX2443" fmla="*/ 2715014 w 2856548"/>
              <a:gd name="connsiteY2443" fmla="*/ 716907 h 1536506"/>
              <a:gd name="connsiteX2444" fmla="*/ 2729509 w 2856548"/>
              <a:gd name="connsiteY2444" fmla="*/ 735692 h 1536506"/>
              <a:gd name="connsiteX2445" fmla="*/ 2742248 w 2856548"/>
              <a:gd name="connsiteY2445" fmla="*/ 753551 h 1536506"/>
              <a:gd name="connsiteX2446" fmla="*/ 2735581 w 2856548"/>
              <a:gd name="connsiteY2446" fmla="*/ 745931 h 1536506"/>
              <a:gd name="connsiteX2447" fmla="*/ 2715467 w 2856548"/>
              <a:gd name="connsiteY2447" fmla="*/ 717588 h 1536506"/>
              <a:gd name="connsiteX2448" fmla="*/ 1726358 w 2856548"/>
              <a:gd name="connsiteY2448" fmla="*/ 716333 h 1536506"/>
              <a:gd name="connsiteX2449" fmla="*/ 1697356 w 2856548"/>
              <a:gd name="connsiteY2449" fmla="*/ 756409 h 1536506"/>
              <a:gd name="connsiteX2450" fmla="*/ 1678727 w 2856548"/>
              <a:gd name="connsiteY2450" fmla="*/ 781539 h 1536506"/>
              <a:gd name="connsiteX2451" fmla="*/ 1719263 w 2856548"/>
              <a:gd name="connsiteY2451" fmla="*/ 724976 h 1536506"/>
              <a:gd name="connsiteX2452" fmla="*/ 2366963 w 2856548"/>
              <a:gd name="connsiteY2452" fmla="*/ 715451 h 1536506"/>
              <a:gd name="connsiteX2453" fmla="*/ 2359341 w 2856548"/>
              <a:gd name="connsiteY2453" fmla="*/ 726884 h 1536506"/>
              <a:gd name="connsiteX2454" fmla="*/ 2356486 w 2856548"/>
              <a:gd name="connsiteY2454" fmla="*/ 730691 h 1536506"/>
              <a:gd name="connsiteX2455" fmla="*/ 2358354 w 2856548"/>
              <a:gd name="connsiteY2455" fmla="*/ 728364 h 1536506"/>
              <a:gd name="connsiteX2456" fmla="*/ 2357589 w 2856548"/>
              <a:gd name="connsiteY2456" fmla="*/ 729513 h 1536506"/>
              <a:gd name="connsiteX2457" fmla="*/ 2333952 w 2856548"/>
              <a:gd name="connsiteY2457" fmla="*/ 762525 h 1536506"/>
              <a:gd name="connsiteX2458" fmla="*/ 2333983 w 2856548"/>
              <a:gd name="connsiteY2458" fmla="*/ 762481 h 1536506"/>
              <a:gd name="connsiteX2459" fmla="*/ 2366963 w 2856548"/>
              <a:gd name="connsiteY2459" fmla="*/ 715451 h 1536506"/>
              <a:gd name="connsiteX2460" fmla="*/ 806060 w 2856548"/>
              <a:gd name="connsiteY2460" fmla="*/ 715125 h 1536506"/>
              <a:gd name="connsiteX2461" fmla="*/ 809626 w 2856548"/>
              <a:gd name="connsiteY2461" fmla="*/ 719261 h 1536506"/>
              <a:gd name="connsiteX2462" fmla="*/ 810578 w 2856548"/>
              <a:gd name="connsiteY2462" fmla="*/ 721166 h 1536506"/>
              <a:gd name="connsiteX2463" fmla="*/ 1273493 w 2856548"/>
              <a:gd name="connsiteY2463" fmla="*/ 704974 h 1536506"/>
              <a:gd name="connsiteX2464" fmla="*/ 1290638 w 2856548"/>
              <a:gd name="connsiteY2464" fmla="*/ 706879 h 1536506"/>
              <a:gd name="connsiteX2465" fmla="*/ 1284923 w 2856548"/>
              <a:gd name="connsiteY2465" fmla="*/ 706879 h 1536506"/>
              <a:gd name="connsiteX2466" fmla="*/ 1281113 w 2856548"/>
              <a:gd name="connsiteY2466" fmla="*/ 705926 h 1536506"/>
              <a:gd name="connsiteX2467" fmla="*/ 1276351 w 2856548"/>
              <a:gd name="connsiteY2467" fmla="*/ 705926 h 1536506"/>
              <a:gd name="connsiteX2468" fmla="*/ 1266826 w 2856548"/>
              <a:gd name="connsiteY2468" fmla="*/ 705926 h 1536506"/>
              <a:gd name="connsiteX2469" fmla="*/ 1258253 w 2856548"/>
              <a:gd name="connsiteY2469" fmla="*/ 706879 h 1536506"/>
              <a:gd name="connsiteX2470" fmla="*/ 1273493 w 2856548"/>
              <a:gd name="connsiteY2470" fmla="*/ 704974 h 1536506"/>
              <a:gd name="connsiteX2471" fmla="*/ 794386 w 2856548"/>
              <a:gd name="connsiteY2471" fmla="*/ 700211 h 1536506"/>
              <a:gd name="connsiteX2472" fmla="*/ 800339 w 2856548"/>
              <a:gd name="connsiteY2472" fmla="*/ 707474 h 1536506"/>
              <a:gd name="connsiteX2473" fmla="*/ 806060 w 2856548"/>
              <a:gd name="connsiteY2473" fmla="*/ 715125 h 1536506"/>
              <a:gd name="connsiteX2474" fmla="*/ 801036 w 2856548"/>
              <a:gd name="connsiteY2474" fmla="*/ 709296 h 1536506"/>
              <a:gd name="connsiteX2475" fmla="*/ 800101 w 2856548"/>
              <a:gd name="connsiteY2475" fmla="*/ 708070 h 1536506"/>
              <a:gd name="connsiteX2476" fmla="*/ 794386 w 2856548"/>
              <a:gd name="connsiteY2476" fmla="*/ 700211 h 1536506"/>
              <a:gd name="connsiteX2477" fmla="*/ 1428555 w 2856548"/>
              <a:gd name="connsiteY2477" fmla="*/ 698713 h 1536506"/>
              <a:gd name="connsiteX2478" fmla="*/ 1442086 w 2856548"/>
              <a:gd name="connsiteY2478" fmla="*/ 714499 h 1536506"/>
              <a:gd name="connsiteX2479" fmla="*/ 1468756 w 2856548"/>
              <a:gd name="connsiteY2479" fmla="*/ 752599 h 1536506"/>
              <a:gd name="connsiteX2480" fmla="*/ 1424771 w 2856548"/>
              <a:gd name="connsiteY2480" fmla="*/ 689842 h 1536506"/>
              <a:gd name="connsiteX2481" fmla="*/ 1432561 w 2856548"/>
              <a:gd name="connsiteY2481" fmla="*/ 697354 h 1536506"/>
              <a:gd name="connsiteX2482" fmla="*/ 1431608 w 2856548"/>
              <a:gd name="connsiteY2482" fmla="*/ 698306 h 1536506"/>
              <a:gd name="connsiteX2483" fmla="*/ 1498283 w 2856548"/>
              <a:gd name="connsiteY2483" fmla="*/ 787841 h 1536506"/>
              <a:gd name="connsiteX2484" fmla="*/ 1466851 w 2856548"/>
              <a:gd name="connsiteY2484" fmla="*/ 746884 h 1536506"/>
              <a:gd name="connsiteX2485" fmla="*/ 1418130 w 2856548"/>
              <a:gd name="connsiteY2485" fmla="*/ 686550 h 1536506"/>
              <a:gd name="connsiteX2486" fmla="*/ 1423988 w 2856548"/>
              <a:gd name="connsiteY2486" fmla="*/ 692591 h 1536506"/>
              <a:gd name="connsiteX2487" fmla="*/ 1428555 w 2856548"/>
              <a:gd name="connsiteY2487" fmla="*/ 698713 h 1536506"/>
              <a:gd name="connsiteX2488" fmla="*/ 50976 w 2856548"/>
              <a:gd name="connsiteY2488" fmla="*/ 685749 h 1536506"/>
              <a:gd name="connsiteX2489" fmla="*/ 51436 w 2856548"/>
              <a:gd name="connsiteY2489" fmla="*/ 685924 h 1536506"/>
              <a:gd name="connsiteX2490" fmla="*/ 56198 w 2856548"/>
              <a:gd name="connsiteY2490" fmla="*/ 685924 h 1536506"/>
              <a:gd name="connsiteX2491" fmla="*/ 54717 w 2856548"/>
              <a:gd name="connsiteY2491" fmla="*/ 687405 h 1536506"/>
              <a:gd name="connsiteX2492" fmla="*/ 44649 w 2856548"/>
              <a:gd name="connsiteY2492" fmla="*/ 682947 h 1536506"/>
              <a:gd name="connsiteX2493" fmla="*/ 50976 w 2856548"/>
              <a:gd name="connsiteY2493" fmla="*/ 685749 h 1536506"/>
              <a:gd name="connsiteX2494" fmla="*/ 43935 w 2856548"/>
              <a:gd name="connsiteY2494" fmla="*/ 683066 h 1536506"/>
              <a:gd name="connsiteX2495" fmla="*/ 40006 w 2856548"/>
              <a:gd name="connsiteY2495" fmla="*/ 683066 h 1536506"/>
              <a:gd name="connsiteX2496" fmla="*/ 44649 w 2856548"/>
              <a:gd name="connsiteY2496" fmla="*/ 682947 h 1536506"/>
              <a:gd name="connsiteX2497" fmla="*/ 46919 w 2856548"/>
              <a:gd name="connsiteY2497" fmla="*/ 681059 h 1536506"/>
              <a:gd name="connsiteX2498" fmla="*/ 56060 w 2856548"/>
              <a:gd name="connsiteY2498" fmla="*/ 684902 h 1536506"/>
              <a:gd name="connsiteX2499" fmla="*/ 59922 w 2856548"/>
              <a:gd name="connsiteY2499" fmla="*/ 686833 h 1536506"/>
              <a:gd name="connsiteX2500" fmla="*/ 59936 w 2856548"/>
              <a:gd name="connsiteY2500" fmla="*/ 686844 h 1536506"/>
              <a:gd name="connsiteX2501" fmla="*/ 58103 w 2856548"/>
              <a:gd name="connsiteY2501" fmla="*/ 679256 h 1536506"/>
              <a:gd name="connsiteX2502" fmla="*/ 65843 w 2856548"/>
              <a:gd name="connsiteY2502" fmla="*/ 683304 h 1536506"/>
              <a:gd name="connsiteX2503" fmla="*/ 65355 w 2856548"/>
              <a:gd name="connsiteY2503" fmla="*/ 683124 h 1536506"/>
              <a:gd name="connsiteX2504" fmla="*/ 2683193 w 2856548"/>
              <a:gd name="connsiteY2504" fmla="*/ 678304 h 1536506"/>
              <a:gd name="connsiteX2505" fmla="*/ 2689385 w 2856548"/>
              <a:gd name="connsiteY2505" fmla="*/ 685090 h 1536506"/>
              <a:gd name="connsiteX2506" fmla="*/ 2690367 w 2856548"/>
              <a:gd name="connsiteY2506" fmla="*/ 686459 h 1536506"/>
              <a:gd name="connsiteX2507" fmla="*/ 39759 w 2856548"/>
              <a:gd name="connsiteY2507" fmla="*/ 678048 h 1536506"/>
              <a:gd name="connsiteX2508" fmla="*/ 40146 w 2856548"/>
              <a:gd name="connsiteY2508" fmla="*/ 678169 h 1536506"/>
              <a:gd name="connsiteX2509" fmla="*/ 42863 w 2856548"/>
              <a:gd name="connsiteY2509" fmla="*/ 679256 h 1536506"/>
              <a:gd name="connsiteX2510" fmla="*/ 46919 w 2856548"/>
              <a:gd name="connsiteY2510" fmla="*/ 681059 h 1536506"/>
              <a:gd name="connsiteX2511" fmla="*/ 61913 w 2856548"/>
              <a:gd name="connsiteY2511" fmla="*/ 671636 h 1536506"/>
              <a:gd name="connsiteX2512" fmla="*/ 62866 w 2856548"/>
              <a:gd name="connsiteY2512" fmla="*/ 671636 h 1536506"/>
              <a:gd name="connsiteX2513" fmla="*/ 73820 w 2856548"/>
              <a:gd name="connsiteY2513" fmla="*/ 677708 h 1536506"/>
              <a:gd name="connsiteX2514" fmla="*/ 77913 w 2856548"/>
              <a:gd name="connsiteY2514" fmla="*/ 680779 h 1536506"/>
              <a:gd name="connsiteX2515" fmla="*/ 62227 w 2856548"/>
              <a:gd name="connsiteY2515" fmla="*/ 670576 h 1536506"/>
              <a:gd name="connsiteX2516" fmla="*/ 64771 w 2856548"/>
              <a:gd name="connsiteY2516" fmla="*/ 671636 h 1536506"/>
              <a:gd name="connsiteX2517" fmla="*/ 65407 w 2856548"/>
              <a:gd name="connsiteY2517" fmla="*/ 672060 h 1536506"/>
              <a:gd name="connsiteX2518" fmla="*/ 2684637 w 2856548"/>
              <a:gd name="connsiteY2518" fmla="*/ 669374 h 1536506"/>
              <a:gd name="connsiteX2519" fmla="*/ 2686408 w 2856548"/>
              <a:gd name="connsiteY2519" fmla="*/ 670207 h 1536506"/>
              <a:gd name="connsiteX2520" fmla="*/ 2686911 w 2856548"/>
              <a:gd name="connsiteY2520" fmla="*/ 670276 h 1536506"/>
              <a:gd name="connsiteX2521" fmla="*/ 2693909 w 2856548"/>
              <a:gd name="connsiteY2521" fmla="*/ 678065 h 1536506"/>
              <a:gd name="connsiteX2522" fmla="*/ 2707958 w 2856548"/>
              <a:gd name="connsiteY2522" fmla="*/ 696401 h 1536506"/>
              <a:gd name="connsiteX2523" fmla="*/ 2698433 w 2856548"/>
              <a:gd name="connsiteY2523" fmla="*/ 684971 h 1536506"/>
              <a:gd name="connsiteX2524" fmla="*/ 2687956 w 2856548"/>
              <a:gd name="connsiteY2524" fmla="*/ 673541 h 1536506"/>
              <a:gd name="connsiteX2525" fmla="*/ 2684637 w 2856548"/>
              <a:gd name="connsiteY2525" fmla="*/ 669374 h 1536506"/>
              <a:gd name="connsiteX2526" fmla="*/ 1766779 w 2856548"/>
              <a:gd name="connsiteY2526" fmla="*/ 667095 h 1536506"/>
              <a:gd name="connsiteX2527" fmla="*/ 1726358 w 2856548"/>
              <a:gd name="connsiteY2527" fmla="*/ 716333 h 1536506"/>
              <a:gd name="connsiteX2528" fmla="*/ 1749743 w 2856548"/>
              <a:gd name="connsiteY2528" fmla="*/ 684019 h 1536506"/>
              <a:gd name="connsiteX2529" fmla="*/ 509793 w 2856548"/>
              <a:gd name="connsiteY2529" fmla="*/ 666717 h 1536506"/>
              <a:gd name="connsiteX2530" fmla="*/ 509414 w 2856548"/>
              <a:gd name="connsiteY2530" fmla="*/ 667070 h 1536506"/>
              <a:gd name="connsiteX2531" fmla="*/ 509588 w 2856548"/>
              <a:gd name="connsiteY2531" fmla="*/ 666874 h 1536506"/>
              <a:gd name="connsiteX2532" fmla="*/ 2681288 w 2856548"/>
              <a:gd name="connsiteY2532" fmla="*/ 664016 h 1536506"/>
              <a:gd name="connsiteX2533" fmla="*/ 2687286 w 2856548"/>
              <a:gd name="connsiteY2533" fmla="*/ 670326 h 1536506"/>
              <a:gd name="connsiteX2534" fmla="*/ 2686911 w 2856548"/>
              <a:gd name="connsiteY2534" fmla="*/ 670276 h 1536506"/>
              <a:gd name="connsiteX2535" fmla="*/ 42863 w 2856548"/>
              <a:gd name="connsiteY2535" fmla="*/ 663064 h 1536506"/>
              <a:gd name="connsiteX2536" fmla="*/ 54293 w 2856548"/>
              <a:gd name="connsiteY2536" fmla="*/ 666874 h 1536506"/>
              <a:gd name="connsiteX2537" fmla="*/ 62227 w 2856548"/>
              <a:gd name="connsiteY2537" fmla="*/ 670576 h 1536506"/>
              <a:gd name="connsiteX2538" fmla="*/ 53341 w 2856548"/>
              <a:gd name="connsiteY2538" fmla="*/ 666874 h 1536506"/>
              <a:gd name="connsiteX2539" fmla="*/ 42863 w 2856548"/>
              <a:gd name="connsiteY2539" fmla="*/ 663064 h 1536506"/>
              <a:gd name="connsiteX2540" fmla="*/ 2668906 w 2856548"/>
              <a:gd name="connsiteY2540" fmla="*/ 662111 h 1536506"/>
              <a:gd name="connsiteX2541" fmla="*/ 2686051 w 2856548"/>
              <a:gd name="connsiteY2541" fmla="*/ 678304 h 1536506"/>
              <a:gd name="connsiteX2542" fmla="*/ 2704148 w 2856548"/>
              <a:gd name="connsiteY2542" fmla="*/ 700211 h 1536506"/>
              <a:gd name="connsiteX2543" fmla="*/ 2689861 w 2856548"/>
              <a:gd name="connsiteY2543" fmla="*/ 683066 h 1536506"/>
              <a:gd name="connsiteX2544" fmla="*/ 2668906 w 2856548"/>
              <a:gd name="connsiteY2544" fmla="*/ 662111 h 1536506"/>
              <a:gd name="connsiteX2545" fmla="*/ 1777004 w 2856548"/>
              <a:gd name="connsiteY2545" fmla="*/ 656936 h 1536506"/>
              <a:gd name="connsiteX2546" fmla="*/ 1766779 w 2856548"/>
              <a:gd name="connsiteY2546" fmla="*/ 667095 h 1536506"/>
              <a:gd name="connsiteX2547" fmla="*/ 1771651 w 2856548"/>
              <a:gd name="connsiteY2547" fmla="*/ 661159 h 1536506"/>
              <a:gd name="connsiteX2548" fmla="*/ 1385955 w 2856548"/>
              <a:gd name="connsiteY2548" fmla="*/ 652412 h 1536506"/>
              <a:gd name="connsiteX2549" fmla="*/ 1394461 w 2856548"/>
              <a:gd name="connsiteY2549" fmla="*/ 658301 h 1536506"/>
              <a:gd name="connsiteX2550" fmla="*/ 1423988 w 2856548"/>
              <a:gd name="connsiteY2550" fmla="*/ 688781 h 1536506"/>
              <a:gd name="connsiteX2551" fmla="*/ 1424771 w 2856548"/>
              <a:gd name="connsiteY2551" fmla="*/ 689842 h 1536506"/>
              <a:gd name="connsiteX2552" fmla="*/ 1402756 w 2856548"/>
              <a:gd name="connsiteY2552" fmla="*/ 668613 h 1536506"/>
              <a:gd name="connsiteX2553" fmla="*/ 1402081 w 2856548"/>
              <a:gd name="connsiteY2553" fmla="*/ 667826 h 1536506"/>
              <a:gd name="connsiteX2554" fmla="*/ 1400884 w 2856548"/>
              <a:gd name="connsiteY2554" fmla="*/ 666808 h 1536506"/>
              <a:gd name="connsiteX2555" fmla="*/ 2653401 w 2856548"/>
              <a:gd name="connsiteY2555" fmla="*/ 652381 h 1536506"/>
              <a:gd name="connsiteX2556" fmla="*/ 2662238 w 2856548"/>
              <a:gd name="connsiteY2556" fmla="*/ 659254 h 1536506"/>
              <a:gd name="connsiteX2557" fmla="*/ 2673668 w 2856548"/>
              <a:gd name="connsiteY2557" fmla="*/ 669731 h 1536506"/>
              <a:gd name="connsiteX2558" fmla="*/ 2689861 w 2856548"/>
              <a:gd name="connsiteY2558" fmla="*/ 685924 h 1536506"/>
              <a:gd name="connsiteX2559" fmla="*/ 2677949 w 2856548"/>
              <a:gd name="connsiteY2559" fmla="*/ 674965 h 1536506"/>
              <a:gd name="connsiteX2560" fmla="*/ 2667953 w 2856548"/>
              <a:gd name="connsiteY2560" fmla="*/ 664969 h 1536506"/>
              <a:gd name="connsiteX2561" fmla="*/ 2664193 w 2856548"/>
              <a:gd name="connsiteY2561" fmla="*/ 662309 h 1536506"/>
              <a:gd name="connsiteX2562" fmla="*/ 2655890 w 2856548"/>
              <a:gd name="connsiteY2562" fmla="*/ 654671 h 1536506"/>
              <a:gd name="connsiteX2563" fmla="*/ 2658428 w 2856548"/>
              <a:gd name="connsiteY2563" fmla="*/ 656396 h 1536506"/>
              <a:gd name="connsiteX2564" fmla="*/ 2654142 w 2856548"/>
              <a:gd name="connsiteY2564" fmla="*/ 653062 h 1536506"/>
              <a:gd name="connsiteX2565" fmla="*/ 1796461 w 2856548"/>
              <a:gd name="connsiteY2565" fmla="*/ 641585 h 1536506"/>
              <a:gd name="connsiteX2566" fmla="*/ 1777004 w 2856548"/>
              <a:gd name="connsiteY2566" fmla="*/ 656936 h 1536506"/>
              <a:gd name="connsiteX2567" fmla="*/ 1786296 w 2856548"/>
              <a:gd name="connsiteY2567" fmla="*/ 647705 h 1536506"/>
              <a:gd name="connsiteX2568" fmla="*/ 2442729 w 2856548"/>
              <a:gd name="connsiteY2568" fmla="*/ 639402 h 1536506"/>
              <a:gd name="connsiteX2569" fmla="*/ 2432686 w 2856548"/>
              <a:gd name="connsiteY2569" fmla="*/ 647384 h 1536506"/>
              <a:gd name="connsiteX2570" fmla="*/ 2432686 w 2856548"/>
              <a:gd name="connsiteY2570" fmla="*/ 646990 h 1536506"/>
              <a:gd name="connsiteX2571" fmla="*/ 2441258 w 2856548"/>
              <a:gd name="connsiteY2571" fmla="*/ 640204 h 1536506"/>
              <a:gd name="connsiteX2572" fmla="*/ 1365272 w 2856548"/>
              <a:gd name="connsiteY2572" fmla="*/ 638094 h 1536506"/>
              <a:gd name="connsiteX2573" fmla="*/ 1379221 w 2856548"/>
              <a:gd name="connsiteY2573" fmla="*/ 645919 h 1536506"/>
              <a:gd name="connsiteX2574" fmla="*/ 1385955 w 2856548"/>
              <a:gd name="connsiteY2574" fmla="*/ 652412 h 1536506"/>
              <a:gd name="connsiteX2575" fmla="*/ 1375169 w 2856548"/>
              <a:gd name="connsiteY2575" fmla="*/ 644945 h 1536506"/>
              <a:gd name="connsiteX2576" fmla="*/ 1375054 w 2856548"/>
              <a:gd name="connsiteY2576" fmla="*/ 644847 h 1536506"/>
              <a:gd name="connsiteX2577" fmla="*/ 1374915 w 2856548"/>
              <a:gd name="connsiteY2577" fmla="*/ 644769 h 1536506"/>
              <a:gd name="connsiteX2578" fmla="*/ 2858 w 2856548"/>
              <a:gd name="connsiteY2578" fmla="*/ 636394 h 1536506"/>
              <a:gd name="connsiteX2579" fmla="*/ 43816 w 2856548"/>
              <a:gd name="connsiteY2579" fmla="*/ 642109 h 1536506"/>
              <a:gd name="connsiteX2580" fmla="*/ 48261 w 2856548"/>
              <a:gd name="connsiteY2580" fmla="*/ 643961 h 1536506"/>
              <a:gd name="connsiteX2581" fmla="*/ 2449113 w 2856548"/>
              <a:gd name="connsiteY2581" fmla="*/ 635920 h 1536506"/>
              <a:gd name="connsiteX2582" fmla="*/ 2442729 w 2856548"/>
              <a:gd name="connsiteY2582" fmla="*/ 639402 h 1536506"/>
              <a:gd name="connsiteX2583" fmla="*/ 2444116 w 2856548"/>
              <a:gd name="connsiteY2583" fmla="*/ 638299 h 1536506"/>
              <a:gd name="connsiteX2584" fmla="*/ 1991477 w 2856548"/>
              <a:gd name="connsiteY2584" fmla="*/ 633682 h 1536506"/>
              <a:gd name="connsiteX2585" fmla="*/ 1993583 w 2856548"/>
              <a:gd name="connsiteY2585" fmla="*/ 634489 h 1536506"/>
              <a:gd name="connsiteX2586" fmla="*/ 1995969 w 2856548"/>
              <a:gd name="connsiteY2586" fmla="*/ 636103 h 1536506"/>
              <a:gd name="connsiteX2587" fmla="*/ 1991831 w 2856548"/>
              <a:gd name="connsiteY2587" fmla="*/ 633915 h 1536506"/>
              <a:gd name="connsiteX2588" fmla="*/ 728947 w 2856548"/>
              <a:gd name="connsiteY2588" fmla="*/ 633119 h 1536506"/>
              <a:gd name="connsiteX2589" fmla="*/ 743904 w 2856548"/>
              <a:gd name="connsiteY2589" fmla="*/ 640561 h 1536506"/>
              <a:gd name="connsiteX2590" fmla="*/ 781051 w 2856548"/>
              <a:gd name="connsiteY2590" fmla="*/ 672589 h 1536506"/>
              <a:gd name="connsiteX2591" fmla="*/ 769621 w 2856548"/>
              <a:gd name="connsiteY2591" fmla="*/ 663064 h 1536506"/>
              <a:gd name="connsiteX2592" fmla="*/ 812483 w 2856548"/>
              <a:gd name="connsiteY2592" fmla="*/ 711641 h 1536506"/>
              <a:gd name="connsiteX2593" fmla="*/ 857251 w 2856548"/>
              <a:gd name="connsiteY2593" fmla="*/ 773554 h 1536506"/>
              <a:gd name="connsiteX2594" fmla="*/ 880706 w 2856548"/>
              <a:gd name="connsiteY2594" fmla="*/ 801295 h 1536506"/>
              <a:gd name="connsiteX2595" fmla="*/ 904368 w 2856548"/>
              <a:gd name="connsiteY2595" fmla="*/ 820761 h 1536506"/>
              <a:gd name="connsiteX2596" fmla="*/ 890170 w 2856548"/>
              <a:gd name="connsiteY2596" fmla="*/ 811984 h 1536506"/>
              <a:gd name="connsiteX2597" fmla="*/ 888756 w 2856548"/>
              <a:gd name="connsiteY2597" fmla="*/ 810688 h 1536506"/>
              <a:gd name="connsiteX2598" fmla="*/ 859156 w 2856548"/>
              <a:gd name="connsiteY2598" fmla="*/ 778197 h 1536506"/>
              <a:gd name="connsiteX2599" fmla="*/ 828676 w 2856548"/>
              <a:gd name="connsiteY2599" fmla="*/ 735454 h 1536506"/>
              <a:gd name="connsiteX2600" fmla="*/ 794386 w 2856548"/>
              <a:gd name="connsiteY2600" fmla="*/ 689734 h 1536506"/>
              <a:gd name="connsiteX2601" fmla="*/ 748666 w 2856548"/>
              <a:gd name="connsiteY2601" fmla="*/ 644966 h 1536506"/>
              <a:gd name="connsiteX2602" fmla="*/ 2003454 w 2856548"/>
              <a:gd name="connsiteY2602" fmla="*/ 632343 h 1536506"/>
              <a:gd name="connsiteX2603" fmla="*/ 2004061 w 2856548"/>
              <a:gd name="connsiteY2603" fmla="*/ 632584 h 1536506"/>
              <a:gd name="connsiteX2604" fmla="*/ 2034541 w 2856548"/>
              <a:gd name="connsiteY2604" fmla="*/ 653539 h 1536506"/>
              <a:gd name="connsiteX2605" fmla="*/ 1351508 w 2856548"/>
              <a:gd name="connsiteY2605" fmla="*/ 630373 h 1536506"/>
              <a:gd name="connsiteX2606" fmla="*/ 1357313 w 2856548"/>
              <a:gd name="connsiteY2606" fmla="*/ 632584 h 1536506"/>
              <a:gd name="connsiteX2607" fmla="*/ 1365272 w 2856548"/>
              <a:gd name="connsiteY2607" fmla="*/ 638094 h 1536506"/>
              <a:gd name="connsiteX2608" fmla="*/ 2461676 w 2856548"/>
              <a:gd name="connsiteY2608" fmla="*/ 629937 h 1536506"/>
              <a:gd name="connsiteX2609" fmla="*/ 2449113 w 2856548"/>
              <a:gd name="connsiteY2609" fmla="*/ 635920 h 1536506"/>
              <a:gd name="connsiteX2610" fmla="*/ 2456931 w 2856548"/>
              <a:gd name="connsiteY2610" fmla="*/ 631655 h 1536506"/>
              <a:gd name="connsiteX2611" fmla="*/ 1983342 w 2856548"/>
              <a:gd name="connsiteY2611" fmla="*/ 629428 h 1536506"/>
              <a:gd name="connsiteX2612" fmla="*/ 1986916 w 2856548"/>
              <a:gd name="connsiteY2612" fmla="*/ 630679 h 1536506"/>
              <a:gd name="connsiteX2613" fmla="*/ 1991477 w 2856548"/>
              <a:gd name="connsiteY2613" fmla="*/ 633682 h 1536506"/>
              <a:gd name="connsiteX2614" fmla="*/ 1991161 w 2856548"/>
              <a:gd name="connsiteY2614" fmla="*/ 633561 h 1536506"/>
              <a:gd name="connsiteX2615" fmla="*/ 1831508 w 2856548"/>
              <a:gd name="connsiteY2615" fmla="*/ 629264 h 1536506"/>
              <a:gd name="connsiteX2616" fmla="*/ 1829712 w 2856548"/>
              <a:gd name="connsiteY2616" fmla="*/ 630350 h 1536506"/>
              <a:gd name="connsiteX2617" fmla="*/ 1825943 w 2856548"/>
              <a:gd name="connsiteY2617" fmla="*/ 631631 h 1536506"/>
              <a:gd name="connsiteX2618" fmla="*/ 1809859 w 2856548"/>
              <a:gd name="connsiteY2618" fmla="*/ 642354 h 1536506"/>
              <a:gd name="connsiteX2619" fmla="*/ 1794511 w 2856548"/>
              <a:gd name="connsiteY2619" fmla="*/ 651634 h 1536506"/>
              <a:gd name="connsiteX2620" fmla="*/ 1822133 w 2856548"/>
              <a:gd name="connsiteY2620" fmla="*/ 632584 h 1536506"/>
              <a:gd name="connsiteX2621" fmla="*/ 2462213 w 2856548"/>
              <a:gd name="connsiteY2621" fmla="*/ 628774 h 1536506"/>
              <a:gd name="connsiteX2622" fmla="*/ 2456931 w 2856548"/>
              <a:gd name="connsiteY2622" fmla="*/ 631655 h 1536506"/>
              <a:gd name="connsiteX2623" fmla="*/ 2452527 w 2856548"/>
              <a:gd name="connsiteY2623" fmla="*/ 633250 h 1536506"/>
              <a:gd name="connsiteX2624" fmla="*/ 2453272 w 2856548"/>
              <a:gd name="connsiteY2624" fmla="*/ 632838 h 1536506"/>
              <a:gd name="connsiteX2625" fmla="*/ 306076 w 2856548"/>
              <a:gd name="connsiteY2625" fmla="*/ 626869 h 1536506"/>
              <a:gd name="connsiteX2626" fmla="*/ 311468 w 2856548"/>
              <a:gd name="connsiteY2626" fmla="*/ 626869 h 1536506"/>
              <a:gd name="connsiteX2627" fmla="*/ 331380 w 2856548"/>
              <a:gd name="connsiteY2627" fmla="*/ 626869 h 1536506"/>
              <a:gd name="connsiteX2628" fmla="*/ 331947 w 2856548"/>
              <a:gd name="connsiteY2628" fmla="*/ 628060 h 1536506"/>
              <a:gd name="connsiteX2629" fmla="*/ 337186 w 2856548"/>
              <a:gd name="connsiteY2629" fmla="*/ 628774 h 1536506"/>
              <a:gd name="connsiteX2630" fmla="*/ 1602047 w 2856548"/>
              <a:gd name="connsiteY2630" fmla="*/ 626506 h 1536506"/>
              <a:gd name="connsiteX2631" fmla="*/ 1600201 w 2856548"/>
              <a:gd name="connsiteY2631" fmla="*/ 626869 h 1536506"/>
              <a:gd name="connsiteX2632" fmla="*/ 1599702 w 2856548"/>
              <a:gd name="connsiteY2632" fmla="*/ 626832 h 1536506"/>
              <a:gd name="connsiteX2633" fmla="*/ 1821538 w 2856548"/>
              <a:gd name="connsiteY2633" fmla="*/ 626488 h 1536506"/>
              <a:gd name="connsiteX2634" fmla="*/ 1818250 w 2856548"/>
              <a:gd name="connsiteY2634" fmla="*/ 628468 h 1536506"/>
              <a:gd name="connsiteX2635" fmla="*/ 1810703 w 2856548"/>
              <a:gd name="connsiteY2635" fmla="*/ 632584 h 1536506"/>
              <a:gd name="connsiteX2636" fmla="*/ 1813651 w 2856548"/>
              <a:gd name="connsiteY2636" fmla="*/ 631237 h 1536506"/>
              <a:gd name="connsiteX2637" fmla="*/ 1796461 w 2856548"/>
              <a:gd name="connsiteY2637" fmla="*/ 641585 h 1536506"/>
              <a:gd name="connsiteX2638" fmla="*/ 1808323 w 2856548"/>
              <a:gd name="connsiteY2638" fmla="*/ 632227 h 1536506"/>
              <a:gd name="connsiteX2639" fmla="*/ 297978 w 2856548"/>
              <a:gd name="connsiteY2639" fmla="*/ 626373 h 1536506"/>
              <a:gd name="connsiteX2640" fmla="*/ 306076 w 2856548"/>
              <a:gd name="connsiteY2640" fmla="*/ 626869 h 1536506"/>
              <a:gd name="connsiteX2641" fmla="*/ 301943 w 2856548"/>
              <a:gd name="connsiteY2641" fmla="*/ 626869 h 1536506"/>
              <a:gd name="connsiteX2642" fmla="*/ 290513 w 2856548"/>
              <a:gd name="connsiteY2642" fmla="*/ 625916 h 1536506"/>
              <a:gd name="connsiteX2643" fmla="*/ 294323 w 2856548"/>
              <a:gd name="connsiteY2643" fmla="*/ 625916 h 1536506"/>
              <a:gd name="connsiteX2644" fmla="*/ 297978 w 2856548"/>
              <a:gd name="connsiteY2644" fmla="*/ 626373 h 1536506"/>
              <a:gd name="connsiteX2645" fmla="*/ 1586646 w 2856548"/>
              <a:gd name="connsiteY2645" fmla="*/ 625865 h 1536506"/>
              <a:gd name="connsiteX2646" fmla="*/ 1599702 w 2856548"/>
              <a:gd name="connsiteY2646" fmla="*/ 626832 h 1536506"/>
              <a:gd name="connsiteX2647" fmla="*/ 1594951 w 2856548"/>
              <a:gd name="connsiteY2647" fmla="*/ 627492 h 1536506"/>
              <a:gd name="connsiteX2648" fmla="*/ 1578929 w 2856548"/>
              <a:gd name="connsiteY2648" fmla="*/ 625916 h 1536506"/>
              <a:gd name="connsiteX2649" fmla="*/ 1585913 w 2856548"/>
              <a:gd name="connsiteY2649" fmla="*/ 625916 h 1536506"/>
              <a:gd name="connsiteX2650" fmla="*/ 2467230 w 2856548"/>
              <a:gd name="connsiteY2650" fmla="*/ 625124 h 1536506"/>
              <a:gd name="connsiteX2651" fmla="*/ 2453272 w 2856548"/>
              <a:gd name="connsiteY2651" fmla="*/ 632838 h 1536506"/>
              <a:gd name="connsiteX2652" fmla="*/ 2451736 w 2856548"/>
              <a:gd name="connsiteY2652" fmla="*/ 633536 h 1536506"/>
              <a:gd name="connsiteX2653" fmla="*/ 2452527 w 2856548"/>
              <a:gd name="connsiteY2653" fmla="*/ 633250 h 1536506"/>
              <a:gd name="connsiteX2654" fmla="*/ 2436496 w 2856548"/>
              <a:gd name="connsiteY2654" fmla="*/ 642109 h 1536506"/>
              <a:gd name="connsiteX2655" fmla="*/ 2443163 w 2856548"/>
              <a:gd name="connsiteY2655" fmla="*/ 638299 h 1536506"/>
              <a:gd name="connsiteX2656" fmla="*/ 2457451 w 2856548"/>
              <a:gd name="connsiteY2656" fmla="*/ 629726 h 1536506"/>
              <a:gd name="connsiteX2657" fmla="*/ 1827431 w 2856548"/>
              <a:gd name="connsiteY2657" fmla="*/ 624937 h 1536506"/>
              <a:gd name="connsiteX2658" fmla="*/ 1813651 w 2856548"/>
              <a:gd name="connsiteY2658" fmla="*/ 631237 h 1536506"/>
              <a:gd name="connsiteX2659" fmla="*/ 1818250 w 2856548"/>
              <a:gd name="connsiteY2659" fmla="*/ 628468 h 1536506"/>
              <a:gd name="connsiteX2660" fmla="*/ 1821181 w 2856548"/>
              <a:gd name="connsiteY2660" fmla="*/ 626869 h 1536506"/>
              <a:gd name="connsiteX2661" fmla="*/ 330194 w 2856548"/>
              <a:gd name="connsiteY2661" fmla="*/ 624377 h 1536506"/>
              <a:gd name="connsiteX2662" fmla="*/ 349568 w 2856548"/>
              <a:gd name="connsiteY2662" fmla="*/ 624964 h 1536506"/>
              <a:gd name="connsiteX2663" fmla="*/ 332423 w 2856548"/>
              <a:gd name="connsiteY2663" fmla="*/ 626869 h 1536506"/>
              <a:gd name="connsiteX2664" fmla="*/ 331380 w 2856548"/>
              <a:gd name="connsiteY2664" fmla="*/ 626869 h 1536506"/>
              <a:gd name="connsiteX2665" fmla="*/ 710285 w 2856548"/>
              <a:gd name="connsiteY2665" fmla="*/ 623834 h 1536506"/>
              <a:gd name="connsiteX2666" fmla="*/ 718543 w 2856548"/>
              <a:gd name="connsiteY2666" fmla="*/ 626868 h 1536506"/>
              <a:gd name="connsiteX2667" fmla="*/ 728947 w 2856548"/>
              <a:gd name="connsiteY2667" fmla="*/ 633119 h 1536506"/>
              <a:gd name="connsiteX2668" fmla="*/ 1617308 w 2856548"/>
              <a:gd name="connsiteY2668" fmla="*/ 623726 h 1536506"/>
              <a:gd name="connsiteX2669" fmla="*/ 1608669 w 2856548"/>
              <a:gd name="connsiteY2669" fmla="*/ 625587 h 1536506"/>
              <a:gd name="connsiteX2670" fmla="*/ 1602047 w 2856548"/>
              <a:gd name="connsiteY2670" fmla="*/ 626506 h 1536506"/>
              <a:gd name="connsiteX2671" fmla="*/ 1615591 w 2856548"/>
              <a:gd name="connsiteY2671" fmla="*/ 623846 h 1536506"/>
              <a:gd name="connsiteX2672" fmla="*/ 2479840 w 2856548"/>
              <a:gd name="connsiteY2672" fmla="*/ 620416 h 1536506"/>
              <a:gd name="connsiteX2673" fmla="*/ 2473643 w 2856548"/>
              <a:gd name="connsiteY2673" fmla="*/ 622106 h 1536506"/>
              <a:gd name="connsiteX2674" fmla="*/ 2467230 w 2856548"/>
              <a:gd name="connsiteY2674" fmla="*/ 625124 h 1536506"/>
              <a:gd name="connsiteX2675" fmla="*/ 2472691 w 2856548"/>
              <a:gd name="connsiteY2675" fmla="*/ 622106 h 1536506"/>
              <a:gd name="connsiteX2676" fmla="*/ 1325163 w 2856548"/>
              <a:gd name="connsiteY2676" fmla="*/ 620336 h 1536506"/>
              <a:gd name="connsiteX2677" fmla="*/ 1340168 w 2856548"/>
              <a:gd name="connsiteY2677" fmla="*/ 624011 h 1536506"/>
              <a:gd name="connsiteX2678" fmla="*/ 1351508 w 2856548"/>
              <a:gd name="connsiteY2678" fmla="*/ 630373 h 1536506"/>
              <a:gd name="connsiteX2679" fmla="*/ 1344536 w 2856548"/>
              <a:gd name="connsiteY2679" fmla="*/ 627716 h 1536506"/>
              <a:gd name="connsiteX2680" fmla="*/ 1343026 w 2856548"/>
              <a:gd name="connsiteY2680" fmla="*/ 626869 h 1536506"/>
              <a:gd name="connsiteX2681" fmla="*/ 1337689 w 2856548"/>
              <a:gd name="connsiteY2681" fmla="*/ 625108 h 1536506"/>
              <a:gd name="connsiteX2682" fmla="*/ 1954864 w 2856548"/>
              <a:gd name="connsiteY2682" fmla="*/ 619461 h 1536506"/>
              <a:gd name="connsiteX2683" fmla="*/ 1970843 w 2856548"/>
              <a:gd name="connsiteY2683" fmla="*/ 622821 h 1536506"/>
              <a:gd name="connsiteX2684" fmla="*/ 1983342 w 2856548"/>
              <a:gd name="connsiteY2684" fmla="*/ 629428 h 1536506"/>
              <a:gd name="connsiteX2685" fmla="*/ 2484121 w 2856548"/>
              <a:gd name="connsiteY2685" fmla="*/ 619249 h 1536506"/>
              <a:gd name="connsiteX2686" fmla="*/ 2483473 w 2856548"/>
              <a:gd name="connsiteY2686" fmla="*/ 619558 h 1536506"/>
              <a:gd name="connsiteX2687" fmla="*/ 2479840 w 2856548"/>
              <a:gd name="connsiteY2687" fmla="*/ 620416 h 1536506"/>
              <a:gd name="connsiteX2688" fmla="*/ 1948816 w 2856548"/>
              <a:gd name="connsiteY2688" fmla="*/ 617344 h 1536506"/>
              <a:gd name="connsiteX2689" fmla="*/ 1954864 w 2856548"/>
              <a:gd name="connsiteY2689" fmla="*/ 619461 h 1536506"/>
              <a:gd name="connsiteX2690" fmla="*/ 1953709 w 2856548"/>
              <a:gd name="connsiteY2690" fmla="*/ 619218 h 1536506"/>
              <a:gd name="connsiteX2691" fmla="*/ 1844261 w 2856548"/>
              <a:gd name="connsiteY2691" fmla="*/ 616621 h 1536506"/>
              <a:gd name="connsiteX2692" fmla="*/ 1821538 w 2856548"/>
              <a:gd name="connsiteY2692" fmla="*/ 626488 h 1536506"/>
              <a:gd name="connsiteX2693" fmla="*/ 1833563 w 2856548"/>
              <a:gd name="connsiteY2693" fmla="*/ 619249 h 1536506"/>
              <a:gd name="connsiteX2694" fmla="*/ 2550796 w 2856548"/>
              <a:gd name="connsiteY2694" fmla="*/ 616391 h 1536506"/>
              <a:gd name="connsiteX2695" fmla="*/ 2578418 w 2856548"/>
              <a:gd name="connsiteY2695" fmla="*/ 616391 h 1536506"/>
              <a:gd name="connsiteX2696" fmla="*/ 2642236 w 2856548"/>
              <a:gd name="connsiteY2696" fmla="*/ 642109 h 1536506"/>
              <a:gd name="connsiteX2697" fmla="*/ 2653401 w 2856548"/>
              <a:gd name="connsiteY2697" fmla="*/ 652381 h 1536506"/>
              <a:gd name="connsiteX2698" fmla="*/ 2645093 w 2856548"/>
              <a:gd name="connsiteY2698" fmla="*/ 645919 h 1536506"/>
              <a:gd name="connsiteX2699" fmla="*/ 2649856 w 2856548"/>
              <a:gd name="connsiteY2699" fmla="*/ 649729 h 1536506"/>
              <a:gd name="connsiteX2700" fmla="*/ 2654142 w 2856548"/>
              <a:gd name="connsiteY2700" fmla="*/ 653062 h 1536506"/>
              <a:gd name="connsiteX2701" fmla="*/ 2655890 w 2856548"/>
              <a:gd name="connsiteY2701" fmla="*/ 654671 h 1536506"/>
              <a:gd name="connsiteX2702" fmla="*/ 2631282 w 2856548"/>
              <a:gd name="connsiteY2702" fmla="*/ 637942 h 1536506"/>
              <a:gd name="connsiteX2703" fmla="*/ 2598421 w 2856548"/>
              <a:gd name="connsiteY2703" fmla="*/ 623059 h 1536506"/>
              <a:gd name="connsiteX2704" fmla="*/ 2586663 w 2856548"/>
              <a:gd name="connsiteY2704" fmla="*/ 621702 h 1536506"/>
              <a:gd name="connsiteX2705" fmla="*/ 2577466 w 2856548"/>
              <a:gd name="connsiteY2705" fmla="*/ 618296 h 1536506"/>
              <a:gd name="connsiteX2706" fmla="*/ 1867853 w 2856548"/>
              <a:gd name="connsiteY2706" fmla="*/ 616391 h 1536506"/>
              <a:gd name="connsiteX2707" fmla="*/ 1831508 w 2856548"/>
              <a:gd name="connsiteY2707" fmla="*/ 629264 h 1536506"/>
              <a:gd name="connsiteX2708" fmla="*/ 1835468 w 2856548"/>
              <a:gd name="connsiteY2708" fmla="*/ 626869 h 1536506"/>
              <a:gd name="connsiteX2709" fmla="*/ 1854518 w 2856548"/>
              <a:gd name="connsiteY2709" fmla="*/ 620201 h 1536506"/>
              <a:gd name="connsiteX2710" fmla="*/ 1867853 w 2856548"/>
              <a:gd name="connsiteY2710" fmla="*/ 616391 h 1536506"/>
              <a:gd name="connsiteX2711" fmla="*/ 1309300 w 2856548"/>
              <a:gd name="connsiteY2711" fmla="*/ 615742 h 1536506"/>
              <a:gd name="connsiteX2712" fmla="*/ 1314808 w 2856548"/>
              <a:gd name="connsiteY2712" fmla="*/ 616392 h 1536506"/>
              <a:gd name="connsiteX2713" fmla="*/ 1325163 w 2856548"/>
              <a:gd name="connsiteY2713" fmla="*/ 620336 h 1536506"/>
              <a:gd name="connsiteX2714" fmla="*/ 1317648 w 2856548"/>
              <a:gd name="connsiteY2714" fmla="*/ 618496 h 1536506"/>
              <a:gd name="connsiteX2715" fmla="*/ 686044 w 2856548"/>
              <a:gd name="connsiteY2715" fmla="*/ 614926 h 1536506"/>
              <a:gd name="connsiteX2716" fmla="*/ 695326 w 2856548"/>
              <a:gd name="connsiteY2716" fmla="*/ 616391 h 1536506"/>
              <a:gd name="connsiteX2717" fmla="*/ 710285 w 2856548"/>
              <a:gd name="connsiteY2717" fmla="*/ 623834 h 1536506"/>
              <a:gd name="connsiteX2718" fmla="*/ 2503263 w 2856548"/>
              <a:gd name="connsiteY2718" fmla="*/ 614880 h 1536506"/>
              <a:gd name="connsiteX2719" fmla="*/ 2461676 w 2856548"/>
              <a:gd name="connsiteY2719" fmla="*/ 629937 h 1536506"/>
              <a:gd name="connsiteX2720" fmla="*/ 2483473 w 2856548"/>
              <a:gd name="connsiteY2720" fmla="*/ 619558 h 1536506"/>
              <a:gd name="connsiteX2721" fmla="*/ 1301957 w 2856548"/>
              <a:gd name="connsiteY2721" fmla="*/ 614653 h 1536506"/>
              <a:gd name="connsiteX2722" fmla="*/ 1308022 w 2856548"/>
              <a:gd name="connsiteY2722" fmla="*/ 615320 h 1536506"/>
              <a:gd name="connsiteX2723" fmla="*/ 1309300 w 2856548"/>
              <a:gd name="connsiteY2723" fmla="*/ 615742 h 1536506"/>
              <a:gd name="connsiteX2724" fmla="*/ 1303707 w 2856548"/>
              <a:gd name="connsiteY2724" fmla="*/ 615082 h 1536506"/>
              <a:gd name="connsiteX2725" fmla="*/ 2524126 w 2856548"/>
              <a:gd name="connsiteY2725" fmla="*/ 614486 h 1536506"/>
              <a:gd name="connsiteX2726" fmla="*/ 2550796 w 2856548"/>
              <a:gd name="connsiteY2726" fmla="*/ 616391 h 1536506"/>
              <a:gd name="connsiteX2727" fmla="*/ 2540635 w 2856548"/>
              <a:gd name="connsiteY2727" fmla="*/ 616391 h 1536506"/>
              <a:gd name="connsiteX2728" fmla="*/ 682731 w 2856548"/>
              <a:gd name="connsiteY2728" fmla="*/ 614402 h 1536506"/>
              <a:gd name="connsiteX2729" fmla="*/ 684848 w 2856548"/>
              <a:gd name="connsiteY2729" fmla="*/ 614486 h 1536506"/>
              <a:gd name="connsiteX2730" fmla="*/ 686044 w 2856548"/>
              <a:gd name="connsiteY2730" fmla="*/ 614926 h 1536506"/>
              <a:gd name="connsiteX2731" fmla="*/ 2509581 w 2856548"/>
              <a:gd name="connsiteY2731" fmla="*/ 613387 h 1536506"/>
              <a:gd name="connsiteX2732" fmla="*/ 2503263 w 2856548"/>
              <a:gd name="connsiteY2732" fmla="*/ 614880 h 1536506"/>
              <a:gd name="connsiteX2733" fmla="*/ 2506981 w 2856548"/>
              <a:gd name="connsiteY2733" fmla="*/ 613534 h 1536506"/>
              <a:gd name="connsiteX2734" fmla="*/ 1277169 w 2856548"/>
              <a:gd name="connsiteY2734" fmla="*/ 611928 h 1536506"/>
              <a:gd name="connsiteX2735" fmla="*/ 1293496 w 2856548"/>
              <a:gd name="connsiteY2735" fmla="*/ 612581 h 1536506"/>
              <a:gd name="connsiteX2736" fmla="*/ 1301957 w 2856548"/>
              <a:gd name="connsiteY2736" fmla="*/ 614653 h 1536506"/>
              <a:gd name="connsiteX2737" fmla="*/ 1942606 w 2856548"/>
              <a:gd name="connsiteY2737" fmla="*/ 611899 h 1536506"/>
              <a:gd name="connsiteX2738" fmla="*/ 1948816 w 2856548"/>
              <a:gd name="connsiteY2738" fmla="*/ 612581 h 1536506"/>
              <a:gd name="connsiteX2739" fmla="*/ 1951435 w 2856548"/>
              <a:gd name="connsiteY2739" fmla="*/ 613415 h 1536506"/>
              <a:gd name="connsiteX2740" fmla="*/ 1274446 w 2856548"/>
              <a:gd name="connsiteY2740" fmla="*/ 611629 h 1536506"/>
              <a:gd name="connsiteX2741" fmla="*/ 1277169 w 2856548"/>
              <a:gd name="connsiteY2741" fmla="*/ 611928 h 1536506"/>
              <a:gd name="connsiteX2742" fmla="*/ 1276887 w 2856548"/>
              <a:gd name="connsiteY2742" fmla="*/ 611917 h 1536506"/>
              <a:gd name="connsiteX2743" fmla="*/ 1269683 w 2856548"/>
              <a:gd name="connsiteY2743" fmla="*/ 611629 h 1536506"/>
              <a:gd name="connsiteX2744" fmla="*/ 1276887 w 2856548"/>
              <a:gd name="connsiteY2744" fmla="*/ 611917 h 1536506"/>
              <a:gd name="connsiteX2745" fmla="*/ 1303707 w 2856548"/>
              <a:gd name="connsiteY2745" fmla="*/ 615082 h 1536506"/>
              <a:gd name="connsiteX2746" fmla="*/ 1317648 w 2856548"/>
              <a:gd name="connsiteY2746" fmla="*/ 618496 h 1536506"/>
              <a:gd name="connsiteX2747" fmla="*/ 1337689 w 2856548"/>
              <a:gd name="connsiteY2747" fmla="*/ 625108 h 1536506"/>
              <a:gd name="connsiteX2748" fmla="*/ 1344536 w 2856548"/>
              <a:gd name="connsiteY2748" fmla="*/ 627716 h 1536506"/>
              <a:gd name="connsiteX2749" fmla="*/ 1374915 w 2856548"/>
              <a:gd name="connsiteY2749" fmla="*/ 644769 h 1536506"/>
              <a:gd name="connsiteX2750" fmla="*/ 1375169 w 2856548"/>
              <a:gd name="connsiteY2750" fmla="*/ 644945 h 1536506"/>
              <a:gd name="connsiteX2751" fmla="*/ 1400884 w 2856548"/>
              <a:gd name="connsiteY2751" fmla="*/ 666808 h 1536506"/>
              <a:gd name="connsiteX2752" fmla="*/ 1402756 w 2856548"/>
              <a:gd name="connsiteY2752" fmla="*/ 668613 h 1536506"/>
              <a:gd name="connsiteX2753" fmla="*/ 1418130 w 2856548"/>
              <a:gd name="connsiteY2753" fmla="*/ 686550 h 1536506"/>
              <a:gd name="connsiteX2754" fmla="*/ 1393508 w 2856548"/>
              <a:gd name="connsiteY2754" fmla="*/ 661159 h 1536506"/>
              <a:gd name="connsiteX2755" fmla="*/ 1352551 w 2856548"/>
              <a:gd name="connsiteY2755" fmla="*/ 633536 h 1536506"/>
              <a:gd name="connsiteX2756" fmla="*/ 1404938 w 2856548"/>
              <a:gd name="connsiteY2756" fmla="*/ 673541 h 1536506"/>
              <a:gd name="connsiteX2757" fmla="*/ 1445896 w 2856548"/>
              <a:gd name="connsiteY2757" fmla="*/ 723071 h 1536506"/>
              <a:gd name="connsiteX2758" fmla="*/ 1481139 w 2856548"/>
              <a:gd name="connsiteY2758" fmla="*/ 772244 h 1536506"/>
              <a:gd name="connsiteX2759" fmla="*/ 1486806 w 2856548"/>
              <a:gd name="connsiteY2759" fmla="*/ 778888 h 1536506"/>
              <a:gd name="connsiteX2760" fmla="*/ 1496378 w 2856548"/>
              <a:gd name="connsiteY2760" fmla="*/ 791651 h 1536506"/>
              <a:gd name="connsiteX2761" fmla="*/ 1516381 w 2856548"/>
              <a:gd name="connsiteY2761" fmla="*/ 813559 h 1536506"/>
              <a:gd name="connsiteX2762" fmla="*/ 1486806 w 2856548"/>
              <a:gd name="connsiteY2762" fmla="*/ 778888 h 1536506"/>
              <a:gd name="connsiteX2763" fmla="*/ 1473518 w 2856548"/>
              <a:gd name="connsiteY2763" fmla="*/ 761171 h 1536506"/>
              <a:gd name="connsiteX2764" fmla="*/ 1494473 w 2856548"/>
              <a:gd name="connsiteY2764" fmla="*/ 786889 h 1536506"/>
              <a:gd name="connsiteX2765" fmla="*/ 1515428 w 2856548"/>
              <a:gd name="connsiteY2765" fmla="*/ 810701 h 1536506"/>
              <a:gd name="connsiteX2766" fmla="*/ 1563053 w 2856548"/>
              <a:gd name="connsiteY2766" fmla="*/ 839276 h 1536506"/>
              <a:gd name="connsiteX2767" fmla="*/ 1617346 w 2856548"/>
              <a:gd name="connsiteY2767" fmla="*/ 838324 h 1536506"/>
              <a:gd name="connsiteX2768" fmla="*/ 1641158 w 2856548"/>
              <a:gd name="connsiteY2768" fmla="*/ 827846 h 1536506"/>
              <a:gd name="connsiteX2769" fmla="*/ 1664018 w 2856548"/>
              <a:gd name="connsiteY2769" fmla="*/ 809749 h 1536506"/>
              <a:gd name="connsiteX2770" fmla="*/ 1706881 w 2856548"/>
              <a:gd name="connsiteY2770" fmla="*/ 755456 h 1536506"/>
              <a:gd name="connsiteX2771" fmla="*/ 1754506 w 2856548"/>
              <a:gd name="connsiteY2771" fmla="*/ 690686 h 1536506"/>
              <a:gd name="connsiteX2772" fmla="*/ 1785938 w 2856548"/>
              <a:gd name="connsiteY2772" fmla="*/ 658301 h 1536506"/>
              <a:gd name="connsiteX2773" fmla="*/ 1809859 w 2856548"/>
              <a:gd name="connsiteY2773" fmla="*/ 642354 h 1536506"/>
              <a:gd name="connsiteX2774" fmla="*/ 1829712 w 2856548"/>
              <a:gd name="connsiteY2774" fmla="*/ 630350 h 1536506"/>
              <a:gd name="connsiteX2775" fmla="*/ 1873568 w 2856548"/>
              <a:gd name="connsiteY2775" fmla="*/ 615439 h 1536506"/>
              <a:gd name="connsiteX2776" fmla="*/ 1922146 w 2856548"/>
              <a:gd name="connsiteY2776" fmla="*/ 612581 h 1536506"/>
              <a:gd name="connsiteX2777" fmla="*/ 1953709 w 2856548"/>
              <a:gd name="connsiteY2777" fmla="*/ 619218 h 1536506"/>
              <a:gd name="connsiteX2778" fmla="*/ 1991161 w 2856548"/>
              <a:gd name="connsiteY2778" fmla="*/ 633561 h 1536506"/>
              <a:gd name="connsiteX2779" fmla="*/ 1991831 w 2856548"/>
              <a:gd name="connsiteY2779" fmla="*/ 633915 h 1536506"/>
              <a:gd name="connsiteX2780" fmla="*/ 2025968 w 2856548"/>
              <a:gd name="connsiteY2780" fmla="*/ 656396 h 1536506"/>
              <a:gd name="connsiteX2781" fmla="*/ 1995969 w 2856548"/>
              <a:gd name="connsiteY2781" fmla="*/ 636103 h 1536506"/>
              <a:gd name="connsiteX2782" fmla="*/ 2014538 w 2856548"/>
              <a:gd name="connsiteY2782" fmla="*/ 645919 h 1536506"/>
              <a:gd name="connsiteX2783" fmla="*/ 2051686 w 2856548"/>
              <a:gd name="connsiteY2783" fmla="*/ 678304 h 1536506"/>
              <a:gd name="connsiteX2784" fmla="*/ 2130743 w 2856548"/>
              <a:gd name="connsiteY2784" fmla="*/ 783079 h 1536506"/>
              <a:gd name="connsiteX2785" fmla="*/ 2166938 w 2856548"/>
              <a:gd name="connsiteY2785" fmla="*/ 820226 h 1536506"/>
              <a:gd name="connsiteX2786" fmla="*/ 2206943 w 2856548"/>
              <a:gd name="connsiteY2786" fmla="*/ 837371 h 1536506"/>
              <a:gd name="connsiteX2787" fmla="*/ 2251711 w 2856548"/>
              <a:gd name="connsiteY2787" fmla="*/ 835466 h 1536506"/>
              <a:gd name="connsiteX2788" fmla="*/ 2290763 w 2856548"/>
              <a:gd name="connsiteY2788" fmla="*/ 813559 h 1536506"/>
              <a:gd name="connsiteX2789" fmla="*/ 2326482 w 2856548"/>
              <a:gd name="connsiteY2789" fmla="*/ 772958 h 1536506"/>
              <a:gd name="connsiteX2790" fmla="*/ 2333952 w 2856548"/>
              <a:gd name="connsiteY2790" fmla="*/ 762525 h 1536506"/>
              <a:gd name="connsiteX2791" fmla="*/ 2312041 w 2856548"/>
              <a:gd name="connsiteY2791" fmla="*/ 794044 h 1536506"/>
              <a:gd name="connsiteX2792" fmla="*/ 2310879 w 2856548"/>
              <a:gd name="connsiteY2792" fmla="*/ 795363 h 1536506"/>
              <a:gd name="connsiteX2793" fmla="*/ 2298146 w 2856548"/>
              <a:gd name="connsiteY2793" fmla="*/ 808320 h 1536506"/>
              <a:gd name="connsiteX2794" fmla="*/ 2283143 w 2856548"/>
              <a:gd name="connsiteY2794" fmla="*/ 822131 h 1536506"/>
              <a:gd name="connsiteX2795" fmla="*/ 2300482 w 2856548"/>
              <a:gd name="connsiteY2795" fmla="*/ 807159 h 1536506"/>
              <a:gd name="connsiteX2796" fmla="*/ 2310879 w 2856548"/>
              <a:gd name="connsiteY2796" fmla="*/ 795363 h 1536506"/>
              <a:gd name="connsiteX2797" fmla="*/ 2311718 w 2856548"/>
              <a:gd name="connsiteY2797" fmla="*/ 794509 h 1536506"/>
              <a:gd name="connsiteX2798" fmla="*/ 2312041 w 2856548"/>
              <a:gd name="connsiteY2798" fmla="*/ 794044 h 1536506"/>
              <a:gd name="connsiteX2799" fmla="*/ 2315410 w 2856548"/>
              <a:gd name="connsiteY2799" fmla="*/ 790223 h 1536506"/>
              <a:gd name="connsiteX2800" fmla="*/ 2329816 w 2856548"/>
              <a:gd name="connsiteY2800" fmla="*/ 772601 h 1536506"/>
              <a:gd name="connsiteX2801" fmla="*/ 2344103 w 2856548"/>
              <a:gd name="connsiteY2801" fmla="*/ 750694 h 1536506"/>
              <a:gd name="connsiteX2802" fmla="*/ 2360296 w 2856548"/>
              <a:gd name="connsiteY2802" fmla="*/ 726881 h 1536506"/>
              <a:gd name="connsiteX2803" fmla="*/ 2358391 w 2856548"/>
              <a:gd name="connsiteY2803" fmla="*/ 729739 h 1536506"/>
              <a:gd name="connsiteX2804" fmla="*/ 2333626 w 2856548"/>
              <a:gd name="connsiteY2804" fmla="*/ 764029 h 1536506"/>
              <a:gd name="connsiteX2805" fmla="*/ 2350295 w 2856548"/>
              <a:gd name="connsiteY2805" fmla="*/ 740454 h 1536506"/>
              <a:gd name="connsiteX2806" fmla="*/ 2357589 w 2856548"/>
              <a:gd name="connsiteY2806" fmla="*/ 729513 h 1536506"/>
              <a:gd name="connsiteX2807" fmla="*/ 2358877 w 2856548"/>
              <a:gd name="connsiteY2807" fmla="*/ 727714 h 1536506"/>
              <a:gd name="connsiteX2808" fmla="*/ 2406968 w 2856548"/>
              <a:gd name="connsiteY2808" fmla="*/ 667826 h 1536506"/>
              <a:gd name="connsiteX2809" fmla="*/ 2432686 w 2856548"/>
              <a:gd name="connsiteY2809" fmla="*/ 647384 h 1536506"/>
              <a:gd name="connsiteX2810" fmla="*/ 2432686 w 2856548"/>
              <a:gd name="connsiteY2810" fmla="*/ 648776 h 1536506"/>
              <a:gd name="connsiteX2811" fmla="*/ 2506981 w 2856548"/>
              <a:gd name="connsiteY2811" fmla="*/ 616391 h 1536506"/>
              <a:gd name="connsiteX2812" fmla="*/ 2540635 w 2856548"/>
              <a:gd name="connsiteY2812" fmla="*/ 616391 h 1536506"/>
              <a:gd name="connsiteX2813" fmla="*/ 2586663 w 2856548"/>
              <a:gd name="connsiteY2813" fmla="*/ 621702 h 1536506"/>
              <a:gd name="connsiteX2814" fmla="*/ 2628901 w 2856548"/>
              <a:gd name="connsiteY2814" fmla="*/ 637346 h 1536506"/>
              <a:gd name="connsiteX2815" fmla="*/ 2664193 w 2856548"/>
              <a:gd name="connsiteY2815" fmla="*/ 662309 h 1536506"/>
              <a:gd name="connsiteX2816" fmla="*/ 2677949 w 2856548"/>
              <a:gd name="connsiteY2816" fmla="*/ 674965 h 1536506"/>
              <a:gd name="connsiteX2817" fmla="*/ 2692718 w 2856548"/>
              <a:gd name="connsiteY2817" fmla="*/ 689734 h 1536506"/>
              <a:gd name="connsiteX2818" fmla="*/ 2690367 w 2856548"/>
              <a:gd name="connsiteY2818" fmla="*/ 686459 h 1536506"/>
              <a:gd name="connsiteX2819" fmla="*/ 2708435 w 2856548"/>
              <a:gd name="connsiteY2819" fmla="*/ 706998 h 1536506"/>
              <a:gd name="connsiteX2820" fmla="*/ 2715014 w 2856548"/>
              <a:gd name="connsiteY2820" fmla="*/ 716907 h 1536506"/>
              <a:gd name="connsiteX2821" fmla="*/ 2714626 w 2856548"/>
              <a:gd name="connsiteY2821" fmla="*/ 716404 h 1536506"/>
              <a:gd name="connsiteX2822" fmla="*/ 2715467 w 2856548"/>
              <a:gd name="connsiteY2822" fmla="*/ 717588 h 1536506"/>
              <a:gd name="connsiteX2823" fmla="*/ 2727961 w 2856548"/>
              <a:gd name="connsiteY2823" fmla="*/ 736406 h 1536506"/>
              <a:gd name="connsiteX2824" fmla="*/ 2703196 w 2856548"/>
              <a:gd name="connsiteY2824" fmla="*/ 702116 h 1536506"/>
              <a:gd name="connsiteX2825" fmla="*/ 2722246 w 2856548"/>
              <a:gd name="connsiteY2825" fmla="*/ 729739 h 1536506"/>
              <a:gd name="connsiteX2826" fmla="*/ 2733676 w 2856548"/>
              <a:gd name="connsiteY2826" fmla="*/ 749741 h 1536506"/>
              <a:gd name="connsiteX2827" fmla="*/ 2761298 w 2856548"/>
              <a:gd name="connsiteY2827" fmla="*/ 787841 h 1536506"/>
              <a:gd name="connsiteX2828" fmla="*/ 2751773 w 2856548"/>
              <a:gd name="connsiteY2828" fmla="*/ 773554 h 1536506"/>
              <a:gd name="connsiteX2829" fmla="*/ 2728913 w 2856548"/>
              <a:gd name="connsiteY2829" fmla="*/ 741169 h 1536506"/>
              <a:gd name="connsiteX2830" fmla="*/ 2737486 w 2856548"/>
              <a:gd name="connsiteY2830" fmla="*/ 751646 h 1536506"/>
              <a:gd name="connsiteX2831" fmla="*/ 2732723 w 2856548"/>
              <a:gd name="connsiteY2831" fmla="*/ 744026 h 1536506"/>
              <a:gd name="connsiteX2832" fmla="*/ 2774633 w 2856548"/>
              <a:gd name="connsiteY2832" fmla="*/ 801176 h 1536506"/>
              <a:gd name="connsiteX2833" fmla="*/ 2765108 w 2856548"/>
              <a:gd name="connsiteY2833" fmla="*/ 793556 h 1536506"/>
              <a:gd name="connsiteX2834" fmla="*/ 2788921 w 2856548"/>
              <a:gd name="connsiteY2834" fmla="*/ 823084 h 1536506"/>
              <a:gd name="connsiteX2835" fmla="*/ 2793683 w 2856548"/>
              <a:gd name="connsiteY2835" fmla="*/ 828799 h 1536506"/>
              <a:gd name="connsiteX2836" fmla="*/ 2797493 w 2856548"/>
              <a:gd name="connsiteY2836" fmla="*/ 832609 h 1536506"/>
              <a:gd name="connsiteX2837" fmla="*/ 2800351 w 2856548"/>
              <a:gd name="connsiteY2837" fmla="*/ 838324 h 1536506"/>
              <a:gd name="connsiteX2838" fmla="*/ 2791778 w 2856548"/>
              <a:gd name="connsiteY2838" fmla="*/ 830704 h 1536506"/>
              <a:gd name="connsiteX2839" fmla="*/ 2784158 w 2856548"/>
              <a:gd name="connsiteY2839" fmla="*/ 822131 h 1536506"/>
              <a:gd name="connsiteX2840" fmla="*/ 2761298 w 2856548"/>
              <a:gd name="connsiteY2840" fmla="*/ 795461 h 1536506"/>
              <a:gd name="connsiteX2841" fmla="*/ 2761674 w 2856548"/>
              <a:gd name="connsiteY2841" fmla="*/ 796514 h 1536506"/>
              <a:gd name="connsiteX2842" fmla="*/ 2753678 w 2856548"/>
              <a:gd name="connsiteY2842" fmla="*/ 785936 h 1536506"/>
              <a:gd name="connsiteX2843" fmla="*/ 2732723 w 2856548"/>
              <a:gd name="connsiteY2843" fmla="*/ 754504 h 1536506"/>
              <a:gd name="connsiteX2844" fmla="*/ 2751059 w 2856548"/>
              <a:gd name="connsiteY2844" fmla="*/ 783198 h 1536506"/>
              <a:gd name="connsiteX2845" fmla="*/ 2762323 w 2856548"/>
              <a:gd name="connsiteY2845" fmla="*/ 798329 h 1536506"/>
              <a:gd name="connsiteX2846" fmla="*/ 2764275 w 2856548"/>
              <a:gd name="connsiteY2846" fmla="*/ 803796 h 1536506"/>
              <a:gd name="connsiteX2847" fmla="*/ 2782253 w 2856548"/>
              <a:gd name="connsiteY2847" fmla="*/ 824989 h 1536506"/>
              <a:gd name="connsiteX2848" fmla="*/ 2775586 w 2856548"/>
              <a:gd name="connsiteY2848" fmla="*/ 820226 h 1536506"/>
              <a:gd name="connsiteX2849" fmla="*/ 2762251 w 2856548"/>
              <a:gd name="connsiteY2849" fmla="*/ 805939 h 1536506"/>
              <a:gd name="connsiteX2850" fmla="*/ 2752726 w 2856548"/>
              <a:gd name="connsiteY2850" fmla="*/ 792604 h 1536506"/>
              <a:gd name="connsiteX2851" fmla="*/ 2768918 w 2856548"/>
              <a:gd name="connsiteY2851" fmla="*/ 816416 h 1536506"/>
              <a:gd name="connsiteX2852" fmla="*/ 2763680 w 2856548"/>
              <a:gd name="connsiteY2852" fmla="*/ 813083 h 1536506"/>
              <a:gd name="connsiteX2853" fmla="*/ 2762176 w 2856548"/>
              <a:gd name="connsiteY2853" fmla="*/ 812782 h 1536506"/>
              <a:gd name="connsiteX2854" fmla="*/ 2762251 w 2856548"/>
              <a:gd name="connsiteY2854" fmla="*/ 812606 h 1536506"/>
              <a:gd name="connsiteX2855" fmla="*/ 2759774 w 2856548"/>
              <a:gd name="connsiteY2855" fmla="*/ 810129 h 1536506"/>
              <a:gd name="connsiteX2856" fmla="*/ 2753678 w 2856548"/>
              <a:gd name="connsiteY2856" fmla="*/ 800224 h 1536506"/>
              <a:gd name="connsiteX2857" fmla="*/ 2746058 w 2856548"/>
              <a:gd name="connsiteY2857" fmla="*/ 787841 h 1536506"/>
              <a:gd name="connsiteX2858" fmla="*/ 2748916 w 2856548"/>
              <a:gd name="connsiteY2858" fmla="*/ 796414 h 1536506"/>
              <a:gd name="connsiteX2859" fmla="*/ 2755583 w 2856548"/>
              <a:gd name="connsiteY2859" fmla="*/ 805939 h 1536506"/>
              <a:gd name="connsiteX2860" fmla="*/ 2759774 w 2856548"/>
              <a:gd name="connsiteY2860" fmla="*/ 810129 h 1536506"/>
              <a:gd name="connsiteX2861" fmla="*/ 2761298 w 2856548"/>
              <a:gd name="connsiteY2861" fmla="*/ 812606 h 1536506"/>
              <a:gd name="connsiteX2862" fmla="*/ 2762176 w 2856548"/>
              <a:gd name="connsiteY2862" fmla="*/ 812782 h 1536506"/>
              <a:gd name="connsiteX2863" fmla="*/ 2761179 w 2856548"/>
              <a:gd name="connsiteY2863" fmla="*/ 815106 h 1536506"/>
              <a:gd name="connsiteX2864" fmla="*/ 2776538 w 2856548"/>
              <a:gd name="connsiteY2864" fmla="*/ 832609 h 1536506"/>
              <a:gd name="connsiteX2865" fmla="*/ 2778443 w 2856548"/>
              <a:gd name="connsiteY2865" fmla="*/ 837371 h 1536506"/>
              <a:gd name="connsiteX2866" fmla="*/ 2776538 w 2856548"/>
              <a:gd name="connsiteY2866" fmla="*/ 837371 h 1536506"/>
              <a:gd name="connsiteX2867" fmla="*/ 2765108 w 2856548"/>
              <a:gd name="connsiteY2867" fmla="*/ 826894 h 1536506"/>
              <a:gd name="connsiteX2868" fmla="*/ 2784158 w 2856548"/>
              <a:gd name="connsiteY2868" fmla="*/ 849754 h 1536506"/>
              <a:gd name="connsiteX2869" fmla="*/ 2779396 w 2856548"/>
              <a:gd name="connsiteY2869" fmla="*/ 847849 h 1536506"/>
              <a:gd name="connsiteX2870" fmla="*/ 2769871 w 2856548"/>
              <a:gd name="connsiteY2870" fmla="*/ 840229 h 1536506"/>
              <a:gd name="connsiteX2871" fmla="*/ 2777491 w 2856548"/>
              <a:gd name="connsiteY2871" fmla="*/ 851659 h 1536506"/>
              <a:gd name="connsiteX2872" fmla="*/ 2753678 w 2856548"/>
              <a:gd name="connsiteY2872" fmla="*/ 831656 h 1536506"/>
              <a:gd name="connsiteX2873" fmla="*/ 2760346 w 2856548"/>
              <a:gd name="connsiteY2873" fmla="*/ 840229 h 1536506"/>
              <a:gd name="connsiteX2874" fmla="*/ 2771776 w 2856548"/>
              <a:gd name="connsiteY2874" fmla="*/ 850706 h 1536506"/>
              <a:gd name="connsiteX2875" fmla="*/ 2776538 w 2856548"/>
              <a:gd name="connsiteY2875" fmla="*/ 858326 h 1536506"/>
              <a:gd name="connsiteX2876" fmla="*/ 2808923 w 2856548"/>
              <a:gd name="connsiteY2876" fmla="*/ 875471 h 1536506"/>
              <a:gd name="connsiteX2877" fmla="*/ 2800351 w 2856548"/>
              <a:gd name="connsiteY2877" fmla="*/ 872614 h 1536506"/>
              <a:gd name="connsiteX2878" fmla="*/ 2784158 w 2856548"/>
              <a:gd name="connsiteY2878" fmla="*/ 864994 h 1536506"/>
              <a:gd name="connsiteX2879" fmla="*/ 2807971 w 2856548"/>
              <a:gd name="connsiteY2879" fmla="*/ 878329 h 1536506"/>
              <a:gd name="connsiteX2880" fmla="*/ 2786063 w 2856548"/>
              <a:gd name="connsiteY2880" fmla="*/ 869756 h 1536506"/>
              <a:gd name="connsiteX2881" fmla="*/ 2807018 w 2856548"/>
              <a:gd name="connsiteY2881" fmla="*/ 885949 h 1536506"/>
              <a:gd name="connsiteX2882" fmla="*/ 2819401 w 2856548"/>
              <a:gd name="connsiteY2882" fmla="*/ 892616 h 1536506"/>
              <a:gd name="connsiteX2883" fmla="*/ 2847023 w 2856548"/>
              <a:gd name="connsiteY2883" fmla="*/ 898331 h 1536506"/>
              <a:gd name="connsiteX2884" fmla="*/ 2856548 w 2856548"/>
              <a:gd name="connsiteY2884" fmla="*/ 901189 h 1536506"/>
              <a:gd name="connsiteX2885" fmla="*/ 2839403 w 2856548"/>
              <a:gd name="connsiteY2885" fmla="*/ 900236 h 1536506"/>
              <a:gd name="connsiteX2886" fmla="*/ 2822258 w 2856548"/>
              <a:gd name="connsiteY2886" fmla="*/ 897379 h 1536506"/>
              <a:gd name="connsiteX2887" fmla="*/ 2842261 w 2856548"/>
              <a:gd name="connsiteY2887" fmla="*/ 902141 h 1536506"/>
              <a:gd name="connsiteX2888" fmla="*/ 2817496 w 2856548"/>
              <a:gd name="connsiteY2888" fmla="*/ 897379 h 1536506"/>
              <a:gd name="connsiteX2889" fmla="*/ 2796541 w 2856548"/>
              <a:gd name="connsiteY2889" fmla="*/ 893569 h 1536506"/>
              <a:gd name="connsiteX2890" fmla="*/ 2787320 w 2856548"/>
              <a:gd name="connsiteY2890" fmla="*/ 888036 h 1536506"/>
              <a:gd name="connsiteX2891" fmla="*/ 2790112 w 2856548"/>
              <a:gd name="connsiteY2891" fmla="*/ 888806 h 1536506"/>
              <a:gd name="connsiteX2892" fmla="*/ 2784158 w 2856548"/>
              <a:gd name="connsiteY2892" fmla="*/ 884996 h 1536506"/>
              <a:gd name="connsiteX2893" fmla="*/ 2778324 w 2856548"/>
              <a:gd name="connsiteY2893" fmla="*/ 882377 h 1536506"/>
              <a:gd name="connsiteX2894" fmla="*/ 2777380 w 2856548"/>
              <a:gd name="connsiteY2894" fmla="*/ 882072 h 1536506"/>
              <a:gd name="connsiteX2895" fmla="*/ 2753678 w 2856548"/>
              <a:gd name="connsiteY2895" fmla="*/ 867851 h 1536506"/>
              <a:gd name="connsiteX2896" fmla="*/ 2728913 w 2856548"/>
              <a:gd name="connsiteY2896" fmla="*/ 847849 h 1536506"/>
              <a:gd name="connsiteX2897" fmla="*/ 2746058 w 2856548"/>
              <a:gd name="connsiteY2897" fmla="*/ 865946 h 1536506"/>
              <a:gd name="connsiteX2898" fmla="*/ 2747011 w 2856548"/>
              <a:gd name="connsiteY2898" fmla="*/ 864994 h 1536506"/>
              <a:gd name="connsiteX2899" fmla="*/ 2761298 w 2856548"/>
              <a:gd name="connsiteY2899" fmla="*/ 876424 h 1536506"/>
              <a:gd name="connsiteX2900" fmla="*/ 2762251 w 2856548"/>
              <a:gd name="connsiteY2900" fmla="*/ 879281 h 1536506"/>
              <a:gd name="connsiteX2901" fmla="*/ 2794636 w 2856548"/>
              <a:gd name="connsiteY2901" fmla="*/ 898331 h 1536506"/>
              <a:gd name="connsiteX2902" fmla="*/ 2766061 w 2856548"/>
              <a:gd name="connsiteY2902" fmla="*/ 883091 h 1536506"/>
              <a:gd name="connsiteX2903" fmla="*/ 2751773 w 2856548"/>
              <a:gd name="connsiteY2903" fmla="*/ 875471 h 1536506"/>
              <a:gd name="connsiteX2904" fmla="*/ 2758203 w 2856548"/>
              <a:gd name="connsiteY2904" fmla="*/ 881900 h 1536506"/>
              <a:gd name="connsiteX2905" fmla="*/ 2756404 w 2856548"/>
              <a:gd name="connsiteY2905" fmla="*/ 881541 h 1536506"/>
              <a:gd name="connsiteX2906" fmla="*/ 2736533 w 2856548"/>
              <a:gd name="connsiteY2906" fmla="*/ 866899 h 1536506"/>
              <a:gd name="connsiteX2907" fmla="*/ 2709863 w 2856548"/>
              <a:gd name="connsiteY2907" fmla="*/ 838324 h 1536506"/>
              <a:gd name="connsiteX2908" fmla="*/ 2706053 w 2856548"/>
              <a:gd name="connsiteY2908" fmla="*/ 835466 h 1536506"/>
              <a:gd name="connsiteX2909" fmla="*/ 2707958 w 2856548"/>
              <a:gd name="connsiteY2909" fmla="*/ 840229 h 1536506"/>
              <a:gd name="connsiteX2910" fmla="*/ 2695576 w 2856548"/>
              <a:gd name="connsiteY2910" fmla="*/ 824989 h 1536506"/>
              <a:gd name="connsiteX2911" fmla="*/ 2706053 w 2856548"/>
              <a:gd name="connsiteY2911" fmla="*/ 842134 h 1536506"/>
              <a:gd name="connsiteX2912" fmla="*/ 2682241 w 2856548"/>
              <a:gd name="connsiteY2912" fmla="*/ 809749 h 1536506"/>
              <a:gd name="connsiteX2913" fmla="*/ 2660333 w 2856548"/>
              <a:gd name="connsiteY2913" fmla="*/ 777364 h 1536506"/>
              <a:gd name="connsiteX2914" fmla="*/ 2668906 w 2856548"/>
              <a:gd name="connsiteY2914" fmla="*/ 787841 h 1536506"/>
              <a:gd name="connsiteX2915" fmla="*/ 2629853 w 2856548"/>
              <a:gd name="connsiteY2915" fmla="*/ 740216 h 1536506"/>
              <a:gd name="connsiteX2916" fmla="*/ 2586991 w 2856548"/>
              <a:gd name="connsiteY2916" fmla="*/ 707831 h 1536506"/>
              <a:gd name="connsiteX2917" fmla="*/ 2575561 w 2856548"/>
              <a:gd name="connsiteY2917" fmla="*/ 702116 h 1536506"/>
              <a:gd name="connsiteX2918" fmla="*/ 2570798 w 2856548"/>
              <a:gd name="connsiteY2918" fmla="*/ 700211 h 1536506"/>
              <a:gd name="connsiteX2919" fmla="*/ 2566036 w 2856548"/>
              <a:gd name="connsiteY2919" fmla="*/ 699259 h 1536506"/>
              <a:gd name="connsiteX2920" fmla="*/ 2564131 w 2856548"/>
              <a:gd name="connsiteY2920" fmla="*/ 700211 h 1536506"/>
              <a:gd name="connsiteX2921" fmla="*/ 2539366 w 2856548"/>
              <a:gd name="connsiteY2921" fmla="*/ 697354 h 1536506"/>
              <a:gd name="connsiteX2922" fmla="*/ 2531746 w 2856548"/>
              <a:gd name="connsiteY2922" fmla="*/ 697354 h 1536506"/>
              <a:gd name="connsiteX2923" fmla="*/ 2525078 w 2856548"/>
              <a:gd name="connsiteY2923" fmla="*/ 698306 h 1536506"/>
              <a:gd name="connsiteX2924" fmla="*/ 2518411 w 2856548"/>
              <a:gd name="connsiteY2924" fmla="*/ 699259 h 1536506"/>
              <a:gd name="connsiteX2925" fmla="*/ 2510791 w 2856548"/>
              <a:gd name="connsiteY2925" fmla="*/ 701164 h 1536506"/>
              <a:gd name="connsiteX2926" fmla="*/ 2486978 w 2856548"/>
              <a:gd name="connsiteY2926" fmla="*/ 713546 h 1536506"/>
              <a:gd name="connsiteX2927" fmla="*/ 2514601 w 2856548"/>
              <a:gd name="connsiteY2927" fmla="*/ 702116 h 1536506"/>
              <a:gd name="connsiteX2928" fmla="*/ 2506028 w 2856548"/>
              <a:gd name="connsiteY2928" fmla="*/ 705926 h 1536506"/>
              <a:gd name="connsiteX2929" fmla="*/ 2493646 w 2856548"/>
              <a:gd name="connsiteY2929" fmla="*/ 712594 h 1536506"/>
              <a:gd name="connsiteX2930" fmla="*/ 2465071 w 2856548"/>
              <a:gd name="connsiteY2930" fmla="*/ 736406 h 1536506"/>
              <a:gd name="connsiteX2931" fmla="*/ 2467928 w 2856548"/>
              <a:gd name="connsiteY2931" fmla="*/ 732596 h 1536506"/>
              <a:gd name="connsiteX2932" fmla="*/ 2457451 w 2856548"/>
              <a:gd name="connsiteY2932" fmla="*/ 744026 h 1536506"/>
              <a:gd name="connsiteX2933" fmla="*/ 2463166 w 2856548"/>
              <a:gd name="connsiteY2933" fmla="*/ 738311 h 1536506"/>
              <a:gd name="connsiteX2934" fmla="*/ 2417446 w 2856548"/>
              <a:gd name="connsiteY2934" fmla="*/ 800224 h 1536506"/>
              <a:gd name="connsiteX2935" fmla="*/ 2354581 w 2856548"/>
              <a:gd name="connsiteY2935" fmla="*/ 875471 h 1536506"/>
              <a:gd name="connsiteX2936" fmla="*/ 2306003 w 2856548"/>
              <a:gd name="connsiteY2936" fmla="*/ 908809 h 1536506"/>
              <a:gd name="connsiteX2937" fmla="*/ 2246948 w 2856548"/>
              <a:gd name="connsiteY2937" fmla="*/ 925954 h 1536506"/>
              <a:gd name="connsiteX2938" fmla="*/ 2186941 w 2856548"/>
              <a:gd name="connsiteY2938" fmla="*/ 924049 h 1536506"/>
              <a:gd name="connsiteX2939" fmla="*/ 2128838 w 2856548"/>
              <a:gd name="connsiteY2939" fmla="*/ 901189 h 1536506"/>
              <a:gd name="connsiteX2940" fmla="*/ 2134553 w 2856548"/>
              <a:gd name="connsiteY2940" fmla="*/ 903094 h 1536506"/>
              <a:gd name="connsiteX2941" fmla="*/ 2098358 w 2856548"/>
              <a:gd name="connsiteY2941" fmla="*/ 876424 h 1536506"/>
              <a:gd name="connsiteX2942" fmla="*/ 2081213 w 2856548"/>
              <a:gd name="connsiteY2942" fmla="*/ 859279 h 1536506"/>
              <a:gd name="connsiteX2943" fmla="*/ 2083118 w 2856548"/>
              <a:gd name="connsiteY2943" fmla="*/ 862136 h 1536506"/>
              <a:gd name="connsiteX2944" fmla="*/ 2114551 w 2856548"/>
              <a:gd name="connsiteY2944" fmla="*/ 890711 h 1536506"/>
              <a:gd name="connsiteX2945" fmla="*/ 2087881 w 2856548"/>
              <a:gd name="connsiteY2945" fmla="*/ 868804 h 1536506"/>
              <a:gd name="connsiteX2946" fmla="*/ 2057401 w 2856548"/>
              <a:gd name="connsiteY2946" fmla="*/ 834514 h 1536506"/>
              <a:gd name="connsiteX2947" fmla="*/ 2052638 w 2856548"/>
              <a:gd name="connsiteY2947" fmla="*/ 824989 h 1536506"/>
              <a:gd name="connsiteX2948" fmla="*/ 2014538 w 2856548"/>
              <a:gd name="connsiteY2948" fmla="*/ 773554 h 1536506"/>
              <a:gd name="connsiteX2949" fmla="*/ 2030731 w 2856548"/>
              <a:gd name="connsiteY2949" fmla="*/ 794509 h 1536506"/>
              <a:gd name="connsiteX2950" fmla="*/ 2005966 w 2856548"/>
              <a:gd name="connsiteY2950" fmla="*/ 759266 h 1536506"/>
              <a:gd name="connsiteX2951" fmla="*/ 2012633 w 2856548"/>
              <a:gd name="connsiteY2951" fmla="*/ 769744 h 1536506"/>
              <a:gd name="connsiteX2952" fmla="*/ 1997393 w 2856548"/>
              <a:gd name="connsiteY2952" fmla="*/ 750694 h 1536506"/>
              <a:gd name="connsiteX2953" fmla="*/ 2000251 w 2856548"/>
              <a:gd name="connsiteY2953" fmla="*/ 753551 h 1536506"/>
              <a:gd name="connsiteX2954" fmla="*/ 1966913 w 2856548"/>
              <a:gd name="connsiteY2954" fmla="*/ 719261 h 1536506"/>
              <a:gd name="connsiteX2955" fmla="*/ 1934528 w 2856548"/>
              <a:gd name="connsiteY2955" fmla="*/ 702116 h 1536506"/>
              <a:gd name="connsiteX2956" fmla="*/ 1934528 w 2856548"/>
              <a:gd name="connsiteY2956" fmla="*/ 703069 h 1536506"/>
              <a:gd name="connsiteX2957" fmla="*/ 1924342 w 2856548"/>
              <a:gd name="connsiteY2957" fmla="*/ 700886 h 1536506"/>
              <a:gd name="connsiteX2958" fmla="*/ 1929766 w 2856548"/>
              <a:gd name="connsiteY2958" fmla="*/ 701164 h 1536506"/>
              <a:gd name="connsiteX2959" fmla="*/ 1923330 w 2856548"/>
              <a:gd name="connsiteY2959" fmla="*/ 700669 h 1536506"/>
              <a:gd name="connsiteX2960" fmla="*/ 1921193 w 2856548"/>
              <a:gd name="connsiteY2960" fmla="*/ 700211 h 1536506"/>
              <a:gd name="connsiteX2961" fmla="*/ 1905001 w 2856548"/>
              <a:gd name="connsiteY2961" fmla="*/ 699259 h 1536506"/>
              <a:gd name="connsiteX2962" fmla="*/ 1923330 w 2856548"/>
              <a:gd name="connsiteY2962" fmla="*/ 700669 h 1536506"/>
              <a:gd name="connsiteX2963" fmla="*/ 1924342 w 2856548"/>
              <a:gd name="connsiteY2963" fmla="*/ 700886 h 1536506"/>
              <a:gd name="connsiteX2964" fmla="*/ 1892618 w 2856548"/>
              <a:gd name="connsiteY2964" fmla="*/ 699259 h 1536506"/>
              <a:gd name="connsiteX2965" fmla="*/ 1885001 w 2856548"/>
              <a:gd name="connsiteY2965" fmla="*/ 701877 h 1536506"/>
              <a:gd name="connsiteX2966" fmla="*/ 1886903 w 2856548"/>
              <a:gd name="connsiteY2966" fmla="*/ 701164 h 1536506"/>
              <a:gd name="connsiteX2967" fmla="*/ 1873568 w 2856548"/>
              <a:gd name="connsiteY2967" fmla="*/ 704974 h 1536506"/>
              <a:gd name="connsiteX2968" fmla="*/ 1862138 w 2856548"/>
              <a:gd name="connsiteY2968" fmla="*/ 709736 h 1536506"/>
              <a:gd name="connsiteX2969" fmla="*/ 1885001 w 2856548"/>
              <a:gd name="connsiteY2969" fmla="*/ 701877 h 1536506"/>
              <a:gd name="connsiteX2970" fmla="*/ 1864043 w 2856548"/>
              <a:gd name="connsiteY2970" fmla="*/ 709736 h 1536506"/>
              <a:gd name="connsiteX2971" fmla="*/ 1839278 w 2856548"/>
              <a:gd name="connsiteY2971" fmla="*/ 727834 h 1536506"/>
              <a:gd name="connsiteX2972" fmla="*/ 1835468 w 2856548"/>
              <a:gd name="connsiteY2972" fmla="*/ 729739 h 1536506"/>
              <a:gd name="connsiteX2973" fmla="*/ 1823086 w 2856548"/>
              <a:gd name="connsiteY2973" fmla="*/ 743074 h 1536506"/>
              <a:gd name="connsiteX2974" fmla="*/ 1821181 w 2856548"/>
              <a:gd name="connsiteY2974" fmla="*/ 746884 h 1536506"/>
              <a:gd name="connsiteX2975" fmla="*/ 1795463 w 2856548"/>
              <a:gd name="connsiteY2975" fmla="*/ 782126 h 1536506"/>
              <a:gd name="connsiteX2976" fmla="*/ 1767841 w 2856548"/>
              <a:gd name="connsiteY2976" fmla="*/ 821179 h 1536506"/>
              <a:gd name="connsiteX2977" fmla="*/ 1785938 w 2856548"/>
              <a:gd name="connsiteY2977" fmla="*/ 794509 h 1536506"/>
              <a:gd name="connsiteX2978" fmla="*/ 1766888 w 2856548"/>
              <a:gd name="connsiteY2978" fmla="*/ 822131 h 1536506"/>
              <a:gd name="connsiteX2979" fmla="*/ 1758536 w 2856548"/>
              <a:gd name="connsiteY2979" fmla="*/ 832572 h 1536506"/>
              <a:gd name="connsiteX2980" fmla="*/ 1771651 w 2856548"/>
              <a:gd name="connsiteY2980" fmla="*/ 814511 h 1536506"/>
              <a:gd name="connsiteX2981" fmla="*/ 1738313 w 2856548"/>
              <a:gd name="connsiteY2981" fmla="*/ 857374 h 1536506"/>
              <a:gd name="connsiteX2982" fmla="*/ 1751979 w 2856548"/>
              <a:gd name="connsiteY2982" fmla="*/ 840768 h 1536506"/>
              <a:gd name="connsiteX2983" fmla="*/ 1737341 w 2856548"/>
              <a:gd name="connsiteY2983" fmla="*/ 859065 h 1536506"/>
              <a:gd name="connsiteX2984" fmla="*/ 1706354 w 2856548"/>
              <a:gd name="connsiteY2984" fmla="*/ 889364 h 1536506"/>
              <a:gd name="connsiteX2985" fmla="*/ 1695079 w 2856548"/>
              <a:gd name="connsiteY2985" fmla="*/ 896209 h 1536506"/>
              <a:gd name="connsiteX2986" fmla="*/ 1654920 w 2856548"/>
              <a:gd name="connsiteY2986" fmla="*/ 918520 h 1536506"/>
              <a:gd name="connsiteX2987" fmla="*/ 1628789 w 2856548"/>
              <a:gd name="connsiteY2987" fmla="*/ 924148 h 1536506"/>
              <a:gd name="connsiteX2988" fmla="*/ 1615591 w 2856548"/>
              <a:gd name="connsiteY2988" fmla="*/ 926741 h 1536506"/>
              <a:gd name="connsiteX2989" fmla="*/ 1586646 w 2856548"/>
              <a:gd name="connsiteY2989" fmla="*/ 928760 h 1536506"/>
              <a:gd name="connsiteX2990" fmla="*/ 1553286 w 2856548"/>
              <a:gd name="connsiteY2990" fmla="*/ 926289 h 1536506"/>
              <a:gd name="connsiteX2991" fmla="*/ 1548353 w 2856548"/>
              <a:gd name="connsiteY2991" fmla="*/ 925804 h 1536506"/>
              <a:gd name="connsiteX2992" fmla="*/ 1514075 w 2856548"/>
              <a:gd name="connsiteY2992" fmla="*/ 913331 h 1536506"/>
              <a:gd name="connsiteX2993" fmla="*/ 1513518 w 2856548"/>
              <a:gd name="connsiteY2993" fmla="*/ 913082 h 1536506"/>
              <a:gd name="connsiteX2994" fmla="*/ 1484619 w 2856548"/>
              <a:gd name="connsiteY2994" fmla="*/ 897158 h 1536506"/>
              <a:gd name="connsiteX2995" fmla="*/ 1482638 w 2856548"/>
              <a:gd name="connsiteY2995" fmla="*/ 895704 h 1536506"/>
              <a:gd name="connsiteX2996" fmla="*/ 1465581 w 2856548"/>
              <a:gd name="connsiteY2996" fmla="*/ 882774 h 1536506"/>
              <a:gd name="connsiteX2997" fmla="*/ 1449611 w 2856548"/>
              <a:gd name="connsiteY2997" fmla="*/ 868213 h 1536506"/>
              <a:gd name="connsiteX2998" fmla="*/ 1392932 w 2856548"/>
              <a:gd name="connsiteY2998" fmla="*/ 799388 h 1536506"/>
              <a:gd name="connsiteX2999" fmla="*/ 1369577 w 2856548"/>
              <a:gd name="connsiteY2999" fmla="*/ 764624 h 1536506"/>
              <a:gd name="connsiteX3000" fmla="*/ 1343026 w 2856548"/>
              <a:gd name="connsiteY3000" fmla="*/ 732596 h 1536506"/>
              <a:gd name="connsiteX3001" fmla="*/ 1283018 w 2856548"/>
              <a:gd name="connsiteY3001" fmla="*/ 702116 h 1536506"/>
              <a:gd name="connsiteX3002" fmla="*/ 1248728 w 2856548"/>
              <a:gd name="connsiteY3002" fmla="*/ 704974 h 1536506"/>
              <a:gd name="connsiteX3003" fmla="*/ 1218248 w 2856548"/>
              <a:gd name="connsiteY3003" fmla="*/ 720214 h 1536506"/>
              <a:gd name="connsiteX3004" fmla="*/ 1205223 w 2856548"/>
              <a:gd name="connsiteY3004" fmla="*/ 733133 h 1536506"/>
              <a:gd name="connsiteX3005" fmla="*/ 1200151 w 2856548"/>
              <a:gd name="connsiteY3005" fmla="*/ 737359 h 1536506"/>
              <a:gd name="connsiteX3006" fmla="*/ 1195614 w 2856548"/>
              <a:gd name="connsiteY3006" fmla="*/ 742663 h 1536506"/>
              <a:gd name="connsiteX3007" fmla="*/ 1189197 w 2856548"/>
              <a:gd name="connsiteY3007" fmla="*/ 749027 h 1536506"/>
              <a:gd name="connsiteX3008" fmla="*/ 1160146 w 2856548"/>
              <a:gd name="connsiteY3008" fmla="*/ 787841 h 1536506"/>
              <a:gd name="connsiteX3009" fmla="*/ 1173481 w 2856548"/>
              <a:gd name="connsiteY3009" fmla="*/ 770696 h 1536506"/>
              <a:gd name="connsiteX3010" fmla="*/ 1122046 w 2856548"/>
              <a:gd name="connsiteY3010" fmla="*/ 841181 h 1536506"/>
              <a:gd name="connsiteX3011" fmla="*/ 1119188 w 2856548"/>
              <a:gd name="connsiteY3011" fmla="*/ 845944 h 1536506"/>
              <a:gd name="connsiteX3012" fmla="*/ 1073067 w 2856548"/>
              <a:gd name="connsiteY3012" fmla="*/ 889720 h 1536506"/>
              <a:gd name="connsiteX3013" fmla="*/ 1052157 w 2856548"/>
              <a:gd name="connsiteY3013" fmla="*/ 905237 h 1536506"/>
              <a:gd name="connsiteX3014" fmla="*/ 1010603 w 2856548"/>
              <a:gd name="connsiteY3014" fmla="*/ 923096 h 1536506"/>
              <a:gd name="connsiteX3015" fmla="*/ 965836 w 2856548"/>
              <a:gd name="connsiteY3015" fmla="*/ 930716 h 1536506"/>
              <a:gd name="connsiteX3016" fmla="*/ 954406 w 2856548"/>
              <a:gd name="connsiteY3016" fmla="*/ 930716 h 1536506"/>
              <a:gd name="connsiteX3017" fmla="*/ 942976 w 2856548"/>
              <a:gd name="connsiteY3017" fmla="*/ 930716 h 1536506"/>
              <a:gd name="connsiteX3018" fmla="*/ 920116 w 2856548"/>
              <a:gd name="connsiteY3018" fmla="*/ 927859 h 1536506"/>
              <a:gd name="connsiteX3019" fmla="*/ 836296 w 2856548"/>
              <a:gd name="connsiteY3019" fmla="*/ 890711 h 1536506"/>
              <a:gd name="connsiteX3020" fmla="*/ 780098 w 2856548"/>
              <a:gd name="connsiteY3020" fmla="*/ 831656 h 1536506"/>
              <a:gd name="connsiteX3021" fmla="*/ 740093 w 2856548"/>
              <a:gd name="connsiteY3021" fmla="*/ 775459 h 1536506"/>
              <a:gd name="connsiteX3022" fmla="*/ 704851 w 2856548"/>
              <a:gd name="connsiteY3022" fmla="*/ 731644 h 1536506"/>
              <a:gd name="connsiteX3023" fmla="*/ 670799 w 2856548"/>
              <a:gd name="connsiteY3023" fmla="*/ 707712 h 1536506"/>
              <a:gd name="connsiteX3024" fmla="*/ 640131 w 2856548"/>
              <a:gd name="connsiteY3024" fmla="*/ 701228 h 1536506"/>
              <a:gd name="connsiteX3025" fmla="*/ 641033 w 2856548"/>
              <a:gd name="connsiteY3025" fmla="*/ 701164 h 1536506"/>
              <a:gd name="connsiteX3026" fmla="*/ 635318 w 2856548"/>
              <a:gd name="connsiteY3026" fmla="*/ 700211 h 1536506"/>
              <a:gd name="connsiteX3027" fmla="*/ 640131 w 2856548"/>
              <a:gd name="connsiteY3027" fmla="*/ 701228 h 1536506"/>
              <a:gd name="connsiteX3028" fmla="*/ 614363 w 2856548"/>
              <a:gd name="connsiteY3028" fmla="*/ 703069 h 1536506"/>
              <a:gd name="connsiteX3029" fmla="*/ 587693 w 2856548"/>
              <a:gd name="connsiteY3029" fmla="*/ 713546 h 1536506"/>
              <a:gd name="connsiteX3030" fmla="*/ 529591 w 2856548"/>
              <a:gd name="connsiteY3030" fmla="*/ 774506 h 1536506"/>
              <a:gd name="connsiteX3031" fmla="*/ 461011 w 2856548"/>
              <a:gd name="connsiteY3031" fmla="*/ 861184 h 1536506"/>
              <a:gd name="connsiteX3032" fmla="*/ 415291 w 2856548"/>
              <a:gd name="connsiteY3032" fmla="*/ 898331 h 1536506"/>
              <a:gd name="connsiteX3033" fmla="*/ 364808 w 2856548"/>
              <a:gd name="connsiteY3033" fmla="*/ 919286 h 1536506"/>
              <a:gd name="connsiteX3034" fmla="*/ 345758 w 2856548"/>
              <a:gd name="connsiteY3034" fmla="*/ 924049 h 1536506"/>
              <a:gd name="connsiteX3035" fmla="*/ 329566 w 2856548"/>
              <a:gd name="connsiteY3035" fmla="*/ 925954 h 1536506"/>
              <a:gd name="connsiteX3036" fmla="*/ 335281 w 2856548"/>
              <a:gd name="connsiteY3036" fmla="*/ 926906 h 1536506"/>
              <a:gd name="connsiteX3037" fmla="*/ 288608 w 2856548"/>
              <a:gd name="connsiteY3037" fmla="*/ 924049 h 1536506"/>
              <a:gd name="connsiteX3038" fmla="*/ 292418 w 2856548"/>
              <a:gd name="connsiteY3038" fmla="*/ 924049 h 1536506"/>
              <a:gd name="connsiteX3039" fmla="*/ 300038 w 2856548"/>
              <a:gd name="connsiteY3039" fmla="*/ 925001 h 1536506"/>
              <a:gd name="connsiteX3040" fmla="*/ 309563 w 2856548"/>
              <a:gd name="connsiteY3040" fmla="*/ 925001 h 1536506"/>
              <a:gd name="connsiteX3041" fmla="*/ 330518 w 2856548"/>
              <a:gd name="connsiteY3041" fmla="*/ 925001 h 1536506"/>
              <a:gd name="connsiteX3042" fmla="*/ 347663 w 2856548"/>
              <a:gd name="connsiteY3042" fmla="*/ 923096 h 1536506"/>
              <a:gd name="connsiteX3043" fmla="*/ 284798 w 2856548"/>
              <a:gd name="connsiteY3043" fmla="*/ 921191 h 1536506"/>
              <a:gd name="connsiteX3044" fmla="*/ 222886 w 2856548"/>
              <a:gd name="connsiteY3044" fmla="*/ 896426 h 1536506"/>
              <a:gd name="connsiteX3045" fmla="*/ 174308 w 2856548"/>
              <a:gd name="connsiteY3045" fmla="*/ 855469 h 1536506"/>
              <a:gd name="connsiteX3046" fmla="*/ 138113 w 2856548"/>
              <a:gd name="connsiteY3046" fmla="*/ 810701 h 1536506"/>
              <a:gd name="connsiteX3047" fmla="*/ 134303 w 2856548"/>
              <a:gd name="connsiteY3047" fmla="*/ 803081 h 1536506"/>
              <a:gd name="connsiteX3048" fmla="*/ 110491 w 2856548"/>
              <a:gd name="connsiteY3048" fmla="*/ 768791 h 1536506"/>
              <a:gd name="connsiteX3049" fmla="*/ 120968 w 2856548"/>
              <a:gd name="connsiteY3049" fmla="*/ 783079 h 1536506"/>
              <a:gd name="connsiteX3050" fmla="*/ 137161 w 2856548"/>
              <a:gd name="connsiteY3050" fmla="*/ 804986 h 1536506"/>
              <a:gd name="connsiteX3051" fmla="*/ 111443 w 2856548"/>
              <a:gd name="connsiteY3051" fmla="*/ 765934 h 1536506"/>
              <a:gd name="connsiteX3052" fmla="*/ 83821 w 2856548"/>
              <a:gd name="connsiteY3052" fmla="*/ 733549 h 1536506"/>
              <a:gd name="connsiteX3053" fmla="*/ 79058 w 2856548"/>
              <a:gd name="connsiteY3053" fmla="*/ 727834 h 1536506"/>
              <a:gd name="connsiteX3054" fmla="*/ 92393 w 2856548"/>
              <a:gd name="connsiteY3054" fmla="*/ 742121 h 1536506"/>
              <a:gd name="connsiteX3055" fmla="*/ 80011 w 2856548"/>
              <a:gd name="connsiteY3055" fmla="*/ 727834 h 1536506"/>
              <a:gd name="connsiteX3056" fmla="*/ 62866 w 2856548"/>
              <a:gd name="connsiteY3056" fmla="*/ 709736 h 1536506"/>
              <a:gd name="connsiteX3057" fmla="*/ 74296 w 2856548"/>
              <a:gd name="connsiteY3057" fmla="*/ 718309 h 1536506"/>
              <a:gd name="connsiteX3058" fmla="*/ 75248 w 2856548"/>
              <a:gd name="connsiteY3058" fmla="*/ 716404 h 1536506"/>
              <a:gd name="connsiteX3059" fmla="*/ 96203 w 2856548"/>
              <a:gd name="connsiteY3059" fmla="*/ 733549 h 1536506"/>
              <a:gd name="connsiteX3060" fmla="*/ 89536 w 2856548"/>
              <a:gd name="connsiteY3060" fmla="*/ 718309 h 1536506"/>
              <a:gd name="connsiteX3061" fmla="*/ 50483 w 2856548"/>
              <a:gd name="connsiteY3061" fmla="*/ 689734 h 1536506"/>
              <a:gd name="connsiteX3062" fmla="*/ 66676 w 2856548"/>
              <a:gd name="connsiteY3062" fmla="*/ 698306 h 1536506"/>
              <a:gd name="connsiteX3063" fmla="*/ 54293 w 2856548"/>
              <a:gd name="connsiteY3063" fmla="*/ 687829 h 1536506"/>
              <a:gd name="connsiteX3064" fmla="*/ 54717 w 2856548"/>
              <a:gd name="connsiteY3064" fmla="*/ 687405 h 1536506"/>
              <a:gd name="connsiteX3065" fmla="*/ 68581 w 2856548"/>
              <a:gd name="connsiteY3065" fmla="*/ 693544 h 1536506"/>
              <a:gd name="connsiteX3066" fmla="*/ 59936 w 2856548"/>
              <a:gd name="connsiteY3066" fmla="*/ 686844 h 1536506"/>
              <a:gd name="connsiteX3067" fmla="*/ 60008 w 2856548"/>
              <a:gd name="connsiteY3067" fmla="*/ 686876 h 1536506"/>
              <a:gd name="connsiteX3068" fmla="*/ 59922 w 2856548"/>
              <a:gd name="connsiteY3068" fmla="*/ 686833 h 1536506"/>
              <a:gd name="connsiteX3069" fmla="*/ 59056 w 2856548"/>
              <a:gd name="connsiteY3069" fmla="*/ 686162 h 1536506"/>
              <a:gd name="connsiteX3070" fmla="*/ 56060 w 2856548"/>
              <a:gd name="connsiteY3070" fmla="*/ 684902 h 1536506"/>
              <a:gd name="connsiteX3071" fmla="*/ 46673 w 2856548"/>
              <a:gd name="connsiteY3071" fmla="*/ 680209 h 1536506"/>
              <a:gd name="connsiteX3072" fmla="*/ 40146 w 2856548"/>
              <a:gd name="connsiteY3072" fmla="*/ 678169 h 1536506"/>
              <a:gd name="connsiteX3073" fmla="*/ 38101 w 2856548"/>
              <a:gd name="connsiteY3073" fmla="*/ 677351 h 1536506"/>
              <a:gd name="connsiteX3074" fmla="*/ 39759 w 2856548"/>
              <a:gd name="connsiteY3074" fmla="*/ 678048 h 1536506"/>
              <a:gd name="connsiteX3075" fmla="*/ 31433 w 2856548"/>
              <a:gd name="connsiteY3075" fmla="*/ 675446 h 1536506"/>
              <a:gd name="connsiteX3076" fmla="*/ 57151 w 2856548"/>
              <a:gd name="connsiteY3076" fmla="*/ 684019 h 1536506"/>
              <a:gd name="connsiteX3077" fmla="*/ 58103 w 2856548"/>
              <a:gd name="connsiteY3077" fmla="*/ 682114 h 1536506"/>
              <a:gd name="connsiteX3078" fmla="*/ 68581 w 2856548"/>
              <a:gd name="connsiteY3078" fmla="*/ 685924 h 1536506"/>
              <a:gd name="connsiteX3079" fmla="*/ 63596 w 2856548"/>
              <a:gd name="connsiteY3079" fmla="*/ 682471 h 1536506"/>
              <a:gd name="connsiteX3080" fmla="*/ 65355 w 2856548"/>
              <a:gd name="connsiteY3080" fmla="*/ 683124 h 1536506"/>
              <a:gd name="connsiteX3081" fmla="*/ 72391 w 2856548"/>
              <a:gd name="connsiteY3081" fmla="*/ 686876 h 1536506"/>
              <a:gd name="connsiteX3082" fmla="*/ 63818 w 2856548"/>
              <a:gd name="connsiteY3082" fmla="*/ 679256 h 1536506"/>
              <a:gd name="connsiteX3083" fmla="*/ 51436 w 2856548"/>
              <a:gd name="connsiteY3083" fmla="*/ 673541 h 1536506"/>
              <a:gd name="connsiteX3084" fmla="*/ 40006 w 2856548"/>
              <a:gd name="connsiteY3084" fmla="*/ 668779 h 1536506"/>
              <a:gd name="connsiteX3085" fmla="*/ 53341 w 2856548"/>
              <a:gd name="connsiteY3085" fmla="*/ 673541 h 1536506"/>
              <a:gd name="connsiteX3086" fmla="*/ 62866 w 2856548"/>
              <a:gd name="connsiteY3086" fmla="*/ 678304 h 1536506"/>
              <a:gd name="connsiteX3087" fmla="*/ 70486 w 2856548"/>
              <a:gd name="connsiteY3087" fmla="*/ 683066 h 1536506"/>
              <a:gd name="connsiteX3088" fmla="*/ 82868 w 2856548"/>
              <a:gd name="connsiteY3088" fmla="*/ 687829 h 1536506"/>
              <a:gd name="connsiteX3089" fmla="*/ 72391 w 2856548"/>
              <a:gd name="connsiteY3089" fmla="*/ 680209 h 1536506"/>
              <a:gd name="connsiteX3090" fmla="*/ 84773 w 2856548"/>
              <a:gd name="connsiteY3090" fmla="*/ 685924 h 1536506"/>
              <a:gd name="connsiteX3091" fmla="*/ 77913 w 2856548"/>
              <a:gd name="connsiteY3091" fmla="*/ 680779 h 1536506"/>
              <a:gd name="connsiteX3092" fmla="*/ 81916 w 2856548"/>
              <a:gd name="connsiteY3092" fmla="*/ 683066 h 1536506"/>
              <a:gd name="connsiteX3093" fmla="*/ 65407 w 2856548"/>
              <a:gd name="connsiteY3093" fmla="*/ 672060 h 1536506"/>
              <a:gd name="connsiteX3094" fmla="*/ 68581 w 2856548"/>
              <a:gd name="connsiteY3094" fmla="*/ 673541 h 1536506"/>
              <a:gd name="connsiteX3095" fmla="*/ 93346 w 2856548"/>
              <a:gd name="connsiteY3095" fmla="*/ 690686 h 1536506"/>
              <a:gd name="connsiteX3096" fmla="*/ 109538 w 2856548"/>
              <a:gd name="connsiteY3096" fmla="*/ 699259 h 1536506"/>
              <a:gd name="connsiteX3097" fmla="*/ 89536 w 2856548"/>
              <a:gd name="connsiteY3097" fmla="*/ 681161 h 1536506"/>
              <a:gd name="connsiteX3098" fmla="*/ 77153 w 2856548"/>
              <a:gd name="connsiteY3098" fmla="*/ 673541 h 1536506"/>
              <a:gd name="connsiteX3099" fmla="*/ 68581 w 2856548"/>
              <a:gd name="connsiteY3099" fmla="*/ 668779 h 1536506"/>
              <a:gd name="connsiteX3100" fmla="*/ 59056 w 2856548"/>
              <a:gd name="connsiteY3100" fmla="*/ 664016 h 1536506"/>
              <a:gd name="connsiteX3101" fmla="*/ 47626 w 2856548"/>
              <a:gd name="connsiteY3101" fmla="*/ 659254 h 1536506"/>
              <a:gd name="connsiteX3102" fmla="*/ 80963 w 2856548"/>
              <a:gd name="connsiteY3102" fmla="*/ 672589 h 1536506"/>
              <a:gd name="connsiteX3103" fmla="*/ 84773 w 2856548"/>
              <a:gd name="connsiteY3103" fmla="*/ 667826 h 1536506"/>
              <a:gd name="connsiteX3104" fmla="*/ 68581 w 2856548"/>
              <a:gd name="connsiteY3104" fmla="*/ 658301 h 1536506"/>
              <a:gd name="connsiteX3105" fmla="*/ 58103 w 2856548"/>
              <a:gd name="connsiteY3105" fmla="*/ 653539 h 1536506"/>
              <a:gd name="connsiteX3106" fmla="*/ 49531 w 2856548"/>
              <a:gd name="connsiteY3106" fmla="*/ 650681 h 1536506"/>
              <a:gd name="connsiteX3107" fmla="*/ 63818 w 2856548"/>
              <a:gd name="connsiteY3107" fmla="*/ 655444 h 1536506"/>
              <a:gd name="connsiteX3108" fmla="*/ 78106 w 2856548"/>
              <a:gd name="connsiteY3108" fmla="*/ 662111 h 1536506"/>
              <a:gd name="connsiteX3109" fmla="*/ 86678 w 2856548"/>
              <a:gd name="connsiteY3109" fmla="*/ 666874 h 1536506"/>
              <a:gd name="connsiteX3110" fmla="*/ 42863 w 2856548"/>
              <a:gd name="connsiteY3110" fmla="*/ 644014 h 1536506"/>
              <a:gd name="connsiteX3111" fmla="*/ 66676 w 2856548"/>
              <a:gd name="connsiteY3111" fmla="*/ 651634 h 1536506"/>
              <a:gd name="connsiteX3112" fmla="*/ 48261 w 2856548"/>
              <a:gd name="connsiteY3112" fmla="*/ 643961 h 1536506"/>
              <a:gd name="connsiteX3113" fmla="*/ 60008 w 2856548"/>
              <a:gd name="connsiteY3113" fmla="*/ 645919 h 1536506"/>
              <a:gd name="connsiteX3114" fmla="*/ 91441 w 2856548"/>
              <a:gd name="connsiteY3114" fmla="*/ 658301 h 1536506"/>
              <a:gd name="connsiteX3115" fmla="*/ 95251 w 2856548"/>
              <a:gd name="connsiteY3115" fmla="*/ 661159 h 1536506"/>
              <a:gd name="connsiteX3116" fmla="*/ 115253 w 2856548"/>
              <a:gd name="connsiteY3116" fmla="*/ 674494 h 1536506"/>
              <a:gd name="connsiteX3117" fmla="*/ 125731 w 2856548"/>
              <a:gd name="connsiteY3117" fmla="*/ 681161 h 1536506"/>
              <a:gd name="connsiteX3118" fmla="*/ 132398 w 2856548"/>
              <a:gd name="connsiteY3118" fmla="*/ 680209 h 1536506"/>
              <a:gd name="connsiteX3119" fmla="*/ 167641 w 2856548"/>
              <a:gd name="connsiteY3119" fmla="*/ 716404 h 1536506"/>
              <a:gd name="connsiteX3120" fmla="*/ 134303 w 2856548"/>
              <a:gd name="connsiteY3120" fmla="*/ 672589 h 1536506"/>
              <a:gd name="connsiteX3121" fmla="*/ 161926 w 2856548"/>
              <a:gd name="connsiteY3121" fmla="*/ 701164 h 1536506"/>
              <a:gd name="connsiteX3122" fmla="*/ 188596 w 2856548"/>
              <a:gd name="connsiteY3122" fmla="*/ 738311 h 1536506"/>
              <a:gd name="connsiteX3123" fmla="*/ 234316 w 2856548"/>
              <a:gd name="connsiteY3123" fmla="*/ 797366 h 1536506"/>
              <a:gd name="connsiteX3124" fmla="*/ 270511 w 2856548"/>
              <a:gd name="connsiteY3124" fmla="*/ 829751 h 1536506"/>
              <a:gd name="connsiteX3125" fmla="*/ 315278 w 2856548"/>
              <a:gd name="connsiteY3125" fmla="*/ 842134 h 1536506"/>
              <a:gd name="connsiteX3126" fmla="*/ 337817 w 2856548"/>
              <a:gd name="connsiteY3126" fmla="*/ 838092 h 1536506"/>
              <a:gd name="connsiteX3127" fmla="*/ 342663 w 2856548"/>
              <a:gd name="connsiteY3127" fmla="*/ 837847 h 1536506"/>
              <a:gd name="connsiteX3128" fmla="*/ 345305 w 2856548"/>
              <a:gd name="connsiteY3128" fmla="*/ 836749 h 1536506"/>
              <a:gd name="connsiteX3129" fmla="*/ 359094 w 2856548"/>
              <a:gd name="connsiteY3129" fmla="*/ 834276 h 1536506"/>
              <a:gd name="connsiteX3130" fmla="*/ 380976 w 2856548"/>
              <a:gd name="connsiteY3130" fmla="*/ 818346 h 1536506"/>
              <a:gd name="connsiteX3131" fmla="*/ 378143 w 2856548"/>
              <a:gd name="connsiteY3131" fmla="*/ 821179 h 1536506"/>
              <a:gd name="connsiteX3132" fmla="*/ 386716 w 2856548"/>
              <a:gd name="connsiteY3132" fmla="*/ 814511 h 1536506"/>
              <a:gd name="connsiteX3133" fmla="*/ 391478 w 2856548"/>
              <a:gd name="connsiteY3133" fmla="*/ 810701 h 1536506"/>
              <a:gd name="connsiteX3134" fmla="*/ 380976 w 2856548"/>
              <a:gd name="connsiteY3134" fmla="*/ 818346 h 1536506"/>
              <a:gd name="connsiteX3135" fmla="*/ 410648 w 2856548"/>
              <a:gd name="connsiteY3135" fmla="*/ 788675 h 1536506"/>
              <a:gd name="connsiteX3136" fmla="*/ 443866 w 2856548"/>
              <a:gd name="connsiteY3136" fmla="*/ 744026 h 1536506"/>
              <a:gd name="connsiteX3137" fmla="*/ 481966 w 2856548"/>
              <a:gd name="connsiteY3137" fmla="*/ 692591 h 1536506"/>
              <a:gd name="connsiteX3138" fmla="*/ 509414 w 2856548"/>
              <a:gd name="connsiteY3138" fmla="*/ 667070 h 1536506"/>
              <a:gd name="connsiteX3139" fmla="*/ 488942 w 2856548"/>
              <a:gd name="connsiteY3139" fmla="*/ 690023 h 1536506"/>
              <a:gd name="connsiteX3140" fmla="*/ 482918 w 2856548"/>
              <a:gd name="connsiteY3140" fmla="*/ 696401 h 1536506"/>
              <a:gd name="connsiteX3141" fmla="*/ 480862 w 2856548"/>
              <a:gd name="connsiteY3141" fmla="*/ 699082 h 1536506"/>
              <a:gd name="connsiteX3142" fmla="*/ 478156 w 2856548"/>
              <a:gd name="connsiteY3142" fmla="*/ 702116 h 1536506"/>
              <a:gd name="connsiteX3143" fmla="*/ 461305 w 2856548"/>
              <a:gd name="connsiteY3143" fmla="*/ 724585 h 1536506"/>
              <a:gd name="connsiteX3144" fmla="*/ 455891 w 2856548"/>
              <a:gd name="connsiteY3144" fmla="*/ 731644 h 1536506"/>
              <a:gd name="connsiteX3145" fmla="*/ 454224 w 2856548"/>
              <a:gd name="connsiteY3145" fmla="*/ 734026 h 1536506"/>
              <a:gd name="connsiteX3146" fmla="*/ 453867 w 2856548"/>
              <a:gd name="connsiteY3146" fmla="*/ 734501 h 1536506"/>
              <a:gd name="connsiteX3147" fmla="*/ 441008 w 2856548"/>
              <a:gd name="connsiteY3147" fmla="*/ 752599 h 1536506"/>
              <a:gd name="connsiteX3148" fmla="*/ 446619 w 2856548"/>
              <a:gd name="connsiteY3148" fmla="*/ 744890 h 1536506"/>
              <a:gd name="connsiteX3149" fmla="*/ 454224 w 2856548"/>
              <a:gd name="connsiteY3149" fmla="*/ 734026 h 1536506"/>
              <a:gd name="connsiteX3150" fmla="*/ 461305 w 2856548"/>
              <a:gd name="connsiteY3150" fmla="*/ 724585 h 1536506"/>
              <a:gd name="connsiteX3151" fmla="*/ 480862 w 2856548"/>
              <a:gd name="connsiteY3151" fmla="*/ 699082 h 1536506"/>
              <a:gd name="connsiteX3152" fmla="*/ 488942 w 2856548"/>
              <a:gd name="connsiteY3152" fmla="*/ 690023 h 1536506"/>
              <a:gd name="connsiteX3153" fmla="*/ 513998 w 2856548"/>
              <a:gd name="connsiteY3153" fmla="*/ 663493 h 1536506"/>
              <a:gd name="connsiteX3154" fmla="*/ 538163 w 2856548"/>
              <a:gd name="connsiteY3154" fmla="*/ 644966 h 1536506"/>
              <a:gd name="connsiteX3155" fmla="*/ 529591 w 2856548"/>
              <a:gd name="connsiteY3155" fmla="*/ 650681 h 1536506"/>
              <a:gd name="connsiteX3156" fmla="*/ 515303 w 2856548"/>
              <a:gd name="connsiteY3156" fmla="*/ 662111 h 1536506"/>
              <a:gd name="connsiteX3157" fmla="*/ 513998 w 2856548"/>
              <a:gd name="connsiteY3157" fmla="*/ 663493 h 1536506"/>
              <a:gd name="connsiteX3158" fmla="*/ 509793 w 2856548"/>
              <a:gd name="connsiteY3158" fmla="*/ 666717 h 1536506"/>
              <a:gd name="connsiteX3159" fmla="*/ 536258 w 2856548"/>
              <a:gd name="connsiteY3159" fmla="*/ 642109 h 1536506"/>
              <a:gd name="connsiteX3160" fmla="*/ 612458 w 2856548"/>
              <a:gd name="connsiteY3160" fmla="*/ 614486 h 1536506"/>
              <a:gd name="connsiteX3161" fmla="*/ 652463 w 2856548"/>
              <a:gd name="connsiteY3161" fmla="*/ 613534 h 1536506"/>
              <a:gd name="connsiteX3162" fmla="*/ 672466 w 2856548"/>
              <a:gd name="connsiteY3162" fmla="*/ 616391 h 1536506"/>
              <a:gd name="connsiteX3163" fmla="*/ 692468 w 2856548"/>
              <a:gd name="connsiteY3163" fmla="*/ 622106 h 1536506"/>
              <a:gd name="connsiteX3164" fmla="*/ 762001 w 2856548"/>
              <a:gd name="connsiteY3164" fmla="*/ 664016 h 1536506"/>
              <a:gd name="connsiteX3165" fmla="*/ 801036 w 2856548"/>
              <a:gd name="connsiteY3165" fmla="*/ 709296 h 1536506"/>
              <a:gd name="connsiteX3166" fmla="*/ 811531 w 2856548"/>
              <a:gd name="connsiteY3166" fmla="*/ 723071 h 1536506"/>
              <a:gd name="connsiteX3167" fmla="*/ 822961 w 2856548"/>
              <a:gd name="connsiteY3167" fmla="*/ 738311 h 1536506"/>
              <a:gd name="connsiteX3168" fmla="*/ 879158 w 2856548"/>
              <a:gd name="connsiteY3168" fmla="*/ 809749 h 1536506"/>
              <a:gd name="connsiteX3169" fmla="*/ 934403 w 2856548"/>
              <a:gd name="connsiteY3169" fmla="*/ 839276 h 1536506"/>
              <a:gd name="connsiteX3170" fmla="*/ 932498 w 2856548"/>
              <a:gd name="connsiteY3170" fmla="*/ 838324 h 1536506"/>
              <a:gd name="connsiteX3171" fmla="*/ 925831 w 2856548"/>
              <a:gd name="connsiteY3171" fmla="*/ 836419 h 1536506"/>
              <a:gd name="connsiteX3172" fmla="*/ 937261 w 2856548"/>
              <a:gd name="connsiteY3172" fmla="*/ 838324 h 1536506"/>
              <a:gd name="connsiteX3173" fmla="*/ 949643 w 2856548"/>
              <a:gd name="connsiteY3173" fmla="*/ 839276 h 1536506"/>
              <a:gd name="connsiteX3174" fmla="*/ 962978 w 2856548"/>
              <a:gd name="connsiteY3174" fmla="*/ 839276 h 1536506"/>
              <a:gd name="connsiteX3175" fmla="*/ 975361 w 2856548"/>
              <a:gd name="connsiteY3175" fmla="*/ 837371 h 1536506"/>
              <a:gd name="connsiteX3176" fmla="*/ 984746 w 2856548"/>
              <a:gd name="connsiteY3176" fmla="*/ 833834 h 1536506"/>
              <a:gd name="connsiteX3177" fmla="*/ 985838 w 2856548"/>
              <a:gd name="connsiteY3177" fmla="*/ 833561 h 1536506"/>
              <a:gd name="connsiteX3178" fmla="*/ 987892 w 2856548"/>
              <a:gd name="connsiteY3178" fmla="*/ 832648 h 1536506"/>
              <a:gd name="connsiteX3179" fmla="*/ 999054 w 2856548"/>
              <a:gd name="connsiteY3179" fmla="*/ 828441 h 1536506"/>
              <a:gd name="connsiteX3180" fmla="*/ 1007498 w 2856548"/>
              <a:gd name="connsiteY3180" fmla="*/ 822273 h 1536506"/>
              <a:gd name="connsiteX3181" fmla="*/ 1007746 w 2856548"/>
              <a:gd name="connsiteY3181" fmla="*/ 822131 h 1536506"/>
              <a:gd name="connsiteX3182" fmla="*/ 1007877 w 2856548"/>
              <a:gd name="connsiteY3182" fmla="*/ 821996 h 1536506"/>
              <a:gd name="connsiteX3183" fmla="*/ 1022033 w 2856548"/>
              <a:gd name="connsiteY3183" fmla="*/ 811654 h 1536506"/>
              <a:gd name="connsiteX3184" fmla="*/ 1066801 w 2856548"/>
              <a:gd name="connsiteY3184" fmla="*/ 757361 h 1536506"/>
              <a:gd name="connsiteX3185" fmla="*/ 1117283 w 2856548"/>
              <a:gd name="connsiteY3185" fmla="*/ 688781 h 1536506"/>
              <a:gd name="connsiteX3186" fmla="*/ 1195388 w 2856548"/>
              <a:gd name="connsiteY3186" fmla="*/ 627821 h 1536506"/>
              <a:gd name="connsiteX3187" fmla="*/ 1244918 w 2856548"/>
              <a:gd name="connsiteY3187" fmla="*/ 613534 h 1536506"/>
              <a:gd name="connsiteX3188" fmla="*/ 1269683 w 2856548"/>
              <a:gd name="connsiteY3188" fmla="*/ 611629 h 1536506"/>
              <a:gd name="connsiteX3189" fmla="*/ 1666156 w 2856548"/>
              <a:gd name="connsiteY3189" fmla="*/ 610875 h 1536506"/>
              <a:gd name="connsiteX3190" fmla="*/ 1660208 w 2856548"/>
              <a:gd name="connsiteY3190" fmla="*/ 614486 h 1536506"/>
              <a:gd name="connsiteX3191" fmla="*/ 1658277 w 2856548"/>
              <a:gd name="connsiteY3191" fmla="*/ 614902 h 1536506"/>
              <a:gd name="connsiteX3192" fmla="*/ 1870182 w 2856548"/>
              <a:gd name="connsiteY3192" fmla="*/ 610255 h 1536506"/>
              <a:gd name="connsiteX3193" fmla="*/ 1844261 w 2856548"/>
              <a:gd name="connsiteY3193" fmla="*/ 616621 h 1536506"/>
              <a:gd name="connsiteX3194" fmla="*/ 1853566 w 2856548"/>
              <a:gd name="connsiteY3194" fmla="*/ 612581 h 1536506"/>
              <a:gd name="connsiteX3195" fmla="*/ 2518173 w 2856548"/>
              <a:gd name="connsiteY3195" fmla="*/ 609724 h 1536506"/>
              <a:gd name="connsiteX3196" fmla="*/ 2518410 w 2856548"/>
              <a:gd name="connsiteY3196" fmla="*/ 609724 h 1536506"/>
              <a:gd name="connsiteX3197" fmla="*/ 2501266 w 2856548"/>
              <a:gd name="connsiteY3197" fmla="*/ 612581 h 1536506"/>
              <a:gd name="connsiteX3198" fmla="*/ 2518173 w 2856548"/>
              <a:gd name="connsiteY3198" fmla="*/ 609724 h 1536506"/>
              <a:gd name="connsiteX3199" fmla="*/ 1895476 w 2856548"/>
              <a:gd name="connsiteY3199" fmla="*/ 607819 h 1536506"/>
              <a:gd name="connsiteX3200" fmla="*/ 1912621 w 2856548"/>
              <a:gd name="connsiteY3200" fmla="*/ 607819 h 1536506"/>
              <a:gd name="connsiteX3201" fmla="*/ 1924051 w 2856548"/>
              <a:gd name="connsiteY3201" fmla="*/ 608771 h 1536506"/>
              <a:gd name="connsiteX3202" fmla="*/ 1935481 w 2856548"/>
              <a:gd name="connsiteY3202" fmla="*/ 610676 h 1536506"/>
              <a:gd name="connsiteX3203" fmla="*/ 1942606 w 2856548"/>
              <a:gd name="connsiteY3203" fmla="*/ 611899 h 1536506"/>
              <a:gd name="connsiteX3204" fmla="*/ 1907620 w 2856548"/>
              <a:gd name="connsiteY3204" fmla="*/ 608057 h 1536506"/>
              <a:gd name="connsiteX3205" fmla="*/ 1873568 w 2856548"/>
              <a:gd name="connsiteY3205" fmla="*/ 610676 h 1536506"/>
              <a:gd name="connsiteX3206" fmla="*/ 1827431 w 2856548"/>
              <a:gd name="connsiteY3206" fmla="*/ 624937 h 1536506"/>
              <a:gd name="connsiteX3207" fmla="*/ 1844041 w 2856548"/>
              <a:gd name="connsiteY3207" fmla="*/ 617344 h 1536506"/>
              <a:gd name="connsiteX3208" fmla="*/ 1868806 w 2856548"/>
              <a:gd name="connsiteY3208" fmla="*/ 610676 h 1536506"/>
              <a:gd name="connsiteX3209" fmla="*/ 1895476 w 2856548"/>
              <a:gd name="connsiteY3209" fmla="*/ 607819 h 1536506"/>
              <a:gd name="connsiteX3210" fmla="*/ 641033 w 2856548"/>
              <a:gd name="connsiteY3210" fmla="*/ 607819 h 1536506"/>
              <a:gd name="connsiteX3211" fmla="*/ 682731 w 2856548"/>
              <a:gd name="connsiteY3211" fmla="*/ 614402 h 1536506"/>
              <a:gd name="connsiteX3212" fmla="*/ 612458 w 2856548"/>
              <a:gd name="connsiteY3212" fmla="*/ 611629 h 1536506"/>
              <a:gd name="connsiteX3213" fmla="*/ 546736 w 2856548"/>
              <a:gd name="connsiteY3213" fmla="*/ 633536 h 1536506"/>
              <a:gd name="connsiteX3214" fmla="*/ 513398 w 2856548"/>
              <a:gd name="connsiteY3214" fmla="*/ 657349 h 1536506"/>
              <a:gd name="connsiteX3215" fmla="*/ 483871 w 2856548"/>
              <a:gd name="connsiteY3215" fmla="*/ 686876 h 1536506"/>
              <a:gd name="connsiteX3216" fmla="*/ 436246 w 2856548"/>
              <a:gd name="connsiteY3216" fmla="*/ 750694 h 1536506"/>
              <a:gd name="connsiteX3217" fmla="*/ 423870 w 2856548"/>
              <a:gd name="connsiteY3217" fmla="*/ 766446 h 1536506"/>
              <a:gd name="connsiteX3218" fmla="*/ 397442 w 2856548"/>
              <a:gd name="connsiteY3218" fmla="*/ 797679 h 1536506"/>
              <a:gd name="connsiteX3219" fmla="*/ 440056 w 2856548"/>
              <a:gd name="connsiteY3219" fmla="*/ 741169 h 1536506"/>
              <a:gd name="connsiteX3220" fmla="*/ 495301 w 2856548"/>
              <a:gd name="connsiteY3220" fmla="*/ 670684 h 1536506"/>
              <a:gd name="connsiteX3221" fmla="*/ 535306 w 2856548"/>
              <a:gd name="connsiteY3221" fmla="*/ 637346 h 1536506"/>
              <a:gd name="connsiteX3222" fmla="*/ 586741 w 2856548"/>
              <a:gd name="connsiteY3222" fmla="*/ 614486 h 1536506"/>
              <a:gd name="connsiteX3223" fmla="*/ 641033 w 2856548"/>
              <a:gd name="connsiteY3223" fmla="*/ 607819 h 1536506"/>
              <a:gd name="connsiteX3224" fmla="*/ 1928018 w 2856548"/>
              <a:gd name="connsiteY3224" fmla="*/ 607348 h 1536506"/>
              <a:gd name="connsiteX3225" fmla="*/ 1941196 w 2856548"/>
              <a:gd name="connsiteY3225" fmla="*/ 607819 h 1536506"/>
              <a:gd name="connsiteX3226" fmla="*/ 1992631 w 2856548"/>
              <a:gd name="connsiteY3226" fmla="*/ 624964 h 1536506"/>
              <a:gd name="connsiteX3227" fmla="*/ 2003454 w 2856548"/>
              <a:gd name="connsiteY3227" fmla="*/ 632343 h 1536506"/>
              <a:gd name="connsiteX3228" fmla="*/ 1948816 w 2856548"/>
              <a:gd name="connsiteY3228" fmla="*/ 610676 h 1536506"/>
              <a:gd name="connsiteX3229" fmla="*/ 2534497 w 2856548"/>
              <a:gd name="connsiteY3229" fmla="*/ 607042 h 1536506"/>
              <a:gd name="connsiteX3230" fmla="*/ 2550796 w 2856548"/>
              <a:gd name="connsiteY3230" fmla="*/ 607819 h 1536506"/>
              <a:gd name="connsiteX3231" fmla="*/ 2561273 w 2856548"/>
              <a:gd name="connsiteY3231" fmla="*/ 608771 h 1536506"/>
              <a:gd name="connsiteX3232" fmla="*/ 2572703 w 2856548"/>
              <a:gd name="connsiteY3232" fmla="*/ 610676 h 1536506"/>
              <a:gd name="connsiteX3233" fmla="*/ 2628901 w 2856548"/>
              <a:gd name="connsiteY3233" fmla="*/ 629726 h 1536506"/>
              <a:gd name="connsiteX3234" fmla="*/ 2557463 w 2856548"/>
              <a:gd name="connsiteY3234" fmla="*/ 610676 h 1536506"/>
              <a:gd name="connsiteX3235" fmla="*/ 2509581 w 2856548"/>
              <a:gd name="connsiteY3235" fmla="*/ 613387 h 1536506"/>
              <a:gd name="connsiteX3236" fmla="*/ 2525078 w 2856548"/>
              <a:gd name="connsiteY3236" fmla="*/ 609724 h 1536506"/>
              <a:gd name="connsiteX3237" fmla="*/ 2518410 w 2856548"/>
              <a:gd name="connsiteY3237" fmla="*/ 609724 h 1536506"/>
              <a:gd name="connsiteX3238" fmla="*/ 2530793 w 2856548"/>
              <a:gd name="connsiteY3238" fmla="*/ 606866 h 1536506"/>
              <a:gd name="connsiteX3239" fmla="*/ 2534571 w 2856548"/>
              <a:gd name="connsiteY3239" fmla="*/ 607030 h 1536506"/>
              <a:gd name="connsiteX3240" fmla="*/ 2534497 w 2856548"/>
              <a:gd name="connsiteY3240" fmla="*/ 607042 h 1536506"/>
              <a:gd name="connsiteX3241" fmla="*/ 2566988 w 2856548"/>
              <a:gd name="connsiteY3241" fmla="*/ 605914 h 1536506"/>
              <a:gd name="connsiteX3242" fmla="*/ 2603183 w 2856548"/>
              <a:gd name="connsiteY3242" fmla="*/ 613534 h 1536506"/>
              <a:gd name="connsiteX3243" fmla="*/ 2589848 w 2856548"/>
              <a:gd name="connsiteY3243" fmla="*/ 610676 h 1536506"/>
              <a:gd name="connsiteX3244" fmla="*/ 2574608 w 2856548"/>
              <a:gd name="connsiteY3244" fmla="*/ 608771 h 1536506"/>
              <a:gd name="connsiteX3245" fmla="*/ 2534571 w 2856548"/>
              <a:gd name="connsiteY3245" fmla="*/ 607030 h 1536506"/>
              <a:gd name="connsiteX3246" fmla="*/ 2535556 w 2856548"/>
              <a:gd name="connsiteY3246" fmla="*/ 606866 h 1536506"/>
              <a:gd name="connsiteX3247" fmla="*/ 2578418 w 2856548"/>
              <a:gd name="connsiteY3247" fmla="*/ 608771 h 1536506"/>
              <a:gd name="connsiteX3248" fmla="*/ 2566988 w 2856548"/>
              <a:gd name="connsiteY3248" fmla="*/ 605914 h 1536506"/>
              <a:gd name="connsiteX3249" fmla="*/ 2517458 w 2856548"/>
              <a:gd name="connsiteY3249" fmla="*/ 605914 h 1536506"/>
              <a:gd name="connsiteX3250" fmla="*/ 2479358 w 2856548"/>
              <a:gd name="connsiteY3250" fmla="*/ 614486 h 1536506"/>
              <a:gd name="connsiteX3251" fmla="*/ 2436496 w 2856548"/>
              <a:gd name="connsiteY3251" fmla="*/ 634489 h 1536506"/>
              <a:gd name="connsiteX3252" fmla="*/ 2470786 w 2856548"/>
              <a:gd name="connsiteY3252" fmla="*/ 616391 h 1536506"/>
              <a:gd name="connsiteX3253" fmla="*/ 2517458 w 2856548"/>
              <a:gd name="connsiteY3253" fmla="*/ 605914 h 1536506"/>
              <a:gd name="connsiteX3254" fmla="*/ 1901191 w 2856548"/>
              <a:gd name="connsiteY3254" fmla="*/ 605914 h 1536506"/>
              <a:gd name="connsiteX3255" fmla="*/ 1925003 w 2856548"/>
              <a:gd name="connsiteY3255" fmla="*/ 606866 h 1536506"/>
              <a:gd name="connsiteX3256" fmla="*/ 1928018 w 2856548"/>
              <a:gd name="connsiteY3256" fmla="*/ 607348 h 1536506"/>
              <a:gd name="connsiteX3257" fmla="*/ 1898481 w 2856548"/>
              <a:gd name="connsiteY3257" fmla="*/ 606293 h 1536506"/>
              <a:gd name="connsiteX3258" fmla="*/ 1887856 w 2856548"/>
              <a:gd name="connsiteY3258" fmla="*/ 605914 h 1536506"/>
              <a:gd name="connsiteX3259" fmla="*/ 1898481 w 2856548"/>
              <a:gd name="connsiteY3259" fmla="*/ 606293 h 1536506"/>
              <a:gd name="connsiteX3260" fmla="*/ 1870182 w 2856548"/>
              <a:gd name="connsiteY3260" fmla="*/ 610255 h 1536506"/>
              <a:gd name="connsiteX3261" fmla="*/ 1495426 w 2856548"/>
              <a:gd name="connsiteY3261" fmla="*/ 602104 h 1536506"/>
              <a:gd name="connsiteX3262" fmla="*/ 1513518 w 2856548"/>
              <a:gd name="connsiteY3262" fmla="*/ 610187 h 1536506"/>
              <a:gd name="connsiteX3263" fmla="*/ 1513764 w 2856548"/>
              <a:gd name="connsiteY3263" fmla="*/ 610323 h 1536506"/>
              <a:gd name="connsiteX3264" fmla="*/ 1504818 w 2856548"/>
              <a:gd name="connsiteY3264" fmla="*/ 607068 h 1536506"/>
              <a:gd name="connsiteX3265" fmla="*/ 1484389 w 2856548"/>
              <a:gd name="connsiteY3265" fmla="*/ 594136 h 1536506"/>
              <a:gd name="connsiteX3266" fmla="*/ 1484619 w 2856548"/>
              <a:gd name="connsiteY3266" fmla="*/ 594263 h 1536506"/>
              <a:gd name="connsiteX3267" fmla="*/ 1499355 w 2856548"/>
              <a:gd name="connsiteY3267" fmla="*/ 605080 h 1536506"/>
              <a:gd name="connsiteX3268" fmla="*/ 1504818 w 2856548"/>
              <a:gd name="connsiteY3268" fmla="*/ 607068 h 1536506"/>
              <a:gd name="connsiteX3269" fmla="*/ 1512095 w 2856548"/>
              <a:gd name="connsiteY3269" fmla="*/ 610914 h 1536506"/>
              <a:gd name="connsiteX3270" fmla="*/ 1523048 w 2856548"/>
              <a:gd name="connsiteY3270" fmla="*/ 615439 h 1536506"/>
              <a:gd name="connsiteX3271" fmla="*/ 1513764 w 2856548"/>
              <a:gd name="connsiteY3271" fmla="*/ 610323 h 1536506"/>
              <a:gd name="connsiteX3272" fmla="*/ 1514075 w 2856548"/>
              <a:gd name="connsiteY3272" fmla="*/ 610436 h 1536506"/>
              <a:gd name="connsiteX3273" fmla="*/ 1540193 w 2856548"/>
              <a:gd name="connsiteY3273" fmla="*/ 622106 h 1536506"/>
              <a:gd name="connsiteX3274" fmla="*/ 1548353 w 2856548"/>
              <a:gd name="connsiteY3274" fmla="*/ 622909 h 1536506"/>
              <a:gd name="connsiteX3275" fmla="*/ 1548766 w 2856548"/>
              <a:gd name="connsiteY3275" fmla="*/ 623059 h 1536506"/>
              <a:gd name="connsiteX3276" fmla="*/ 1553286 w 2856548"/>
              <a:gd name="connsiteY3276" fmla="*/ 623394 h 1536506"/>
              <a:gd name="connsiteX3277" fmla="*/ 1578929 w 2856548"/>
              <a:gd name="connsiteY3277" fmla="*/ 625916 h 1536506"/>
              <a:gd name="connsiteX3278" fmla="*/ 1570673 w 2856548"/>
              <a:gd name="connsiteY3278" fmla="*/ 625916 h 1536506"/>
              <a:gd name="connsiteX3279" fmla="*/ 1556386 w 2856548"/>
              <a:gd name="connsiteY3279" fmla="*/ 624964 h 1536506"/>
              <a:gd name="connsiteX3280" fmla="*/ 1572578 w 2856548"/>
              <a:gd name="connsiteY3280" fmla="*/ 626869 h 1536506"/>
              <a:gd name="connsiteX3281" fmla="*/ 1592581 w 2856548"/>
              <a:gd name="connsiteY3281" fmla="*/ 627821 h 1536506"/>
              <a:gd name="connsiteX3282" fmla="*/ 1594951 w 2856548"/>
              <a:gd name="connsiteY3282" fmla="*/ 627492 h 1536506"/>
              <a:gd name="connsiteX3283" fmla="*/ 1598296 w 2856548"/>
              <a:gd name="connsiteY3283" fmla="*/ 627821 h 1536506"/>
              <a:gd name="connsiteX3284" fmla="*/ 1608669 w 2856548"/>
              <a:gd name="connsiteY3284" fmla="*/ 625587 h 1536506"/>
              <a:gd name="connsiteX3285" fmla="*/ 1626871 w 2856548"/>
              <a:gd name="connsiteY3285" fmla="*/ 623059 h 1536506"/>
              <a:gd name="connsiteX3286" fmla="*/ 1617308 w 2856548"/>
              <a:gd name="connsiteY3286" fmla="*/ 623726 h 1536506"/>
              <a:gd name="connsiteX3287" fmla="*/ 1628789 w 2856548"/>
              <a:gd name="connsiteY3287" fmla="*/ 621253 h 1536506"/>
              <a:gd name="connsiteX3288" fmla="*/ 1653541 w 2856548"/>
              <a:gd name="connsiteY3288" fmla="*/ 616391 h 1536506"/>
              <a:gd name="connsiteX3289" fmla="*/ 1654920 w 2856548"/>
              <a:gd name="connsiteY3289" fmla="*/ 615625 h 1536506"/>
              <a:gd name="connsiteX3290" fmla="*/ 1658277 w 2856548"/>
              <a:gd name="connsiteY3290" fmla="*/ 614902 h 1536506"/>
              <a:gd name="connsiteX3291" fmla="*/ 1651636 w 2856548"/>
              <a:gd name="connsiteY3291" fmla="*/ 618296 h 1536506"/>
              <a:gd name="connsiteX3292" fmla="*/ 1577341 w 2856548"/>
              <a:gd name="connsiteY3292" fmla="*/ 628774 h 1536506"/>
              <a:gd name="connsiteX3293" fmla="*/ 1504951 w 2856548"/>
              <a:gd name="connsiteY3293" fmla="*/ 609724 h 1536506"/>
              <a:gd name="connsiteX3294" fmla="*/ 1467886 w 2856548"/>
              <a:gd name="connsiteY3294" fmla="*/ 581980 h 1536506"/>
              <a:gd name="connsiteX3295" fmla="*/ 1482638 w 2856548"/>
              <a:gd name="connsiteY3295" fmla="*/ 592809 h 1536506"/>
              <a:gd name="connsiteX3296" fmla="*/ 1484389 w 2856548"/>
              <a:gd name="connsiteY3296" fmla="*/ 594136 h 1536506"/>
              <a:gd name="connsiteX3297" fmla="*/ 1476376 w 2856548"/>
              <a:gd name="connsiteY3297" fmla="*/ 589721 h 1536506"/>
              <a:gd name="connsiteX3298" fmla="*/ 2774633 w 2856548"/>
              <a:gd name="connsiteY3298" fmla="*/ 578291 h 1536506"/>
              <a:gd name="connsiteX3299" fmla="*/ 2777380 w 2856548"/>
              <a:gd name="connsiteY3299" fmla="*/ 579177 h 1536506"/>
              <a:gd name="connsiteX3300" fmla="*/ 2787320 w 2856548"/>
              <a:gd name="connsiteY3300" fmla="*/ 585141 h 1536506"/>
              <a:gd name="connsiteX3301" fmla="*/ 2783206 w 2856548"/>
              <a:gd name="connsiteY3301" fmla="*/ 584006 h 1536506"/>
              <a:gd name="connsiteX3302" fmla="*/ 2774633 w 2856548"/>
              <a:gd name="connsiteY3302" fmla="*/ 578291 h 1536506"/>
              <a:gd name="connsiteX3303" fmla="*/ 2754631 w 2856548"/>
              <a:gd name="connsiteY3303" fmla="*/ 578291 h 1536506"/>
              <a:gd name="connsiteX3304" fmla="*/ 2756404 w 2856548"/>
              <a:gd name="connsiteY3304" fmla="*/ 578646 h 1536506"/>
              <a:gd name="connsiteX3305" fmla="*/ 2772728 w 2856548"/>
              <a:gd name="connsiteY3305" fmla="*/ 590674 h 1536506"/>
              <a:gd name="connsiteX3306" fmla="*/ 2766061 w 2856548"/>
              <a:gd name="connsiteY3306" fmla="*/ 585911 h 1536506"/>
              <a:gd name="connsiteX3307" fmla="*/ 2754631 w 2856548"/>
              <a:gd name="connsiteY3307" fmla="*/ 578291 h 1536506"/>
              <a:gd name="connsiteX3308" fmla="*/ 1085851 w 2856548"/>
              <a:gd name="connsiteY3308" fmla="*/ 577339 h 1536506"/>
              <a:gd name="connsiteX3309" fmla="*/ 1062991 w 2856548"/>
              <a:gd name="connsiteY3309" fmla="*/ 596389 h 1536506"/>
              <a:gd name="connsiteX3310" fmla="*/ 1073067 w 2856548"/>
              <a:gd name="connsiteY3310" fmla="*/ 586825 h 1536506"/>
              <a:gd name="connsiteX3311" fmla="*/ 1721050 w 2856548"/>
              <a:gd name="connsiteY3311" fmla="*/ 575434 h 1536506"/>
              <a:gd name="connsiteX3312" fmla="*/ 1716406 w 2856548"/>
              <a:gd name="connsiteY3312" fmla="*/ 580196 h 1536506"/>
              <a:gd name="connsiteX3313" fmla="*/ 1694498 w 2856548"/>
              <a:gd name="connsiteY3313" fmla="*/ 596389 h 1536506"/>
              <a:gd name="connsiteX3314" fmla="*/ 1666156 w 2856548"/>
              <a:gd name="connsiteY3314" fmla="*/ 610875 h 1536506"/>
              <a:gd name="connsiteX3315" fmla="*/ 1695079 w 2856548"/>
              <a:gd name="connsiteY3315" fmla="*/ 593314 h 1536506"/>
              <a:gd name="connsiteX3316" fmla="*/ 1704976 w 2856548"/>
              <a:gd name="connsiteY3316" fmla="*/ 587816 h 1536506"/>
              <a:gd name="connsiteX3317" fmla="*/ 1706354 w 2856548"/>
              <a:gd name="connsiteY3317" fmla="*/ 586469 h 1536506"/>
              <a:gd name="connsiteX3318" fmla="*/ 1713548 w 2856548"/>
              <a:gd name="connsiteY3318" fmla="*/ 582101 h 1536506"/>
              <a:gd name="connsiteX3319" fmla="*/ 1721050 w 2856548"/>
              <a:gd name="connsiteY3319" fmla="*/ 575434 h 1536506"/>
              <a:gd name="connsiteX3320" fmla="*/ 1454991 w 2856548"/>
              <a:gd name="connsiteY3320" fmla="*/ 571850 h 1536506"/>
              <a:gd name="connsiteX3321" fmla="*/ 1465581 w 2856548"/>
              <a:gd name="connsiteY3321" fmla="*/ 579879 h 1536506"/>
              <a:gd name="connsiteX3322" fmla="*/ 1467886 w 2856548"/>
              <a:gd name="connsiteY3322" fmla="*/ 581980 h 1536506"/>
              <a:gd name="connsiteX3323" fmla="*/ 1456373 w 2856548"/>
              <a:gd name="connsiteY3323" fmla="*/ 573529 h 1536506"/>
              <a:gd name="connsiteX3324" fmla="*/ 2767013 w 2856548"/>
              <a:gd name="connsiteY3324" fmla="*/ 570671 h 1536506"/>
              <a:gd name="connsiteX3325" fmla="*/ 2781301 w 2856548"/>
              <a:gd name="connsiteY3325" fmla="*/ 579244 h 1536506"/>
              <a:gd name="connsiteX3326" fmla="*/ 2789873 w 2856548"/>
              <a:gd name="connsiteY3326" fmla="*/ 582101 h 1536506"/>
              <a:gd name="connsiteX3327" fmla="*/ 2767013 w 2856548"/>
              <a:gd name="connsiteY3327" fmla="*/ 570671 h 1536506"/>
              <a:gd name="connsiteX3328" fmla="*/ 2731101 w 2856548"/>
              <a:gd name="connsiteY3328" fmla="*/ 567471 h 1536506"/>
              <a:gd name="connsiteX3329" fmla="*/ 2740343 w 2856548"/>
              <a:gd name="connsiteY3329" fmla="*/ 571624 h 1536506"/>
              <a:gd name="connsiteX3330" fmla="*/ 2737486 w 2856548"/>
              <a:gd name="connsiteY3330" fmla="*/ 574481 h 1536506"/>
              <a:gd name="connsiteX3331" fmla="*/ 2731101 w 2856548"/>
              <a:gd name="connsiteY3331" fmla="*/ 567471 h 1536506"/>
              <a:gd name="connsiteX3332" fmla="*/ 2753678 w 2856548"/>
              <a:gd name="connsiteY3332" fmla="*/ 556384 h 1536506"/>
              <a:gd name="connsiteX3333" fmla="*/ 2756536 w 2856548"/>
              <a:gd name="connsiteY3333" fmla="*/ 560194 h 1536506"/>
              <a:gd name="connsiteX3334" fmla="*/ 2776538 w 2856548"/>
              <a:gd name="connsiteY3334" fmla="*/ 574481 h 1536506"/>
              <a:gd name="connsiteX3335" fmla="*/ 2766061 w 2856548"/>
              <a:gd name="connsiteY3335" fmla="*/ 565909 h 1536506"/>
              <a:gd name="connsiteX3336" fmla="*/ 2753678 w 2856548"/>
              <a:gd name="connsiteY3336" fmla="*/ 556384 h 1536506"/>
              <a:gd name="connsiteX3337" fmla="*/ 1738257 w 2856548"/>
              <a:gd name="connsiteY3337" fmla="*/ 555274 h 1536506"/>
              <a:gd name="connsiteX3338" fmla="*/ 1736408 w 2856548"/>
              <a:gd name="connsiteY3338" fmla="*/ 557336 h 1536506"/>
              <a:gd name="connsiteX3339" fmla="*/ 1737341 w 2856548"/>
              <a:gd name="connsiteY3339" fmla="*/ 556170 h 1536506"/>
              <a:gd name="connsiteX3340" fmla="*/ 1569406 w 2856548"/>
              <a:gd name="connsiteY3340" fmla="*/ 534519 h 1536506"/>
              <a:gd name="connsiteX3341" fmla="*/ 1603058 w 2856548"/>
              <a:gd name="connsiteY3341" fmla="*/ 535429 h 1536506"/>
              <a:gd name="connsiteX3342" fmla="*/ 1576388 w 2856548"/>
              <a:gd name="connsiteY3342" fmla="*/ 536381 h 1536506"/>
              <a:gd name="connsiteX3343" fmla="*/ 1598318 w 2856548"/>
              <a:gd name="connsiteY3343" fmla="*/ 532735 h 1536506"/>
              <a:gd name="connsiteX3344" fmla="*/ 1593533 w 2856548"/>
              <a:gd name="connsiteY3344" fmla="*/ 533524 h 1536506"/>
              <a:gd name="connsiteX3345" fmla="*/ 1590130 w 2856548"/>
              <a:gd name="connsiteY3345" fmla="*/ 533017 h 1536506"/>
              <a:gd name="connsiteX3346" fmla="*/ 1561285 w 2856548"/>
              <a:gd name="connsiteY3346" fmla="*/ 532353 h 1536506"/>
              <a:gd name="connsiteX3347" fmla="*/ 1569406 w 2856548"/>
              <a:gd name="connsiteY3347" fmla="*/ 534519 h 1536506"/>
              <a:gd name="connsiteX3348" fmla="*/ 1567816 w 2856548"/>
              <a:gd name="connsiteY3348" fmla="*/ 534476 h 1536506"/>
              <a:gd name="connsiteX3349" fmla="*/ 1607394 w 2856548"/>
              <a:gd name="connsiteY3349" fmla="*/ 531237 h 1536506"/>
              <a:gd name="connsiteX3350" fmla="*/ 1603058 w 2856548"/>
              <a:gd name="connsiteY3350" fmla="*/ 532571 h 1536506"/>
              <a:gd name="connsiteX3351" fmla="*/ 1598318 w 2856548"/>
              <a:gd name="connsiteY3351" fmla="*/ 532735 h 1536506"/>
              <a:gd name="connsiteX3352" fmla="*/ 930734 w 2856548"/>
              <a:gd name="connsiteY3352" fmla="*/ 530953 h 1536506"/>
              <a:gd name="connsiteX3353" fmla="*/ 960121 w 2856548"/>
              <a:gd name="connsiteY3353" fmla="*/ 534476 h 1536506"/>
              <a:gd name="connsiteX3354" fmla="*/ 935356 w 2856548"/>
              <a:gd name="connsiteY3354" fmla="*/ 532571 h 1536506"/>
              <a:gd name="connsiteX3355" fmla="*/ 1758536 w 2856548"/>
              <a:gd name="connsiteY3355" fmla="*/ 529677 h 1536506"/>
              <a:gd name="connsiteX3356" fmla="*/ 1757125 w 2856548"/>
              <a:gd name="connsiteY3356" fmla="*/ 531619 h 1536506"/>
              <a:gd name="connsiteX3357" fmla="*/ 1751979 w 2856548"/>
              <a:gd name="connsiteY3357" fmla="*/ 537873 h 1536506"/>
              <a:gd name="connsiteX3358" fmla="*/ 1547813 w 2856548"/>
              <a:gd name="connsiteY3358" fmla="*/ 528761 h 1536506"/>
              <a:gd name="connsiteX3359" fmla="*/ 1553529 w 2856548"/>
              <a:gd name="connsiteY3359" fmla="*/ 529833 h 1536506"/>
              <a:gd name="connsiteX3360" fmla="*/ 1561285 w 2856548"/>
              <a:gd name="connsiteY3360" fmla="*/ 532353 h 1536506"/>
              <a:gd name="connsiteX3361" fmla="*/ 991549 w 2856548"/>
              <a:gd name="connsiteY3361" fmla="*/ 528128 h 1536506"/>
              <a:gd name="connsiteX3362" fmla="*/ 987892 w 2856548"/>
              <a:gd name="connsiteY3362" fmla="*/ 529753 h 1536506"/>
              <a:gd name="connsiteX3363" fmla="*/ 984746 w 2856548"/>
              <a:gd name="connsiteY3363" fmla="*/ 530939 h 1536506"/>
              <a:gd name="connsiteX3364" fmla="*/ 978218 w 2856548"/>
              <a:gd name="connsiteY3364" fmla="*/ 532571 h 1536506"/>
              <a:gd name="connsiteX3365" fmla="*/ 983933 w 2856548"/>
              <a:gd name="connsiteY3365" fmla="*/ 530666 h 1536506"/>
              <a:gd name="connsiteX3366" fmla="*/ 992506 w 2856548"/>
              <a:gd name="connsiteY3366" fmla="*/ 527809 h 1536506"/>
              <a:gd name="connsiteX3367" fmla="*/ 991549 w 2856548"/>
              <a:gd name="connsiteY3367" fmla="*/ 528128 h 1536506"/>
              <a:gd name="connsiteX3368" fmla="*/ 992123 w 2856548"/>
              <a:gd name="connsiteY3368" fmla="*/ 527873 h 1536506"/>
              <a:gd name="connsiteX3369" fmla="*/ 1550404 w 2856548"/>
              <a:gd name="connsiteY3369" fmla="*/ 527100 h 1536506"/>
              <a:gd name="connsiteX3370" fmla="*/ 1590130 w 2856548"/>
              <a:gd name="connsiteY3370" fmla="*/ 533017 h 1536506"/>
              <a:gd name="connsiteX3371" fmla="*/ 1575436 w 2856548"/>
              <a:gd name="connsiteY3371" fmla="*/ 533524 h 1536506"/>
              <a:gd name="connsiteX3372" fmla="*/ 1551623 w 2856548"/>
              <a:gd name="connsiteY3372" fmla="*/ 527809 h 1536506"/>
              <a:gd name="connsiteX3373" fmla="*/ 1763078 w 2856548"/>
              <a:gd name="connsiteY3373" fmla="*/ 526856 h 1536506"/>
              <a:gd name="connsiteX3374" fmla="*/ 1744981 w 2856548"/>
              <a:gd name="connsiteY3374" fmla="*/ 550669 h 1536506"/>
              <a:gd name="connsiteX3375" fmla="*/ 1747838 w 2856548"/>
              <a:gd name="connsiteY3375" fmla="*/ 545906 h 1536506"/>
              <a:gd name="connsiteX3376" fmla="*/ 1738257 w 2856548"/>
              <a:gd name="connsiteY3376" fmla="*/ 555274 h 1536506"/>
              <a:gd name="connsiteX3377" fmla="*/ 1752958 w 2856548"/>
              <a:gd name="connsiteY3377" fmla="*/ 538882 h 1536506"/>
              <a:gd name="connsiteX3378" fmla="*/ 1763078 w 2856548"/>
              <a:gd name="connsiteY3378" fmla="*/ 526856 h 1536506"/>
              <a:gd name="connsiteX3379" fmla="*/ 1624955 w 2856548"/>
              <a:gd name="connsiteY3379" fmla="*/ 525834 h 1536506"/>
              <a:gd name="connsiteX3380" fmla="*/ 1617346 w 2856548"/>
              <a:gd name="connsiteY3380" fmla="*/ 529595 h 1536506"/>
              <a:gd name="connsiteX3381" fmla="*/ 1607394 w 2856548"/>
              <a:gd name="connsiteY3381" fmla="*/ 531237 h 1536506"/>
              <a:gd name="connsiteX3382" fmla="*/ 368618 w 2856548"/>
              <a:gd name="connsiteY3382" fmla="*/ 523999 h 1536506"/>
              <a:gd name="connsiteX3383" fmla="*/ 360998 w 2856548"/>
              <a:gd name="connsiteY3383" fmla="*/ 527809 h 1536506"/>
              <a:gd name="connsiteX3384" fmla="*/ 353230 w 2856548"/>
              <a:gd name="connsiteY3384" fmla="*/ 530398 h 1536506"/>
              <a:gd name="connsiteX3385" fmla="*/ 1544725 w 2856548"/>
              <a:gd name="connsiteY3385" fmla="*/ 523801 h 1536506"/>
              <a:gd name="connsiteX3386" fmla="*/ 1550404 w 2856548"/>
              <a:gd name="connsiteY3386" fmla="*/ 527100 h 1536506"/>
              <a:gd name="connsiteX3387" fmla="*/ 1548766 w 2856548"/>
              <a:gd name="connsiteY3387" fmla="*/ 526857 h 1536506"/>
              <a:gd name="connsiteX3388" fmla="*/ 1630707 w 2856548"/>
              <a:gd name="connsiteY3388" fmla="*/ 522990 h 1536506"/>
              <a:gd name="connsiteX3389" fmla="*/ 1627823 w 2856548"/>
              <a:gd name="connsiteY3389" fmla="*/ 524951 h 1536506"/>
              <a:gd name="connsiteX3390" fmla="*/ 1624955 w 2856548"/>
              <a:gd name="connsiteY3390" fmla="*/ 525834 h 1536506"/>
              <a:gd name="connsiteX3391" fmla="*/ 1649731 w 2856548"/>
              <a:gd name="connsiteY3391" fmla="*/ 513521 h 1536506"/>
              <a:gd name="connsiteX3392" fmla="*/ 1648184 w 2856548"/>
              <a:gd name="connsiteY3392" fmla="*/ 515879 h 1536506"/>
              <a:gd name="connsiteX3393" fmla="*/ 1644016 w 2856548"/>
              <a:gd name="connsiteY3393" fmla="*/ 519236 h 1536506"/>
              <a:gd name="connsiteX3394" fmla="*/ 1633538 w 2856548"/>
              <a:gd name="connsiteY3394" fmla="*/ 525904 h 1536506"/>
              <a:gd name="connsiteX3395" fmla="*/ 1624013 w 2856548"/>
              <a:gd name="connsiteY3395" fmla="*/ 530666 h 1536506"/>
              <a:gd name="connsiteX3396" fmla="*/ 1628776 w 2856548"/>
              <a:gd name="connsiteY3396" fmla="*/ 527809 h 1536506"/>
              <a:gd name="connsiteX3397" fmla="*/ 1620203 w 2856548"/>
              <a:gd name="connsiteY3397" fmla="*/ 530666 h 1536506"/>
              <a:gd name="connsiteX3398" fmla="*/ 1634491 w 2856548"/>
              <a:gd name="connsiteY3398" fmla="*/ 523999 h 1536506"/>
              <a:gd name="connsiteX3399" fmla="*/ 1639253 w 2856548"/>
              <a:gd name="connsiteY3399" fmla="*/ 521141 h 1536506"/>
              <a:gd name="connsiteX3400" fmla="*/ 1643063 w 2856548"/>
              <a:gd name="connsiteY3400" fmla="*/ 518284 h 1536506"/>
              <a:gd name="connsiteX3401" fmla="*/ 1649731 w 2856548"/>
              <a:gd name="connsiteY3401" fmla="*/ 513521 h 1536506"/>
              <a:gd name="connsiteX3402" fmla="*/ 1646257 w 2856548"/>
              <a:gd name="connsiteY3402" fmla="*/ 512417 h 1536506"/>
              <a:gd name="connsiteX3403" fmla="*/ 1638301 w 2856548"/>
              <a:gd name="connsiteY3403" fmla="*/ 519236 h 1536506"/>
              <a:gd name="connsiteX3404" fmla="*/ 1630707 w 2856548"/>
              <a:gd name="connsiteY3404" fmla="*/ 522990 h 1536506"/>
              <a:gd name="connsiteX3405" fmla="*/ 892272 w 2856548"/>
              <a:gd name="connsiteY3405" fmla="*/ 511340 h 1536506"/>
              <a:gd name="connsiteX3406" fmla="*/ 893359 w 2856548"/>
              <a:gd name="connsiteY3406" fmla="*/ 512013 h 1536506"/>
              <a:gd name="connsiteX3407" fmla="*/ 899161 w 2856548"/>
              <a:gd name="connsiteY3407" fmla="*/ 517331 h 1536506"/>
              <a:gd name="connsiteX3408" fmla="*/ 1655446 w 2856548"/>
              <a:gd name="connsiteY3408" fmla="*/ 509711 h 1536506"/>
              <a:gd name="connsiteX3409" fmla="*/ 1647231 w 2856548"/>
              <a:gd name="connsiteY3409" fmla="*/ 517331 h 1536506"/>
              <a:gd name="connsiteX3410" fmla="*/ 1648184 w 2856548"/>
              <a:gd name="connsiteY3410" fmla="*/ 515879 h 1536506"/>
              <a:gd name="connsiteX3411" fmla="*/ 1652588 w 2856548"/>
              <a:gd name="connsiteY3411" fmla="*/ 512331 h 1536506"/>
              <a:gd name="connsiteX3412" fmla="*/ 1655446 w 2856548"/>
              <a:gd name="connsiteY3412" fmla="*/ 509711 h 1536506"/>
              <a:gd name="connsiteX3413" fmla="*/ 1401128 w 2856548"/>
              <a:gd name="connsiteY3413" fmla="*/ 509711 h 1536506"/>
              <a:gd name="connsiteX3414" fmla="*/ 1443991 w 2856548"/>
              <a:gd name="connsiteY3414" fmla="*/ 560194 h 1536506"/>
              <a:gd name="connsiteX3415" fmla="*/ 1449611 w 2856548"/>
              <a:gd name="connsiteY3415" fmla="*/ 565318 h 1536506"/>
              <a:gd name="connsiteX3416" fmla="*/ 1454991 w 2856548"/>
              <a:gd name="connsiteY3416" fmla="*/ 571850 h 1536506"/>
              <a:gd name="connsiteX3417" fmla="*/ 1445896 w 2856548"/>
              <a:gd name="connsiteY3417" fmla="*/ 564956 h 1536506"/>
              <a:gd name="connsiteX3418" fmla="*/ 1401128 w 2856548"/>
              <a:gd name="connsiteY3418" fmla="*/ 509711 h 1536506"/>
              <a:gd name="connsiteX3419" fmla="*/ 886732 w 2856548"/>
              <a:gd name="connsiteY3419" fmla="*/ 506523 h 1536506"/>
              <a:gd name="connsiteX3420" fmla="*/ 892272 w 2856548"/>
              <a:gd name="connsiteY3420" fmla="*/ 511340 h 1536506"/>
              <a:gd name="connsiteX3421" fmla="*/ 889636 w 2856548"/>
              <a:gd name="connsiteY3421" fmla="*/ 509711 h 1536506"/>
              <a:gd name="connsiteX3422" fmla="*/ 1022033 w 2856548"/>
              <a:gd name="connsiteY3422" fmla="*/ 504949 h 1536506"/>
              <a:gd name="connsiteX3423" fmla="*/ 1012508 w 2856548"/>
              <a:gd name="connsiteY3423" fmla="*/ 514474 h 1536506"/>
              <a:gd name="connsiteX3424" fmla="*/ 1000126 w 2856548"/>
              <a:gd name="connsiteY3424" fmla="*/ 523046 h 1536506"/>
              <a:gd name="connsiteX3425" fmla="*/ 1011437 w 2856548"/>
              <a:gd name="connsiteY3425" fmla="*/ 515426 h 1536506"/>
              <a:gd name="connsiteX3426" fmla="*/ 1007877 w 2856548"/>
              <a:gd name="connsiteY3426" fmla="*/ 519101 h 1536506"/>
              <a:gd name="connsiteX3427" fmla="*/ 1007498 w 2856548"/>
              <a:gd name="connsiteY3427" fmla="*/ 519378 h 1536506"/>
              <a:gd name="connsiteX3428" fmla="*/ 994411 w 2856548"/>
              <a:gd name="connsiteY3428" fmla="*/ 526856 h 1536506"/>
              <a:gd name="connsiteX3429" fmla="*/ 992123 w 2856548"/>
              <a:gd name="connsiteY3429" fmla="*/ 527873 h 1536506"/>
              <a:gd name="connsiteX3430" fmla="*/ 986791 w 2856548"/>
              <a:gd name="connsiteY3430" fmla="*/ 528761 h 1536506"/>
              <a:gd name="connsiteX3431" fmla="*/ 979171 w 2856548"/>
              <a:gd name="connsiteY3431" fmla="*/ 530666 h 1536506"/>
              <a:gd name="connsiteX3432" fmla="*/ 969646 w 2856548"/>
              <a:gd name="connsiteY3432" fmla="*/ 532571 h 1536506"/>
              <a:gd name="connsiteX3433" fmla="*/ 964883 w 2856548"/>
              <a:gd name="connsiteY3433" fmla="*/ 533524 h 1536506"/>
              <a:gd name="connsiteX3434" fmla="*/ 960121 w 2856548"/>
              <a:gd name="connsiteY3434" fmla="*/ 533524 h 1536506"/>
              <a:gd name="connsiteX3435" fmla="*/ 989648 w 2856548"/>
              <a:gd name="connsiteY3435" fmla="*/ 526856 h 1536506"/>
              <a:gd name="connsiteX3436" fmla="*/ 1022033 w 2856548"/>
              <a:gd name="connsiteY3436" fmla="*/ 504949 h 1536506"/>
              <a:gd name="connsiteX3437" fmla="*/ 1656164 w 2856548"/>
              <a:gd name="connsiteY3437" fmla="*/ 503925 h 1536506"/>
              <a:gd name="connsiteX3438" fmla="*/ 1651636 w 2856548"/>
              <a:gd name="connsiteY3438" fmla="*/ 508759 h 1536506"/>
              <a:gd name="connsiteX3439" fmla="*/ 1646257 w 2856548"/>
              <a:gd name="connsiteY3439" fmla="*/ 512417 h 1536506"/>
              <a:gd name="connsiteX3440" fmla="*/ 1036321 w 2856548"/>
              <a:gd name="connsiteY3440" fmla="*/ 499234 h 1536506"/>
              <a:gd name="connsiteX3441" fmla="*/ 996316 w 2856548"/>
              <a:gd name="connsiteY3441" fmla="*/ 530666 h 1536506"/>
              <a:gd name="connsiteX3442" fmla="*/ 1036321 w 2856548"/>
              <a:gd name="connsiteY3442" fmla="*/ 499234 h 1536506"/>
              <a:gd name="connsiteX3443" fmla="*/ 1509713 w 2856548"/>
              <a:gd name="connsiteY3443" fmla="*/ 497329 h 1536506"/>
              <a:gd name="connsiteX3444" fmla="*/ 1544725 w 2856548"/>
              <a:gd name="connsiteY3444" fmla="*/ 523801 h 1536506"/>
              <a:gd name="connsiteX3445" fmla="*/ 1530311 w 2856548"/>
              <a:gd name="connsiteY3445" fmla="*/ 515427 h 1536506"/>
              <a:gd name="connsiteX3446" fmla="*/ 1509713 w 2856548"/>
              <a:gd name="connsiteY3446" fmla="*/ 497329 h 1536506"/>
              <a:gd name="connsiteX3447" fmla="*/ 397493 w 2856548"/>
              <a:gd name="connsiteY3447" fmla="*/ 496023 h 1536506"/>
              <a:gd name="connsiteX3448" fmla="*/ 386716 w 2856548"/>
              <a:gd name="connsiteY3448" fmla="*/ 508759 h 1536506"/>
              <a:gd name="connsiteX3449" fmla="*/ 364808 w 2856548"/>
              <a:gd name="connsiteY3449" fmla="*/ 523999 h 1536506"/>
              <a:gd name="connsiteX3450" fmla="*/ 340043 w 2856548"/>
              <a:gd name="connsiteY3450" fmla="*/ 532571 h 1536506"/>
              <a:gd name="connsiteX3451" fmla="*/ 352426 w 2856548"/>
              <a:gd name="connsiteY3451" fmla="*/ 530666 h 1536506"/>
              <a:gd name="connsiteX3452" fmla="*/ 353230 w 2856548"/>
              <a:gd name="connsiteY3452" fmla="*/ 530398 h 1536506"/>
              <a:gd name="connsiteX3453" fmla="*/ 344629 w 2856548"/>
              <a:gd name="connsiteY3453" fmla="*/ 533975 h 1536506"/>
              <a:gd name="connsiteX3454" fmla="*/ 344456 w 2856548"/>
              <a:gd name="connsiteY3454" fmla="*/ 534006 h 1536506"/>
              <a:gd name="connsiteX3455" fmla="*/ 316231 w 2856548"/>
              <a:gd name="connsiteY3455" fmla="*/ 535429 h 1536506"/>
              <a:gd name="connsiteX3456" fmla="*/ 290513 w 2856548"/>
              <a:gd name="connsiteY3456" fmla="*/ 529714 h 1536506"/>
              <a:gd name="connsiteX3457" fmla="*/ 269558 w 2856548"/>
              <a:gd name="connsiteY3457" fmla="*/ 519236 h 1536506"/>
              <a:gd name="connsiteX3458" fmla="*/ 308611 w 2856548"/>
              <a:gd name="connsiteY3458" fmla="*/ 532571 h 1536506"/>
              <a:gd name="connsiteX3459" fmla="*/ 332423 w 2856548"/>
              <a:gd name="connsiteY3459" fmla="*/ 532571 h 1536506"/>
              <a:gd name="connsiteX3460" fmla="*/ 355283 w 2856548"/>
              <a:gd name="connsiteY3460" fmla="*/ 526856 h 1536506"/>
              <a:gd name="connsiteX3461" fmla="*/ 376715 w 2856548"/>
              <a:gd name="connsiteY3461" fmla="*/ 515069 h 1536506"/>
              <a:gd name="connsiteX3462" fmla="*/ 1664301 w 2856548"/>
              <a:gd name="connsiteY3462" fmla="*/ 495237 h 1536506"/>
              <a:gd name="connsiteX3463" fmla="*/ 1658303 w 2856548"/>
              <a:gd name="connsiteY3463" fmla="*/ 502091 h 1536506"/>
              <a:gd name="connsiteX3464" fmla="*/ 1656164 w 2856548"/>
              <a:gd name="connsiteY3464" fmla="*/ 503925 h 1536506"/>
              <a:gd name="connsiteX3465" fmla="*/ 399347 w 2856548"/>
              <a:gd name="connsiteY3465" fmla="*/ 493832 h 1536506"/>
              <a:gd name="connsiteX3466" fmla="*/ 398146 w 2856548"/>
              <a:gd name="connsiteY3466" fmla="*/ 495424 h 1536506"/>
              <a:gd name="connsiteX3467" fmla="*/ 397493 w 2856548"/>
              <a:gd name="connsiteY3467" fmla="*/ 496023 h 1536506"/>
              <a:gd name="connsiteX3468" fmla="*/ 2761674 w 2856548"/>
              <a:gd name="connsiteY3468" fmla="*/ 493619 h 1536506"/>
              <a:gd name="connsiteX3469" fmla="*/ 2765109 w 2856548"/>
              <a:gd name="connsiteY3469" fmla="*/ 498162 h 1536506"/>
              <a:gd name="connsiteX3470" fmla="*/ 2770823 w 2856548"/>
              <a:gd name="connsiteY3470" fmla="*/ 506854 h 1536506"/>
              <a:gd name="connsiteX3471" fmla="*/ 2762323 w 2856548"/>
              <a:gd name="connsiteY3471" fmla="*/ 495434 h 1536506"/>
              <a:gd name="connsiteX3472" fmla="*/ 1389698 w 2856548"/>
              <a:gd name="connsiteY3472" fmla="*/ 492566 h 1536506"/>
              <a:gd name="connsiteX3473" fmla="*/ 1392932 w 2856548"/>
              <a:gd name="connsiteY3473" fmla="*/ 496493 h 1536506"/>
              <a:gd name="connsiteX3474" fmla="*/ 1395413 w 2856548"/>
              <a:gd name="connsiteY3474" fmla="*/ 500186 h 1536506"/>
              <a:gd name="connsiteX3475" fmla="*/ 1389698 w 2856548"/>
              <a:gd name="connsiteY3475" fmla="*/ 492566 h 1536506"/>
              <a:gd name="connsiteX3476" fmla="*/ 2141361 w 2856548"/>
              <a:gd name="connsiteY3476" fmla="*/ 484507 h 1536506"/>
              <a:gd name="connsiteX3477" fmla="*/ 2169796 w 2856548"/>
              <a:gd name="connsiteY3477" fmla="*/ 512569 h 1536506"/>
              <a:gd name="connsiteX3478" fmla="*/ 2163128 w 2856548"/>
              <a:gd name="connsiteY3478" fmla="*/ 506854 h 1536506"/>
              <a:gd name="connsiteX3479" fmla="*/ 2155508 w 2856548"/>
              <a:gd name="connsiteY3479" fmla="*/ 500186 h 1536506"/>
              <a:gd name="connsiteX3480" fmla="*/ 2145269 w 2856548"/>
              <a:gd name="connsiteY3480" fmla="*/ 489351 h 1536506"/>
              <a:gd name="connsiteX3481" fmla="*/ 1678212 w 2856548"/>
              <a:gd name="connsiteY3481" fmla="*/ 479339 h 1536506"/>
              <a:gd name="connsiteX3482" fmla="*/ 1674496 w 2856548"/>
              <a:gd name="connsiteY3482" fmla="*/ 484351 h 1536506"/>
              <a:gd name="connsiteX3483" fmla="*/ 1664301 w 2856548"/>
              <a:gd name="connsiteY3483" fmla="*/ 495237 h 1536506"/>
              <a:gd name="connsiteX3484" fmla="*/ 1678726 w 2856548"/>
              <a:gd name="connsiteY3484" fmla="*/ 478645 h 1536506"/>
              <a:gd name="connsiteX3485" fmla="*/ 1678306 w 2856548"/>
              <a:gd name="connsiteY3485" fmla="*/ 479231 h 1536506"/>
              <a:gd name="connsiteX3486" fmla="*/ 1678212 w 2856548"/>
              <a:gd name="connsiteY3486" fmla="*/ 479339 h 1536506"/>
              <a:gd name="connsiteX3487" fmla="*/ 860569 w 2856548"/>
              <a:gd name="connsiteY3487" fmla="*/ 477805 h 1536506"/>
              <a:gd name="connsiteX3488" fmla="*/ 862265 w 2856548"/>
              <a:gd name="connsiteY3488" fmla="*/ 479666 h 1536506"/>
              <a:gd name="connsiteX3489" fmla="*/ 876301 w 2856548"/>
              <a:gd name="connsiteY3489" fmla="*/ 496376 h 1536506"/>
              <a:gd name="connsiteX3490" fmla="*/ 883496 w 2856548"/>
              <a:gd name="connsiteY3490" fmla="*/ 502971 h 1536506"/>
              <a:gd name="connsiteX3491" fmla="*/ 886732 w 2856548"/>
              <a:gd name="connsiteY3491" fmla="*/ 506523 h 1536506"/>
              <a:gd name="connsiteX3492" fmla="*/ 877253 w 2856548"/>
              <a:gd name="connsiteY3492" fmla="*/ 498281 h 1536506"/>
              <a:gd name="connsiteX3493" fmla="*/ 2744153 w 2856548"/>
              <a:gd name="connsiteY3493" fmla="*/ 475421 h 1536506"/>
              <a:gd name="connsiteX3494" fmla="*/ 2759393 w 2856548"/>
              <a:gd name="connsiteY3494" fmla="*/ 495424 h 1536506"/>
              <a:gd name="connsiteX3495" fmla="*/ 2747963 w 2856548"/>
              <a:gd name="connsiteY3495" fmla="*/ 478279 h 1536506"/>
              <a:gd name="connsiteX3496" fmla="*/ 2749868 w 2856548"/>
              <a:gd name="connsiteY3496" fmla="*/ 482089 h 1536506"/>
              <a:gd name="connsiteX3497" fmla="*/ 2744153 w 2856548"/>
              <a:gd name="connsiteY3497" fmla="*/ 475421 h 1536506"/>
              <a:gd name="connsiteX3498" fmla="*/ 858111 w 2856548"/>
              <a:gd name="connsiteY3498" fmla="*/ 474788 h 1536506"/>
              <a:gd name="connsiteX3499" fmla="*/ 860569 w 2856548"/>
              <a:gd name="connsiteY3499" fmla="*/ 477805 h 1536506"/>
              <a:gd name="connsiteX3500" fmla="*/ 859156 w 2856548"/>
              <a:gd name="connsiteY3500" fmla="*/ 476255 h 1536506"/>
              <a:gd name="connsiteX3501" fmla="*/ 856298 w 2856548"/>
              <a:gd name="connsiteY3501" fmla="*/ 472564 h 1536506"/>
              <a:gd name="connsiteX3502" fmla="*/ 857796 w 2856548"/>
              <a:gd name="connsiteY3502" fmla="*/ 474347 h 1536506"/>
              <a:gd name="connsiteX3503" fmla="*/ 858111 w 2856548"/>
              <a:gd name="connsiteY3503" fmla="*/ 474788 h 1536506"/>
              <a:gd name="connsiteX3504" fmla="*/ 428626 w 2856548"/>
              <a:gd name="connsiteY3504" fmla="*/ 459229 h 1536506"/>
              <a:gd name="connsiteX3505" fmla="*/ 409576 w 2856548"/>
              <a:gd name="connsiteY3505" fmla="*/ 484946 h 1536506"/>
              <a:gd name="connsiteX3506" fmla="*/ 396241 w 2856548"/>
              <a:gd name="connsiteY3506" fmla="*/ 500186 h 1536506"/>
              <a:gd name="connsiteX3507" fmla="*/ 425763 w 2856548"/>
              <a:gd name="connsiteY3507" fmla="*/ 462613 h 1536506"/>
              <a:gd name="connsiteX3508" fmla="*/ 1075373 w 2856548"/>
              <a:gd name="connsiteY3508" fmla="*/ 439226 h 1536506"/>
              <a:gd name="connsiteX3509" fmla="*/ 1043941 w 2856548"/>
              <a:gd name="connsiteY3509" fmla="*/ 483994 h 1536506"/>
              <a:gd name="connsiteX3510" fmla="*/ 1075373 w 2856548"/>
              <a:gd name="connsiteY3510" fmla="*/ 439226 h 1536506"/>
              <a:gd name="connsiteX3511" fmla="*/ 2105026 w 2856548"/>
              <a:gd name="connsiteY3511" fmla="*/ 437321 h 1536506"/>
              <a:gd name="connsiteX3512" fmla="*/ 2127886 w 2856548"/>
              <a:gd name="connsiteY3512" fmla="*/ 467801 h 1536506"/>
              <a:gd name="connsiteX3513" fmla="*/ 2141361 w 2856548"/>
              <a:gd name="connsiteY3513" fmla="*/ 484507 h 1536506"/>
              <a:gd name="connsiteX3514" fmla="*/ 2133482 w 2856548"/>
              <a:gd name="connsiteY3514" fmla="*/ 476731 h 1536506"/>
              <a:gd name="connsiteX3515" fmla="*/ 2105026 w 2856548"/>
              <a:gd name="connsiteY3515" fmla="*/ 437321 h 1536506"/>
              <a:gd name="connsiteX3516" fmla="*/ 1343163 w 2856548"/>
              <a:gd name="connsiteY3516" fmla="*/ 435960 h 1536506"/>
              <a:gd name="connsiteX3517" fmla="*/ 1351003 w 2856548"/>
              <a:gd name="connsiteY3517" fmla="*/ 443036 h 1536506"/>
              <a:gd name="connsiteX3518" fmla="*/ 1379221 w 2856548"/>
              <a:gd name="connsiteY3518" fmla="*/ 481136 h 1536506"/>
              <a:gd name="connsiteX3519" fmla="*/ 1357313 w 2856548"/>
              <a:gd name="connsiteY3519" fmla="*/ 452561 h 1536506"/>
              <a:gd name="connsiteX3520" fmla="*/ 1211581 w 2856548"/>
              <a:gd name="connsiteY3520" fmla="*/ 424939 h 1536506"/>
              <a:gd name="connsiteX3521" fmla="*/ 1186816 w 2856548"/>
              <a:gd name="connsiteY3521" fmla="*/ 450656 h 1536506"/>
              <a:gd name="connsiteX3522" fmla="*/ 1191698 w 2856548"/>
              <a:gd name="connsiteY3522" fmla="*/ 444346 h 1536506"/>
              <a:gd name="connsiteX3523" fmla="*/ 1195614 w 2856548"/>
              <a:gd name="connsiteY3523" fmla="*/ 439768 h 1536506"/>
              <a:gd name="connsiteX3524" fmla="*/ 1205223 w 2856548"/>
              <a:gd name="connsiteY3524" fmla="*/ 430238 h 1536506"/>
              <a:gd name="connsiteX3525" fmla="*/ 1327786 w 2856548"/>
              <a:gd name="connsiteY3525" fmla="*/ 422081 h 1536506"/>
              <a:gd name="connsiteX3526" fmla="*/ 1342192 w 2856548"/>
              <a:gd name="connsiteY3526" fmla="*/ 434821 h 1536506"/>
              <a:gd name="connsiteX3527" fmla="*/ 1343163 w 2856548"/>
              <a:gd name="connsiteY3527" fmla="*/ 435960 h 1536506"/>
              <a:gd name="connsiteX3528" fmla="*/ 2362201 w 2856548"/>
              <a:gd name="connsiteY3528" fmla="*/ 420176 h 1536506"/>
              <a:gd name="connsiteX3529" fmla="*/ 2358877 w 2856548"/>
              <a:gd name="connsiteY3529" fmla="*/ 424819 h 1536506"/>
              <a:gd name="connsiteX3530" fmla="*/ 2358354 w 2856548"/>
              <a:gd name="connsiteY3530" fmla="*/ 425470 h 1536506"/>
              <a:gd name="connsiteX3531" fmla="*/ 2359341 w 2856548"/>
              <a:gd name="connsiteY3531" fmla="*/ 423990 h 1536506"/>
              <a:gd name="connsiteX3532" fmla="*/ 1963103 w 2856548"/>
              <a:gd name="connsiteY3532" fmla="*/ 418271 h 1536506"/>
              <a:gd name="connsiteX3533" fmla="*/ 1991678 w 2856548"/>
              <a:gd name="connsiteY3533" fmla="*/ 444941 h 1536506"/>
              <a:gd name="connsiteX3534" fmla="*/ 1963103 w 2856548"/>
              <a:gd name="connsiteY3534" fmla="*/ 418271 h 1536506"/>
              <a:gd name="connsiteX3535" fmla="*/ 2361725 w 2856548"/>
              <a:gd name="connsiteY3535" fmla="*/ 415414 h 1536506"/>
              <a:gd name="connsiteX3536" fmla="*/ 2355533 w 2856548"/>
              <a:gd name="connsiteY3536" fmla="*/ 423986 h 1536506"/>
              <a:gd name="connsiteX3537" fmla="*/ 2351723 w 2856548"/>
              <a:gd name="connsiteY3537" fmla="*/ 429701 h 1536506"/>
              <a:gd name="connsiteX3538" fmla="*/ 2336483 w 2856548"/>
              <a:gd name="connsiteY3538" fmla="*/ 452561 h 1536506"/>
              <a:gd name="connsiteX3539" fmla="*/ 2359343 w 2856548"/>
              <a:gd name="connsiteY3539" fmla="*/ 418271 h 1536506"/>
              <a:gd name="connsiteX3540" fmla="*/ 2361725 w 2856548"/>
              <a:gd name="connsiteY3540" fmla="*/ 415414 h 1536506"/>
              <a:gd name="connsiteX3541" fmla="*/ 1098233 w 2856548"/>
              <a:gd name="connsiteY3541" fmla="*/ 415414 h 1536506"/>
              <a:gd name="connsiteX3542" fmla="*/ 1069658 w 2856548"/>
              <a:gd name="connsiteY3542" fmla="*/ 457324 h 1536506"/>
              <a:gd name="connsiteX3543" fmla="*/ 1098233 w 2856548"/>
              <a:gd name="connsiteY3543" fmla="*/ 415414 h 1536506"/>
              <a:gd name="connsiteX3544" fmla="*/ 2715014 w 2856548"/>
              <a:gd name="connsiteY3544" fmla="*/ 414012 h 1536506"/>
              <a:gd name="connsiteX3545" fmla="*/ 2729509 w 2856548"/>
              <a:gd name="connsiteY3545" fmla="*/ 432797 h 1536506"/>
              <a:gd name="connsiteX3546" fmla="*/ 2742248 w 2856548"/>
              <a:gd name="connsiteY3546" fmla="*/ 450656 h 1536506"/>
              <a:gd name="connsiteX3547" fmla="*/ 2735581 w 2856548"/>
              <a:gd name="connsiteY3547" fmla="*/ 443036 h 1536506"/>
              <a:gd name="connsiteX3548" fmla="*/ 2715467 w 2856548"/>
              <a:gd name="connsiteY3548" fmla="*/ 414694 h 1536506"/>
              <a:gd name="connsiteX3549" fmla="*/ 1726358 w 2856548"/>
              <a:gd name="connsiteY3549" fmla="*/ 413439 h 1536506"/>
              <a:gd name="connsiteX3550" fmla="*/ 1697356 w 2856548"/>
              <a:gd name="connsiteY3550" fmla="*/ 453514 h 1536506"/>
              <a:gd name="connsiteX3551" fmla="*/ 1678726 w 2856548"/>
              <a:gd name="connsiteY3551" fmla="*/ 478645 h 1536506"/>
              <a:gd name="connsiteX3552" fmla="*/ 1719263 w 2856548"/>
              <a:gd name="connsiteY3552" fmla="*/ 422081 h 1536506"/>
              <a:gd name="connsiteX3553" fmla="*/ 2366963 w 2856548"/>
              <a:gd name="connsiteY3553" fmla="*/ 412556 h 1536506"/>
              <a:gd name="connsiteX3554" fmla="*/ 2359341 w 2856548"/>
              <a:gd name="connsiteY3554" fmla="*/ 423990 h 1536506"/>
              <a:gd name="connsiteX3555" fmla="*/ 2356486 w 2856548"/>
              <a:gd name="connsiteY3555" fmla="*/ 427796 h 1536506"/>
              <a:gd name="connsiteX3556" fmla="*/ 2358354 w 2856548"/>
              <a:gd name="connsiteY3556" fmla="*/ 425470 h 1536506"/>
              <a:gd name="connsiteX3557" fmla="*/ 2357589 w 2856548"/>
              <a:gd name="connsiteY3557" fmla="*/ 426618 h 1536506"/>
              <a:gd name="connsiteX3558" fmla="*/ 2333952 w 2856548"/>
              <a:gd name="connsiteY3558" fmla="*/ 459631 h 1536506"/>
              <a:gd name="connsiteX3559" fmla="*/ 2333983 w 2856548"/>
              <a:gd name="connsiteY3559" fmla="*/ 459586 h 1536506"/>
              <a:gd name="connsiteX3560" fmla="*/ 2366963 w 2856548"/>
              <a:gd name="connsiteY3560" fmla="*/ 412556 h 1536506"/>
              <a:gd name="connsiteX3561" fmla="*/ 806060 w 2856548"/>
              <a:gd name="connsiteY3561" fmla="*/ 412230 h 1536506"/>
              <a:gd name="connsiteX3562" fmla="*/ 809626 w 2856548"/>
              <a:gd name="connsiteY3562" fmla="*/ 416366 h 1536506"/>
              <a:gd name="connsiteX3563" fmla="*/ 810578 w 2856548"/>
              <a:gd name="connsiteY3563" fmla="*/ 418271 h 1536506"/>
              <a:gd name="connsiteX3564" fmla="*/ 1273493 w 2856548"/>
              <a:gd name="connsiteY3564" fmla="*/ 403031 h 1536506"/>
              <a:gd name="connsiteX3565" fmla="*/ 1290638 w 2856548"/>
              <a:gd name="connsiteY3565" fmla="*/ 404936 h 1536506"/>
              <a:gd name="connsiteX3566" fmla="*/ 1284923 w 2856548"/>
              <a:gd name="connsiteY3566" fmla="*/ 404936 h 1536506"/>
              <a:gd name="connsiteX3567" fmla="*/ 1281113 w 2856548"/>
              <a:gd name="connsiteY3567" fmla="*/ 403984 h 1536506"/>
              <a:gd name="connsiteX3568" fmla="*/ 1276351 w 2856548"/>
              <a:gd name="connsiteY3568" fmla="*/ 403984 h 1536506"/>
              <a:gd name="connsiteX3569" fmla="*/ 1266826 w 2856548"/>
              <a:gd name="connsiteY3569" fmla="*/ 403984 h 1536506"/>
              <a:gd name="connsiteX3570" fmla="*/ 1258253 w 2856548"/>
              <a:gd name="connsiteY3570" fmla="*/ 404936 h 1536506"/>
              <a:gd name="connsiteX3571" fmla="*/ 1273493 w 2856548"/>
              <a:gd name="connsiteY3571" fmla="*/ 403031 h 1536506"/>
              <a:gd name="connsiteX3572" fmla="*/ 794386 w 2856548"/>
              <a:gd name="connsiteY3572" fmla="*/ 397316 h 1536506"/>
              <a:gd name="connsiteX3573" fmla="*/ 800339 w 2856548"/>
              <a:gd name="connsiteY3573" fmla="*/ 404579 h 1536506"/>
              <a:gd name="connsiteX3574" fmla="*/ 806060 w 2856548"/>
              <a:gd name="connsiteY3574" fmla="*/ 412230 h 1536506"/>
              <a:gd name="connsiteX3575" fmla="*/ 801036 w 2856548"/>
              <a:gd name="connsiteY3575" fmla="*/ 406401 h 1536506"/>
              <a:gd name="connsiteX3576" fmla="*/ 800101 w 2856548"/>
              <a:gd name="connsiteY3576" fmla="*/ 405175 h 1536506"/>
              <a:gd name="connsiteX3577" fmla="*/ 794386 w 2856548"/>
              <a:gd name="connsiteY3577" fmla="*/ 397316 h 1536506"/>
              <a:gd name="connsiteX3578" fmla="*/ 1428555 w 2856548"/>
              <a:gd name="connsiteY3578" fmla="*/ 395818 h 1536506"/>
              <a:gd name="connsiteX3579" fmla="*/ 1442086 w 2856548"/>
              <a:gd name="connsiteY3579" fmla="*/ 411604 h 1536506"/>
              <a:gd name="connsiteX3580" fmla="*/ 1468756 w 2856548"/>
              <a:gd name="connsiteY3580" fmla="*/ 449704 h 1536506"/>
              <a:gd name="connsiteX3581" fmla="*/ 1424771 w 2856548"/>
              <a:gd name="connsiteY3581" fmla="*/ 386947 h 1536506"/>
              <a:gd name="connsiteX3582" fmla="*/ 1432561 w 2856548"/>
              <a:gd name="connsiteY3582" fmla="*/ 394459 h 1536506"/>
              <a:gd name="connsiteX3583" fmla="*/ 1431608 w 2856548"/>
              <a:gd name="connsiteY3583" fmla="*/ 395411 h 1536506"/>
              <a:gd name="connsiteX3584" fmla="*/ 1498283 w 2856548"/>
              <a:gd name="connsiteY3584" fmla="*/ 484946 h 1536506"/>
              <a:gd name="connsiteX3585" fmla="*/ 1466851 w 2856548"/>
              <a:gd name="connsiteY3585" fmla="*/ 443989 h 1536506"/>
              <a:gd name="connsiteX3586" fmla="*/ 1418130 w 2856548"/>
              <a:gd name="connsiteY3586" fmla="*/ 383655 h 1536506"/>
              <a:gd name="connsiteX3587" fmla="*/ 1423988 w 2856548"/>
              <a:gd name="connsiteY3587" fmla="*/ 389696 h 1536506"/>
              <a:gd name="connsiteX3588" fmla="*/ 1428555 w 2856548"/>
              <a:gd name="connsiteY3588" fmla="*/ 395818 h 1536506"/>
              <a:gd name="connsiteX3589" fmla="*/ 50976 w 2856548"/>
              <a:gd name="connsiteY3589" fmla="*/ 382854 h 1536506"/>
              <a:gd name="connsiteX3590" fmla="*/ 51436 w 2856548"/>
              <a:gd name="connsiteY3590" fmla="*/ 383029 h 1536506"/>
              <a:gd name="connsiteX3591" fmla="*/ 51657 w 2856548"/>
              <a:gd name="connsiteY3591" fmla="*/ 383156 h 1536506"/>
              <a:gd name="connsiteX3592" fmla="*/ 44649 w 2856548"/>
              <a:gd name="connsiteY3592" fmla="*/ 380053 h 1536506"/>
              <a:gd name="connsiteX3593" fmla="*/ 50976 w 2856548"/>
              <a:gd name="connsiteY3593" fmla="*/ 382854 h 1536506"/>
              <a:gd name="connsiteX3594" fmla="*/ 43935 w 2856548"/>
              <a:gd name="connsiteY3594" fmla="*/ 380172 h 1536506"/>
              <a:gd name="connsiteX3595" fmla="*/ 40006 w 2856548"/>
              <a:gd name="connsiteY3595" fmla="*/ 380171 h 1536506"/>
              <a:gd name="connsiteX3596" fmla="*/ 44649 w 2856548"/>
              <a:gd name="connsiteY3596" fmla="*/ 380053 h 1536506"/>
              <a:gd name="connsiteX3597" fmla="*/ 59056 w 2856548"/>
              <a:gd name="connsiteY3597" fmla="*/ 376361 h 1536506"/>
              <a:gd name="connsiteX3598" fmla="*/ 66795 w 2856548"/>
              <a:gd name="connsiteY3598" fmla="*/ 380410 h 1536506"/>
              <a:gd name="connsiteX3599" fmla="*/ 66309 w 2856548"/>
              <a:gd name="connsiteY3599" fmla="*/ 380229 h 1536506"/>
              <a:gd name="connsiteX3600" fmla="*/ 2683193 w 2856548"/>
              <a:gd name="connsiteY3600" fmla="*/ 375409 h 1536506"/>
              <a:gd name="connsiteX3601" fmla="*/ 2689385 w 2856548"/>
              <a:gd name="connsiteY3601" fmla="*/ 382196 h 1536506"/>
              <a:gd name="connsiteX3602" fmla="*/ 2690367 w 2856548"/>
              <a:gd name="connsiteY3602" fmla="*/ 383564 h 1536506"/>
              <a:gd name="connsiteX3603" fmla="*/ 61913 w 2856548"/>
              <a:gd name="connsiteY3603" fmla="*/ 368741 h 1536506"/>
              <a:gd name="connsiteX3604" fmla="*/ 62866 w 2856548"/>
              <a:gd name="connsiteY3604" fmla="*/ 368741 h 1536506"/>
              <a:gd name="connsiteX3605" fmla="*/ 73820 w 2856548"/>
              <a:gd name="connsiteY3605" fmla="*/ 374813 h 1536506"/>
              <a:gd name="connsiteX3606" fmla="*/ 77913 w 2856548"/>
              <a:gd name="connsiteY3606" fmla="*/ 377884 h 1536506"/>
              <a:gd name="connsiteX3607" fmla="*/ 62227 w 2856548"/>
              <a:gd name="connsiteY3607" fmla="*/ 367681 h 1536506"/>
              <a:gd name="connsiteX3608" fmla="*/ 64771 w 2856548"/>
              <a:gd name="connsiteY3608" fmla="*/ 368741 h 1536506"/>
              <a:gd name="connsiteX3609" fmla="*/ 65407 w 2856548"/>
              <a:gd name="connsiteY3609" fmla="*/ 369165 h 1536506"/>
              <a:gd name="connsiteX3610" fmla="*/ 1766779 w 2856548"/>
              <a:gd name="connsiteY3610" fmla="*/ 364200 h 1536506"/>
              <a:gd name="connsiteX3611" fmla="*/ 1726358 w 2856548"/>
              <a:gd name="connsiteY3611" fmla="*/ 413439 h 1536506"/>
              <a:gd name="connsiteX3612" fmla="*/ 1749743 w 2856548"/>
              <a:gd name="connsiteY3612" fmla="*/ 381124 h 1536506"/>
              <a:gd name="connsiteX3613" fmla="*/ 509793 w 2856548"/>
              <a:gd name="connsiteY3613" fmla="*/ 363822 h 1536506"/>
              <a:gd name="connsiteX3614" fmla="*/ 509414 w 2856548"/>
              <a:gd name="connsiteY3614" fmla="*/ 364175 h 1536506"/>
              <a:gd name="connsiteX3615" fmla="*/ 509588 w 2856548"/>
              <a:gd name="connsiteY3615" fmla="*/ 363979 h 1536506"/>
              <a:gd name="connsiteX3616" fmla="*/ 2681288 w 2856548"/>
              <a:gd name="connsiteY3616" fmla="*/ 361121 h 1536506"/>
              <a:gd name="connsiteX3617" fmla="*/ 2707958 w 2856548"/>
              <a:gd name="connsiteY3617" fmla="*/ 393506 h 1536506"/>
              <a:gd name="connsiteX3618" fmla="*/ 2698433 w 2856548"/>
              <a:gd name="connsiteY3618" fmla="*/ 382076 h 1536506"/>
              <a:gd name="connsiteX3619" fmla="*/ 2687956 w 2856548"/>
              <a:gd name="connsiteY3619" fmla="*/ 370646 h 1536506"/>
              <a:gd name="connsiteX3620" fmla="*/ 2681288 w 2856548"/>
              <a:gd name="connsiteY3620" fmla="*/ 361121 h 1536506"/>
              <a:gd name="connsiteX3621" fmla="*/ 42863 w 2856548"/>
              <a:gd name="connsiteY3621" fmla="*/ 360169 h 1536506"/>
              <a:gd name="connsiteX3622" fmla="*/ 54293 w 2856548"/>
              <a:gd name="connsiteY3622" fmla="*/ 363979 h 1536506"/>
              <a:gd name="connsiteX3623" fmla="*/ 62227 w 2856548"/>
              <a:gd name="connsiteY3623" fmla="*/ 367681 h 1536506"/>
              <a:gd name="connsiteX3624" fmla="*/ 53341 w 2856548"/>
              <a:gd name="connsiteY3624" fmla="*/ 363979 h 1536506"/>
              <a:gd name="connsiteX3625" fmla="*/ 42863 w 2856548"/>
              <a:gd name="connsiteY3625" fmla="*/ 360169 h 1536506"/>
              <a:gd name="connsiteX3626" fmla="*/ 2668906 w 2856548"/>
              <a:gd name="connsiteY3626" fmla="*/ 359216 h 1536506"/>
              <a:gd name="connsiteX3627" fmla="*/ 2686051 w 2856548"/>
              <a:gd name="connsiteY3627" fmla="*/ 375409 h 1536506"/>
              <a:gd name="connsiteX3628" fmla="*/ 2704148 w 2856548"/>
              <a:gd name="connsiteY3628" fmla="*/ 397316 h 1536506"/>
              <a:gd name="connsiteX3629" fmla="*/ 2689861 w 2856548"/>
              <a:gd name="connsiteY3629" fmla="*/ 380171 h 1536506"/>
              <a:gd name="connsiteX3630" fmla="*/ 2668906 w 2856548"/>
              <a:gd name="connsiteY3630" fmla="*/ 359216 h 1536506"/>
              <a:gd name="connsiteX3631" fmla="*/ 1777004 w 2856548"/>
              <a:gd name="connsiteY3631" fmla="*/ 354041 h 1536506"/>
              <a:gd name="connsiteX3632" fmla="*/ 1766779 w 2856548"/>
              <a:gd name="connsiteY3632" fmla="*/ 364200 h 1536506"/>
              <a:gd name="connsiteX3633" fmla="*/ 1771651 w 2856548"/>
              <a:gd name="connsiteY3633" fmla="*/ 358264 h 1536506"/>
              <a:gd name="connsiteX3634" fmla="*/ 1385955 w 2856548"/>
              <a:gd name="connsiteY3634" fmla="*/ 349518 h 1536506"/>
              <a:gd name="connsiteX3635" fmla="*/ 1394461 w 2856548"/>
              <a:gd name="connsiteY3635" fmla="*/ 355406 h 1536506"/>
              <a:gd name="connsiteX3636" fmla="*/ 1423988 w 2856548"/>
              <a:gd name="connsiteY3636" fmla="*/ 385886 h 1536506"/>
              <a:gd name="connsiteX3637" fmla="*/ 1424771 w 2856548"/>
              <a:gd name="connsiteY3637" fmla="*/ 386947 h 1536506"/>
              <a:gd name="connsiteX3638" fmla="*/ 1402756 w 2856548"/>
              <a:gd name="connsiteY3638" fmla="*/ 365718 h 1536506"/>
              <a:gd name="connsiteX3639" fmla="*/ 1402081 w 2856548"/>
              <a:gd name="connsiteY3639" fmla="*/ 364931 h 1536506"/>
              <a:gd name="connsiteX3640" fmla="*/ 1400884 w 2856548"/>
              <a:gd name="connsiteY3640" fmla="*/ 363914 h 1536506"/>
              <a:gd name="connsiteX3641" fmla="*/ 2653401 w 2856548"/>
              <a:gd name="connsiteY3641" fmla="*/ 349486 h 1536506"/>
              <a:gd name="connsiteX3642" fmla="*/ 2662238 w 2856548"/>
              <a:gd name="connsiteY3642" fmla="*/ 356359 h 1536506"/>
              <a:gd name="connsiteX3643" fmla="*/ 2673668 w 2856548"/>
              <a:gd name="connsiteY3643" fmla="*/ 366836 h 1536506"/>
              <a:gd name="connsiteX3644" fmla="*/ 2689861 w 2856548"/>
              <a:gd name="connsiteY3644" fmla="*/ 383029 h 1536506"/>
              <a:gd name="connsiteX3645" fmla="*/ 2677949 w 2856548"/>
              <a:gd name="connsiteY3645" fmla="*/ 372070 h 1536506"/>
              <a:gd name="connsiteX3646" fmla="*/ 2667953 w 2856548"/>
              <a:gd name="connsiteY3646" fmla="*/ 362074 h 1536506"/>
              <a:gd name="connsiteX3647" fmla="*/ 2664193 w 2856548"/>
              <a:gd name="connsiteY3647" fmla="*/ 359415 h 1536506"/>
              <a:gd name="connsiteX3648" fmla="*/ 2655890 w 2856548"/>
              <a:gd name="connsiteY3648" fmla="*/ 351776 h 1536506"/>
              <a:gd name="connsiteX3649" fmla="*/ 2658428 w 2856548"/>
              <a:gd name="connsiteY3649" fmla="*/ 353501 h 1536506"/>
              <a:gd name="connsiteX3650" fmla="*/ 2654142 w 2856548"/>
              <a:gd name="connsiteY3650" fmla="*/ 350168 h 1536506"/>
              <a:gd name="connsiteX3651" fmla="*/ 1796461 w 2856548"/>
              <a:gd name="connsiteY3651" fmla="*/ 338690 h 1536506"/>
              <a:gd name="connsiteX3652" fmla="*/ 1777004 w 2856548"/>
              <a:gd name="connsiteY3652" fmla="*/ 354041 h 1536506"/>
              <a:gd name="connsiteX3653" fmla="*/ 1786296 w 2856548"/>
              <a:gd name="connsiteY3653" fmla="*/ 344810 h 1536506"/>
              <a:gd name="connsiteX3654" fmla="*/ 2442728 w 2856548"/>
              <a:gd name="connsiteY3654" fmla="*/ 336507 h 1536506"/>
              <a:gd name="connsiteX3655" fmla="*/ 2432686 w 2856548"/>
              <a:gd name="connsiteY3655" fmla="*/ 344490 h 1536506"/>
              <a:gd name="connsiteX3656" fmla="*/ 2432686 w 2856548"/>
              <a:gd name="connsiteY3656" fmla="*/ 344096 h 1536506"/>
              <a:gd name="connsiteX3657" fmla="*/ 2441258 w 2856548"/>
              <a:gd name="connsiteY3657" fmla="*/ 337309 h 1536506"/>
              <a:gd name="connsiteX3658" fmla="*/ 1365272 w 2856548"/>
              <a:gd name="connsiteY3658" fmla="*/ 335199 h 1536506"/>
              <a:gd name="connsiteX3659" fmla="*/ 1379221 w 2856548"/>
              <a:gd name="connsiteY3659" fmla="*/ 343024 h 1536506"/>
              <a:gd name="connsiteX3660" fmla="*/ 1385955 w 2856548"/>
              <a:gd name="connsiteY3660" fmla="*/ 349518 h 1536506"/>
              <a:gd name="connsiteX3661" fmla="*/ 1375169 w 2856548"/>
              <a:gd name="connsiteY3661" fmla="*/ 342051 h 1536506"/>
              <a:gd name="connsiteX3662" fmla="*/ 1375054 w 2856548"/>
              <a:gd name="connsiteY3662" fmla="*/ 341953 h 1536506"/>
              <a:gd name="connsiteX3663" fmla="*/ 1374915 w 2856548"/>
              <a:gd name="connsiteY3663" fmla="*/ 341875 h 1536506"/>
              <a:gd name="connsiteX3664" fmla="*/ 2858 w 2856548"/>
              <a:gd name="connsiteY3664" fmla="*/ 333499 h 1536506"/>
              <a:gd name="connsiteX3665" fmla="*/ 41911 w 2856548"/>
              <a:gd name="connsiteY3665" fmla="*/ 339214 h 1536506"/>
              <a:gd name="connsiteX3666" fmla="*/ 45086 w 2856548"/>
              <a:gd name="connsiteY3666" fmla="*/ 340537 h 1536506"/>
              <a:gd name="connsiteX3667" fmla="*/ 2449113 w 2856548"/>
              <a:gd name="connsiteY3667" fmla="*/ 333025 h 1536506"/>
              <a:gd name="connsiteX3668" fmla="*/ 2442728 w 2856548"/>
              <a:gd name="connsiteY3668" fmla="*/ 336507 h 1536506"/>
              <a:gd name="connsiteX3669" fmla="*/ 2444116 w 2856548"/>
              <a:gd name="connsiteY3669" fmla="*/ 335404 h 1536506"/>
              <a:gd name="connsiteX3670" fmla="*/ 1991477 w 2856548"/>
              <a:gd name="connsiteY3670" fmla="*/ 330788 h 1536506"/>
              <a:gd name="connsiteX3671" fmla="*/ 1993583 w 2856548"/>
              <a:gd name="connsiteY3671" fmla="*/ 331594 h 1536506"/>
              <a:gd name="connsiteX3672" fmla="*/ 1995969 w 2856548"/>
              <a:gd name="connsiteY3672" fmla="*/ 333208 h 1536506"/>
              <a:gd name="connsiteX3673" fmla="*/ 1991831 w 2856548"/>
              <a:gd name="connsiteY3673" fmla="*/ 331020 h 1536506"/>
              <a:gd name="connsiteX3674" fmla="*/ 2003454 w 2856548"/>
              <a:gd name="connsiteY3674" fmla="*/ 329449 h 1536506"/>
              <a:gd name="connsiteX3675" fmla="*/ 2004061 w 2856548"/>
              <a:gd name="connsiteY3675" fmla="*/ 329689 h 1536506"/>
              <a:gd name="connsiteX3676" fmla="*/ 2034541 w 2856548"/>
              <a:gd name="connsiteY3676" fmla="*/ 350644 h 1536506"/>
              <a:gd name="connsiteX3677" fmla="*/ 1351508 w 2856548"/>
              <a:gd name="connsiteY3677" fmla="*/ 327478 h 1536506"/>
              <a:gd name="connsiteX3678" fmla="*/ 1357313 w 2856548"/>
              <a:gd name="connsiteY3678" fmla="*/ 329689 h 1536506"/>
              <a:gd name="connsiteX3679" fmla="*/ 1365272 w 2856548"/>
              <a:gd name="connsiteY3679" fmla="*/ 335199 h 1536506"/>
              <a:gd name="connsiteX3680" fmla="*/ 2461676 w 2856548"/>
              <a:gd name="connsiteY3680" fmla="*/ 327042 h 1536506"/>
              <a:gd name="connsiteX3681" fmla="*/ 2449113 w 2856548"/>
              <a:gd name="connsiteY3681" fmla="*/ 333025 h 1536506"/>
              <a:gd name="connsiteX3682" fmla="*/ 2456931 w 2856548"/>
              <a:gd name="connsiteY3682" fmla="*/ 328760 h 1536506"/>
              <a:gd name="connsiteX3683" fmla="*/ 1983342 w 2856548"/>
              <a:gd name="connsiteY3683" fmla="*/ 326533 h 1536506"/>
              <a:gd name="connsiteX3684" fmla="*/ 1986916 w 2856548"/>
              <a:gd name="connsiteY3684" fmla="*/ 327784 h 1536506"/>
              <a:gd name="connsiteX3685" fmla="*/ 1991477 w 2856548"/>
              <a:gd name="connsiteY3685" fmla="*/ 330788 h 1536506"/>
              <a:gd name="connsiteX3686" fmla="*/ 1991161 w 2856548"/>
              <a:gd name="connsiteY3686" fmla="*/ 330667 h 1536506"/>
              <a:gd name="connsiteX3687" fmla="*/ 1831508 w 2856548"/>
              <a:gd name="connsiteY3687" fmla="*/ 326369 h 1536506"/>
              <a:gd name="connsiteX3688" fmla="*/ 1829712 w 2856548"/>
              <a:gd name="connsiteY3688" fmla="*/ 327455 h 1536506"/>
              <a:gd name="connsiteX3689" fmla="*/ 1825943 w 2856548"/>
              <a:gd name="connsiteY3689" fmla="*/ 328736 h 1536506"/>
              <a:gd name="connsiteX3690" fmla="*/ 1809859 w 2856548"/>
              <a:gd name="connsiteY3690" fmla="*/ 339459 h 1536506"/>
              <a:gd name="connsiteX3691" fmla="*/ 1794511 w 2856548"/>
              <a:gd name="connsiteY3691" fmla="*/ 348739 h 1536506"/>
              <a:gd name="connsiteX3692" fmla="*/ 1822133 w 2856548"/>
              <a:gd name="connsiteY3692" fmla="*/ 329689 h 1536506"/>
              <a:gd name="connsiteX3693" fmla="*/ 2462213 w 2856548"/>
              <a:gd name="connsiteY3693" fmla="*/ 325879 h 1536506"/>
              <a:gd name="connsiteX3694" fmla="*/ 2456931 w 2856548"/>
              <a:gd name="connsiteY3694" fmla="*/ 328760 h 1536506"/>
              <a:gd name="connsiteX3695" fmla="*/ 2452527 w 2856548"/>
              <a:gd name="connsiteY3695" fmla="*/ 330355 h 1536506"/>
              <a:gd name="connsiteX3696" fmla="*/ 2453272 w 2856548"/>
              <a:gd name="connsiteY3696" fmla="*/ 329943 h 1536506"/>
              <a:gd name="connsiteX3697" fmla="*/ 1602047 w 2856548"/>
              <a:gd name="connsiteY3697" fmla="*/ 323612 h 1536506"/>
              <a:gd name="connsiteX3698" fmla="*/ 1600201 w 2856548"/>
              <a:gd name="connsiteY3698" fmla="*/ 323974 h 1536506"/>
              <a:gd name="connsiteX3699" fmla="*/ 1599702 w 2856548"/>
              <a:gd name="connsiteY3699" fmla="*/ 323937 h 1536506"/>
              <a:gd name="connsiteX3700" fmla="*/ 1821538 w 2856548"/>
              <a:gd name="connsiteY3700" fmla="*/ 323593 h 1536506"/>
              <a:gd name="connsiteX3701" fmla="*/ 1796461 w 2856548"/>
              <a:gd name="connsiteY3701" fmla="*/ 338690 h 1536506"/>
              <a:gd name="connsiteX3702" fmla="*/ 1808323 w 2856548"/>
              <a:gd name="connsiteY3702" fmla="*/ 329332 h 1536506"/>
              <a:gd name="connsiteX3703" fmla="*/ 1827430 w 2856548"/>
              <a:gd name="connsiteY3703" fmla="*/ 322995 h 1536506"/>
              <a:gd name="connsiteX3704" fmla="*/ 1810703 w 2856548"/>
              <a:gd name="connsiteY3704" fmla="*/ 330641 h 1536506"/>
              <a:gd name="connsiteX3705" fmla="*/ 1821181 w 2856548"/>
              <a:gd name="connsiteY3705" fmla="*/ 324926 h 1536506"/>
              <a:gd name="connsiteX3706" fmla="*/ 1586646 w 2856548"/>
              <a:gd name="connsiteY3706" fmla="*/ 322970 h 1536506"/>
              <a:gd name="connsiteX3707" fmla="*/ 1599702 w 2856548"/>
              <a:gd name="connsiteY3707" fmla="*/ 323937 h 1536506"/>
              <a:gd name="connsiteX3708" fmla="*/ 1594951 w 2856548"/>
              <a:gd name="connsiteY3708" fmla="*/ 324597 h 1536506"/>
              <a:gd name="connsiteX3709" fmla="*/ 1578929 w 2856548"/>
              <a:gd name="connsiteY3709" fmla="*/ 323021 h 1536506"/>
              <a:gd name="connsiteX3710" fmla="*/ 1585913 w 2856548"/>
              <a:gd name="connsiteY3710" fmla="*/ 323021 h 1536506"/>
              <a:gd name="connsiteX3711" fmla="*/ 2467230 w 2856548"/>
              <a:gd name="connsiteY3711" fmla="*/ 322229 h 1536506"/>
              <a:gd name="connsiteX3712" fmla="*/ 2453272 w 2856548"/>
              <a:gd name="connsiteY3712" fmla="*/ 329943 h 1536506"/>
              <a:gd name="connsiteX3713" fmla="*/ 2451736 w 2856548"/>
              <a:gd name="connsiteY3713" fmla="*/ 330641 h 1536506"/>
              <a:gd name="connsiteX3714" fmla="*/ 2452527 w 2856548"/>
              <a:gd name="connsiteY3714" fmla="*/ 330355 h 1536506"/>
              <a:gd name="connsiteX3715" fmla="*/ 2436496 w 2856548"/>
              <a:gd name="connsiteY3715" fmla="*/ 339214 h 1536506"/>
              <a:gd name="connsiteX3716" fmla="*/ 2443163 w 2856548"/>
              <a:gd name="connsiteY3716" fmla="*/ 335404 h 1536506"/>
              <a:gd name="connsiteX3717" fmla="*/ 2457451 w 2856548"/>
              <a:gd name="connsiteY3717" fmla="*/ 326831 h 1536506"/>
              <a:gd name="connsiteX3718" fmla="*/ 1617308 w 2856548"/>
              <a:gd name="connsiteY3718" fmla="*/ 320831 h 1536506"/>
              <a:gd name="connsiteX3719" fmla="*/ 1608669 w 2856548"/>
              <a:gd name="connsiteY3719" fmla="*/ 322692 h 1536506"/>
              <a:gd name="connsiteX3720" fmla="*/ 1602047 w 2856548"/>
              <a:gd name="connsiteY3720" fmla="*/ 323612 h 1536506"/>
              <a:gd name="connsiteX3721" fmla="*/ 1615591 w 2856548"/>
              <a:gd name="connsiteY3721" fmla="*/ 320951 h 1536506"/>
              <a:gd name="connsiteX3722" fmla="*/ 330382 w 2856548"/>
              <a:gd name="connsiteY3722" fmla="*/ 320300 h 1536506"/>
              <a:gd name="connsiteX3723" fmla="*/ 335281 w 2856548"/>
              <a:gd name="connsiteY3723" fmla="*/ 321116 h 1536506"/>
              <a:gd name="connsiteX3724" fmla="*/ 328180 w 2856548"/>
              <a:gd name="connsiteY3724" fmla="*/ 320682 h 1536506"/>
              <a:gd name="connsiteX3725" fmla="*/ 334552 w 2856548"/>
              <a:gd name="connsiteY3725" fmla="*/ 319578 h 1536506"/>
              <a:gd name="connsiteX3726" fmla="*/ 330382 w 2856548"/>
              <a:gd name="connsiteY3726" fmla="*/ 320300 h 1536506"/>
              <a:gd name="connsiteX3727" fmla="*/ 329566 w 2856548"/>
              <a:gd name="connsiteY3727" fmla="*/ 320164 h 1536506"/>
              <a:gd name="connsiteX3728" fmla="*/ 2479840 w 2856548"/>
              <a:gd name="connsiteY3728" fmla="*/ 317522 h 1536506"/>
              <a:gd name="connsiteX3729" fmla="*/ 2473643 w 2856548"/>
              <a:gd name="connsiteY3729" fmla="*/ 319211 h 1536506"/>
              <a:gd name="connsiteX3730" fmla="*/ 2467230 w 2856548"/>
              <a:gd name="connsiteY3730" fmla="*/ 322229 h 1536506"/>
              <a:gd name="connsiteX3731" fmla="*/ 2472691 w 2856548"/>
              <a:gd name="connsiteY3731" fmla="*/ 319211 h 1536506"/>
              <a:gd name="connsiteX3732" fmla="*/ 1325163 w 2856548"/>
              <a:gd name="connsiteY3732" fmla="*/ 317442 h 1536506"/>
              <a:gd name="connsiteX3733" fmla="*/ 1340168 w 2856548"/>
              <a:gd name="connsiteY3733" fmla="*/ 321116 h 1536506"/>
              <a:gd name="connsiteX3734" fmla="*/ 1351508 w 2856548"/>
              <a:gd name="connsiteY3734" fmla="*/ 327478 h 1536506"/>
              <a:gd name="connsiteX3735" fmla="*/ 1344536 w 2856548"/>
              <a:gd name="connsiteY3735" fmla="*/ 324822 h 1536506"/>
              <a:gd name="connsiteX3736" fmla="*/ 1343026 w 2856548"/>
              <a:gd name="connsiteY3736" fmla="*/ 323974 h 1536506"/>
              <a:gd name="connsiteX3737" fmla="*/ 1337690 w 2856548"/>
              <a:gd name="connsiteY3737" fmla="*/ 322213 h 1536506"/>
              <a:gd name="connsiteX3738" fmla="*/ 1954864 w 2856548"/>
              <a:gd name="connsiteY3738" fmla="*/ 316566 h 1536506"/>
              <a:gd name="connsiteX3739" fmla="*/ 1970843 w 2856548"/>
              <a:gd name="connsiteY3739" fmla="*/ 319926 h 1536506"/>
              <a:gd name="connsiteX3740" fmla="*/ 1983342 w 2856548"/>
              <a:gd name="connsiteY3740" fmla="*/ 326533 h 1536506"/>
              <a:gd name="connsiteX3741" fmla="*/ 2484121 w 2856548"/>
              <a:gd name="connsiteY3741" fmla="*/ 316354 h 1536506"/>
              <a:gd name="connsiteX3742" fmla="*/ 2483473 w 2856548"/>
              <a:gd name="connsiteY3742" fmla="*/ 316663 h 1536506"/>
              <a:gd name="connsiteX3743" fmla="*/ 2479840 w 2856548"/>
              <a:gd name="connsiteY3743" fmla="*/ 317522 h 1536506"/>
              <a:gd name="connsiteX3744" fmla="*/ 1948816 w 2856548"/>
              <a:gd name="connsiteY3744" fmla="*/ 314449 h 1536506"/>
              <a:gd name="connsiteX3745" fmla="*/ 1954864 w 2856548"/>
              <a:gd name="connsiteY3745" fmla="*/ 316566 h 1536506"/>
              <a:gd name="connsiteX3746" fmla="*/ 1953709 w 2856548"/>
              <a:gd name="connsiteY3746" fmla="*/ 316323 h 1536506"/>
              <a:gd name="connsiteX3747" fmla="*/ 1844261 w 2856548"/>
              <a:gd name="connsiteY3747" fmla="*/ 313727 h 1536506"/>
              <a:gd name="connsiteX3748" fmla="*/ 1821538 w 2856548"/>
              <a:gd name="connsiteY3748" fmla="*/ 323593 h 1536506"/>
              <a:gd name="connsiteX3749" fmla="*/ 1833563 w 2856548"/>
              <a:gd name="connsiteY3749" fmla="*/ 316354 h 1536506"/>
              <a:gd name="connsiteX3750" fmla="*/ 2550796 w 2856548"/>
              <a:gd name="connsiteY3750" fmla="*/ 313496 h 1536506"/>
              <a:gd name="connsiteX3751" fmla="*/ 2578418 w 2856548"/>
              <a:gd name="connsiteY3751" fmla="*/ 313496 h 1536506"/>
              <a:gd name="connsiteX3752" fmla="*/ 2642236 w 2856548"/>
              <a:gd name="connsiteY3752" fmla="*/ 339214 h 1536506"/>
              <a:gd name="connsiteX3753" fmla="*/ 2653401 w 2856548"/>
              <a:gd name="connsiteY3753" fmla="*/ 349486 h 1536506"/>
              <a:gd name="connsiteX3754" fmla="*/ 2645093 w 2856548"/>
              <a:gd name="connsiteY3754" fmla="*/ 343024 h 1536506"/>
              <a:gd name="connsiteX3755" fmla="*/ 2649856 w 2856548"/>
              <a:gd name="connsiteY3755" fmla="*/ 346834 h 1536506"/>
              <a:gd name="connsiteX3756" fmla="*/ 2654142 w 2856548"/>
              <a:gd name="connsiteY3756" fmla="*/ 350168 h 1536506"/>
              <a:gd name="connsiteX3757" fmla="*/ 2655890 w 2856548"/>
              <a:gd name="connsiteY3757" fmla="*/ 351776 h 1536506"/>
              <a:gd name="connsiteX3758" fmla="*/ 2631282 w 2856548"/>
              <a:gd name="connsiteY3758" fmla="*/ 335047 h 1536506"/>
              <a:gd name="connsiteX3759" fmla="*/ 2598421 w 2856548"/>
              <a:gd name="connsiteY3759" fmla="*/ 320164 h 1536506"/>
              <a:gd name="connsiteX3760" fmla="*/ 2586663 w 2856548"/>
              <a:gd name="connsiteY3760" fmla="*/ 318807 h 1536506"/>
              <a:gd name="connsiteX3761" fmla="*/ 2577466 w 2856548"/>
              <a:gd name="connsiteY3761" fmla="*/ 315401 h 1536506"/>
              <a:gd name="connsiteX3762" fmla="*/ 1867853 w 2856548"/>
              <a:gd name="connsiteY3762" fmla="*/ 313496 h 1536506"/>
              <a:gd name="connsiteX3763" fmla="*/ 1831508 w 2856548"/>
              <a:gd name="connsiteY3763" fmla="*/ 326369 h 1536506"/>
              <a:gd name="connsiteX3764" fmla="*/ 1835468 w 2856548"/>
              <a:gd name="connsiteY3764" fmla="*/ 323974 h 1536506"/>
              <a:gd name="connsiteX3765" fmla="*/ 1854518 w 2856548"/>
              <a:gd name="connsiteY3765" fmla="*/ 317306 h 1536506"/>
              <a:gd name="connsiteX3766" fmla="*/ 1867853 w 2856548"/>
              <a:gd name="connsiteY3766" fmla="*/ 313496 h 1536506"/>
              <a:gd name="connsiteX3767" fmla="*/ 1309300 w 2856548"/>
              <a:gd name="connsiteY3767" fmla="*/ 312847 h 1536506"/>
              <a:gd name="connsiteX3768" fmla="*/ 1314808 w 2856548"/>
              <a:gd name="connsiteY3768" fmla="*/ 313497 h 1536506"/>
              <a:gd name="connsiteX3769" fmla="*/ 1325163 w 2856548"/>
              <a:gd name="connsiteY3769" fmla="*/ 317442 h 1536506"/>
              <a:gd name="connsiteX3770" fmla="*/ 1317648 w 2856548"/>
              <a:gd name="connsiteY3770" fmla="*/ 315601 h 1536506"/>
              <a:gd name="connsiteX3771" fmla="*/ 2503263 w 2856548"/>
              <a:gd name="connsiteY3771" fmla="*/ 311985 h 1536506"/>
              <a:gd name="connsiteX3772" fmla="*/ 2461676 w 2856548"/>
              <a:gd name="connsiteY3772" fmla="*/ 327042 h 1536506"/>
              <a:gd name="connsiteX3773" fmla="*/ 2483473 w 2856548"/>
              <a:gd name="connsiteY3773" fmla="*/ 316663 h 1536506"/>
              <a:gd name="connsiteX3774" fmla="*/ 1301957 w 2856548"/>
              <a:gd name="connsiteY3774" fmla="*/ 311758 h 1536506"/>
              <a:gd name="connsiteX3775" fmla="*/ 1308022 w 2856548"/>
              <a:gd name="connsiteY3775" fmla="*/ 312425 h 1536506"/>
              <a:gd name="connsiteX3776" fmla="*/ 1309300 w 2856548"/>
              <a:gd name="connsiteY3776" fmla="*/ 312847 h 1536506"/>
              <a:gd name="connsiteX3777" fmla="*/ 1303707 w 2856548"/>
              <a:gd name="connsiteY3777" fmla="*/ 312187 h 1536506"/>
              <a:gd name="connsiteX3778" fmla="*/ 2524126 w 2856548"/>
              <a:gd name="connsiteY3778" fmla="*/ 311591 h 1536506"/>
              <a:gd name="connsiteX3779" fmla="*/ 2550796 w 2856548"/>
              <a:gd name="connsiteY3779" fmla="*/ 313496 h 1536506"/>
              <a:gd name="connsiteX3780" fmla="*/ 2540635 w 2856548"/>
              <a:gd name="connsiteY3780" fmla="*/ 313496 h 1536506"/>
              <a:gd name="connsiteX3781" fmla="*/ 2509581 w 2856548"/>
              <a:gd name="connsiteY3781" fmla="*/ 310492 h 1536506"/>
              <a:gd name="connsiteX3782" fmla="*/ 2503263 w 2856548"/>
              <a:gd name="connsiteY3782" fmla="*/ 311985 h 1536506"/>
              <a:gd name="connsiteX3783" fmla="*/ 2506981 w 2856548"/>
              <a:gd name="connsiteY3783" fmla="*/ 310639 h 1536506"/>
              <a:gd name="connsiteX3784" fmla="*/ 1942607 w 2856548"/>
              <a:gd name="connsiteY3784" fmla="*/ 309957 h 1536506"/>
              <a:gd name="connsiteX3785" fmla="*/ 1948816 w 2856548"/>
              <a:gd name="connsiteY3785" fmla="*/ 310639 h 1536506"/>
              <a:gd name="connsiteX3786" fmla="*/ 1951435 w 2856548"/>
              <a:gd name="connsiteY3786" fmla="*/ 311473 h 1536506"/>
              <a:gd name="connsiteX3787" fmla="*/ 1277169 w 2856548"/>
              <a:gd name="connsiteY3787" fmla="*/ 309034 h 1536506"/>
              <a:gd name="connsiteX3788" fmla="*/ 1293496 w 2856548"/>
              <a:gd name="connsiteY3788" fmla="*/ 309686 h 1536506"/>
              <a:gd name="connsiteX3789" fmla="*/ 1301957 w 2856548"/>
              <a:gd name="connsiteY3789" fmla="*/ 311758 h 1536506"/>
              <a:gd name="connsiteX3790" fmla="*/ 1274446 w 2856548"/>
              <a:gd name="connsiteY3790" fmla="*/ 308734 h 1536506"/>
              <a:gd name="connsiteX3791" fmla="*/ 1277169 w 2856548"/>
              <a:gd name="connsiteY3791" fmla="*/ 309034 h 1536506"/>
              <a:gd name="connsiteX3792" fmla="*/ 1276887 w 2856548"/>
              <a:gd name="connsiteY3792" fmla="*/ 309022 h 1536506"/>
              <a:gd name="connsiteX3793" fmla="*/ 1269683 w 2856548"/>
              <a:gd name="connsiteY3793" fmla="*/ 308734 h 1536506"/>
              <a:gd name="connsiteX3794" fmla="*/ 1276887 w 2856548"/>
              <a:gd name="connsiteY3794" fmla="*/ 309022 h 1536506"/>
              <a:gd name="connsiteX3795" fmla="*/ 1303707 w 2856548"/>
              <a:gd name="connsiteY3795" fmla="*/ 312187 h 1536506"/>
              <a:gd name="connsiteX3796" fmla="*/ 1317648 w 2856548"/>
              <a:gd name="connsiteY3796" fmla="*/ 315601 h 1536506"/>
              <a:gd name="connsiteX3797" fmla="*/ 1337690 w 2856548"/>
              <a:gd name="connsiteY3797" fmla="*/ 322213 h 1536506"/>
              <a:gd name="connsiteX3798" fmla="*/ 1344536 w 2856548"/>
              <a:gd name="connsiteY3798" fmla="*/ 324822 h 1536506"/>
              <a:gd name="connsiteX3799" fmla="*/ 1374915 w 2856548"/>
              <a:gd name="connsiteY3799" fmla="*/ 341875 h 1536506"/>
              <a:gd name="connsiteX3800" fmla="*/ 1375169 w 2856548"/>
              <a:gd name="connsiteY3800" fmla="*/ 342051 h 1536506"/>
              <a:gd name="connsiteX3801" fmla="*/ 1400884 w 2856548"/>
              <a:gd name="connsiteY3801" fmla="*/ 363914 h 1536506"/>
              <a:gd name="connsiteX3802" fmla="*/ 1402756 w 2856548"/>
              <a:gd name="connsiteY3802" fmla="*/ 365718 h 1536506"/>
              <a:gd name="connsiteX3803" fmla="*/ 1418130 w 2856548"/>
              <a:gd name="connsiteY3803" fmla="*/ 383655 h 1536506"/>
              <a:gd name="connsiteX3804" fmla="*/ 1393508 w 2856548"/>
              <a:gd name="connsiteY3804" fmla="*/ 358264 h 1536506"/>
              <a:gd name="connsiteX3805" fmla="*/ 1352551 w 2856548"/>
              <a:gd name="connsiteY3805" fmla="*/ 330641 h 1536506"/>
              <a:gd name="connsiteX3806" fmla="*/ 1404938 w 2856548"/>
              <a:gd name="connsiteY3806" fmla="*/ 370646 h 1536506"/>
              <a:gd name="connsiteX3807" fmla="*/ 1445896 w 2856548"/>
              <a:gd name="connsiteY3807" fmla="*/ 420176 h 1536506"/>
              <a:gd name="connsiteX3808" fmla="*/ 1481139 w 2856548"/>
              <a:gd name="connsiteY3808" fmla="*/ 469349 h 1536506"/>
              <a:gd name="connsiteX3809" fmla="*/ 1486806 w 2856548"/>
              <a:gd name="connsiteY3809" fmla="*/ 475993 h 1536506"/>
              <a:gd name="connsiteX3810" fmla="*/ 1496378 w 2856548"/>
              <a:gd name="connsiteY3810" fmla="*/ 488756 h 1536506"/>
              <a:gd name="connsiteX3811" fmla="*/ 1516381 w 2856548"/>
              <a:gd name="connsiteY3811" fmla="*/ 510664 h 1536506"/>
              <a:gd name="connsiteX3812" fmla="*/ 1486806 w 2856548"/>
              <a:gd name="connsiteY3812" fmla="*/ 475993 h 1536506"/>
              <a:gd name="connsiteX3813" fmla="*/ 1473518 w 2856548"/>
              <a:gd name="connsiteY3813" fmla="*/ 458276 h 1536506"/>
              <a:gd name="connsiteX3814" fmla="*/ 1494473 w 2856548"/>
              <a:gd name="connsiteY3814" fmla="*/ 483994 h 1536506"/>
              <a:gd name="connsiteX3815" fmla="*/ 1515428 w 2856548"/>
              <a:gd name="connsiteY3815" fmla="*/ 507806 h 1536506"/>
              <a:gd name="connsiteX3816" fmla="*/ 1563053 w 2856548"/>
              <a:gd name="connsiteY3816" fmla="*/ 536381 h 1536506"/>
              <a:gd name="connsiteX3817" fmla="*/ 1617346 w 2856548"/>
              <a:gd name="connsiteY3817" fmla="*/ 535429 h 1536506"/>
              <a:gd name="connsiteX3818" fmla="*/ 1641158 w 2856548"/>
              <a:gd name="connsiteY3818" fmla="*/ 524951 h 1536506"/>
              <a:gd name="connsiteX3819" fmla="*/ 1664018 w 2856548"/>
              <a:gd name="connsiteY3819" fmla="*/ 506854 h 1536506"/>
              <a:gd name="connsiteX3820" fmla="*/ 1706881 w 2856548"/>
              <a:gd name="connsiteY3820" fmla="*/ 452561 h 1536506"/>
              <a:gd name="connsiteX3821" fmla="*/ 1754506 w 2856548"/>
              <a:gd name="connsiteY3821" fmla="*/ 387791 h 1536506"/>
              <a:gd name="connsiteX3822" fmla="*/ 1785938 w 2856548"/>
              <a:gd name="connsiteY3822" fmla="*/ 355406 h 1536506"/>
              <a:gd name="connsiteX3823" fmla="*/ 1809859 w 2856548"/>
              <a:gd name="connsiteY3823" fmla="*/ 339459 h 1536506"/>
              <a:gd name="connsiteX3824" fmla="*/ 1829712 w 2856548"/>
              <a:gd name="connsiteY3824" fmla="*/ 327455 h 1536506"/>
              <a:gd name="connsiteX3825" fmla="*/ 1873568 w 2856548"/>
              <a:gd name="connsiteY3825" fmla="*/ 312544 h 1536506"/>
              <a:gd name="connsiteX3826" fmla="*/ 1922146 w 2856548"/>
              <a:gd name="connsiteY3826" fmla="*/ 309686 h 1536506"/>
              <a:gd name="connsiteX3827" fmla="*/ 1953709 w 2856548"/>
              <a:gd name="connsiteY3827" fmla="*/ 316323 h 1536506"/>
              <a:gd name="connsiteX3828" fmla="*/ 1991161 w 2856548"/>
              <a:gd name="connsiteY3828" fmla="*/ 330667 h 1536506"/>
              <a:gd name="connsiteX3829" fmla="*/ 1991831 w 2856548"/>
              <a:gd name="connsiteY3829" fmla="*/ 331020 h 1536506"/>
              <a:gd name="connsiteX3830" fmla="*/ 2025968 w 2856548"/>
              <a:gd name="connsiteY3830" fmla="*/ 353501 h 1536506"/>
              <a:gd name="connsiteX3831" fmla="*/ 1995969 w 2856548"/>
              <a:gd name="connsiteY3831" fmla="*/ 333208 h 1536506"/>
              <a:gd name="connsiteX3832" fmla="*/ 2014538 w 2856548"/>
              <a:gd name="connsiteY3832" fmla="*/ 343024 h 1536506"/>
              <a:gd name="connsiteX3833" fmla="*/ 2051686 w 2856548"/>
              <a:gd name="connsiteY3833" fmla="*/ 375409 h 1536506"/>
              <a:gd name="connsiteX3834" fmla="*/ 2130743 w 2856548"/>
              <a:gd name="connsiteY3834" fmla="*/ 480184 h 1536506"/>
              <a:gd name="connsiteX3835" fmla="*/ 2166938 w 2856548"/>
              <a:gd name="connsiteY3835" fmla="*/ 517331 h 1536506"/>
              <a:gd name="connsiteX3836" fmla="*/ 2206943 w 2856548"/>
              <a:gd name="connsiteY3836" fmla="*/ 534476 h 1536506"/>
              <a:gd name="connsiteX3837" fmla="*/ 2251711 w 2856548"/>
              <a:gd name="connsiteY3837" fmla="*/ 532571 h 1536506"/>
              <a:gd name="connsiteX3838" fmla="*/ 2290763 w 2856548"/>
              <a:gd name="connsiteY3838" fmla="*/ 510664 h 1536506"/>
              <a:gd name="connsiteX3839" fmla="*/ 2326482 w 2856548"/>
              <a:gd name="connsiteY3839" fmla="*/ 470063 h 1536506"/>
              <a:gd name="connsiteX3840" fmla="*/ 2333952 w 2856548"/>
              <a:gd name="connsiteY3840" fmla="*/ 459631 h 1536506"/>
              <a:gd name="connsiteX3841" fmla="*/ 2312041 w 2856548"/>
              <a:gd name="connsiteY3841" fmla="*/ 491149 h 1536506"/>
              <a:gd name="connsiteX3842" fmla="*/ 2310879 w 2856548"/>
              <a:gd name="connsiteY3842" fmla="*/ 492468 h 1536506"/>
              <a:gd name="connsiteX3843" fmla="*/ 2298146 w 2856548"/>
              <a:gd name="connsiteY3843" fmla="*/ 505425 h 1536506"/>
              <a:gd name="connsiteX3844" fmla="*/ 2283143 w 2856548"/>
              <a:gd name="connsiteY3844" fmla="*/ 519236 h 1536506"/>
              <a:gd name="connsiteX3845" fmla="*/ 2300482 w 2856548"/>
              <a:gd name="connsiteY3845" fmla="*/ 504264 h 1536506"/>
              <a:gd name="connsiteX3846" fmla="*/ 2310879 w 2856548"/>
              <a:gd name="connsiteY3846" fmla="*/ 492468 h 1536506"/>
              <a:gd name="connsiteX3847" fmla="*/ 2311718 w 2856548"/>
              <a:gd name="connsiteY3847" fmla="*/ 491614 h 1536506"/>
              <a:gd name="connsiteX3848" fmla="*/ 2312041 w 2856548"/>
              <a:gd name="connsiteY3848" fmla="*/ 491149 h 1536506"/>
              <a:gd name="connsiteX3849" fmla="*/ 2315410 w 2856548"/>
              <a:gd name="connsiteY3849" fmla="*/ 487328 h 1536506"/>
              <a:gd name="connsiteX3850" fmla="*/ 2329816 w 2856548"/>
              <a:gd name="connsiteY3850" fmla="*/ 469706 h 1536506"/>
              <a:gd name="connsiteX3851" fmla="*/ 2344103 w 2856548"/>
              <a:gd name="connsiteY3851" fmla="*/ 447799 h 1536506"/>
              <a:gd name="connsiteX3852" fmla="*/ 2360296 w 2856548"/>
              <a:gd name="connsiteY3852" fmla="*/ 423986 h 1536506"/>
              <a:gd name="connsiteX3853" fmla="*/ 2358391 w 2856548"/>
              <a:gd name="connsiteY3853" fmla="*/ 426844 h 1536506"/>
              <a:gd name="connsiteX3854" fmla="*/ 2333626 w 2856548"/>
              <a:gd name="connsiteY3854" fmla="*/ 461134 h 1536506"/>
              <a:gd name="connsiteX3855" fmla="*/ 2350295 w 2856548"/>
              <a:gd name="connsiteY3855" fmla="*/ 437560 h 1536506"/>
              <a:gd name="connsiteX3856" fmla="*/ 2357589 w 2856548"/>
              <a:gd name="connsiteY3856" fmla="*/ 426618 h 1536506"/>
              <a:gd name="connsiteX3857" fmla="*/ 2358877 w 2856548"/>
              <a:gd name="connsiteY3857" fmla="*/ 424819 h 1536506"/>
              <a:gd name="connsiteX3858" fmla="*/ 2406968 w 2856548"/>
              <a:gd name="connsiteY3858" fmla="*/ 364931 h 1536506"/>
              <a:gd name="connsiteX3859" fmla="*/ 2432686 w 2856548"/>
              <a:gd name="connsiteY3859" fmla="*/ 344490 h 1536506"/>
              <a:gd name="connsiteX3860" fmla="*/ 2432686 w 2856548"/>
              <a:gd name="connsiteY3860" fmla="*/ 345881 h 1536506"/>
              <a:gd name="connsiteX3861" fmla="*/ 2506981 w 2856548"/>
              <a:gd name="connsiteY3861" fmla="*/ 313496 h 1536506"/>
              <a:gd name="connsiteX3862" fmla="*/ 2540635 w 2856548"/>
              <a:gd name="connsiteY3862" fmla="*/ 313496 h 1536506"/>
              <a:gd name="connsiteX3863" fmla="*/ 2586663 w 2856548"/>
              <a:gd name="connsiteY3863" fmla="*/ 318807 h 1536506"/>
              <a:gd name="connsiteX3864" fmla="*/ 2628901 w 2856548"/>
              <a:gd name="connsiteY3864" fmla="*/ 334451 h 1536506"/>
              <a:gd name="connsiteX3865" fmla="*/ 2664193 w 2856548"/>
              <a:gd name="connsiteY3865" fmla="*/ 359415 h 1536506"/>
              <a:gd name="connsiteX3866" fmla="*/ 2677949 w 2856548"/>
              <a:gd name="connsiteY3866" fmla="*/ 372070 h 1536506"/>
              <a:gd name="connsiteX3867" fmla="*/ 2692718 w 2856548"/>
              <a:gd name="connsiteY3867" fmla="*/ 386839 h 1536506"/>
              <a:gd name="connsiteX3868" fmla="*/ 2690367 w 2856548"/>
              <a:gd name="connsiteY3868" fmla="*/ 383564 h 1536506"/>
              <a:gd name="connsiteX3869" fmla="*/ 2708435 w 2856548"/>
              <a:gd name="connsiteY3869" fmla="*/ 404103 h 1536506"/>
              <a:gd name="connsiteX3870" fmla="*/ 2715014 w 2856548"/>
              <a:gd name="connsiteY3870" fmla="*/ 414012 h 1536506"/>
              <a:gd name="connsiteX3871" fmla="*/ 2714626 w 2856548"/>
              <a:gd name="connsiteY3871" fmla="*/ 413509 h 1536506"/>
              <a:gd name="connsiteX3872" fmla="*/ 2715467 w 2856548"/>
              <a:gd name="connsiteY3872" fmla="*/ 414694 h 1536506"/>
              <a:gd name="connsiteX3873" fmla="*/ 2727961 w 2856548"/>
              <a:gd name="connsiteY3873" fmla="*/ 433511 h 1536506"/>
              <a:gd name="connsiteX3874" fmla="*/ 2703196 w 2856548"/>
              <a:gd name="connsiteY3874" fmla="*/ 399221 h 1536506"/>
              <a:gd name="connsiteX3875" fmla="*/ 2722246 w 2856548"/>
              <a:gd name="connsiteY3875" fmla="*/ 426844 h 1536506"/>
              <a:gd name="connsiteX3876" fmla="*/ 2733676 w 2856548"/>
              <a:gd name="connsiteY3876" fmla="*/ 446846 h 1536506"/>
              <a:gd name="connsiteX3877" fmla="*/ 2761298 w 2856548"/>
              <a:gd name="connsiteY3877" fmla="*/ 484946 h 1536506"/>
              <a:gd name="connsiteX3878" fmla="*/ 2751773 w 2856548"/>
              <a:gd name="connsiteY3878" fmla="*/ 470659 h 1536506"/>
              <a:gd name="connsiteX3879" fmla="*/ 2728913 w 2856548"/>
              <a:gd name="connsiteY3879" fmla="*/ 438274 h 1536506"/>
              <a:gd name="connsiteX3880" fmla="*/ 2737486 w 2856548"/>
              <a:gd name="connsiteY3880" fmla="*/ 448751 h 1536506"/>
              <a:gd name="connsiteX3881" fmla="*/ 2732723 w 2856548"/>
              <a:gd name="connsiteY3881" fmla="*/ 441131 h 1536506"/>
              <a:gd name="connsiteX3882" fmla="*/ 2774633 w 2856548"/>
              <a:gd name="connsiteY3882" fmla="*/ 498281 h 1536506"/>
              <a:gd name="connsiteX3883" fmla="*/ 2765108 w 2856548"/>
              <a:gd name="connsiteY3883" fmla="*/ 490661 h 1536506"/>
              <a:gd name="connsiteX3884" fmla="*/ 2788921 w 2856548"/>
              <a:gd name="connsiteY3884" fmla="*/ 520189 h 1536506"/>
              <a:gd name="connsiteX3885" fmla="*/ 2793683 w 2856548"/>
              <a:gd name="connsiteY3885" fmla="*/ 525904 h 1536506"/>
              <a:gd name="connsiteX3886" fmla="*/ 2797493 w 2856548"/>
              <a:gd name="connsiteY3886" fmla="*/ 529714 h 1536506"/>
              <a:gd name="connsiteX3887" fmla="*/ 2800351 w 2856548"/>
              <a:gd name="connsiteY3887" fmla="*/ 535429 h 1536506"/>
              <a:gd name="connsiteX3888" fmla="*/ 2791778 w 2856548"/>
              <a:gd name="connsiteY3888" fmla="*/ 527809 h 1536506"/>
              <a:gd name="connsiteX3889" fmla="*/ 2784158 w 2856548"/>
              <a:gd name="connsiteY3889" fmla="*/ 519236 h 1536506"/>
              <a:gd name="connsiteX3890" fmla="*/ 2761298 w 2856548"/>
              <a:gd name="connsiteY3890" fmla="*/ 492566 h 1536506"/>
              <a:gd name="connsiteX3891" fmla="*/ 2761674 w 2856548"/>
              <a:gd name="connsiteY3891" fmla="*/ 493619 h 1536506"/>
              <a:gd name="connsiteX3892" fmla="*/ 2753678 w 2856548"/>
              <a:gd name="connsiteY3892" fmla="*/ 483041 h 1536506"/>
              <a:gd name="connsiteX3893" fmla="*/ 2732723 w 2856548"/>
              <a:gd name="connsiteY3893" fmla="*/ 451609 h 1536506"/>
              <a:gd name="connsiteX3894" fmla="*/ 2751059 w 2856548"/>
              <a:gd name="connsiteY3894" fmla="*/ 480303 h 1536506"/>
              <a:gd name="connsiteX3895" fmla="*/ 2762323 w 2856548"/>
              <a:gd name="connsiteY3895" fmla="*/ 495434 h 1536506"/>
              <a:gd name="connsiteX3896" fmla="*/ 2764275 w 2856548"/>
              <a:gd name="connsiteY3896" fmla="*/ 500901 h 1536506"/>
              <a:gd name="connsiteX3897" fmla="*/ 2782253 w 2856548"/>
              <a:gd name="connsiteY3897" fmla="*/ 522094 h 1536506"/>
              <a:gd name="connsiteX3898" fmla="*/ 2775586 w 2856548"/>
              <a:gd name="connsiteY3898" fmla="*/ 517331 h 1536506"/>
              <a:gd name="connsiteX3899" fmla="*/ 2762251 w 2856548"/>
              <a:gd name="connsiteY3899" fmla="*/ 503044 h 1536506"/>
              <a:gd name="connsiteX3900" fmla="*/ 2752726 w 2856548"/>
              <a:gd name="connsiteY3900" fmla="*/ 489709 h 1536506"/>
              <a:gd name="connsiteX3901" fmla="*/ 2768918 w 2856548"/>
              <a:gd name="connsiteY3901" fmla="*/ 513521 h 1536506"/>
              <a:gd name="connsiteX3902" fmla="*/ 2763680 w 2856548"/>
              <a:gd name="connsiteY3902" fmla="*/ 510188 h 1536506"/>
              <a:gd name="connsiteX3903" fmla="*/ 2762176 w 2856548"/>
              <a:gd name="connsiteY3903" fmla="*/ 509887 h 1536506"/>
              <a:gd name="connsiteX3904" fmla="*/ 2762251 w 2856548"/>
              <a:gd name="connsiteY3904" fmla="*/ 509711 h 1536506"/>
              <a:gd name="connsiteX3905" fmla="*/ 2759774 w 2856548"/>
              <a:gd name="connsiteY3905" fmla="*/ 507234 h 1536506"/>
              <a:gd name="connsiteX3906" fmla="*/ 2753678 w 2856548"/>
              <a:gd name="connsiteY3906" fmla="*/ 497329 h 1536506"/>
              <a:gd name="connsiteX3907" fmla="*/ 2746058 w 2856548"/>
              <a:gd name="connsiteY3907" fmla="*/ 484946 h 1536506"/>
              <a:gd name="connsiteX3908" fmla="*/ 2748916 w 2856548"/>
              <a:gd name="connsiteY3908" fmla="*/ 493519 h 1536506"/>
              <a:gd name="connsiteX3909" fmla="*/ 2755583 w 2856548"/>
              <a:gd name="connsiteY3909" fmla="*/ 503044 h 1536506"/>
              <a:gd name="connsiteX3910" fmla="*/ 2759774 w 2856548"/>
              <a:gd name="connsiteY3910" fmla="*/ 507234 h 1536506"/>
              <a:gd name="connsiteX3911" fmla="*/ 2761298 w 2856548"/>
              <a:gd name="connsiteY3911" fmla="*/ 509711 h 1536506"/>
              <a:gd name="connsiteX3912" fmla="*/ 2762176 w 2856548"/>
              <a:gd name="connsiteY3912" fmla="*/ 509887 h 1536506"/>
              <a:gd name="connsiteX3913" fmla="*/ 2761179 w 2856548"/>
              <a:gd name="connsiteY3913" fmla="*/ 512211 h 1536506"/>
              <a:gd name="connsiteX3914" fmla="*/ 2776538 w 2856548"/>
              <a:gd name="connsiteY3914" fmla="*/ 529714 h 1536506"/>
              <a:gd name="connsiteX3915" fmla="*/ 2778443 w 2856548"/>
              <a:gd name="connsiteY3915" fmla="*/ 534476 h 1536506"/>
              <a:gd name="connsiteX3916" fmla="*/ 2776538 w 2856548"/>
              <a:gd name="connsiteY3916" fmla="*/ 534476 h 1536506"/>
              <a:gd name="connsiteX3917" fmla="*/ 2765108 w 2856548"/>
              <a:gd name="connsiteY3917" fmla="*/ 523999 h 1536506"/>
              <a:gd name="connsiteX3918" fmla="*/ 2784158 w 2856548"/>
              <a:gd name="connsiteY3918" fmla="*/ 546859 h 1536506"/>
              <a:gd name="connsiteX3919" fmla="*/ 2779396 w 2856548"/>
              <a:gd name="connsiteY3919" fmla="*/ 544954 h 1536506"/>
              <a:gd name="connsiteX3920" fmla="*/ 2769871 w 2856548"/>
              <a:gd name="connsiteY3920" fmla="*/ 537334 h 1536506"/>
              <a:gd name="connsiteX3921" fmla="*/ 2777491 w 2856548"/>
              <a:gd name="connsiteY3921" fmla="*/ 548764 h 1536506"/>
              <a:gd name="connsiteX3922" fmla="*/ 2753678 w 2856548"/>
              <a:gd name="connsiteY3922" fmla="*/ 528761 h 1536506"/>
              <a:gd name="connsiteX3923" fmla="*/ 2760346 w 2856548"/>
              <a:gd name="connsiteY3923" fmla="*/ 537334 h 1536506"/>
              <a:gd name="connsiteX3924" fmla="*/ 2771776 w 2856548"/>
              <a:gd name="connsiteY3924" fmla="*/ 547811 h 1536506"/>
              <a:gd name="connsiteX3925" fmla="*/ 2776538 w 2856548"/>
              <a:gd name="connsiteY3925" fmla="*/ 555431 h 1536506"/>
              <a:gd name="connsiteX3926" fmla="*/ 2808923 w 2856548"/>
              <a:gd name="connsiteY3926" fmla="*/ 572576 h 1536506"/>
              <a:gd name="connsiteX3927" fmla="*/ 2800351 w 2856548"/>
              <a:gd name="connsiteY3927" fmla="*/ 569719 h 1536506"/>
              <a:gd name="connsiteX3928" fmla="*/ 2784158 w 2856548"/>
              <a:gd name="connsiteY3928" fmla="*/ 562099 h 1536506"/>
              <a:gd name="connsiteX3929" fmla="*/ 2807971 w 2856548"/>
              <a:gd name="connsiteY3929" fmla="*/ 575434 h 1536506"/>
              <a:gd name="connsiteX3930" fmla="*/ 2786063 w 2856548"/>
              <a:gd name="connsiteY3930" fmla="*/ 566861 h 1536506"/>
              <a:gd name="connsiteX3931" fmla="*/ 2807018 w 2856548"/>
              <a:gd name="connsiteY3931" fmla="*/ 583054 h 1536506"/>
              <a:gd name="connsiteX3932" fmla="*/ 2819401 w 2856548"/>
              <a:gd name="connsiteY3932" fmla="*/ 589721 h 1536506"/>
              <a:gd name="connsiteX3933" fmla="*/ 2847023 w 2856548"/>
              <a:gd name="connsiteY3933" fmla="*/ 595436 h 1536506"/>
              <a:gd name="connsiteX3934" fmla="*/ 2856548 w 2856548"/>
              <a:gd name="connsiteY3934" fmla="*/ 598294 h 1536506"/>
              <a:gd name="connsiteX3935" fmla="*/ 2839403 w 2856548"/>
              <a:gd name="connsiteY3935" fmla="*/ 597341 h 1536506"/>
              <a:gd name="connsiteX3936" fmla="*/ 2822258 w 2856548"/>
              <a:gd name="connsiteY3936" fmla="*/ 594484 h 1536506"/>
              <a:gd name="connsiteX3937" fmla="*/ 2842261 w 2856548"/>
              <a:gd name="connsiteY3937" fmla="*/ 599246 h 1536506"/>
              <a:gd name="connsiteX3938" fmla="*/ 2817496 w 2856548"/>
              <a:gd name="connsiteY3938" fmla="*/ 594484 h 1536506"/>
              <a:gd name="connsiteX3939" fmla="*/ 2796541 w 2856548"/>
              <a:gd name="connsiteY3939" fmla="*/ 590674 h 1536506"/>
              <a:gd name="connsiteX3940" fmla="*/ 2787320 w 2856548"/>
              <a:gd name="connsiteY3940" fmla="*/ 585141 h 1536506"/>
              <a:gd name="connsiteX3941" fmla="*/ 2790112 w 2856548"/>
              <a:gd name="connsiteY3941" fmla="*/ 585911 h 1536506"/>
              <a:gd name="connsiteX3942" fmla="*/ 2784158 w 2856548"/>
              <a:gd name="connsiteY3942" fmla="*/ 582101 h 1536506"/>
              <a:gd name="connsiteX3943" fmla="*/ 2778324 w 2856548"/>
              <a:gd name="connsiteY3943" fmla="*/ 579482 h 1536506"/>
              <a:gd name="connsiteX3944" fmla="*/ 2777380 w 2856548"/>
              <a:gd name="connsiteY3944" fmla="*/ 579177 h 1536506"/>
              <a:gd name="connsiteX3945" fmla="*/ 2753678 w 2856548"/>
              <a:gd name="connsiteY3945" fmla="*/ 564956 h 1536506"/>
              <a:gd name="connsiteX3946" fmla="*/ 2728913 w 2856548"/>
              <a:gd name="connsiteY3946" fmla="*/ 544954 h 1536506"/>
              <a:gd name="connsiteX3947" fmla="*/ 2746058 w 2856548"/>
              <a:gd name="connsiteY3947" fmla="*/ 563051 h 1536506"/>
              <a:gd name="connsiteX3948" fmla="*/ 2747011 w 2856548"/>
              <a:gd name="connsiteY3948" fmla="*/ 562099 h 1536506"/>
              <a:gd name="connsiteX3949" fmla="*/ 2761298 w 2856548"/>
              <a:gd name="connsiteY3949" fmla="*/ 573529 h 1536506"/>
              <a:gd name="connsiteX3950" fmla="*/ 2762251 w 2856548"/>
              <a:gd name="connsiteY3950" fmla="*/ 576386 h 1536506"/>
              <a:gd name="connsiteX3951" fmla="*/ 2794636 w 2856548"/>
              <a:gd name="connsiteY3951" fmla="*/ 595436 h 1536506"/>
              <a:gd name="connsiteX3952" fmla="*/ 2766061 w 2856548"/>
              <a:gd name="connsiteY3952" fmla="*/ 580196 h 1536506"/>
              <a:gd name="connsiteX3953" fmla="*/ 2751773 w 2856548"/>
              <a:gd name="connsiteY3953" fmla="*/ 572576 h 1536506"/>
              <a:gd name="connsiteX3954" fmla="*/ 2758203 w 2856548"/>
              <a:gd name="connsiteY3954" fmla="*/ 579005 h 1536506"/>
              <a:gd name="connsiteX3955" fmla="*/ 2756404 w 2856548"/>
              <a:gd name="connsiteY3955" fmla="*/ 578646 h 1536506"/>
              <a:gd name="connsiteX3956" fmla="*/ 2736533 w 2856548"/>
              <a:gd name="connsiteY3956" fmla="*/ 564004 h 1536506"/>
              <a:gd name="connsiteX3957" fmla="*/ 2709863 w 2856548"/>
              <a:gd name="connsiteY3957" fmla="*/ 535429 h 1536506"/>
              <a:gd name="connsiteX3958" fmla="*/ 2706053 w 2856548"/>
              <a:gd name="connsiteY3958" fmla="*/ 532571 h 1536506"/>
              <a:gd name="connsiteX3959" fmla="*/ 2707958 w 2856548"/>
              <a:gd name="connsiteY3959" fmla="*/ 537334 h 1536506"/>
              <a:gd name="connsiteX3960" fmla="*/ 2695576 w 2856548"/>
              <a:gd name="connsiteY3960" fmla="*/ 522094 h 1536506"/>
              <a:gd name="connsiteX3961" fmla="*/ 2706053 w 2856548"/>
              <a:gd name="connsiteY3961" fmla="*/ 539239 h 1536506"/>
              <a:gd name="connsiteX3962" fmla="*/ 2682241 w 2856548"/>
              <a:gd name="connsiteY3962" fmla="*/ 506854 h 1536506"/>
              <a:gd name="connsiteX3963" fmla="*/ 2660333 w 2856548"/>
              <a:gd name="connsiteY3963" fmla="*/ 474469 h 1536506"/>
              <a:gd name="connsiteX3964" fmla="*/ 2668906 w 2856548"/>
              <a:gd name="connsiteY3964" fmla="*/ 484946 h 1536506"/>
              <a:gd name="connsiteX3965" fmla="*/ 2629853 w 2856548"/>
              <a:gd name="connsiteY3965" fmla="*/ 437321 h 1536506"/>
              <a:gd name="connsiteX3966" fmla="*/ 2586991 w 2856548"/>
              <a:gd name="connsiteY3966" fmla="*/ 404936 h 1536506"/>
              <a:gd name="connsiteX3967" fmla="*/ 2575561 w 2856548"/>
              <a:gd name="connsiteY3967" fmla="*/ 399221 h 1536506"/>
              <a:gd name="connsiteX3968" fmla="*/ 2570798 w 2856548"/>
              <a:gd name="connsiteY3968" fmla="*/ 397316 h 1536506"/>
              <a:gd name="connsiteX3969" fmla="*/ 2566036 w 2856548"/>
              <a:gd name="connsiteY3969" fmla="*/ 396364 h 1536506"/>
              <a:gd name="connsiteX3970" fmla="*/ 2564131 w 2856548"/>
              <a:gd name="connsiteY3970" fmla="*/ 397316 h 1536506"/>
              <a:gd name="connsiteX3971" fmla="*/ 2539366 w 2856548"/>
              <a:gd name="connsiteY3971" fmla="*/ 394459 h 1536506"/>
              <a:gd name="connsiteX3972" fmla="*/ 2531746 w 2856548"/>
              <a:gd name="connsiteY3972" fmla="*/ 394459 h 1536506"/>
              <a:gd name="connsiteX3973" fmla="*/ 2525078 w 2856548"/>
              <a:gd name="connsiteY3973" fmla="*/ 395411 h 1536506"/>
              <a:gd name="connsiteX3974" fmla="*/ 2518411 w 2856548"/>
              <a:gd name="connsiteY3974" fmla="*/ 396364 h 1536506"/>
              <a:gd name="connsiteX3975" fmla="*/ 2510791 w 2856548"/>
              <a:gd name="connsiteY3975" fmla="*/ 398269 h 1536506"/>
              <a:gd name="connsiteX3976" fmla="*/ 2486978 w 2856548"/>
              <a:gd name="connsiteY3976" fmla="*/ 410651 h 1536506"/>
              <a:gd name="connsiteX3977" fmla="*/ 2514601 w 2856548"/>
              <a:gd name="connsiteY3977" fmla="*/ 399221 h 1536506"/>
              <a:gd name="connsiteX3978" fmla="*/ 2506028 w 2856548"/>
              <a:gd name="connsiteY3978" fmla="*/ 403031 h 1536506"/>
              <a:gd name="connsiteX3979" fmla="*/ 2493646 w 2856548"/>
              <a:gd name="connsiteY3979" fmla="*/ 409699 h 1536506"/>
              <a:gd name="connsiteX3980" fmla="*/ 2465071 w 2856548"/>
              <a:gd name="connsiteY3980" fmla="*/ 433511 h 1536506"/>
              <a:gd name="connsiteX3981" fmla="*/ 2467928 w 2856548"/>
              <a:gd name="connsiteY3981" fmla="*/ 429701 h 1536506"/>
              <a:gd name="connsiteX3982" fmla="*/ 2457451 w 2856548"/>
              <a:gd name="connsiteY3982" fmla="*/ 441131 h 1536506"/>
              <a:gd name="connsiteX3983" fmla="*/ 2463166 w 2856548"/>
              <a:gd name="connsiteY3983" fmla="*/ 435416 h 1536506"/>
              <a:gd name="connsiteX3984" fmla="*/ 2417446 w 2856548"/>
              <a:gd name="connsiteY3984" fmla="*/ 497329 h 1536506"/>
              <a:gd name="connsiteX3985" fmla="*/ 2354581 w 2856548"/>
              <a:gd name="connsiteY3985" fmla="*/ 572576 h 1536506"/>
              <a:gd name="connsiteX3986" fmla="*/ 2306003 w 2856548"/>
              <a:gd name="connsiteY3986" fmla="*/ 605914 h 1536506"/>
              <a:gd name="connsiteX3987" fmla="*/ 2246948 w 2856548"/>
              <a:gd name="connsiteY3987" fmla="*/ 623059 h 1536506"/>
              <a:gd name="connsiteX3988" fmla="*/ 2186941 w 2856548"/>
              <a:gd name="connsiteY3988" fmla="*/ 621154 h 1536506"/>
              <a:gd name="connsiteX3989" fmla="*/ 2128838 w 2856548"/>
              <a:gd name="connsiteY3989" fmla="*/ 598294 h 1536506"/>
              <a:gd name="connsiteX3990" fmla="*/ 2134553 w 2856548"/>
              <a:gd name="connsiteY3990" fmla="*/ 600199 h 1536506"/>
              <a:gd name="connsiteX3991" fmla="*/ 2098358 w 2856548"/>
              <a:gd name="connsiteY3991" fmla="*/ 573529 h 1536506"/>
              <a:gd name="connsiteX3992" fmla="*/ 2081213 w 2856548"/>
              <a:gd name="connsiteY3992" fmla="*/ 556384 h 1536506"/>
              <a:gd name="connsiteX3993" fmla="*/ 2083118 w 2856548"/>
              <a:gd name="connsiteY3993" fmla="*/ 559241 h 1536506"/>
              <a:gd name="connsiteX3994" fmla="*/ 2114551 w 2856548"/>
              <a:gd name="connsiteY3994" fmla="*/ 587816 h 1536506"/>
              <a:gd name="connsiteX3995" fmla="*/ 2087881 w 2856548"/>
              <a:gd name="connsiteY3995" fmla="*/ 565909 h 1536506"/>
              <a:gd name="connsiteX3996" fmla="*/ 2057401 w 2856548"/>
              <a:gd name="connsiteY3996" fmla="*/ 531619 h 1536506"/>
              <a:gd name="connsiteX3997" fmla="*/ 2052638 w 2856548"/>
              <a:gd name="connsiteY3997" fmla="*/ 522094 h 1536506"/>
              <a:gd name="connsiteX3998" fmla="*/ 2014538 w 2856548"/>
              <a:gd name="connsiteY3998" fmla="*/ 470659 h 1536506"/>
              <a:gd name="connsiteX3999" fmla="*/ 2030731 w 2856548"/>
              <a:gd name="connsiteY3999" fmla="*/ 491614 h 1536506"/>
              <a:gd name="connsiteX4000" fmla="*/ 2005966 w 2856548"/>
              <a:gd name="connsiteY4000" fmla="*/ 456371 h 1536506"/>
              <a:gd name="connsiteX4001" fmla="*/ 2012633 w 2856548"/>
              <a:gd name="connsiteY4001" fmla="*/ 466849 h 1536506"/>
              <a:gd name="connsiteX4002" fmla="*/ 1997393 w 2856548"/>
              <a:gd name="connsiteY4002" fmla="*/ 447799 h 1536506"/>
              <a:gd name="connsiteX4003" fmla="*/ 2000251 w 2856548"/>
              <a:gd name="connsiteY4003" fmla="*/ 450656 h 1536506"/>
              <a:gd name="connsiteX4004" fmla="*/ 1966913 w 2856548"/>
              <a:gd name="connsiteY4004" fmla="*/ 416366 h 1536506"/>
              <a:gd name="connsiteX4005" fmla="*/ 1934528 w 2856548"/>
              <a:gd name="connsiteY4005" fmla="*/ 399221 h 1536506"/>
              <a:gd name="connsiteX4006" fmla="*/ 1934528 w 2856548"/>
              <a:gd name="connsiteY4006" fmla="*/ 400174 h 1536506"/>
              <a:gd name="connsiteX4007" fmla="*/ 1924342 w 2856548"/>
              <a:gd name="connsiteY4007" fmla="*/ 397991 h 1536506"/>
              <a:gd name="connsiteX4008" fmla="*/ 1929766 w 2856548"/>
              <a:gd name="connsiteY4008" fmla="*/ 398269 h 1536506"/>
              <a:gd name="connsiteX4009" fmla="*/ 1923330 w 2856548"/>
              <a:gd name="connsiteY4009" fmla="*/ 397774 h 1536506"/>
              <a:gd name="connsiteX4010" fmla="*/ 1921193 w 2856548"/>
              <a:gd name="connsiteY4010" fmla="*/ 397316 h 1536506"/>
              <a:gd name="connsiteX4011" fmla="*/ 1905001 w 2856548"/>
              <a:gd name="connsiteY4011" fmla="*/ 396364 h 1536506"/>
              <a:gd name="connsiteX4012" fmla="*/ 1923330 w 2856548"/>
              <a:gd name="connsiteY4012" fmla="*/ 397774 h 1536506"/>
              <a:gd name="connsiteX4013" fmla="*/ 1924342 w 2856548"/>
              <a:gd name="connsiteY4013" fmla="*/ 397991 h 1536506"/>
              <a:gd name="connsiteX4014" fmla="*/ 1892618 w 2856548"/>
              <a:gd name="connsiteY4014" fmla="*/ 396364 h 1536506"/>
              <a:gd name="connsiteX4015" fmla="*/ 1885001 w 2856548"/>
              <a:gd name="connsiteY4015" fmla="*/ 398983 h 1536506"/>
              <a:gd name="connsiteX4016" fmla="*/ 1886903 w 2856548"/>
              <a:gd name="connsiteY4016" fmla="*/ 398269 h 1536506"/>
              <a:gd name="connsiteX4017" fmla="*/ 1873568 w 2856548"/>
              <a:gd name="connsiteY4017" fmla="*/ 402079 h 1536506"/>
              <a:gd name="connsiteX4018" fmla="*/ 1862138 w 2856548"/>
              <a:gd name="connsiteY4018" fmla="*/ 406841 h 1536506"/>
              <a:gd name="connsiteX4019" fmla="*/ 1885001 w 2856548"/>
              <a:gd name="connsiteY4019" fmla="*/ 398983 h 1536506"/>
              <a:gd name="connsiteX4020" fmla="*/ 1864043 w 2856548"/>
              <a:gd name="connsiteY4020" fmla="*/ 406841 h 1536506"/>
              <a:gd name="connsiteX4021" fmla="*/ 1839278 w 2856548"/>
              <a:gd name="connsiteY4021" fmla="*/ 424939 h 1536506"/>
              <a:gd name="connsiteX4022" fmla="*/ 1835468 w 2856548"/>
              <a:gd name="connsiteY4022" fmla="*/ 426844 h 1536506"/>
              <a:gd name="connsiteX4023" fmla="*/ 1823086 w 2856548"/>
              <a:gd name="connsiteY4023" fmla="*/ 440179 h 1536506"/>
              <a:gd name="connsiteX4024" fmla="*/ 1821181 w 2856548"/>
              <a:gd name="connsiteY4024" fmla="*/ 443989 h 1536506"/>
              <a:gd name="connsiteX4025" fmla="*/ 1795463 w 2856548"/>
              <a:gd name="connsiteY4025" fmla="*/ 479231 h 1536506"/>
              <a:gd name="connsiteX4026" fmla="*/ 1767841 w 2856548"/>
              <a:gd name="connsiteY4026" fmla="*/ 518284 h 1536506"/>
              <a:gd name="connsiteX4027" fmla="*/ 1785938 w 2856548"/>
              <a:gd name="connsiteY4027" fmla="*/ 491614 h 1536506"/>
              <a:gd name="connsiteX4028" fmla="*/ 1766888 w 2856548"/>
              <a:gd name="connsiteY4028" fmla="*/ 519236 h 1536506"/>
              <a:gd name="connsiteX4029" fmla="*/ 1758536 w 2856548"/>
              <a:gd name="connsiteY4029" fmla="*/ 529677 h 1536506"/>
              <a:gd name="connsiteX4030" fmla="*/ 1771651 w 2856548"/>
              <a:gd name="connsiteY4030" fmla="*/ 511616 h 1536506"/>
              <a:gd name="connsiteX4031" fmla="*/ 1738313 w 2856548"/>
              <a:gd name="connsiteY4031" fmla="*/ 554479 h 1536506"/>
              <a:gd name="connsiteX4032" fmla="*/ 1751979 w 2856548"/>
              <a:gd name="connsiteY4032" fmla="*/ 537873 h 1536506"/>
              <a:gd name="connsiteX4033" fmla="*/ 1737341 w 2856548"/>
              <a:gd name="connsiteY4033" fmla="*/ 556170 h 1536506"/>
              <a:gd name="connsiteX4034" fmla="*/ 1706354 w 2856548"/>
              <a:gd name="connsiteY4034" fmla="*/ 586469 h 1536506"/>
              <a:gd name="connsiteX4035" fmla="*/ 1695079 w 2856548"/>
              <a:gd name="connsiteY4035" fmla="*/ 593314 h 1536506"/>
              <a:gd name="connsiteX4036" fmla="*/ 1654920 w 2856548"/>
              <a:gd name="connsiteY4036" fmla="*/ 615625 h 1536506"/>
              <a:gd name="connsiteX4037" fmla="*/ 1628789 w 2856548"/>
              <a:gd name="connsiteY4037" fmla="*/ 621253 h 1536506"/>
              <a:gd name="connsiteX4038" fmla="*/ 1615591 w 2856548"/>
              <a:gd name="connsiteY4038" fmla="*/ 623846 h 1536506"/>
              <a:gd name="connsiteX4039" fmla="*/ 1586646 w 2856548"/>
              <a:gd name="connsiteY4039" fmla="*/ 625865 h 1536506"/>
              <a:gd name="connsiteX4040" fmla="*/ 1553286 w 2856548"/>
              <a:gd name="connsiteY4040" fmla="*/ 623394 h 1536506"/>
              <a:gd name="connsiteX4041" fmla="*/ 1548353 w 2856548"/>
              <a:gd name="connsiteY4041" fmla="*/ 622909 h 1536506"/>
              <a:gd name="connsiteX4042" fmla="*/ 1514075 w 2856548"/>
              <a:gd name="connsiteY4042" fmla="*/ 610436 h 1536506"/>
              <a:gd name="connsiteX4043" fmla="*/ 1513518 w 2856548"/>
              <a:gd name="connsiteY4043" fmla="*/ 610187 h 1536506"/>
              <a:gd name="connsiteX4044" fmla="*/ 1484619 w 2856548"/>
              <a:gd name="connsiteY4044" fmla="*/ 594263 h 1536506"/>
              <a:gd name="connsiteX4045" fmla="*/ 1482638 w 2856548"/>
              <a:gd name="connsiteY4045" fmla="*/ 592809 h 1536506"/>
              <a:gd name="connsiteX4046" fmla="*/ 1465581 w 2856548"/>
              <a:gd name="connsiteY4046" fmla="*/ 579879 h 1536506"/>
              <a:gd name="connsiteX4047" fmla="*/ 1449611 w 2856548"/>
              <a:gd name="connsiteY4047" fmla="*/ 565318 h 1536506"/>
              <a:gd name="connsiteX4048" fmla="*/ 1392932 w 2856548"/>
              <a:gd name="connsiteY4048" fmla="*/ 496493 h 1536506"/>
              <a:gd name="connsiteX4049" fmla="*/ 1369577 w 2856548"/>
              <a:gd name="connsiteY4049" fmla="*/ 461729 h 1536506"/>
              <a:gd name="connsiteX4050" fmla="*/ 1343026 w 2856548"/>
              <a:gd name="connsiteY4050" fmla="*/ 429701 h 1536506"/>
              <a:gd name="connsiteX4051" fmla="*/ 1283018 w 2856548"/>
              <a:gd name="connsiteY4051" fmla="*/ 399221 h 1536506"/>
              <a:gd name="connsiteX4052" fmla="*/ 1248728 w 2856548"/>
              <a:gd name="connsiteY4052" fmla="*/ 402079 h 1536506"/>
              <a:gd name="connsiteX4053" fmla="*/ 1218248 w 2856548"/>
              <a:gd name="connsiteY4053" fmla="*/ 417319 h 1536506"/>
              <a:gd name="connsiteX4054" fmla="*/ 1205223 w 2856548"/>
              <a:gd name="connsiteY4054" fmla="*/ 430238 h 1536506"/>
              <a:gd name="connsiteX4055" fmla="*/ 1200151 w 2856548"/>
              <a:gd name="connsiteY4055" fmla="*/ 434464 h 1536506"/>
              <a:gd name="connsiteX4056" fmla="*/ 1195614 w 2856548"/>
              <a:gd name="connsiteY4056" fmla="*/ 439768 h 1536506"/>
              <a:gd name="connsiteX4057" fmla="*/ 1189197 w 2856548"/>
              <a:gd name="connsiteY4057" fmla="*/ 446132 h 1536506"/>
              <a:gd name="connsiteX4058" fmla="*/ 1160146 w 2856548"/>
              <a:gd name="connsiteY4058" fmla="*/ 484946 h 1536506"/>
              <a:gd name="connsiteX4059" fmla="*/ 1173481 w 2856548"/>
              <a:gd name="connsiteY4059" fmla="*/ 467801 h 1536506"/>
              <a:gd name="connsiteX4060" fmla="*/ 1122046 w 2856548"/>
              <a:gd name="connsiteY4060" fmla="*/ 538286 h 1536506"/>
              <a:gd name="connsiteX4061" fmla="*/ 1119188 w 2856548"/>
              <a:gd name="connsiteY4061" fmla="*/ 543049 h 1536506"/>
              <a:gd name="connsiteX4062" fmla="*/ 1073067 w 2856548"/>
              <a:gd name="connsiteY4062" fmla="*/ 586825 h 1536506"/>
              <a:gd name="connsiteX4063" fmla="*/ 1052157 w 2856548"/>
              <a:gd name="connsiteY4063" fmla="*/ 602342 h 1536506"/>
              <a:gd name="connsiteX4064" fmla="*/ 1010603 w 2856548"/>
              <a:gd name="connsiteY4064" fmla="*/ 620201 h 1536506"/>
              <a:gd name="connsiteX4065" fmla="*/ 965836 w 2856548"/>
              <a:gd name="connsiteY4065" fmla="*/ 627821 h 1536506"/>
              <a:gd name="connsiteX4066" fmla="*/ 954406 w 2856548"/>
              <a:gd name="connsiteY4066" fmla="*/ 627821 h 1536506"/>
              <a:gd name="connsiteX4067" fmla="*/ 942976 w 2856548"/>
              <a:gd name="connsiteY4067" fmla="*/ 627821 h 1536506"/>
              <a:gd name="connsiteX4068" fmla="*/ 920116 w 2856548"/>
              <a:gd name="connsiteY4068" fmla="*/ 624964 h 1536506"/>
              <a:gd name="connsiteX4069" fmla="*/ 836296 w 2856548"/>
              <a:gd name="connsiteY4069" fmla="*/ 587816 h 1536506"/>
              <a:gd name="connsiteX4070" fmla="*/ 780098 w 2856548"/>
              <a:gd name="connsiteY4070" fmla="*/ 528761 h 1536506"/>
              <a:gd name="connsiteX4071" fmla="*/ 740093 w 2856548"/>
              <a:gd name="connsiteY4071" fmla="*/ 472564 h 1536506"/>
              <a:gd name="connsiteX4072" fmla="*/ 704851 w 2856548"/>
              <a:gd name="connsiteY4072" fmla="*/ 428749 h 1536506"/>
              <a:gd name="connsiteX4073" fmla="*/ 670799 w 2856548"/>
              <a:gd name="connsiteY4073" fmla="*/ 404818 h 1536506"/>
              <a:gd name="connsiteX4074" fmla="*/ 640131 w 2856548"/>
              <a:gd name="connsiteY4074" fmla="*/ 398334 h 1536506"/>
              <a:gd name="connsiteX4075" fmla="*/ 641033 w 2856548"/>
              <a:gd name="connsiteY4075" fmla="*/ 398269 h 1536506"/>
              <a:gd name="connsiteX4076" fmla="*/ 635318 w 2856548"/>
              <a:gd name="connsiteY4076" fmla="*/ 397316 h 1536506"/>
              <a:gd name="connsiteX4077" fmla="*/ 640131 w 2856548"/>
              <a:gd name="connsiteY4077" fmla="*/ 398334 h 1536506"/>
              <a:gd name="connsiteX4078" fmla="*/ 614363 w 2856548"/>
              <a:gd name="connsiteY4078" fmla="*/ 400174 h 1536506"/>
              <a:gd name="connsiteX4079" fmla="*/ 587693 w 2856548"/>
              <a:gd name="connsiteY4079" fmla="*/ 410651 h 1536506"/>
              <a:gd name="connsiteX4080" fmla="*/ 529591 w 2856548"/>
              <a:gd name="connsiteY4080" fmla="*/ 471611 h 1536506"/>
              <a:gd name="connsiteX4081" fmla="*/ 461011 w 2856548"/>
              <a:gd name="connsiteY4081" fmla="*/ 558289 h 1536506"/>
              <a:gd name="connsiteX4082" fmla="*/ 415291 w 2856548"/>
              <a:gd name="connsiteY4082" fmla="*/ 595436 h 1536506"/>
              <a:gd name="connsiteX4083" fmla="*/ 364808 w 2856548"/>
              <a:gd name="connsiteY4083" fmla="*/ 616391 h 1536506"/>
              <a:gd name="connsiteX4084" fmla="*/ 345758 w 2856548"/>
              <a:gd name="connsiteY4084" fmla="*/ 621154 h 1536506"/>
              <a:gd name="connsiteX4085" fmla="*/ 329566 w 2856548"/>
              <a:gd name="connsiteY4085" fmla="*/ 623059 h 1536506"/>
              <a:gd name="connsiteX4086" fmla="*/ 330194 w 2856548"/>
              <a:gd name="connsiteY4086" fmla="*/ 624377 h 1536506"/>
              <a:gd name="connsiteX4087" fmla="*/ 286703 w 2856548"/>
              <a:gd name="connsiteY4087" fmla="*/ 623059 h 1536506"/>
              <a:gd name="connsiteX4088" fmla="*/ 224791 w 2856548"/>
              <a:gd name="connsiteY4088" fmla="*/ 598294 h 1536506"/>
              <a:gd name="connsiteX4089" fmla="*/ 176213 w 2856548"/>
              <a:gd name="connsiteY4089" fmla="*/ 557336 h 1536506"/>
              <a:gd name="connsiteX4090" fmla="*/ 140018 w 2856548"/>
              <a:gd name="connsiteY4090" fmla="*/ 512569 h 1536506"/>
              <a:gd name="connsiteX4091" fmla="*/ 136208 w 2856548"/>
              <a:gd name="connsiteY4091" fmla="*/ 504949 h 1536506"/>
              <a:gd name="connsiteX4092" fmla="*/ 112396 w 2856548"/>
              <a:gd name="connsiteY4092" fmla="*/ 470659 h 1536506"/>
              <a:gd name="connsiteX4093" fmla="*/ 122873 w 2856548"/>
              <a:gd name="connsiteY4093" fmla="*/ 484946 h 1536506"/>
              <a:gd name="connsiteX4094" fmla="*/ 139066 w 2856548"/>
              <a:gd name="connsiteY4094" fmla="*/ 506854 h 1536506"/>
              <a:gd name="connsiteX4095" fmla="*/ 113348 w 2856548"/>
              <a:gd name="connsiteY4095" fmla="*/ 467801 h 1536506"/>
              <a:gd name="connsiteX4096" fmla="*/ 85726 w 2856548"/>
              <a:gd name="connsiteY4096" fmla="*/ 435416 h 1536506"/>
              <a:gd name="connsiteX4097" fmla="*/ 80963 w 2856548"/>
              <a:gd name="connsiteY4097" fmla="*/ 429701 h 1536506"/>
              <a:gd name="connsiteX4098" fmla="*/ 94298 w 2856548"/>
              <a:gd name="connsiteY4098" fmla="*/ 443989 h 1536506"/>
              <a:gd name="connsiteX4099" fmla="*/ 81916 w 2856548"/>
              <a:gd name="connsiteY4099" fmla="*/ 429701 h 1536506"/>
              <a:gd name="connsiteX4100" fmla="*/ 64771 w 2856548"/>
              <a:gd name="connsiteY4100" fmla="*/ 411604 h 1536506"/>
              <a:gd name="connsiteX4101" fmla="*/ 76201 w 2856548"/>
              <a:gd name="connsiteY4101" fmla="*/ 419224 h 1536506"/>
              <a:gd name="connsiteX4102" fmla="*/ 77153 w 2856548"/>
              <a:gd name="connsiteY4102" fmla="*/ 417319 h 1536506"/>
              <a:gd name="connsiteX4103" fmla="*/ 98108 w 2856548"/>
              <a:gd name="connsiteY4103" fmla="*/ 434464 h 1536506"/>
              <a:gd name="connsiteX4104" fmla="*/ 91441 w 2856548"/>
              <a:gd name="connsiteY4104" fmla="*/ 419224 h 1536506"/>
              <a:gd name="connsiteX4105" fmla="*/ 52388 w 2856548"/>
              <a:gd name="connsiteY4105" fmla="*/ 390649 h 1536506"/>
              <a:gd name="connsiteX4106" fmla="*/ 68581 w 2856548"/>
              <a:gd name="connsiteY4106" fmla="*/ 399221 h 1536506"/>
              <a:gd name="connsiteX4107" fmla="*/ 56198 w 2856548"/>
              <a:gd name="connsiteY4107" fmla="*/ 388744 h 1536506"/>
              <a:gd name="connsiteX4108" fmla="*/ 58103 w 2856548"/>
              <a:gd name="connsiteY4108" fmla="*/ 386839 h 1536506"/>
              <a:gd name="connsiteX4109" fmla="*/ 51657 w 2856548"/>
              <a:gd name="connsiteY4109" fmla="*/ 383156 h 1536506"/>
              <a:gd name="connsiteX4110" fmla="*/ 68581 w 2856548"/>
              <a:gd name="connsiteY4110" fmla="*/ 390649 h 1536506"/>
              <a:gd name="connsiteX4111" fmla="*/ 38101 w 2856548"/>
              <a:gd name="connsiteY4111" fmla="*/ 374456 h 1536506"/>
              <a:gd name="connsiteX4112" fmla="*/ 42863 w 2856548"/>
              <a:gd name="connsiteY4112" fmla="*/ 375409 h 1536506"/>
              <a:gd name="connsiteX4113" fmla="*/ 60008 w 2856548"/>
              <a:gd name="connsiteY4113" fmla="*/ 383029 h 1536506"/>
              <a:gd name="connsiteX4114" fmla="*/ 46673 w 2856548"/>
              <a:gd name="connsiteY4114" fmla="*/ 376361 h 1536506"/>
              <a:gd name="connsiteX4115" fmla="*/ 31433 w 2856548"/>
              <a:gd name="connsiteY4115" fmla="*/ 371599 h 1536506"/>
              <a:gd name="connsiteX4116" fmla="*/ 57151 w 2856548"/>
              <a:gd name="connsiteY4116" fmla="*/ 380171 h 1536506"/>
              <a:gd name="connsiteX4117" fmla="*/ 58103 w 2856548"/>
              <a:gd name="connsiteY4117" fmla="*/ 378266 h 1536506"/>
              <a:gd name="connsiteX4118" fmla="*/ 69533 w 2856548"/>
              <a:gd name="connsiteY4118" fmla="*/ 383029 h 1536506"/>
              <a:gd name="connsiteX4119" fmla="*/ 64548 w 2856548"/>
              <a:gd name="connsiteY4119" fmla="*/ 379576 h 1536506"/>
              <a:gd name="connsiteX4120" fmla="*/ 66309 w 2856548"/>
              <a:gd name="connsiteY4120" fmla="*/ 380229 h 1536506"/>
              <a:gd name="connsiteX4121" fmla="*/ 73343 w 2856548"/>
              <a:gd name="connsiteY4121" fmla="*/ 383981 h 1536506"/>
              <a:gd name="connsiteX4122" fmla="*/ 64771 w 2856548"/>
              <a:gd name="connsiteY4122" fmla="*/ 376361 h 1536506"/>
              <a:gd name="connsiteX4123" fmla="*/ 52388 w 2856548"/>
              <a:gd name="connsiteY4123" fmla="*/ 370646 h 1536506"/>
              <a:gd name="connsiteX4124" fmla="*/ 40958 w 2856548"/>
              <a:gd name="connsiteY4124" fmla="*/ 365884 h 1536506"/>
              <a:gd name="connsiteX4125" fmla="*/ 54293 w 2856548"/>
              <a:gd name="connsiteY4125" fmla="*/ 370646 h 1536506"/>
              <a:gd name="connsiteX4126" fmla="*/ 63818 w 2856548"/>
              <a:gd name="connsiteY4126" fmla="*/ 375409 h 1536506"/>
              <a:gd name="connsiteX4127" fmla="*/ 71438 w 2856548"/>
              <a:gd name="connsiteY4127" fmla="*/ 380171 h 1536506"/>
              <a:gd name="connsiteX4128" fmla="*/ 83821 w 2856548"/>
              <a:gd name="connsiteY4128" fmla="*/ 384934 h 1536506"/>
              <a:gd name="connsiteX4129" fmla="*/ 73343 w 2856548"/>
              <a:gd name="connsiteY4129" fmla="*/ 377314 h 1536506"/>
              <a:gd name="connsiteX4130" fmla="*/ 84773 w 2856548"/>
              <a:gd name="connsiteY4130" fmla="*/ 383029 h 1536506"/>
              <a:gd name="connsiteX4131" fmla="*/ 77913 w 2856548"/>
              <a:gd name="connsiteY4131" fmla="*/ 377884 h 1536506"/>
              <a:gd name="connsiteX4132" fmla="*/ 81916 w 2856548"/>
              <a:gd name="connsiteY4132" fmla="*/ 380171 h 1536506"/>
              <a:gd name="connsiteX4133" fmla="*/ 65407 w 2856548"/>
              <a:gd name="connsiteY4133" fmla="*/ 369165 h 1536506"/>
              <a:gd name="connsiteX4134" fmla="*/ 68581 w 2856548"/>
              <a:gd name="connsiteY4134" fmla="*/ 370646 h 1536506"/>
              <a:gd name="connsiteX4135" fmla="*/ 93346 w 2856548"/>
              <a:gd name="connsiteY4135" fmla="*/ 387791 h 1536506"/>
              <a:gd name="connsiteX4136" fmla="*/ 109538 w 2856548"/>
              <a:gd name="connsiteY4136" fmla="*/ 396364 h 1536506"/>
              <a:gd name="connsiteX4137" fmla="*/ 89536 w 2856548"/>
              <a:gd name="connsiteY4137" fmla="*/ 378266 h 1536506"/>
              <a:gd name="connsiteX4138" fmla="*/ 77153 w 2856548"/>
              <a:gd name="connsiteY4138" fmla="*/ 370646 h 1536506"/>
              <a:gd name="connsiteX4139" fmla="*/ 68581 w 2856548"/>
              <a:gd name="connsiteY4139" fmla="*/ 365884 h 1536506"/>
              <a:gd name="connsiteX4140" fmla="*/ 59056 w 2856548"/>
              <a:gd name="connsiteY4140" fmla="*/ 361121 h 1536506"/>
              <a:gd name="connsiteX4141" fmla="*/ 47626 w 2856548"/>
              <a:gd name="connsiteY4141" fmla="*/ 356359 h 1536506"/>
              <a:gd name="connsiteX4142" fmla="*/ 80963 w 2856548"/>
              <a:gd name="connsiteY4142" fmla="*/ 369694 h 1536506"/>
              <a:gd name="connsiteX4143" fmla="*/ 84773 w 2856548"/>
              <a:gd name="connsiteY4143" fmla="*/ 364931 h 1536506"/>
              <a:gd name="connsiteX4144" fmla="*/ 68581 w 2856548"/>
              <a:gd name="connsiteY4144" fmla="*/ 355406 h 1536506"/>
              <a:gd name="connsiteX4145" fmla="*/ 58103 w 2856548"/>
              <a:gd name="connsiteY4145" fmla="*/ 350644 h 1536506"/>
              <a:gd name="connsiteX4146" fmla="*/ 49531 w 2856548"/>
              <a:gd name="connsiteY4146" fmla="*/ 347786 h 1536506"/>
              <a:gd name="connsiteX4147" fmla="*/ 63818 w 2856548"/>
              <a:gd name="connsiteY4147" fmla="*/ 352549 h 1536506"/>
              <a:gd name="connsiteX4148" fmla="*/ 76201 w 2856548"/>
              <a:gd name="connsiteY4148" fmla="*/ 359216 h 1536506"/>
              <a:gd name="connsiteX4149" fmla="*/ 84773 w 2856548"/>
              <a:gd name="connsiteY4149" fmla="*/ 363979 h 1536506"/>
              <a:gd name="connsiteX4150" fmla="*/ 40958 w 2856548"/>
              <a:gd name="connsiteY4150" fmla="*/ 341119 h 1536506"/>
              <a:gd name="connsiteX4151" fmla="*/ 64771 w 2856548"/>
              <a:gd name="connsiteY4151" fmla="*/ 348739 h 1536506"/>
              <a:gd name="connsiteX4152" fmla="*/ 45086 w 2856548"/>
              <a:gd name="connsiteY4152" fmla="*/ 340537 h 1536506"/>
              <a:gd name="connsiteX4153" fmla="*/ 60008 w 2856548"/>
              <a:gd name="connsiteY4153" fmla="*/ 343024 h 1536506"/>
              <a:gd name="connsiteX4154" fmla="*/ 91441 w 2856548"/>
              <a:gd name="connsiteY4154" fmla="*/ 355406 h 1536506"/>
              <a:gd name="connsiteX4155" fmla="*/ 95251 w 2856548"/>
              <a:gd name="connsiteY4155" fmla="*/ 358264 h 1536506"/>
              <a:gd name="connsiteX4156" fmla="*/ 115253 w 2856548"/>
              <a:gd name="connsiteY4156" fmla="*/ 371599 h 1536506"/>
              <a:gd name="connsiteX4157" fmla="*/ 125731 w 2856548"/>
              <a:gd name="connsiteY4157" fmla="*/ 378266 h 1536506"/>
              <a:gd name="connsiteX4158" fmla="*/ 132398 w 2856548"/>
              <a:gd name="connsiteY4158" fmla="*/ 377314 h 1536506"/>
              <a:gd name="connsiteX4159" fmla="*/ 167641 w 2856548"/>
              <a:gd name="connsiteY4159" fmla="*/ 413509 h 1536506"/>
              <a:gd name="connsiteX4160" fmla="*/ 134303 w 2856548"/>
              <a:gd name="connsiteY4160" fmla="*/ 369694 h 1536506"/>
              <a:gd name="connsiteX4161" fmla="*/ 161926 w 2856548"/>
              <a:gd name="connsiteY4161" fmla="*/ 398269 h 1536506"/>
              <a:gd name="connsiteX4162" fmla="*/ 188596 w 2856548"/>
              <a:gd name="connsiteY4162" fmla="*/ 435416 h 1536506"/>
              <a:gd name="connsiteX4163" fmla="*/ 234316 w 2856548"/>
              <a:gd name="connsiteY4163" fmla="*/ 494471 h 1536506"/>
              <a:gd name="connsiteX4164" fmla="*/ 270511 w 2856548"/>
              <a:gd name="connsiteY4164" fmla="*/ 526856 h 1536506"/>
              <a:gd name="connsiteX4165" fmla="*/ 315278 w 2856548"/>
              <a:gd name="connsiteY4165" fmla="*/ 539239 h 1536506"/>
              <a:gd name="connsiteX4166" fmla="*/ 344456 w 2856548"/>
              <a:gd name="connsiteY4166" fmla="*/ 534006 h 1536506"/>
              <a:gd name="connsiteX4167" fmla="*/ 344568 w 2856548"/>
              <a:gd name="connsiteY4167" fmla="*/ 534000 h 1536506"/>
              <a:gd name="connsiteX4168" fmla="*/ 344629 w 2856548"/>
              <a:gd name="connsiteY4168" fmla="*/ 533975 h 1536506"/>
              <a:gd name="connsiteX4169" fmla="*/ 359094 w 2856548"/>
              <a:gd name="connsiteY4169" fmla="*/ 531381 h 1536506"/>
              <a:gd name="connsiteX4170" fmla="*/ 380976 w 2856548"/>
              <a:gd name="connsiteY4170" fmla="*/ 515451 h 1536506"/>
              <a:gd name="connsiteX4171" fmla="*/ 378143 w 2856548"/>
              <a:gd name="connsiteY4171" fmla="*/ 518284 h 1536506"/>
              <a:gd name="connsiteX4172" fmla="*/ 386716 w 2856548"/>
              <a:gd name="connsiteY4172" fmla="*/ 511616 h 1536506"/>
              <a:gd name="connsiteX4173" fmla="*/ 391478 w 2856548"/>
              <a:gd name="connsiteY4173" fmla="*/ 507806 h 1536506"/>
              <a:gd name="connsiteX4174" fmla="*/ 380976 w 2856548"/>
              <a:gd name="connsiteY4174" fmla="*/ 515451 h 1536506"/>
              <a:gd name="connsiteX4175" fmla="*/ 410648 w 2856548"/>
              <a:gd name="connsiteY4175" fmla="*/ 485780 h 1536506"/>
              <a:gd name="connsiteX4176" fmla="*/ 443866 w 2856548"/>
              <a:gd name="connsiteY4176" fmla="*/ 441131 h 1536506"/>
              <a:gd name="connsiteX4177" fmla="*/ 481966 w 2856548"/>
              <a:gd name="connsiteY4177" fmla="*/ 389696 h 1536506"/>
              <a:gd name="connsiteX4178" fmla="*/ 509414 w 2856548"/>
              <a:gd name="connsiteY4178" fmla="*/ 364175 h 1536506"/>
              <a:gd name="connsiteX4179" fmla="*/ 488942 w 2856548"/>
              <a:gd name="connsiteY4179" fmla="*/ 387129 h 1536506"/>
              <a:gd name="connsiteX4180" fmla="*/ 482918 w 2856548"/>
              <a:gd name="connsiteY4180" fmla="*/ 393506 h 1536506"/>
              <a:gd name="connsiteX4181" fmla="*/ 480862 w 2856548"/>
              <a:gd name="connsiteY4181" fmla="*/ 396187 h 1536506"/>
              <a:gd name="connsiteX4182" fmla="*/ 478156 w 2856548"/>
              <a:gd name="connsiteY4182" fmla="*/ 399221 h 1536506"/>
              <a:gd name="connsiteX4183" fmla="*/ 466932 w 2856548"/>
              <a:gd name="connsiteY4183" fmla="*/ 414352 h 1536506"/>
              <a:gd name="connsiteX4184" fmla="*/ 455891 w 2856548"/>
              <a:gd name="connsiteY4184" fmla="*/ 428749 h 1536506"/>
              <a:gd name="connsiteX4185" fmla="*/ 447265 w 2856548"/>
              <a:gd name="connsiteY4185" fmla="*/ 441072 h 1536506"/>
              <a:gd name="connsiteX4186" fmla="*/ 441008 w 2856548"/>
              <a:gd name="connsiteY4186" fmla="*/ 449704 h 1536506"/>
              <a:gd name="connsiteX4187" fmla="*/ 446619 w 2856548"/>
              <a:gd name="connsiteY4187" fmla="*/ 441995 h 1536506"/>
              <a:gd name="connsiteX4188" fmla="*/ 447265 w 2856548"/>
              <a:gd name="connsiteY4188" fmla="*/ 441072 h 1536506"/>
              <a:gd name="connsiteX4189" fmla="*/ 453867 w 2856548"/>
              <a:gd name="connsiteY4189" fmla="*/ 431964 h 1536506"/>
              <a:gd name="connsiteX4190" fmla="*/ 466932 w 2856548"/>
              <a:gd name="connsiteY4190" fmla="*/ 414352 h 1536506"/>
              <a:gd name="connsiteX4191" fmla="*/ 480862 w 2856548"/>
              <a:gd name="connsiteY4191" fmla="*/ 396187 h 1536506"/>
              <a:gd name="connsiteX4192" fmla="*/ 488942 w 2856548"/>
              <a:gd name="connsiteY4192" fmla="*/ 387129 h 1536506"/>
              <a:gd name="connsiteX4193" fmla="*/ 513998 w 2856548"/>
              <a:gd name="connsiteY4193" fmla="*/ 360599 h 1536506"/>
              <a:gd name="connsiteX4194" fmla="*/ 538163 w 2856548"/>
              <a:gd name="connsiteY4194" fmla="*/ 342071 h 1536506"/>
              <a:gd name="connsiteX4195" fmla="*/ 529591 w 2856548"/>
              <a:gd name="connsiteY4195" fmla="*/ 347786 h 1536506"/>
              <a:gd name="connsiteX4196" fmla="*/ 515303 w 2856548"/>
              <a:gd name="connsiteY4196" fmla="*/ 359216 h 1536506"/>
              <a:gd name="connsiteX4197" fmla="*/ 513998 w 2856548"/>
              <a:gd name="connsiteY4197" fmla="*/ 360599 h 1536506"/>
              <a:gd name="connsiteX4198" fmla="*/ 509793 w 2856548"/>
              <a:gd name="connsiteY4198" fmla="*/ 363822 h 1536506"/>
              <a:gd name="connsiteX4199" fmla="*/ 536258 w 2856548"/>
              <a:gd name="connsiteY4199" fmla="*/ 339214 h 1536506"/>
              <a:gd name="connsiteX4200" fmla="*/ 612458 w 2856548"/>
              <a:gd name="connsiteY4200" fmla="*/ 311591 h 1536506"/>
              <a:gd name="connsiteX4201" fmla="*/ 652463 w 2856548"/>
              <a:gd name="connsiteY4201" fmla="*/ 310639 h 1536506"/>
              <a:gd name="connsiteX4202" fmla="*/ 672466 w 2856548"/>
              <a:gd name="connsiteY4202" fmla="*/ 313496 h 1536506"/>
              <a:gd name="connsiteX4203" fmla="*/ 692468 w 2856548"/>
              <a:gd name="connsiteY4203" fmla="*/ 319211 h 1536506"/>
              <a:gd name="connsiteX4204" fmla="*/ 762001 w 2856548"/>
              <a:gd name="connsiteY4204" fmla="*/ 361121 h 1536506"/>
              <a:gd name="connsiteX4205" fmla="*/ 801036 w 2856548"/>
              <a:gd name="connsiteY4205" fmla="*/ 406401 h 1536506"/>
              <a:gd name="connsiteX4206" fmla="*/ 811531 w 2856548"/>
              <a:gd name="connsiteY4206" fmla="*/ 420176 h 1536506"/>
              <a:gd name="connsiteX4207" fmla="*/ 822961 w 2856548"/>
              <a:gd name="connsiteY4207" fmla="*/ 435416 h 1536506"/>
              <a:gd name="connsiteX4208" fmla="*/ 879158 w 2856548"/>
              <a:gd name="connsiteY4208" fmla="*/ 506854 h 1536506"/>
              <a:gd name="connsiteX4209" fmla="*/ 934403 w 2856548"/>
              <a:gd name="connsiteY4209" fmla="*/ 536381 h 1536506"/>
              <a:gd name="connsiteX4210" fmla="*/ 932498 w 2856548"/>
              <a:gd name="connsiteY4210" fmla="*/ 535429 h 1536506"/>
              <a:gd name="connsiteX4211" fmla="*/ 925831 w 2856548"/>
              <a:gd name="connsiteY4211" fmla="*/ 533524 h 1536506"/>
              <a:gd name="connsiteX4212" fmla="*/ 937261 w 2856548"/>
              <a:gd name="connsiteY4212" fmla="*/ 535429 h 1536506"/>
              <a:gd name="connsiteX4213" fmla="*/ 949643 w 2856548"/>
              <a:gd name="connsiteY4213" fmla="*/ 536381 h 1536506"/>
              <a:gd name="connsiteX4214" fmla="*/ 962978 w 2856548"/>
              <a:gd name="connsiteY4214" fmla="*/ 536381 h 1536506"/>
              <a:gd name="connsiteX4215" fmla="*/ 975361 w 2856548"/>
              <a:gd name="connsiteY4215" fmla="*/ 534476 h 1536506"/>
              <a:gd name="connsiteX4216" fmla="*/ 984746 w 2856548"/>
              <a:gd name="connsiteY4216" fmla="*/ 530939 h 1536506"/>
              <a:gd name="connsiteX4217" fmla="*/ 985838 w 2856548"/>
              <a:gd name="connsiteY4217" fmla="*/ 530666 h 1536506"/>
              <a:gd name="connsiteX4218" fmla="*/ 987892 w 2856548"/>
              <a:gd name="connsiteY4218" fmla="*/ 529753 h 1536506"/>
              <a:gd name="connsiteX4219" fmla="*/ 999054 w 2856548"/>
              <a:gd name="connsiteY4219" fmla="*/ 525546 h 1536506"/>
              <a:gd name="connsiteX4220" fmla="*/ 1007498 w 2856548"/>
              <a:gd name="connsiteY4220" fmla="*/ 519378 h 1536506"/>
              <a:gd name="connsiteX4221" fmla="*/ 1007746 w 2856548"/>
              <a:gd name="connsiteY4221" fmla="*/ 519236 h 1536506"/>
              <a:gd name="connsiteX4222" fmla="*/ 1007877 w 2856548"/>
              <a:gd name="connsiteY4222" fmla="*/ 519101 h 1536506"/>
              <a:gd name="connsiteX4223" fmla="*/ 1022033 w 2856548"/>
              <a:gd name="connsiteY4223" fmla="*/ 508759 h 1536506"/>
              <a:gd name="connsiteX4224" fmla="*/ 1066801 w 2856548"/>
              <a:gd name="connsiteY4224" fmla="*/ 454466 h 1536506"/>
              <a:gd name="connsiteX4225" fmla="*/ 1117283 w 2856548"/>
              <a:gd name="connsiteY4225" fmla="*/ 385886 h 1536506"/>
              <a:gd name="connsiteX4226" fmla="*/ 1195388 w 2856548"/>
              <a:gd name="connsiteY4226" fmla="*/ 324926 h 1536506"/>
              <a:gd name="connsiteX4227" fmla="*/ 1244918 w 2856548"/>
              <a:gd name="connsiteY4227" fmla="*/ 310639 h 1536506"/>
              <a:gd name="connsiteX4228" fmla="*/ 1269683 w 2856548"/>
              <a:gd name="connsiteY4228" fmla="*/ 308734 h 1536506"/>
              <a:gd name="connsiteX4229" fmla="*/ 1666156 w 2856548"/>
              <a:gd name="connsiteY4229" fmla="*/ 307980 h 1536506"/>
              <a:gd name="connsiteX4230" fmla="*/ 1660208 w 2856548"/>
              <a:gd name="connsiteY4230" fmla="*/ 311591 h 1536506"/>
              <a:gd name="connsiteX4231" fmla="*/ 1658277 w 2856548"/>
              <a:gd name="connsiteY4231" fmla="*/ 312007 h 1536506"/>
              <a:gd name="connsiteX4232" fmla="*/ 1870182 w 2856548"/>
              <a:gd name="connsiteY4232" fmla="*/ 307360 h 1536506"/>
              <a:gd name="connsiteX4233" fmla="*/ 1844261 w 2856548"/>
              <a:gd name="connsiteY4233" fmla="*/ 313727 h 1536506"/>
              <a:gd name="connsiteX4234" fmla="*/ 1853566 w 2856548"/>
              <a:gd name="connsiteY4234" fmla="*/ 309686 h 1536506"/>
              <a:gd name="connsiteX4235" fmla="*/ 2518173 w 2856548"/>
              <a:gd name="connsiteY4235" fmla="*/ 306829 h 1536506"/>
              <a:gd name="connsiteX4236" fmla="*/ 2518410 w 2856548"/>
              <a:gd name="connsiteY4236" fmla="*/ 306829 h 1536506"/>
              <a:gd name="connsiteX4237" fmla="*/ 2501266 w 2856548"/>
              <a:gd name="connsiteY4237" fmla="*/ 309686 h 1536506"/>
              <a:gd name="connsiteX4238" fmla="*/ 2518173 w 2856548"/>
              <a:gd name="connsiteY4238" fmla="*/ 306829 h 1536506"/>
              <a:gd name="connsiteX4239" fmla="*/ 1895476 w 2856548"/>
              <a:gd name="connsiteY4239" fmla="*/ 305876 h 1536506"/>
              <a:gd name="connsiteX4240" fmla="*/ 1912621 w 2856548"/>
              <a:gd name="connsiteY4240" fmla="*/ 305876 h 1536506"/>
              <a:gd name="connsiteX4241" fmla="*/ 1924051 w 2856548"/>
              <a:gd name="connsiteY4241" fmla="*/ 306829 h 1536506"/>
              <a:gd name="connsiteX4242" fmla="*/ 1935481 w 2856548"/>
              <a:gd name="connsiteY4242" fmla="*/ 308734 h 1536506"/>
              <a:gd name="connsiteX4243" fmla="*/ 1942607 w 2856548"/>
              <a:gd name="connsiteY4243" fmla="*/ 309957 h 1536506"/>
              <a:gd name="connsiteX4244" fmla="*/ 1907620 w 2856548"/>
              <a:gd name="connsiteY4244" fmla="*/ 306115 h 1536506"/>
              <a:gd name="connsiteX4245" fmla="*/ 1873568 w 2856548"/>
              <a:gd name="connsiteY4245" fmla="*/ 308734 h 1536506"/>
              <a:gd name="connsiteX4246" fmla="*/ 1827430 w 2856548"/>
              <a:gd name="connsiteY4246" fmla="*/ 322995 h 1536506"/>
              <a:gd name="connsiteX4247" fmla="*/ 1844041 w 2856548"/>
              <a:gd name="connsiteY4247" fmla="*/ 315401 h 1536506"/>
              <a:gd name="connsiteX4248" fmla="*/ 1868806 w 2856548"/>
              <a:gd name="connsiteY4248" fmla="*/ 308734 h 1536506"/>
              <a:gd name="connsiteX4249" fmla="*/ 1895476 w 2856548"/>
              <a:gd name="connsiteY4249" fmla="*/ 305876 h 1536506"/>
              <a:gd name="connsiteX4250" fmla="*/ 1928018 w 2856548"/>
              <a:gd name="connsiteY4250" fmla="*/ 304454 h 1536506"/>
              <a:gd name="connsiteX4251" fmla="*/ 1941196 w 2856548"/>
              <a:gd name="connsiteY4251" fmla="*/ 304924 h 1536506"/>
              <a:gd name="connsiteX4252" fmla="*/ 1992631 w 2856548"/>
              <a:gd name="connsiteY4252" fmla="*/ 322069 h 1536506"/>
              <a:gd name="connsiteX4253" fmla="*/ 2003454 w 2856548"/>
              <a:gd name="connsiteY4253" fmla="*/ 329449 h 1536506"/>
              <a:gd name="connsiteX4254" fmla="*/ 1948816 w 2856548"/>
              <a:gd name="connsiteY4254" fmla="*/ 307781 h 1536506"/>
              <a:gd name="connsiteX4255" fmla="*/ 2534497 w 2856548"/>
              <a:gd name="connsiteY4255" fmla="*/ 304148 h 1536506"/>
              <a:gd name="connsiteX4256" fmla="*/ 2550796 w 2856548"/>
              <a:gd name="connsiteY4256" fmla="*/ 304924 h 1536506"/>
              <a:gd name="connsiteX4257" fmla="*/ 2561273 w 2856548"/>
              <a:gd name="connsiteY4257" fmla="*/ 305876 h 1536506"/>
              <a:gd name="connsiteX4258" fmla="*/ 2572703 w 2856548"/>
              <a:gd name="connsiteY4258" fmla="*/ 307781 h 1536506"/>
              <a:gd name="connsiteX4259" fmla="*/ 2628901 w 2856548"/>
              <a:gd name="connsiteY4259" fmla="*/ 326831 h 1536506"/>
              <a:gd name="connsiteX4260" fmla="*/ 2557463 w 2856548"/>
              <a:gd name="connsiteY4260" fmla="*/ 307781 h 1536506"/>
              <a:gd name="connsiteX4261" fmla="*/ 2509581 w 2856548"/>
              <a:gd name="connsiteY4261" fmla="*/ 310492 h 1536506"/>
              <a:gd name="connsiteX4262" fmla="*/ 2525078 w 2856548"/>
              <a:gd name="connsiteY4262" fmla="*/ 306829 h 1536506"/>
              <a:gd name="connsiteX4263" fmla="*/ 2518410 w 2856548"/>
              <a:gd name="connsiteY4263" fmla="*/ 306829 h 1536506"/>
              <a:gd name="connsiteX4264" fmla="*/ 2530793 w 2856548"/>
              <a:gd name="connsiteY4264" fmla="*/ 303971 h 1536506"/>
              <a:gd name="connsiteX4265" fmla="*/ 2534571 w 2856548"/>
              <a:gd name="connsiteY4265" fmla="*/ 304136 h 1536506"/>
              <a:gd name="connsiteX4266" fmla="*/ 2534497 w 2856548"/>
              <a:gd name="connsiteY4266" fmla="*/ 304148 h 1536506"/>
              <a:gd name="connsiteX4267" fmla="*/ 642938 w 2856548"/>
              <a:gd name="connsiteY4267" fmla="*/ 303971 h 1536506"/>
              <a:gd name="connsiteX4268" fmla="*/ 697231 w 2856548"/>
              <a:gd name="connsiteY4268" fmla="*/ 312544 h 1536506"/>
              <a:gd name="connsiteX4269" fmla="*/ 782956 w 2856548"/>
              <a:gd name="connsiteY4269" fmla="*/ 368741 h 1536506"/>
              <a:gd name="connsiteX4270" fmla="*/ 769621 w 2856548"/>
              <a:gd name="connsiteY4270" fmla="*/ 360169 h 1536506"/>
              <a:gd name="connsiteX4271" fmla="*/ 812483 w 2856548"/>
              <a:gd name="connsiteY4271" fmla="*/ 408746 h 1536506"/>
              <a:gd name="connsiteX4272" fmla="*/ 857251 w 2856548"/>
              <a:gd name="connsiteY4272" fmla="*/ 470659 h 1536506"/>
              <a:gd name="connsiteX4273" fmla="*/ 904876 w 2856548"/>
              <a:gd name="connsiteY4273" fmla="*/ 518284 h 1536506"/>
              <a:gd name="connsiteX4274" fmla="*/ 928688 w 2856548"/>
              <a:gd name="connsiteY4274" fmla="*/ 528761 h 1536506"/>
              <a:gd name="connsiteX4275" fmla="*/ 953453 w 2856548"/>
              <a:gd name="connsiteY4275" fmla="*/ 531619 h 1536506"/>
              <a:gd name="connsiteX4276" fmla="*/ 936308 w 2856548"/>
              <a:gd name="connsiteY4276" fmla="*/ 531619 h 1536506"/>
              <a:gd name="connsiteX4277" fmla="*/ 916306 w 2856548"/>
              <a:gd name="connsiteY4277" fmla="*/ 525904 h 1536506"/>
              <a:gd name="connsiteX4278" fmla="*/ 930734 w 2856548"/>
              <a:gd name="connsiteY4278" fmla="*/ 530953 h 1536506"/>
              <a:gd name="connsiteX4279" fmla="*/ 922378 w 2856548"/>
              <a:gd name="connsiteY4279" fmla="*/ 529952 h 1536506"/>
              <a:gd name="connsiteX4280" fmla="*/ 893359 w 2856548"/>
              <a:gd name="connsiteY4280" fmla="*/ 512013 h 1536506"/>
              <a:gd name="connsiteX4281" fmla="*/ 883496 w 2856548"/>
              <a:gd name="connsiteY4281" fmla="*/ 502971 h 1536506"/>
              <a:gd name="connsiteX4282" fmla="*/ 862265 w 2856548"/>
              <a:gd name="connsiteY4282" fmla="*/ 479666 h 1536506"/>
              <a:gd name="connsiteX4283" fmla="*/ 857796 w 2856548"/>
              <a:gd name="connsiteY4283" fmla="*/ 474347 h 1536506"/>
              <a:gd name="connsiteX4284" fmla="*/ 828676 w 2856548"/>
              <a:gd name="connsiteY4284" fmla="*/ 433511 h 1536506"/>
              <a:gd name="connsiteX4285" fmla="*/ 794386 w 2856548"/>
              <a:gd name="connsiteY4285" fmla="*/ 387791 h 1536506"/>
              <a:gd name="connsiteX4286" fmla="*/ 748666 w 2856548"/>
              <a:gd name="connsiteY4286" fmla="*/ 343024 h 1536506"/>
              <a:gd name="connsiteX4287" fmla="*/ 684848 w 2856548"/>
              <a:gd name="connsiteY4287" fmla="*/ 312544 h 1536506"/>
              <a:gd name="connsiteX4288" fmla="*/ 614363 w 2856548"/>
              <a:gd name="connsiteY4288" fmla="*/ 307781 h 1536506"/>
              <a:gd name="connsiteX4289" fmla="*/ 548641 w 2856548"/>
              <a:gd name="connsiteY4289" fmla="*/ 329689 h 1536506"/>
              <a:gd name="connsiteX4290" fmla="*/ 515303 w 2856548"/>
              <a:gd name="connsiteY4290" fmla="*/ 353501 h 1536506"/>
              <a:gd name="connsiteX4291" fmla="*/ 485776 w 2856548"/>
              <a:gd name="connsiteY4291" fmla="*/ 383029 h 1536506"/>
              <a:gd name="connsiteX4292" fmla="*/ 438151 w 2856548"/>
              <a:gd name="connsiteY4292" fmla="*/ 446846 h 1536506"/>
              <a:gd name="connsiteX4293" fmla="*/ 425763 w 2856548"/>
              <a:gd name="connsiteY4293" fmla="*/ 462613 h 1536506"/>
              <a:gd name="connsiteX4294" fmla="*/ 399347 w 2856548"/>
              <a:gd name="connsiteY4294" fmla="*/ 493832 h 1536506"/>
              <a:gd name="connsiteX4295" fmla="*/ 441961 w 2856548"/>
              <a:gd name="connsiteY4295" fmla="*/ 437321 h 1536506"/>
              <a:gd name="connsiteX4296" fmla="*/ 497206 w 2856548"/>
              <a:gd name="connsiteY4296" fmla="*/ 366836 h 1536506"/>
              <a:gd name="connsiteX4297" fmla="*/ 537211 w 2856548"/>
              <a:gd name="connsiteY4297" fmla="*/ 333499 h 1536506"/>
              <a:gd name="connsiteX4298" fmla="*/ 588646 w 2856548"/>
              <a:gd name="connsiteY4298" fmla="*/ 310639 h 1536506"/>
              <a:gd name="connsiteX4299" fmla="*/ 642938 w 2856548"/>
              <a:gd name="connsiteY4299" fmla="*/ 303971 h 1536506"/>
              <a:gd name="connsiteX4300" fmla="*/ 2566988 w 2856548"/>
              <a:gd name="connsiteY4300" fmla="*/ 303019 h 1536506"/>
              <a:gd name="connsiteX4301" fmla="*/ 2603183 w 2856548"/>
              <a:gd name="connsiteY4301" fmla="*/ 310639 h 1536506"/>
              <a:gd name="connsiteX4302" fmla="*/ 2589848 w 2856548"/>
              <a:gd name="connsiteY4302" fmla="*/ 307781 h 1536506"/>
              <a:gd name="connsiteX4303" fmla="*/ 2574608 w 2856548"/>
              <a:gd name="connsiteY4303" fmla="*/ 305876 h 1536506"/>
              <a:gd name="connsiteX4304" fmla="*/ 2534571 w 2856548"/>
              <a:gd name="connsiteY4304" fmla="*/ 304136 h 1536506"/>
              <a:gd name="connsiteX4305" fmla="*/ 2535556 w 2856548"/>
              <a:gd name="connsiteY4305" fmla="*/ 303971 h 1536506"/>
              <a:gd name="connsiteX4306" fmla="*/ 2578418 w 2856548"/>
              <a:gd name="connsiteY4306" fmla="*/ 305876 h 1536506"/>
              <a:gd name="connsiteX4307" fmla="*/ 2566988 w 2856548"/>
              <a:gd name="connsiteY4307" fmla="*/ 303019 h 1536506"/>
              <a:gd name="connsiteX4308" fmla="*/ 2517458 w 2856548"/>
              <a:gd name="connsiteY4308" fmla="*/ 303019 h 1536506"/>
              <a:gd name="connsiteX4309" fmla="*/ 2479358 w 2856548"/>
              <a:gd name="connsiteY4309" fmla="*/ 311591 h 1536506"/>
              <a:gd name="connsiteX4310" fmla="*/ 2436496 w 2856548"/>
              <a:gd name="connsiteY4310" fmla="*/ 331594 h 1536506"/>
              <a:gd name="connsiteX4311" fmla="*/ 2470786 w 2856548"/>
              <a:gd name="connsiteY4311" fmla="*/ 313496 h 1536506"/>
              <a:gd name="connsiteX4312" fmla="*/ 2517458 w 2856548"/>
              <a:gd name="connsiteY4312" fmla="*/ 303019 h 1536506"/>
              <a:gd name="connsiteX4313" fmla="*/ 1901191 w 2856548"/>
              <a:gd name="connsiteY4313" fmla="*/ 303019 h 1536506"/>
              <a:gd name="connsiteX4314" fmla="*/ 1925003 w 2856548"/>
              <a:gd name="connsiteY4314" fmla="*/ 303971 h 1536506"/>
              <a:gd name="connsiteX4315" fmla="*/ 1928018 w 2856548"/>
              <a:gd name="connsiteY4315" fmla="*/ 304454 h 1536506"/>
              <a:gd name="connsiteX4316" fmla="*/ 1898481 w 2856548"/>
              <a:gd name="connsiteY4316" fmla="*/ 303399 h 1536506"/>
              <a:gd name="connsiteX4317" fmla="*/ 1887856 w 2856548"/>
              <a:gd name="connsiteY4317" fmla="*/ 303019 h 1536506"/>
              <a:gd name="connsiteX4318" fmla="*/ 1898481 w 2856548"/>
              <a:gd name="connsiteY4318" fmla="*/ 303399 h 1536506"/>
              <a:gd name="connsiteX4319" fmla="*/ 1870182 w 2856548"/>
              <a:gd name="connsiteY4319" fmla="*/ 307360 h 1536506"/>
              <a:gd name="connsiteX4320" fmla="*/ 1495426 w 2856548"/>
              <a:gd name="connsiteY4320" fmla="*/ 299209 h 1536506"/>
              <a:gd name="connsiteX4321" fmla="*/ 1513517 w 2856548"/>
              <a:gd name="connsiteY4321" fmla="*/ 307292 h 1536506"/>
              <a:gd name="connsiteX4322" fmla="*/ 1513764 w 2856548"/>
              <a:gd name="connsiteY4322" fmla="*/ 307429 h 1536506"/>
              <a:gd name="connsiteX4323" fmla="*/ 1504818 w 2856548"/>
              <a:gd name="connsiteY4323" fmla="*/ 304173 h 1536506"/>
              <a:gd name="connsiteX4324" fmla="*/ 1484389 w 2856548"/>
              <a:gd name="connsiteY4324" fmla="*/ 291242 h 1536506"/>
              <a:gd name="connsiteX4325" fmla="*/ 1484619 w 2856548"/>
              <a:gd name="connsiteY4325" fmla="*/ 291368 h 1536506"/>
              <a:gd name="connsiteX4326" fmla="*/ 1499355 w 2856548"/>
              <a:gd name="connsiteY4326" fmla="*/ 302186 h 1536506"/>
              <a:gd name="connsiteX4327" fmla="*/ 1504818 w 2856548"/>
              <a:gd name="connsiteY4327" fmla="*/ 304173 h 1536506"/>
              <a:gd name="connsiteX4328" fmla="*/ 1512095 w 2856548"/>
              <a:gd name="connsiteY4328" fmla="*/ 308020 h 1536506"/>
              <a:gd name="connsiteX4329" fmla="*/ 1523048 w 2856548"/>
              <a:gd name="connsiteY4329" fmla="*/ 312544 h 1536506"/>
              <a:gd name="connsiteX4330" fmla="*/ 1513764 w 2856548"/>
              <a:gd name="connsiteY4330" fmla="*/ 307429 h 1536506"/>
              <a:gd name="connsiteX4331" fmla="*/ 1514075 w 2856548"/>
              <a:gd name="connsiteY4331" fmla="*/ 307541 h 1536506"/>
              <a:gd name="connsiteX4332" fmla="*/ 1540193 w 2856548"/>
              <a:gd name="connsiteY4332" fmla="*/ 319211 h 1536506"/>
              <a:gd name="connsiteX4333" fmla="*/ 1548353 w 2856548"/>
              <a:gd name="connsiteY4333" fmla="*/ 320014 h 1536506"/>
              <a:gd name="connsiteX4334" fmla="*/ 1548766 w 2856548"/>
              <a:gd name="connsiteY4334" fmla="*/ 320164 h 1536506"/>
              <a:gd name="connsiteX4335" fmla="*/ 1553286 w 2856548"/>
              <a:gd name="connsiteY4335" fmla="*/ 320499 h 1536506"/>
              <a:gd name="connsiteX4336" fmla="*/ 1578929 w 2856548"/>
              <a:gd name="connsiteY4336" fmla="*/ 323021 h 1536506"/>
              <a:gd name="connsiteX4337" fmla="*/ 1570673 w 2856548"/>
              <a:gd name="connsiteY4337" fmla="*/ 323021 h 1536506"/>
              <a:gd name="connsiteX4338" fmla="*/ 1556386 w 2856548"/>
              <a:gd name="connsiteY4338" fmla="*/ 322069 h 1536506"/>
              <a:gd name="connsiteX4339" fmla="*/ 1572578 w 2856548"/>
              <a:gd name="connsiteY4339" fmla="*/ 323974 h 1536506"/>
              <a:gd name="connsiteX4340" fmla="*/ 1592581 w 2856548"/>
              <a:gd name="connsiteY4340" fmla="*/ 324926 h 1536506"/>
              <a:gd name="connsiteX4341" fmla="*/ 1594951 w 2856548"/>
              <a:gd name="connsiteY4341" fmla="*/ 324597 h 1536506"/>
              <a:gd name="connsiteX4342" fmla="*/ 1598296 w 2856548"/>
              <a:gd name="connsiteY4342" fmla="*/ 324926 h 1536506"/>
              <a:gd name="connsiteX4343" fmla="*/ 1608669 w 2856548"/>
              <a:gd name="connsiteY4343" fmla="*/ 322692 h 1536506"/>
              <a:gd name="connsiteX4344" fmla="*/ 1626871 w 2856548"/>
              <a:gd name="connsiteY4344" fmla="*/ 320164 h 1536506"/>
              <a:gd name="connsiteX4345" fmla="*/ 1617308 w 2856548"/>
              <a:gd name="connsiteY4345" fmla="*/ 320831 h 1536506"/>
              <a:gd name="connsiteX4346" fmla="*/ 1628789 w 2856548"/>
              <a:gd name="connsiteY4346" fmla="*/ 318359 h 1536506"/>
              <a:gd name="connsiteX4347" fmla="*/ 1653541 w 2856548"/>
              <a:gd name="connsiteY4347" fmla="*/ 313496 h 1536506"/>
              <a:gd name="connsiteX4348" fmla="*/ 1654920 w 2856548"/>
              <a:gd name="connsiteY4348" fmla="*/ 312730 h 1536506"/>
              <a:gd name="connsiteX4349" fmla="*/ 1658277 w 2856548"/>
              <a:gd name="connsiteY4349" fmla="*/ 312007 h 1536506"/>
              <a:gd name="connsiteX4350" fmla="*/ 1651636 w 2856548"/>
              <a:gd name="connsiteY4350" fmla="*/ 315401 h 1536506"/>
              <a:gd name="connsiteX4351" fmla="*/ 1577341 w 2856548"/>
              <a:gd name="connsiteY4351" fmla="*/ 325879 h 1536506"/>
              <a:gd name="connsiteX4352" fmla="*/ 1504951 w 2856548"/>
              <a:gd name="connsiteY4352" fmla="*/ 306829 h 1536506"/>
              <a:gd name="connsiteX4353" fmla="*/ 1467886 w 2856548"/>
              <a:gd name="connsiteY4353" fmla="*/ 279085 h 1536506"/>
              <a:gd name="connsiteX4354" fmla="*/ 1482638 w 2856548"/>
              <a:gd name="connsiteY4354" fmla="*/ 289914 h 1536506"/>
              <a:gd name="connsiteX4355" fmla="*/ 1484389 w 2856548"/>
              <a:gd name="connsiteY4355" fmla="*/ 291242 h 1536506"/>
              <a:gd name="connsiteX4356" fmla="*/ 1476376 w 2856548"/>
              <a:gd name="connsiteY4356" fmla="*/ 286826 h 1536506"/>
              <a:gd name="connsiteX4357" fmla="*/ 2774633 w 2856548"/>
              <a:gd name="connsiteY4357" fmla="*/ 275396 h 1536506"/>
              <a:gd name="connsiteX4358" fmla="*/ 2777380 w 2856548"/>
              <a:gd name="connsiteY4358" fmla="*/ 276283 h 1536506"/>
              <a:gd name="connsiteX4359" fmla="*/ 2787320 w 2856548"/>
              <a:gd name="connsiteY4359" fmla="*/ 282246 h 1536506"/>
              <a:gd name="connsiteX4360" fmla="*/ 2783206 w 2856548"/>
              <a:gd name="connsiteY4360" fmla="*/ 281111 h 1536506"/>
              <a:gd name="connsiteX4361" fmla="*/ 2774633 w 2856548"/>
              <a:gd name="connsiteY4361" fmla="*/ 275396 h 1536506"/>
              <a:gd name="connsiteX4362" fmla="*/ 2754631 w 2856548"/>
              <a:gd name="connsiteY4362" fmla="*/ 275396 h 1536506"/>
              <a:gd name="connsiteX4363" fmla="*/ 2756404 w 2856548"/>
              <a:gd name="connsiteY4363" fmla="*/ 275751 h 1536506"/>
              <a:gd name="connsiteX4364" fmla="*/ 2772728 w 2856548"/>
              <a:gd name="connsiteY4364" fmla="*/ 287779 h 1536506"/>
              <a:gd name="connsiteX4365" fmla="*/ 2766061 w 2856548"/>
              <a:gd name="connsiteY4365" fmla="*/ 283016 h 1536506"/>
              <a:gd name="connsiteX4366" fmla="*/ 2754631 w 2856548"/>
              <a:gd name="connsiteY4366" fmla="*/ 275396 h 1536506"/>
              <a:gd name="connsiteX4367" fmla="*/ 1085851 w 2856548"/>
              <a:gd name="connsiteY4367" fmla="*/ 274444 h 1536506"/>
              <a:gd name="connsiteX4368" fmla="*/ 1062991 w 2856548"/>
              <a:gd name="connsiteY4368" fmla="*/ 293494 h 1536506"/>
              <a:gd name="connsiteX4369" fmla="*/ 1073067 w 2856548"/>
              <a:gd name="connsiteY4369" fmla="*/ 283930 h 1536506"/>
              <a:gd name="connsiteX4370" fmla="*/ 1721050 w 2856548"/>
              <a:gd name="connsiteY4370" fmla="*/ 272539 h 1536506"/>
              <a:gd name="connsiteX4371" fmla="*/ 1716406 w 2856548"/>
              <a:gd name="connsiteY4371" fmla="*/ 277301 h 1536506"/>
              <a:gd name="connsiteX4372" fmla="*/ 1694498 w 2856548"/>
              <a:gd name="connsiteY4372" fmla="*/ 293494 h 1536506"/>
              <a:gd name="connsiteX4373" fmla="*/ 1666156 w 2856548"/>
              <a:gd name="connsiteY4373" fmla="*/ 307980 h 1536506"/>
              <a:gd name="connsiteX4374" fmla="*/ 1695079 w 2856548"/>
              <a:gd name="connsiteY4374" fmla="*/ 290420 h 1536506"/>
              <a:gd name="connsiteX4375" fmla="*/ 1704976 w 2856548"/>
              <a:gd name="connsiteY4375" fmla="*/ 284921 h 1536506"/>
              <a:gd name="connsiteX4376" fmla="*/ 1706354 w 2856548"/>
              <a:gd name="connsiteY4376" fmla="*/ 283574 h 1536506"/>
              <a:gd name="connsiteX4377" fmla="*/ 1713548 w 2856548"/>
              <a:gd name="connsiteY4377" fmla="*/ 279206 h 1536506"/>
              <a:gd name="connsiteX4378" fmla="*/ 1721050 w 2856548"/>
              <a:gd name="connsiteY4378" fmla="*/ 272539 h 1536506"/>
              <a:gd name="connsiteX4379" fmla="*/ 1454991 w 2856548"/>
              <a:gd name="connsiteY4379" fmla="*/ 268956 h 1536506"/>
              <a:gd name="connsiteX4380" fmla="*/ 1465581 w 2856548"/>
              <a:gd name="connsiteY4380" fmla="*/ 276984 h 1536506"/>
              <a:gd name="connsiteX4381" fmla="*/ 1467886 w 2856548"/>
              <a:gd name="connsiteY4381" fmla="*/ 279085 h 1536506"/>
              <a:gd name="connsiteX4382" fmla="*/ 1456373 w 2856548"/>
              <a:gd name="connsiteY4382" fmla="*/ 270634 h 1536506"/>
              <a:gd name="connsiteX4383" fmla="*/ 2767013 w 2856548"/>
              <a:gd name="connsiteY4383" fmla="*/ 267776 h 1536506"/>
              <a:gd name="connsiteX4384" fmla="*/ 2781301 w 2856548"/>
              <a:gd name="connsiteY4384" fmla="*/ 276349 h 1536506"/>
              <a:gd name="connsiteX4385" fmla="*/ 2789873 w 2856548"/>
              <a:gd name="connsiteY4385" fmla="*/ 279206 h 1536506"/>
              <a:gd name="connsiteX4386" fmla="*/ 2767013 w 2856548"/>
              <a:gd name="connsiteY4386" fmla="*/ 267776 h 1536506"/>
              <a:gd name="connsiteX4387" fmla="*/ 2731101 w 2856548"/>
              <a:gd name="connsiteY4387" fmla="*/ 264577 h 1536506"/>
              <a:gd name="connsiteX4388" fmla="*/ 2740343 w 2856548"/>
              <a:gd name="connsiteY4388" fmla="*/ 268729 h 1536506"/>
              <a:gd name="connsiteX4389" fmla="*/ 2737486 w 2856548"/>
              <a:gd name="connsiteY4389" fmla="*/ 271586 h 1536506"/>
              <a:gd name="connsiteX4390" fmla="*/ 2731101 w 2856548"/>
              <a:gd name="connsiteY4390" fmla="*/ 264577 h 1536506"/>
              <a:gd name="connsiteX4391" fmla="*/ 2753678 w 2856548"/>
              <a:gd name="connsiteY4391" fmla="*/ 253489 h 1536506"/>
              <a:gd name="connsiteX4392" fmla="*/ 2756536 w 2856548"/>
              <a:gd name="connsiteY4392" fmla="*/ 257299 h 1536506"/>
              <a:gd name="connsiteX4393" fmla="*/ 2776538 w 2856548"/>
              <a:gd name="connsiteY4393" fmla="*/ 271586 h 1536506"/>
              <a:gd name="connsiteX4394" fmla="*/ 2766061 w 2856548"/>
              <a:gd name="connsiteY4394" fmla="*/ 263014 h 1536506"/>
              <a:gd name="connsiteX4395" fmla="*/ 2753678 w 2856548"/>
              <a:gd name="connsiteY4395" fmla="*/ 253489 h 1536506"/>
              <a:gd name="connsiteX4396" fmla="*/ 1738257 w 2856548"/>
              <a:gd name="connsiteY4396" fmla="*/ 252379 h 1536506"/>
              <a:gd name="connsiteX4397" fmla="*/ 1736408 w 2856548"/>
              <a:gd name="connsiteY4397" fmla="*/ 254441 h 1536506"/>
              <a:gd name="connsiteX4398" fmla="*/ 1737341 w 2856548"/>
              <a:gd name="connsiteY4398" fmla="*/ 253276 h 1536506"/>
              <a:gd name="connsiteX4399" fmla="*/ 1569406 w 2856548"/>
              <a:gd name="connsiteY4399" fmla="*/ 231624 h 1536506"/>
              <a:gd name="connsiteX4400" fmla="*/ 1603058 w 2856548"/>
              <a:gd name="connsiteY4400" fmla="*/ 232534 h 1536506"/>
              <a:gd name="connsiteX4401" fmla="*/ 1576388 w 2856548"/>
              <a:gd name="connsiteY4401" fmla="*/ 233486 h 1536506"/>
              <a:gd name="connsiteX4402" fmla="*/ 1598318 w 2856548"/>
              <a:gd name="connsiteY4402" fmla="*/ 229840 h 1536506"/>
              <a:gd name="connsiteX4403" fmla="*/ 1593533 w 2856548"/>
              <a:gd name="connsiteY4403" fmla="*/ 230629 h 1536506"/>
              <a:gd name="connsiteX4404" fmla="*/ 1590130 w 2856548"/>
              <a:gd name="connsiteY4404" fmla="*/ 230122 h 1536506"/>
              <a:gd name="connsiteX4405" fmla="*/ 1561285 w 2856548"/>
              <a:gd name="connsiteY4405" fmla="*/ 229459 h 1536506"/>
              <a:gd name="connsiteX4406" fmla="*/ 1569406 w 2856548"/>
              <a:gd name="connsiteY4406" fmla="*/ 231624 h 1536506"/>
              <a:gd name="connsiteX4407" fmla="*/ 1567816 w 2856548"/>
              <a:gd name="connsiteY4407" fmla="*/ 231581 h 1536506"/>
              <a:gd name="connsiteX4408" fmla="*/ 1607394 w 2856548"/>
              <a:gd name="connsiteY4408" fmla="*/ 228342 h 1536506"/>
              <a:gd name="connsiteX4409" fmla="*/ 1603058 w 2856548"/>
              <a:gd name="connsiteY4409" fmla="*/ 229676 h 1536506"/>
              <a:gd name="connsiteX4410" fmla="*/ 1598318 w 2856548"/>
              <a:gd name="connsiteY4410" fmla="*/ 229840 h 1536506"/>
              <a:gd name="connsiteX4411" fmla="*/ 930735 w 2856548"/>
              <a:gd name="connsiteY4411" fmla="*/ 227107 h 1536506"/>
              <a:gd name="connsiteX4412" fmla="*/ 960121 w 2856548"/>
              <a:gd name="connsiteY4412" fmla="*/ 230629 h 1536506"/>
              <a:gd name="connsiteX4413" fmla="*/ 935356 w 2856548"/>
              <a:gd name="connsiteY4413" fmla="*/ 228724 h 1536506"/>
              <a:gd name="connsiteX4414" fmla="*/ 930287 w 2856548"/>
              <a:gd name="connsiteY4414" fmla="*/ 226051 h 1536506"/>
              <a:gd name="connsiteX4415" fmla="*/ 953453 w 2856548"/>
              <a:gd name="connsiteY4415" fmla="*/ 228724 h 1536506"/>
              <a:gd name="connsiteX4416" fmla="*/ 936308 w 2856548"/>
              <a:gd name="connsiteY4416" fmla="*/ 227771 h 1536506"/>
              <a:gd name="connsiteX4417" fmla="*/ 1547813 w 2856548"/>
              <a:gd name="connsiteY4417" fmla="*/ 225866 h 1536506"/>
              <a:gd name="connsiteX4418" fmla="*/ 1553529 w 2856548"/>
              <a:gd name="connsiteY4418" fmla="*/ 226938 h 1536506"/>
              <a:gd name="connsiteX4419" fmla="*/ 1561285 w 2856548"/>
              <a:gd name="connsiteY4419" fmla="*/ 229459 h 1536506"/>
              <a:gd name="connsiteX4420" fmla="*/ 991549 w 2856548"/>
              <a:gd name="connsiteY4420" fmla="*/ 225233 h 1536506"/>
              <a:gd name="connsiteX4421" fmla="*/ 987892 w 2856548"/>
              <a:gd name="connsiteY4421" fmla="*/ 226859 h 1536506"/>
              <a:gd name="connsiteX4422" fmla="*/ 984746 w 2856548"/>
              <a:gd name="connsiteY4422" fmla="*/ 228044 h 1536506"/>
              <a:gd name="connsiteX4423" fmla="*/ 978218 w 2856548"/>
              <a:gd name="connsiteY4423" fmla="*/ 229676 h 1536506"/>
              <a:gd name="connsiteX4424" fmla="*/ 983933 w 2856548"/>
              <a:gd name="connsiteY4424" fmla="*/ 227771 h 1536506"/>
              <a:gd name="connsiteX4425" fmla="*/ 926924 w 2856548"/>
              <a:gd name="connsiteY4425" fmla="*/ 225090 h 1536506"/>
              <a:gd name="connsiteX4426" fmla="*/ 930287 w 2856548"/>
              <a:gd name="connsiteY4426" fmla="*/ 226051 h 1536506"/>
              <a:gd name="connsiteX4427" fmla="*/ 928688 w 2856548"/>
              <a:gd name="connsiteY4427" fmla="*/ 225866 h 1536506"/>
              <a:gd name="connsiteX4428" fmla="*/ 992506 w 2856548"/>
              <a:gd name="connsiteY4428" fmla="*/ 224914 h 1536506"/>
              <a:gd name="connsiteX4429" fmla="*/ 991549 w 2856548"/>
              <a:gd name="connsiteY4429" fmla="*/ 225233 h 1536506"/>
              <a:gd name="connsiteX4430" fmla="*/ 992123 w 2856548"/>
              <a:gd name="connsiteY4430" fmla="*/ 224978 h 1536506"/>
              <a:gd name="connsiteX4431" fmla="*/ 1550404 w 2856548"/>
              <a:gd name="connsiteY4431" fmla="*/ 224206 h 1536506"/>
              <a:gd name="connsiteX4432" fmla="*/ 1590130 w 2856548"/>
              <a:gd name="connsiteY4432" fmla="*/ 230122 h 1536506"/>
              <a:gd name="connsiteX4433" fmla="*/ 1575436 w 2856548"/>
              <a:gd name="connsiteY4433" fmla="*/ 230629 h 1536506"/>
              <a:gd name="connsiteX4434" fmla="*/ 1551623 w 2856548"/>
              <a:gd name="connsiteY4434" fmla="*/ 224914 h 1536506"/>
              <a:gd name="connsiteX4435" fmla="*/ 1760663 w 2856548"/>
              <a:gd name="connsiteY4435" fmla="*/ 224122 h 1536506"/>
              <a:gd name="connsiteX4436" fmla="*/ 1757125 w 2856548"/>
              <a:gd name="connsiteY4436" fmla="*/ 229081 h 1536506"/>
              <a:gd name="connsiteX4437" fmla="*/ 1747155 w 2856548"/>
              <a:gd name="connsiteY4437" fmla="*/ 241008 h 1536506"/>
              <a:gd name="connsiteX4438" fmla="*/ 1763078 w 2856548"/>
              <a:gd name="connsiteY4438" fmla="*/ 223961 h 1536506"/>
              <a:gd name="connsiteX4439" fmla="*/ 1744981 w 2856548"/>
              <a:gd name="connsiteY4439" fmla="*/ 247774 h 1536506"/>
              <a:gd name="connsiteX4440" fmla="*/ 1747838 w 2856548"/>
              <a:gd name="connsiteY4440" fmla="*/ 243011 h 1536506"/>
              <a:gd name="connsiteX4441" fmla="*/ 1738257 w 2856548"/>
              <a:gd name="connsiteY4441" fmla="*/ 252379 h 1536506"/>
              <a:gd name="connsiteX4442" fmla="*/ 1752958 w 2856548"/>
              <a:gd name="connsiteY4442" fmla="*/ 235987 h 1536506"/>
              <a:gd name="connsiteX4443" fmla="*/ 1763078 w 2856548"/>
              <a:gd name="connsiteY4443" fmla="*/ 223961 h 1536506"/>
              <a:gd name="connsiteX4444" fmla="*/ 1624955 w 2856548"/>
              <a:gd name="connsiteY4444" fmla="*/ 222939 h 1536506"/>
              <a:gd name="connsiteX4445" fmla="*/ 1617346 w 2856548"/>
              <a:gd name="connsiteY4445" fmla="*/ 226700 h 1536506"/>
              <a:gd name="connsiteX4446" fmla="*/ 1607394 w 2856548"/>
              <a:gd name="connsiteY4446" fmla="*/ 228342 h 1536506"/>
              <a:gd name="connsiteX4447" fmla="*/ 366713 w 2856548"/>
              <a:gd name="connsiteY4447" fmla="*/ 222056 h 1536506"/>
              <a:gd name="connsiteX4448" fmla="*/ 359093 w 2856548"/>
              <a:gd name="connsiteY4448" fmla="*/ 225866 h 1536506"/>
              <a:gd name="connsiteX4449" fmla="*/ 351314 w 2856548"/>
              <a:gd name="connsiteY4449" fmla="*/ 228460 h 1536506"/>
              <a:gd name="connsiteX4450" fmla="*/ 1544725 w 2856548"/>
              <a:gd name="connsiteY4450" fmla="*/ 220906 h 1536506"/>
              <a:gd name="connsiteX4451" fmla="*/ 1550404 w 2856548"/>
              <a:gd name="connsiteY4451" fmla="*/ 224206 h 1536506"/>
              <a:gd name="connsiteX4452" fmla="*/ 1548766 w 2856548"/>
              <a:gd name="connsiteY4452" fmla="*/ 223962 h 1536506"/>
              <a:gd name="connsiteX4453" fmla="*/ 1630707 w 2856548"/>
              <a:gd name="connsiteY4453" fmla="*/ 220095 h 1536506"/>
              <a:gd name="connsiteX4454" fmla="*/ 1627823 w 2856548"/>
              <a:gd name="connsiteY4454" fmla="*/ 222056 h 1536506"/>
              <a:gd name="connsiteX4455" fmla="*/ 1624955 w 2856548"/>
              <a:gd name="connsiteY4455" fmla="*/ 222939 h 1536506"/>
              <a:gd name="connsiteX4456" fmla="*/ 905459 w 2856548"/>
              <a:gd name="connsiteY4456" fmla="*/ 215646 h 1536506"/>
              <a:gd name="connsiteX4457" fmla="*/ 926924 w 2856548"/>
              <a:gd name="connsiteY4457" fmla="*/ 225090 h 1536506"/>
              <a:gd name="connsiteX4458" fmla="*/ 916306 w 2856548"/>
              <a:gd name="connsiteY4458" fmla="*/ 222056 h 1536506"/>
              <a:gd name="connsiteX4459" fmla="*/ 930735 w 2856548"/>
              <a:gd name="connsiteY4459" fmla="*/ 227107 h 1536506"/>
              <a:gd name="connsiteX4460" fmla="*/ 922378 w 2856548"/>
              <a:gd name="connsiteY4460" fmla="*/ 226105 h 1536506"/>
              <a:gd name="connsiteX4461" fmla="*/ 904368 w 2856548"/>
              <a:gd name="connsiteY4461" fmla="*/ 214971 h 1536506"/>
              <a:gd name="connsiteX4462" fmla="*/ 905459 w 2856548"/>
              <a:gd name="connsiteY4462" fmla="*/ 215646 h 1536506"/>
              <a:gd name="connsiteX4463" fmla="*/ 904876 w 2856548"/>
              <a:gd name="connsiteY4463" fmla="*/ 215389 h 1536506"/>
              <a:gd name="connsiteX4464" fmla="*/ 1649731 w 2856548"/>
              <a:gd name="connsiteY4464" fmla="*/ 210626 h 1536506"/>
              <a:gd name="connsiteX4465" fmla="*/ 1648184 w 2856548"/>
              <a:gd name="connsiteY4465" fmla="*/ 212984 h 1536506"/>
              <a:gd name="connsiteX4466" fmla="*/ 1644016 w 2856548"/>
              <a:gd name="connsiteY4466" fmla="*/ 216341 h 1536506"/>
              <a:gd name="connsiteX4467" fmla="*/ 1633538 w 2856548"/>
              <a:gd name="connsiteY4467" fmla="*/ 223009 h 1536506"/>
              <a:gd name="connsiteX4468" fmla="*/ 1624013 w 2856548"/>
              <a:gd name="connsiteY4468" fmla="*/ 227771 h 1536506"/>
              <a:gd name="connsiteX4469" fmla="*/ 1628776 w 2856548"/>
              <a:gd name="connsiteY4469" fmla="*/ 224914 h 1536506"/>
              <a:gd name="connsiteX4470" fmla="*/ 1620203 w 2856548"/>
              <a:gd name="connsiteY4470" fmla="*/ 227771 h 1536506"/>
              <a:gd name="connsiteX4471" fmla="*/ 1634491 w 2856548"/>
              <a:gd name="connsiteY4471" fmla="*/ 221104 h 1536506"/>
              <a:gd name="connsiteX4472" fmla="*/ 1639253 w 2856548"/>
              <a:gd name="connsiteY4472" fmla="*/ 218246 h 1536506"/>
              <a:gd name="connsiteX4473" fmla="*/ 1643063 w 2856548"/>
              <a:gd name="connsiteY4473" fmla="*/ 215389 h 1536506"/>
              <a:gd name="connsiteX4474" fmla="*/ 1649731 w 2856548"/>
              <a:gd name="connsiteY4474" fmla="*/ 210626 h 1536506"/>
              <a:gd name="connsiteX4475" fmla="*/ 1646257 w 2856548"/>
              <a:gd name="connsiteY4475" fmla="*/ 209522 h 1536506"/>
              <a:gd name="connsiteX4476" fmla="*/ 1638301 w 2856548"/>
              <a:gd name="connsiteY4476" fmla="*/ 216341 h 1536506"/>
              <a:gd name="connsiteX4477" fmla="*/ 1630707 w 2856548"/>
              <a:gd name="connsiteY4477" fmla="*/ 220095 h 1536506"/>
              <a:gd name="connsiteX4478" fmla="*/ 1655446 w 2856548"/>
              <a:gd name="connsiteY4478" fmla="*/ 206816 h 1536506"/>
              <a:gd name="connsiteX4479" fmla="*/ 1647231 w 2856548"/>
              <a:gd name="connsiteY4479" fmla="*/ 214437 h 1536506"/>
              <a:gd name="connsiteX4480" fmla="*/ 1648184 w 2856548"/>
              <a:gd name="connsiteY4480" fmla="*/ 212984 h 1536506"/>
              <a:gd name="connsiteX4481" fmla="*/ 1652588 w 2856548"/>
              <a:gd name="connsiteY4481" fmla="*/ 209436 h 1536506"/>
              <a:gd name="connsiteX4482" fmla="*/ 1655446 w 2856548"/>
              <a:gd name="connsiteY4482" fmla="*/ 206816 h 1536506"/>
              <a:gd name="connsiteX4483" fmla="*/ 1401128 w 2856548"/>
              <a:gd name="connsiteY4483" fmla="*/ 206816 h 1536506"/>
              <a:gd name="connsiteX4484" fmla="*/ 1443991 w 2856548"/>
              <a:gd name="connsiteY4484" fmla="*/ 257299 h 1536506"/>
              <a:gd name="connsiteX4485" fmla="*/ 1449611 w 2856548"/>
              <a:gd name="connsiteY4485" fmla="*/ 262423 h 1536506"/>
              <a:gd name="connsiteX4486" fmla="*/ 1454991 w 2856548"/>
              <a:gd name="connsiteY4486" fmla="*/ 268956 h 1536506"/>
              <a:gd name="connsiteX4487" fmla="*/ 1445896 w 2856548"/>
              <a:gd name="connsiteY4487" fmla="*/ 262061 h 1536506"/>
              <a:gd name="connsiteX4488" fmla="*/ 1401128 w 2856548"/>
              <a:gd name="connsiteY4488" fmla="*/ 206816 h 1536506"/>
              <a:gd name="connsiteX4489" fmla="*/ 1022033 w 2856548"/>
              <a:gd name="connsiteY4489" fmla="*/ 202054 h 1536506"/>
              <a:gd name="connsiteX4490" fmla="*/ 1012508 w 2856548"/>
              <a:gd name="connsiteY4490" fmla="*/ 211579 h 1536506"/>
              <a:gd name="connsiteX4491" fmla="*/ 1000126 w 2856548"/>
              <a:gd name="connsiteY4491" fmla="*/ 220151 h 1536506"/>
              <a:gd name="connsiteX4492" fmla="*/ 1011437 w 2856548"/>
              <a:gd name="connsiteY4492" fmla="*/ 212889 h 1536506"/>
              <a:gd name="connsiteX4493" fmla="*/ 1007939 w 2856548"/>
              <a:gd name="connsiteY4493" fmla="*/ 216161 h 1536506"/>
              <a:gd name="connsiteX4494" fmla="*/ 1007498 w 2856548"/>
              <a:gd name="connsiteY4494" fmla="*/ 216483 h 1536506"/>
              <a:gd name="connsiteX4495" fmla="*/ 994411 w 2856548"/>
              <a:gd name="connsiteY4495" fmla="*/ 223961 h 1536506"/>
              <a:gd name="connsiteX4496" fmla="*/ 992123 w 2856548"/>
              <a:gd name="connsiteY4496" fmla="*/ 224978 h 1536506"/>
              <a:gd name="connsiteX4497" fmla="*/ 986791 w 2856548"/>
              <a:gd name="connsiteY4497" fmla="*/ 225866 h 1536506"/>
              <a:gd name="connsiteX4498" fmla="*/ 979171 w 2856548"/>
              <a:gd name="connsiteY4498" fmla="*/ 227771 h 1536506"/>
              <a:gd name="connsiteX4499" fmla="*/ 969646 w 2856548"/>
              <a:gd name="connsiteY4499" fmla="*/ 229676 h 1536506"/>
              <a:gd name="connsiteX4500" fmla="*/ 964883 w 2856548"/>
              <a:gd name="connsiteY4500" fmla="*/ 230629 h 1536506"/>
              <a:gd name="connsiteX4501" fmla="*/ 960121 w 2856548"/>
              <a:gd name="connsiteY4501" fmla="*/ 230629 h 1536506"/>
              <a:gd name="connsiteX4502" fmla="*/ 989648 w 2856548"/>
              <a:gd name="connsiteY4502" fmla="*/ 223961 h 1536506"/>
              <a:gd name="connsiteX4503" fmla="*/ 1022033 w 2856548"/>
              <a:gd name="connsiteY4503" fmla="*/ 202054 h 1536506"/>
              <a:gd name="connsiteX4504" fmla="*/ 1656164 w 2856548"/>
              <a:gd name="connsiteY4504" fmla="*/ 201030 h 1536506"/>
              <a:gd name="connsiteX4505" fmla="*/ 1651636 w 2856548"/>
              <a:gd name="connsiteY4505" fmla="*/ 205864 h 1536506"/>
              <a:gd name="connsiteX4506" fmla="*/ 1646257 w 2856548"/>
              <a:gd name="connsiteY4506" fmla="*/ 209522 h 1536506"/>
              <a:gd name="connsiteX4507" fmla="*/ 1036321 w 2856548"/>
              <a:gd name="connsiteY4507" fmla="*/ 196339 h 1536506"/>
              <a:gd name="connsiteX4508" fmla="*/ 996316 w 2856548"/>
              <a:gd name="connsiteY4508" fmla="*/ 227771 h 1536506"/>
              <a:gd name="connsiteX4509" fmla="*/ 1036321 w 2856548"/>
              <a:gd name="connsiteY4509" fmla="*/ 196339 h 1536506"/>
              <a:gd name="connsiteX4510" fmla="*/ 1509713 w 2856548"/>
              <a:gd name="connsiteY4510" fmla="*/ 194434 h 1536506"/>
              <a:gd name="connsiteX4511" fmla="*/ 1544725 w 2856548"/>
              <a:gd name="connsiteY4511" fmla="*/ 220906 h 1536506"/>
              <a:gd name="connsiteX4512" fmla="*/ 1530311 w 2856548"/>
              <a:gd name="connsiteY4512" fmla="*/ 212532 h 1536506"/>
              <a:gd name="connsiteX4513" fmla="*/ 1509713 w 2856548"/>
              <a:gd name="connsiteY4513" fmla="*/ 194434 h 1536506"/>
              <a:gd name="connsiteX4514" fmla="*/ 395588 w 2856548"/>
              <a:gd name="connsiteY4514" fmla="*/ 194080 h 1536506"/>
              <a:gd name="connsiteX4515" fmla="*/ 384811 w 2856548"/>
              <a:gd name="connsiteY4515" fmla="*/ 206816 h 1536506"/>
              <a:gd name="connsiteX4516" fmla="*/ 362903 w 2856548"/>
              <a:gd name="connsiteY4516" fmla="*/ 222056 h 1536506"/>
              <a:gd name="connsiteX4517" fmla="*/ 338138 w 2856548"/>
              <a:gd name="connsiteY4517" fmla="*/ 230629 h 1536506"/>
              <a:gd name="connsiteX4518" fmla="*/ 350521 w 2856548"/>
              <a:gd name="connsiteY4518" fmla="*/ 228724 h 1536506"/>
              <a:gd name="connsiteX4519" fmla="*/ 351314 w 2856548"/>
              <a:gd name="connsiteY4519" fmla="*/ 228460 h 1536506"/>
              <a:gd name="connsiteX4520" fmla="*/ 345305 w 2856548"/>
              <a:gd name="connsiteY4520" fmla="*/ 230959 h 1536506"/>
              <a:gd name="connsiteX4521" fmla="*/ 337817 w 2856548"/>
              <a:gd name="connsiteY4521" fmla="*/ 232302 h 1536506"/>
              <a:gd name="connsiteX4522" fmla="*/ 314326 w 2856548"/>
              <a:gd name="connsiteY4522" fmla="*/ 233486 h 1536506"/>
              <a:gd name="connsiteX4523" fmla="*/ 288608 w 2856548"/>
              <a:gd name="connsiteY4523" fmla="*/ 227771 h 1536506"/>
              <a:gd name="connsiteX4524" fmla="*/ 267653 w 2856548"/>
              <a:gd name="connsiteY4524" fmla="*/ 217294 h 1536506"/>
              <a:gd name="connsiteX4525" fmla="*/ 306706 w 2856548"/>
              <a:gd name="connsiteY4525" fmla="*/ 230629 h 1536506"/>
              <a:gd name="connsiteX4526" fmla="*/ 330518 w 2856548"/>
              <a:gd name="connsiteY4526" fmla="*/ 230629 h 1536506"/>
              <a:gd name="connsiteX4527" fmla="*/ 353378 w 2856548"/>
              <a:gd name="connsiteY4527" fmla="*/ 224914 h 1536506"/>
              <a:gd name="connsiteX4528" fmla="*/ 374810 w 2856548"/>
              <a:gd name="connsiteY4528" fmla="*/ 213127 h 1536506"/>
              <a:gd name="connsiteX4529" fmla="*/ 1664301 w 2856548"/>
              <a:gd name="connsiteY4529" fmla="*/ 192342 h 1536506"/>
              <a:gd name="connsiteX4530" fmla="*/ 1658303 w 2856548"/>
              <a:gd name="connsiteY4530" fmla="*/ 199196 h 1536506"/>
              <a:gd name="connsiteX4531" fmla="*/ 1656164 w 2856548"/>
              <a:gd name="connsiteY4531" fmla="*/ 201030 h 1536506"/>
              <a:gd name="connsiteX4532" fmla="*/ 397442 w 2856548"/>
              <a:gd name="connsiteY4532" fmla="*/ 191889 h 1536506"/>
              <a:gd name="connsiteX4533" fmla="*/ 396241 w 2856548"/>
              <a:gd name="connsiteY4533" fmla="*/ 193481 h 1536506"/>
              <a:gd name="connsiteX4534" fmla="*/ 395588 w 2856548"/>
              <a:gd name="connsiteY4534" fmla="*/ 194080 h 1536506"/>
              <a:gd name="connsiteX4535" fmla="*/ 2761674 w 2856548"/>
              <a:gd name="connsiteY4535" fmla="*/ 190724 h 1536506"/>
              <a:gd name="connsiteX4536" fmla="*/ 2765109 w 2856548"/>
              <a:gd name="connsiteY4536" fmla="*/ 195267 h 1536506"/>
              <a:gd name="connsiteX4537" fmla="*/ 2770823 w 2856548"/>
              <a:gd name="connsiteY4537" fmla="*/ 203959 h 1536506"/>
              <a:gd name="connsiteX4538" fmla="*/ 2762323 w 2856548"/>
              <a:gd name="connsiteY4538" fmla="*/ 192540 h 1536506"/>
              <a:gd name="connsiteX4539" fmla="*/ 1389698 w 2856548"/>
              <a:gd name="connsiteY4539" fmla="*/ 189671 h 1536506"/>
              <a:gd name="connsiteX4540" fmla="*/ 1392932 w 2856548"/>
              <a:gd name="connsiteY4540" fmla="*/ 193598 h 1536506"/>
              <a:gd name="connsiteX4541" fmla="*/ 1395413 w 2856548"/>
              <a:gd name="connsiteY4541" fmla="*/ 197291 h 1536506"/>
              <a:gd name="connsiteX4542" fmla="*/ 1389698 w 2856548"/>
              <a:gd name="connsiteY4542" fmla="*/ 189671 h 1536506"/>
              <a:gd name="connsiteX4543" fmla="*/ 2141361 w 2856548"/>
              <a:gd name="connsiteY4543" fmla="*/ 181612 h 1536506"/>
              <a:gd name="connsiteX4544" fmla="*/ 2169796 w 2856548"/>
              <a:gd name="connsiteY4544" fmla="*/ 209674 h 1536506"/>
              <a:gd name="connsiteX4545" fmla="*/ 2163128 w 2856548"/>
              <a:gd name="connsiteY4545" fmla="*/ 203959 h 1536506"/>
              <a:gd name="connsiteX4546" fmla="*/ 2155508 w 2856548"/>
              <a:gd name="connsiteY4546" fmla="*/ 197291 h 1536506"/>
              <a:gd name="connsiteX4547" fmla="*/ 2145269 w 2856548"/>
              <a:gd name="connsiteY4547" fmla="*/ 186457 h 1536506"/>
              <a:gd name="connsiteX4548" fmla="*/ 1678212 w 2856548"/>
              <a:gd name="connsiteY4548" fmla="*/ 176444 h 1536506"/>
              <a:gd name="connsiteX4549" fmla="*/ 1674496 w 2856548"/>
              <a:gd name="connsiteY4549" fmla="*/ 181456 h 1536506"/>
              <a:gd name="connsiteX4550" fmla="*/ 1664301 w 2856548"/>
              <a:gd name="connsiteY4550" fmla="*/ 192342 h 1536506"/>
              <a:gd name="connsiteX4551" fmla="*/ 1678727 w 2856548"/>
              <a:gd name="connsiteY4551" fmla="*/ 175750 h 1536506"/>
              <a:gd name="connsiteX4552" fmla="*/ 1678306 w 2856548"/>
              <a:gd name="connsiteY4552" fmla="*/ 176336 h 1536506"/>
              <a:gd name="connsiteX4553" fmla="*/ 1678212 w 2856548"/>
              <a:gd name="connsiteY4553" fmla="*/ 176444 h 1536506"/>
              <a:gd name="connsiteX4554" fmla="*/ 2744153 w 2856548"/>
              <a:gd name="connsiteY4554" fmla="*/ 172526 h 1536506"/>
              <a:gd name="connsiteX4555" fmla="*/ 2759393 w 2856548"/>
              <a:gd name="connsiteY4555" fmla="*/ 192529 h 1536506"/>
              <a:gd name="connsiteX4556" fmla="*/ 2747963 w 2856548"/>
              <a:gd name="connsiteY4556" fmla="*/ 175384 h 1536506"/>
              <a:gd name="connsiteX4557" fmla="*/ 2749868 w 2856548"/>
              <a:gd name="connsiteY4557" fmla="*/ 179194 h 1536506"/>
              <a:gd name="connsiteX4558" fmla="*/ 2744153 w 2856548"/>
              <a:gd name="connsiteY4558" fmla="*/ 172526 h 1536506"/>
              <a:gd name="connsiteX4559" fmla="*/ 856298 w 2856548"/>
              <a:gd name="connsiteY4559" fmla="*/ 169669 h 1536506"/>
              <a:gd name="connsiteX4560" fmla="*/ 876301 w 2856548"/>
              <a:gd name="connsiteY4560" fmla="*/ 193481 h 1536506"/>
              <a:gd name="connsiteX4561" fmla="*/ 888756 w 2856548"/>
              <a:gd name="connsiteY4561" fmla="*/ 204898 h 1536506"/>
              <a:gd name="connsiteX4562" fmla="*/ 889636 w 2856548"/>
              <a:gd name="connsiteY4562" fmla="*/ 205864 h 1536506"/>
              <a:gd name="connsiteX4563" fmla="*/ 890170 w 2856548"/>
              <a:gd name="connsiteY4563" fmla="*/ 206194 h 1536506"/>
              <a:gd name="connsiteX4564" fmla="*/ 899161 w 2856548"/>
              <a:gd name="connsiteY4564" fmla="*/ 214436 h 1536506"/>
              <a:gd name="connsiteX4565" fmla="*/ 877253 w 2856548"/>
              <a:gd name="connsiteY4565" fmla="*/ 195386 h 1536506"/>
              <a:gd name="connsiteX4566" fmla="*/ 856298 w 2856548"/>
              <a:gd name="connsiteY4566" fmla="*/ 169669 h 1536506"/>
              <a:gd name="connsiteX4567" fmla="*/ 426721 w 2856548"/>
              <a:gd name="connsiteY4567" fmla="*/ 157286 h 1536506"/>
              <a:gd name="connsiteX4568" fmla="*/ 407671 w 2856548"/>
              <a:gd name="connsiteY4568" fmla="*/ 183004 h 1536506"/>
              <a:gd name="connsiteX4569" fmla="*/ 394336 w 2856548"/>
              <a:gd name="connsiteY4569" fmla="*/ 198244 h 1536506"/>
              <a:gd name="connsiteX4570" fmla="*/ 423869 w 2856548"/>
              <a:gd name="connsiteY4570" fmla="*/ 160657 h 1536506"/>
              <a:gd name="connsiteX4571" fmla="*/ 1075373 w 2856548"/>
              <a:gd name="connsiteY4571" fmla="*/ 136331 h 1536506"/>
              <a:gd name="connsiteX4572" fmla="*/ 1043941 w 2856548"/>
              <a:gd name="connsiteY4572" fmla="*/ 181099 h 1536506"/>
              <a:gd name="connsiteX4573" fmla="*/ 1075373 w 2856548"/>
              <a:gd name="connsiteY4573" fmla="*/ 136331 h 1536506"/>
              <a:gd name="connsiteX4574" fmla="*/ 2105026 w 2856548"/>
              <a:gd name="connsiteY4574" fmla="*/ 134426 h 1536506"/>
              <a:gd name="connsiteX4575" fmla="*/ 2127886 w 2856548"/>
              <a:gd name="connsiteY4575" fmla="*/ 164906 h 1536506"/>
              <a:gd name="connsiteX4576" fmla="*/ 2141361 w 2856548"/>
              <a:gd name="connsiteY4576" fmla="*/ 181612 h 1536506"/>
              <a:gd name="connsiteX4577" fmla="*/ 2133482 w 2856548"/>
              <a:gd name="connsiteY4577" fmla="*/ 173836 h 1536506"/>
              <a:gd name="connsiteX4578" fmla="*/ 2105026 w 2856548"/>
              <a:gd name="connsiteY4578" fmla="*/ 134426 h 1536506"/>
              <a:gd name="connsiteX4579" fmla="*/ 1343163 w 2856548"/>
              <a:gd name="connsiteY4579" fmla="*/ 133065 h 1536506"/>
              <a:gd name="connsiteX4580" fmla="*/ 1351003 w 2856548"/>
              <a:gd name="connsiteY4580" fmla="*/ 140141 h 1536506"/>
              <a:gd name="connsiteX4581" fmla="*/ 1379221 w 2856548"/>
              <a:gd name="connsiteY4581" fmla="*/ 178241 h 1536506"/>
              <a:gd name="connsiteX4582" fmla="*/ 1357313 w 2856548"/>
              <a:gd name="connsiteY4582" fmla="*/ 149666 h 1536506"/>
              <a:gd name="connsiteX4583" fmla="*/ 1211581 w 2856548"/>
              <a:gd name="connsiteY4583" fmla="*/ 122044 h 1536506"/>
              <a:gd name="connsiteX4584" fmla="*/ 1186816 w 2856548"/>
              <a:gd name="connsiteY4584" fmla="*/ 147761 h 1536506"/>
              <a:gd name="connsiteX4585" fmla="*/ 1191698 w 2856548"/>
              <a:gd name="connsiteY4585" fmla="*/ 141451 h 1536506"/>
              <a:gd name="connsiteX4586" fmla="*/ 1195614 w 2856548"/>
              <a:gd name="connsiteY4586" fmla="*/ 136873 h 1536506"/>
              <a:gd name="connsiteX4587" fmla="*/ 1205223 w 2856548"/>
              <a:gd name="connsiteY4587" fmla="*/ 127343 h 1536506"/>
              <a:gd name="connsiteX4588" fmla="*/ 1327786 w 2856548"/>
              <a:gd name="connsiteY4588" fmla="*/ 119186 h 1536506"/>
              <a:gd name="connsiteX4589" fmla="*/ 1342192 w 2856548"/>
              <a:gd name="connsiteY4589" fmla="*/ 131926 h 1536506"/>
              <a:gd name="connsiteX4590" fmla="*/ 1343163 w 2856548"/>
              <a:gd name="connsiteY4590" fmla="*/ 133065 h 1536506"/>
              <a:gd name="connsiteX4591" fmla="*/ 2362201 w 2856548"/>
              <a:gd name="connsiteY4591" fmla="*/ 117281 h 1536506"/>
              <a:gd name="connsiteX4592" fmla="*/ 2358877 w 2856548"/>
              <a:gd name="connsiteY4592" fmla="*/ 121924 h 1536506"/>
              <a:gd name="connsiteX4593" fmla="*/ 2358354 w 2856548"/>
              <a:gd name="connsiteY4593" fmla="*/ 122575 h 1536506"/>
              <a:gd name="connsiteX4594" fmla="*/ 2359341 w 2856548"/>
              <a:gd name="connsiteY4594" fmla="*/ 121095 h 1536506"/>
              <a:gd name="connsiteX4595" fmla="*/ 1963103 w 2856548"/>
              <a:gd name="connsiteY4595" fmla="*/ 115376 h 1536506"/>
              <a:gd name="connsiteX4596" fmla="*/ 1991678 w 2856548"/>
              <a:gd name="connsiteY4596" fmla="*/ 142046 h 1536506"/>
              <a:gd name="connsiteX4597" fmla="*/ 1963103 w 2856548"/>
              <a:gd name="connsiteY4597" fmla="*/ 115376 h 1536506"/>
              <a:gd name="connsiteX4598" fmla="*/ 2361725 w 2856548"/>
              <a:gd name="connsiteY4598" fmla="*/ 113471 h 1536506"/>
              <a:gd name="connsiteX4599" fmla="*/ 2355533 w 2856548"/>
              <a:gd name="connsiteY4599" fmla="*/ 122044 h 1536506"/>
              <a:gd name="connsiteX4600" fmla="*/ 2351723 w 2856548"/>
              <a:gd name="connsiteY4600" fmla="*/ 127759 h 1536506"/>
              <a:gd name="connsiteX4601" fmla="*/ 2336483 w 2856548"/>
              <a:gd name="connsiteY4601" fmla="*/ 150619 h 1536506"/>
              <a:gd name="connsiteX4602" fmla="*/ 2359343 w 2856548"/>
              <a:gd name="connsiteY4602" fmla="*/ 116329 h 1536506"/>
              <a:gd name="connsiteX4603" fmla="*/ 2361725 w 2856548"/>
              <a:gd name="connsiteY4603" fmla="*/ 113471 h 1536506"/>
              <a:gd name="connsiteX4604" fmla="*/ 1098233 w 2856548"/>
              <a:gd name="connsiteY4604" fmla="*/ 112519 h 1536506"/>
              <a:gd name="connsiteX4605" fmla="*/ 1069658 w 2856548"/>
              <a:gd name="connsiteY4605" fmla="*/ 154429 h 1536506"/>
              <a:gd name="connsiteX4606" fmla="*/ 1098233 w 2856548"/>
              <a:gd name="connsiteY4606" fmla="*/ 112519 h 1536506"/>
              <a:gd name="connsiteX4607" fmla="*/ 2715014 w 2856548"/>
              <a:gd name="connsiteY4607" fmla="*/ 111117 h 1536506"/>
              <a:gd name="connsiteX4608" fmla="*/ 2729509 w 2856548"/>
              <a:gd name="connsiteY4608" fmla="*/ 129902 h 1536506"/>
              <a:gd name="connsiteX4609" fmla="*/ 2742248 w 2856548"/>
              <a:gd name="connsiteY4609" fmla="*/ 147761 h 1536506"/>
              <a:gd name="connsiteX4610" fmla="*/ 2735581 w 2856548"/>
              <a:gd name="connsiteY4610" fmla="*/ 140141 h 1536506"/>
              <a:gd name="connsiteX4611" fmla="*/ 2715467 w 2856548"/>
              <a:gd name="connsiteY4611" fmla="*/ 111799 h 1536506"/>
              <a:gd name="connsiteX4612" fmla="*/ 1726358 w 2856548"/>
              <a:gd name="connsiteY4612" fmla="*/ 110544 h 1536506"/>
              <a:gd name="connsiteX4613" fmla="*/ 1697356 w 2856548"/>
              <a:gd name="connsiteY4613" fmla="*/ 150619 h 1536506"/>
              <a:gd name="connsiteX4614" fmla="*/ 1678727 w 2856548"/>
              <a:gd name="connsiteY4614" fmla="*/ 175750 h 1536506"/>
              <a:gd name="connsiteX4615" fmla="*/ 1719263 w 2856548"/>
              <a:gd name="connsiteY4615" fmla="*/ 119186 h 1536506"/>
              <a:gd name="connsiteX4616" fmla="*/ 2366963 w 2856548"/>
              <a:gd name="connsiteY4616" fmla="*/ 109661 h 1536506"/>
              <a:gd name="connsiteX4617" fmla="*/ 2359341 w 2856548"/>
              <a:gd name="connsiteY4617" fmla="*/ 121095 h 1536506"/>
              <a:gd name="connsiteX4618" fmla="*/ 2356486 w 2856548"/>
              <a:gd name="connsiteY4618" fmla="*/ 124901 h 1536506"/>
              <a:gd name="connsiteX4619" fmla="*/ 2358354 w 2856548"/>
              <a:gd name="connsiteY4619" fmla="*/ 122575 h 1536506"/>
              <a:gd name="connsiteX4620" fmla="*/ 2357589 w 2856548"/>
              <a:gd name="connsiteY4620" fmla="*/ 123723 h 1536506"/>
              <a:gd name="connsiteX4621" fmla="*/ 2333952 w 2856548"/>
              <a:gd name="connsiteY4621" fmla="*/ 156736 h 1536506"/>
              <a:gd name="connsiteX4622" fmla="*/ 2333983 w 2856548"/>
              <a:gd name="connsiteY4622" fmla="*/ 156691 h 1536506"/>
              <a:gd name="connsiteX4623" fmla="*/ 2366963 w 2856548"/>
              <a:gd name="connsiteY4623" fmla="*/ 109661 h 1536506"/>
              <a:gd name="connsiteX4624" fmla="*/ 806060 w 2856548"/>
              <a:gd name="connsiteY4624" fmla="*/ 109335 h 1536506"/>
              <a:gd name="connsiteX4625" fmla="*/ 809626 w 2856548"/>
              <a:gd name="connsiteY4625" fmla="*/ 113471 h 1536506"/>
              <a:gd name="connsiteX4626" fmla="*/ 810578 w 2856548"/>
              <a:gd name="connsiteY4626" fmla="*/ 115376 h 1536506"/>
              <a:gd name="connsiteX4627" fmla="*/ 1273493 w 2856548"/>
              <a:gd name="connsiteY4627" fmla="*/ 100136 h 1536506"/>
              <a:gd name="connsiteX4628" fmla="*/ 1290638 w 2856548"/>
              <a:gd name="connsiteY4628" fmla="*/ 102041 h 1536506"/>
              <a:gd name="connsiteX4629" fmla="*/ 1284923 w 2856548"/>
              <a:gd name="connsiteY4629" fmla="*/ 102041 h 1536506"/>
              <a:gd name="connsiteX4630" fmla="*/ 1281113 w 2856548"/>
              <a:gd name="connsiteY4630" fmla="*/ 101089 h 1536506"/>
              <a:gd name="connsiteX4631" fmla="*/ 1276351 w 2856548"/>
              <a:gd name="connsiteY4631" fmla="*/ 101089 h 1536506"/>
              <a:gd name="connsiteX4632" fmla="*/ 1266826 w 2856548"/>
              <a:gd name="connsiteY4632" fmla="*/ 101089 h 1536506"/>
              <a:gd name="connsiteX4633" fmla="*/ 1258253 w 2856548"/>
              <a:gd name="connsiteY4633" fmla="*/ 102041 h 1536506"/>
              <a:gd name="connsiteX4634" fmla="*/ 1273493 w 2856548"/>
              <a:gd name="connsiteY4634" fmla="*/ 100136 h 1536506"/>
              <a:gd name="connsiteX4635" fmla="*/ 794386 w 2856548"/>
              <a:gd name="connsiteY4635" fmla="*/ 94421 h 1536506"/>
              <a:gd name="connsiteX4636" fmla="*/ 800339 w 2856548"/>
              <a:gd name="connsiteY4636" fmla="*/ 101684 h 1536506"/>
              <a:gd name="connsiteX4637" fmla="*/ 806060 w 2856548"/>
              <a:gd name="connsiteY4637" fmla="*/ 109335 h 1536506"/>
              <a:gd name="connsiteX4638" fmla="*/ 801036 w 2856548"/>
              <a:gd name="connsiteY4638" fmla="*/ 103506 h 1536506"/>
              <a:gd name="connsiteX4639" fmla="*/ 800101 w 2856548"/>
              <a:gd name="connsiteY4639" fmla="*/ 102280 h 1536506"/>
              <a:gd name="connsiteX4640" fmla="*/ 794386 w 2856548"/>
              <a:gd name="connsiteY4640" fmla="*/ 94421 h 1536506"/>
              <a:gd name="connsiteX4641" fmla="*/ 1428555 w 2856548"/>
              <a:gd name="connsiteY4641" fmla="*/ 92923 h 1536506"/>
              <a:gd name="connsiteX4642" fmla="*/ 1442086 w 2856548"/>
              <a:gd name="connsiteY4642" fmla="*/ 108709 h 1536506"/>
              <a:gd name="connsiteX4643" fmla="*/ 1468756 w 2856548"/>
              <a:gd name="connsiteY4643" fmla="*/ 146809 h 1536506"/>
              <a:gd name="connsiteX4644" fmla="*/ 1424771 w 2856548"/>
              <a:gd name="connsiteY4644" fmla="*/ 84052 h 1536506"/>
              <a:gd name="connsiteX4645" fmla="*/ 1432561 w 2856548"/>
              <a:gd name="connsiteY4645" fmla="*/ 91564 h 1536506"/>
              <a:gd name="connsiteX4646" fmla="*/ 1431608 w 2856548"/>
              <a:gd name="connsiteY4646" fmla="*/ 92516 h 1536506"/>
              <a:gd name="connsiteX4647" fmla="*/ 1498283 w 2856548"/>
              <a:gd name="connsiteY4647" fmla="*/ 182051 h 1536506"/>
              <a:gd name="connsiteX4648" fmla="*/ 1466851 w 2856548"/>
              <a:gd name="connsiteY4648" fmla="*/ 141094 h 1536506"/>
              <a:gd name="connsiteX4649" fmla="*/ 1418130 w 2856548"/>
              <a:gd name="connsiteY4649" fmla="*/ 80760 h 1536506"/>
              <a:gd name="connsiteX4650" fmla="*/ 1423988 w 2856548"/>
              <a:gd name="connsiteY4650" fmla="*/ 86801 h 1536506"/>
              <a:gd name="connsiteX4651" fmla="*/ 1428555 w 2856548"/>
              <a:gd name="connsiteY4651" fmla="*/ 92923 h 1536506"/>
              <a:gd name="connsiteX4652" fmla="*/ 49029 w 2856548"/>
              <a:gd name="connsiteY4652" fmla="*/ 79368 h 1536506"/>
              <a:gd name="connsiteX4653" fmla="*/ 51436 w 2856548"/>
              <a:gd name="connsiteY4653" fmla="*/ 80134 h 1536506"/>
              <a:gd name="connsiteX4654" fmla="*/ 53465 w 2856548"/>
              <a:gd name="connsiteY4654" fmla="*/ 81487 h 1536506"/>
              <a:gd name="connsiteX4655" fmla="*/ 40006 w 2856548"/>
              <a:gd name="connsiteY4655" fmla="*/ 77276 h 1536506"/>
              <a:gd name="connsiteX4656" fmla="*/ 44649 w 2856548"/>
              <a:gd name="connsiteY4656" fmla="*/ 77277 h 1536506"/>
              <a:gd name="connsiteX4657" fmla="*/ 49029 w 2856548"/>
              <a:gd name="connsiteY4657" fmla="*/ 79368 h 1536506"/>
              <a:gd name="connsiteX4658" fmla="*/ 43578 w 2856548"/>
              <a:gd name="connsiteY4658" fmla="*/ 77634 h 1536506"/>
              <a:gd name="connsiteX4659" fmla="*/ 40006 w 2856548"/>
              <a:gd name="connsiteY4659" fmla="*/ 77276 h 1536506"/>
              <a:gd name="connsiteX4660" fmla="*/ 2683193 w 2856548"/>
              <a:gd name="connsiteY4660" fmla="*/ 72514 h 1536506"/>
              <a:gd name="connsiteX4661" fmla="*/ 2689385 w 2856548"/>
              <a:gd name="connsiteY4661" fmla="*/ 79301 h 1536506"/>
              <a:gd name="connsiteX4662" fmla="*/ 2690367 w 2856548"/>
              <a:gd name="connsiteY4662" fmla="*/ 80669 h 1536506"/>
              <a:gd name="connsiteX4663" fmla="*/ 60961 w 2856548"/>
              <a:gd name="connsiteY4663" fmla="*/ 65846 h 1536506"/>
              <a:gd name="connsiteX4664" fmla="*/ 61913 w 2856548"/>
              <a:gd name="connsiteY4664" fmla="*/ 65846 h 1536506"/>
              <a:gd name="connsiteX4665" fmla="*/ 71292 w 2856548"/>
              <a:gd name="connsiteY4665" fmla="*/ 70829 h 1536506"/>
              <a:gd name="connsiteX4666" fmla="*/ 78672 w 2856548"/>
              <a:gd name="connsiteY4666" fmla="*/ 75749 h 1536506"/>
              <a:gd name="connsiteX4667" fmla="*/ 80153 w 2856548"/>
              <a:gd name="connsiteY4667" fmla="*/ 76813 h 1536506"/>
              <a:gd name="connsiteX4668" fmla="*/ 40006 w 2856548"/>
              <a:gd name="connsiteY4668" fmla="*/ 63941 h 1536506"/>
              <a:gd name="connsiteX4669" fmla="*/ 52388 w 2856548"/>
              <a:gd name="connsiteY4669" fmla="*/ 67751 h 1536506"/>
              <a:gd name="connsiteX4670" fmla="*/ 63818 w 2856548"/>
              <a:gd name="connsiteY4670" fmla="*/ 73466 h 1536506"/>
              <a:gd name="connsiteX4671" fmla="*/ 64390 w 2856548"/>
              <a:gd name="connsiteY4671" fmla="*/ 73974 h 1536506"/>
              <a:gd name="connsiteX4672" fmla="*/ 62866 w 2856548"/>
              <a:gd name="connsiteY4672" fmla="*/ 73466 h 1536506"/>
              <a:gd name="connsiteX4673" fmla="*/ 53341 w 2856548"/>
              <a:gd name="connsiteY4673" fmla="*/ 68704 h 1536506"/>
              <a:gd name="connsiteX4674" fmla="*/ 40006 w 2856548"/>
              <a:gd name="connsiteY4674" fmla="*/ 63941 h 1536506"/>
              <a:gd name="connsiteX4675" fmla="*/ 1766779 w 2856548"/>
              <a:gd name="connsiteY4675" fmla="*/ 61305 h 1536506"/>
              <a:gd name="connsiteX4676" fmla="*/ 1726358 w 2856548"/>
              <a:gd name="connsiteY4676" fmla="*/ 110544 h 1536506"/>
              <a:gd name="connsiteX4677" fmla="*/ 1749743 w 2856548"/>
              <a:gd name="connsiteY4677" fmla="*/ 78229 h 1536506"/>
              <a:gd name="connsiteX4678" fmla="*/ 2681288 w 2856548"/>
              <a:gd name="connsiteY4678" fmla="*/ 58226 h 1536506"/>
              <a:gd name="connsiteX4679" fmla="*/ 2707958 w 2856548"/>
              <a:gd name="connsiteY4679" fmla="*/ 90611 h 1536506"/>
              <a:gd name="connsiteX4680" fmla="*/ 2698433 w 2856548"/>
              <a:gd name="connsiteY4680" fmla="*/ 79181 h 1536506"/>
              <a:gd name="connsiteX4681" fmla="*/ 2687956 w 2856548"/>
              <a:gd name="connsiteY4681" fmla="*/ 67751 h 1536506"/>
              <a:gd name="connsiteX4682" fmla="*/ 2681288 w 2856548"/>
              <a:gd name="connsiteY4682" fmla="*/ 58226 h 1536506"/>
              <a:gd name="connsiteX4683" fmla="*/ 2668906 w 2856548"/>
              <a:gd name="connsiteY4683" fmla="*/ 56321 h 1536506"/>
              <a:gd name="connsiteX4684" fmla="*/ 2686051 w 2856548"/>
              <a:gd name="connsiteY4684" fmla="*/ 72514 h 1536506"/>
              <a:gd name="connsiteX4685" fmla="*/ 2704148 w 2856548"/>
              <a:gd name="connsiteY4685" fmla="*/ 94421 h 1536506"/>
              <a:gd name="connsiteX4686" fmla="*/ 2689861 w 2856548"/>
              <a:gd name="connsiteY4686" fmla="*/ 77276 h 1536506"/>
              <a:gd name="connsiteX4687" fmla="*/ 2668906 w 2856548"/>
              <a:gd name="connsiteY4687" fmla="*/ 56321 h 1536506"/>
              <a:gd name="connsiteX4688" fmla="*/ 520106 w 2856548"/>
              <a:gd name="connsiteY4688" fmla="*/ 51338 h 1536506"/>
              <a:gd name="connsiteX4689" fmla="*/ 500371 w 2856548"/>
              <a:gd name="connsiteY4689" fmla="*/ 69688 h 1536506"/>
              <a:gd name="connsiteX4690" fmla="*/ 508636 w 2856548"/>
              <a:gd name="connsiteY4690" fmla="*/ 60131 h 1536506"/>
              <a:gd name="connsiteX4691" fmla="*/ 1777004 w 2856548"/>
              <a:gd name="connsiteY4691" fmla="*/ 51146 h 1536506"/>
              <a:gd name="connsiteX4692" fmla="*/ 1766779 w 2856548"/>
              <a:gd name="connsiteY4692" fmla="*/ 61305 h 1536506"/>
              <a:gd name="connsiteX4693" fmla="*/ 1771651 w 2856548"/>
              <a:gd name="connsiteY4693" fmla="*/ 55369 h 1536506"/>
              <a:gd name="connsiteX4694" fmla="*/ 1385955 w 2856548"/>
              <a:gd name="connsiteY4694" fmla="*/ 46623 h 1536506"/>
              <a:gd name="connsiteX4695" fmla="*/ 1394461 w 2856548"/>
              <a:gd name="connsiteY4695" fmla="*/ 52511 h 1536506"/>
              <a:gd name="connsiteX4696" fmla="*/ 1423988 w 2856548"/>
              <a:gd name="connsiteY4696" fmla="*/ 82991 h 1536506"/>
              <a:gd name="connsiteX4697" fmla="*/ 1424771 w 2856548"/>
              <a:gd name="connsiteY4697" fmla="*/ 84052 h 1536506"/>
              <a:gd name="connsiteX4698" fmla="*/ 1402756 w 2856548"/>
              <a:gd name="connsiteY4698" fmla="*/ 62823 h 1536506"/>
              <a:gd name="connsiteX4699" fmla="*/ 1402081 w 2856548"/>
              <a:gd name="connsiteY4699" fmla="*/ 62036 h 1536506"/>
              <a:gd name="connsiteX4700" fmla="*/ 1400884 w 2856548"/>
              <a:gd name="connsiteY4700" fmla="*/ 61019 h 1536506"/>
              <a:gd name="connsiteX4701" fmla="*/ 2653401 w 2856548"/>
              <a:gd name="connsiteY4701" fmla="*/ 46591 h 1536506"/>
              <a:gd name="connsiteX4702" fmla="*/ 2662238 w 2856548"/>
              <a:gd name="connsiteY4702" fmla="*/ 53464 h 1536506"/>
              <a:gd name="connsiteX4703" fmla="*/ 2673668 w 2856548"/>
              <a:gd name="connsiteY4703" fmla="*/ 63941 h 1536506"/>
              <a:gd name="connsiteX4704" fmla="*/ 2689861 w 2856548"/>
              <a:gd name="connsiteY4704" fmla="*/ 80134 h 1536506"/>
              <a:gd name="connsiteX4705" fmla="*/ 2677949 w 2856548"/>
              <a:gd name="connsiteY4705" fmla="*/ 69175 h 1536506"/>
              <a:gd name="connsiteX4706" fmla="*/ 2667953 w 2856548"/>
              <a:gd name="connsiteY4706" fmla="*/ 59179 h 1536506"/>
              <a:gd name="connsiteX4707" fmla="*/ 2664193 w 2856548"/>
              <a:gd name="connsiteY4707" fmla="*/ 56520 h 1536506"/>
              <a:gd name="connsiteX4708" fmla="*/ 2655890 w 2856548"/>
              <a:gd name="connsiteY4708" fmla="*/ 48881 h 1536506"/>
              <a:gd name="connsiteX4709" fmla="*/ 2658428 w 2856548"/>
              <a:gd name="connsiteY4709" fmla="*/ 50606 h 1536506"/>
              <a:gd name="connsiteX4710" fmla="*/ 2654142 w 2856548"/>
              <a:gd name="connsiteY4710" fmla="*/ 47273 h 1536506"/>
              <a:gd name="connsiteX4711" fmla="*/ 1796461 w 2856548"/>
              <a:gd name="connsiteY4711" fmla="*/ 35795 h 1536506"/>
              <a:gd name="connsiteX4712" fmla="*/ 1777004 w 2856548"/>
              <a:gd name="connsiteY4712" fmla="*/ 51146 h 1536506"/>
              <a:gd name="connsiteX4713" fmla="*/ 1786296 w 2856548"/>
              <a:gd name="connsiteY4713" fmla="*/ 41915 h 1536506"/>
              <a:gd name="connsiteX4714" fmla="*/ 2442728 w 2856548"/>
              <a:gd name="connsiteY4714" fmla="*/ 33612 h 1536506"/>
              <a:gd name="connsiteX4715" fmla="*/ 2432686 w 2856548"/>
              <a:gd name="connsiteY4715" fmla="*/ 41595 h 1536506"/>
              <a:gd name="connsiteX4716" fmla="*/ 2432686 w 2856548"/>
              <a:gd name="connsiteY4716" fmla="*/ 41201 h 1536506"/>
              <a:gd name="connsiteX4717" fmla="*/ 2441258 w 2856548"/>
              <a:gd name="connsiteY4717" fmla="*/ 34414 h 1536506"/>
              <a:gd name="connsiteX4718" fmla="*/ 1365272 w 2856548"/>
              <a:gd name="connsiteY4718" fmla="*/ 32304 h 1536506"/>
              <a:gd name="connsiteX4719" fmla="*/ 1379221 w 2856548"/>
              <a:gd name="connsiteY4719" fmla="*/ 40129 h 1536506"/>
              <a:gd name="connsiteX4720" fmla="*/ 1385955 w 2856548"/>
              <a:gd name="connsiteY4720" fmla="*/ 46623 h 1536506"/>
              <a:gd name="connsiteX4721" fmla="*/ 1375169 w 2856548"/>
              <a:gd name="connsiteY4721" fmla="*/ 39156 h 1536506"/>
              <a:gd name="connsiteX4722" fmla="*/ 1375054 w 2856548"/>
              <a:gd name="connsiteY4722" fmla="*/ 39058 h 1536506"/>
              <a:gd name="connsiteX4723" fmla="*/ 1374915 w 2856548"/>
              <a:gd name="connsiteY4723" fmla="*/ 38980 h 1536506"/>
              <a:gd name="connsiteX4724" fmla="*/ 2858 w 2856548"/>
              <a:gd name="connsiteY4724" fmla="*/ 30604 h 1536506"/>
              <a:gd name="connsiteX4725" fmla="*/ 43816 w 2856548"/>
              <a:gd name="connsiteY4725" fmla="*/ 36319 h 1536506"/>
              <a:gd name="connsiteX4726" fmla="*/ 48261 w 2856548"/>
              <a:gd name="connsiteY4726" fmla="*/ 38171 h 1536506"/>
              <a:gd name="connsiteX4727" fmla="*/ 2449113 w 2856548"/>
              <a:gd name="connsiteY4727" fmla="*/ 30130 h 1536506"/>
              <a:gd name="connsiteX4728" fmla="*/ 2442728 w 2856548"/>
              <a:gd name="connsiteY4728" fmla="*/ 33612 h 1536506"/>
              <a:gd name="connsiteX4729" fmla="*/ 2444116 w 2856548"/>
              <a:gd name="connsiteY4729" fmla="*/ 32509 h 1536506"/>
              <a:gd name="connsiteX4730" fmla="*/ 1991477 w 2856548"/>
              <a:gd name="connsiteY4730" fmla="*/ 27893 h 1536506"/>
              <a:gd name="connsiteX4731" fmla="*/ 1993583 w 2856548"/>
              <a:gd name="connsiteY4731" fmla="*/ 28699 h 1536506"/>
              <a:gd name="connsiteX4732" fmla="*/ 1995969 w 2856548"/>
              <a:gd name="connsiteY4732" fmla="*/ 30313 h 1536506"/>
              <a:gd name="connsiteX4733" fmla="*/ 1991831 w 2856548"/>
              <a:gd name="connsiteY4733" fmla="*/ 28125 h 1536506"/>
              <a:gd name="connsiteX4734" fmla="*/ 728947 w 2856548"/>
              <a:gd name="connsiteY4734" fmla="*/ 27329 h 1536506"/>
              <a:gd name="connsiteX4735" fmla="*/ 743904 w 2856548"/>
              <a:gd name="connsiteY4735" fmla="*/ 34771 h 1536506"/>
              <a:gd name="connsiteX4736" fmla="*/ 781051 w 2856548"/>
              <a:gd name="connsiteY4736" fmla="*/ 66799 h 1536506"/>
              <a:gd name="connsiteX4737" fmla="*/ 769621 w 2856548"/>
              <a:gd name="connsiteY4737" fmla="*/ 57274 h 1536506"/>
              <a:gd name="connsiteX4738" fmla="*/ 812483 w 2856548"/>
              <a:gd name="connsiteY4738" fmla="*/ 105851 h 1536506"/>
              <a:gd name="connsiteX4739" fmla="*/ 857251 w 2856548"/>
              <a:gd name="connsiteY4739" fmla="*/ 167764 h 1536506"/>
              <a:gd name="connsiteX4740" fmla="*/ 880706 w 2856548"/>
              <a:gd name="connsiteY4740" fmla="*/ 195506 h 1536506"/>
              <a:gd name="connsiteX4741" fmla="*/ 904368 w 2856548"/>
              <a:gd name="connsiteY4741" fmla="*/ 214971 h 1536506"/>
              <a:gd name="connsiteX4742" fmla="*/ 890170 w 2856548"/>
              <a:gd name="connsiteY4742" fmla="*/ 206194 h 1536506"/>
              <a:gd name="connsiteX4743" fmla="*/ 888756 w 2856548"/>
              <a:gd name="connsiteY4743" fmla="*/ 204898 h 1536506"/>
              <a:gd name="connsiteX4744" fmla="*/ 859156 w 2856548"/>
              <a:gd name="connsiteY4744" fmla="*/ 172408 h 1536506"/>
              <a:gd name="connsiteX4745" fmla="*/ 828676 w 2856548"/>
              <a:gd name="connsiteY4745" fmla="*/ 129664 h 1536506"/>
              <a:gd name="connsiteX4746" fmla="*/ 794386 w 2856548"/>
              <a:gd name="connsiteY4746" fmla="*/ 83944 h 1536506"/>
              <a:gd name="connsiteX4747" fmla="*/ 748666 w 2856548"/>
              <a:gd name="connsiteY4747" fmla="*/ 39176 h 1536506"/>
              <a:gd name="connsiteX4748" fmla="*/ 2003454 w 2856548"/>
              <a:gd name="connsiteY4748" fmla="*/ 26554 h 1536506"/>
              <a:gd name="connsiteX4749" fmla="*/ 2004061 w 2856548"/>
              <a:gd name="connsiteY4749" fmla="*/ 26794 h 1536506"/>
              <a:gd name="connsiteX4750" fmla="*/ 2034541 w 2856548"/>
              <a:gd name="connsiteY4750" fmla="*/ 47749 h 1536506"/>
              <a:gd name="connsiteX4751" fmla="*/ 1351508 w 2856548"/>
              <a:gd name="connsiteY4751" fmla="*/ 24583 h 1536506"/>
              <a:gd name="connsiteX4752" fmla="*/ 1357313 w 2856548"/>
              <a:gd name="connsiteY4752" fmla="*/ 26794 h 1536506"/>
              <a:gd name="connsiteX4753" fmla="*/ 1365272 w 2856548"/>
              <a:gd name="connsiteY4753" fmla="*/ 32304 h 1536506"/>
              <a:gd name="connsiteX4754" fmla="*/ 2461676 w 2856548"/>
              <a:gd name="connsiteY4754" fmla="*/ 24147 h 1536506"/>
              <a:gd name="connsiteX4755" fmla="*/ 2449113 w 2856548"/>
              <a:gd name="connsiteY4755" fmla="*/ 30130 h 1536506"/>
              <a:gd name="connsiteX4756" fmla="*/ 2456931 w 2856548"/>
              <a:gd name="connsiteY4756" fmla="*/ 25865 h 1536506"/>
              <a:gd name="connsiteX4757" fmla="*/ 1983342 w 2856548"/>
              <a:gd name="connsiteY4757" fmla="*/ 23638 h 1536506"/>
              <a:gd name="connsiteX4758" fmla="*/ 1986916 w 2856548"/>
              <a:gd name="connsiteY4758" fmla="*/ 24889 h 1536506"/>
              <a:gd name="connsiteX4759" fmla="*/ 1991477 w 2856548"/>
              <a:gd name="connsiteY4759" fmla="*/ 27893 h 1536506"/>
              <a:gd name="connsiteX4760" fmla="*/ 1991161 w 2856548"/>
              <a:gd name="connsiteY4760" fmla="*/ 27772 h 1536506"/>
              <a:gd name="connsiteX4761" fmla="*/ 1831508 w 2856548"/>
              <a:gd name="connsiteY4761" fmla="*/ 23474 h 1536506"/>
              <a:gd name="connsiteX4762" fmla="*/ 1829712 w 2856548"/>
              <a:gd name="connsiteY4762" fmla="*/ 24560 h 1536506"/>
              <a:gd name="connsiteX4763" fmla="*/ 1825943 w 2856548"/>
              <a:gd name="connsiteY4763" fmla="*/ 25841 h 1536506"/>
              <a:gd name="connsiteX4764" fmla="*/ 1809859 w 2856548"/>
              <a:gd name="connsiteY4764" fmla="*/ 36564 h 1536506"/>
              <a:gd name="connsiteX4765" fmla="*/ 1794511 w 2856548"/>
              <a:gd name="connsiteY4765" fmla="*/ 45844 h 1536506"/>
              <a:gd name="connsiteX4766" fmla="*/ 1822133 w 2856548"/>
              <a:gd name="connsiteY4766" fmla="*/ 26794 h 1536506"/>
              <a:gd name="connsiteX4767" fmla="*/ 2462213 w 2856548"/>
              <a:gd name="connsiteY4767" fmla="*/ 22984 h 1536506"/>
              <a:gd name="connsiteX4768" fmla="*/ 2456931 w 2856548"/>
              <a:gd name="connsiteY4768" fmla="*/ 25865 h 1536506"/>
              <a:gd name="connsiteX4769" fmla="*/ 2452527 w 2856548"/>
              <a:gd name="connsiteY4769" fmla="*/ 27460 h 1536506"/>
              <a:gd name="connsiteX4770" fmla="*/ 2453272 w 2856548"/>
              <a:gd name="connsiteY4770" fmla="*/ 27048 h 1536506"/>
              <a:gd name="connsiteX4771" fmla="*/ 1821538 w 2856548"/>
              <a:gd name="connsiteY4771" fmla="*/ 20698 h 1536506"/>
              <a:gd name="connsiteX4772" fmla="*/ 1796461 w 2856548"/>
              <a:gd name="connsiteY4772" fmla="*/ 35795 h 1536506"/>
              <a:gd name="connsiteX4773" fmla="*/ 1808323 w 2856548"/>
              <a:gd name="connsiteY4773" fmla="*/ 26437 h 1536506"/>
              <a:gd name="connsiteX4774" fmla="*/ 1827430 w 2856548"/>
              <a:gd name="connsiteY4774" fmla="*/ 20100 h 1536506"/>
              <a:gd name="connsiteX4775" fmla="*/ 1810703 w 2856548"/>
              <a:gd name="connsiteY4775" fmla="*/ 27746 h 1536506"/>
              <a:gd name="connsiteX4776" fmla="*/ 1821181 w 2856548"/>
              <a:gd name="connsiteY4776" fmla="*/ 22031 h 1536506"/>
              <a:gd name="connsiteX4777" fmla="*/ 2467230 w 2856548"/>
              <a:gd name="connsiteY4777" fmla="*/ 19334 h 1536506"/>
              <a:gd name="connsiteX4778" fmla="*/ 2453272 w 2856548"/>
              <a:gd name="connsiteY4778" fmla="*/ 27048 h 1536506"/>
              <a:gd name="connsiteX4779" fmla="*/ 2451736 w 2856548"/>
              <a:gd name="connsiteY4779" fmla="*/ 27746 h 1536506"/>
              <a:gd name="connsiteX4780" fmla="*/ 2452527 w 2856548"/>
              <a:gd name="connsiteY4780" fmla="*/ 27460 h 1536506"/>
              <a:gd name="connsiteX4781" fmla="*/ 2436496 w 2856548"/>
              <a:gd name="connsiteY4781" fmla="*/ 36319 h 1536506"/>
              <a:gd name="connsiteX4782" fmla="*/ 2443163 w 2856548"/>
              <a:gd name="connsiteY4782" fmla="*/ 32509 h 1536506"/>
              <a:gd name="connsiteX4783" fmla="*/ 2457451 w 2856548"/>
              <a:gd name="connsiteY4783" fmla="*/ 23936 h 1536506"/>
              <a:gd name="connsiteX4784" fmla="*/ 710285 w 2856548"/>
              <a:gd name="connsiteY4784" fmla="*/ 18044 h 1536506"/>
              <a:gd name="connsiteX4785" fmla="*/ 718543 w 2856548"/>
              <a:gd name="connsiteY4785" fmla="*/ 21079 h 1536506"/>
              <a:gd name="connsiteX4786" fmla="*/ 728947 w 2856548"/>
              <a:gd name="connsiteY4786" fmla="*/ 27329 h 1536506"/>
              <a:gd name="connsiteX4787" fmla="*/ 2479840 w 2856548"/>
              <a:gd name="connsiteY4787" fmla="*/ 14627 h 1536506"/>
              <a:gd name="connsiteX4788" fmla="*/ 2473643 w 2856548"/>
              <a:gd name="connsiteY4788" fmla="*/ 16316 h 1536506"/>
              <a:gd name="connsiteX4789" fmla="*/ 2467230 w 2856548"/>
              <a:gd name="connsiteY4789" fmla="*/ 19334 h 1536506"/>
              <a:gd name="connsiteX4790" fmla="*/ 2472691 w 2856548"/>
              <a:gd name="connsiteY4790" fmla="*/ 16316 h 1536506"/>
              <a:gd name="connsiteX4791" fmla="*/ 1325163 w 2856548"/>
              <a:gd name="connsiteY4791" fmla="*/ 14547 h 1536506"/>
              <a:gd name="connsiteX4792" fmla="*/ 1340168 w 2856548"/>
              <a:gd name="connsiteY4792" fmla="*/ 18221 h 1536506"/>
              <a:gd name="connsiteX4793" fmla="*/ 1351508 w 2856548"/>
              <a:gd name="connsiteY4793" fmla="*/ 24583 h 1536506"/>
              <a:gd name="connsiteX4794" fmla="*/ 1344536 w 2856548"/>
              <a:gd name="connsiteY4794" fmla="*/ 21927 h 1536506"/>
              <a:gd name="connsiteX4795" fmla="*/ 1343026 w 2856548"/>
              <a:gd name="connsiteY4795" fmla="*/ 21079 h 1536506"/>
              <a:gd name="connsiteX4796" fmla="*/ 1337690 w 2856548"/>
              <a:gd name="connsiteY4796" fmla="*/ 19319 h 1536506"/>
              <a:gd name="connsiteX4797" fmla="*/ 1954864 w 2856548"/>
              <a:gd name="connsiteY4797" fmla="*/ 13671 h 1536506"/>
              <a:gd name="connsiteX4798" fmla="*/ 1970843 w 2856548"/>
              <a:gd name="connsiteY4798" fmla="*/ 17031 h 1536506"/>
              <a:gd name="connsiteX4799" fmla="*/ 1983342 w 2856548"/>
              <a:gd name="connsiteY4799" fmla="*/ 23638 h 1536506"/>
              <a:gd name="connsiteX4800" fmla="*/ 2484121 w 2856548"/>
              <a:gd name="connsiteY4800" fmla="*/ 13459 h 1536506"/>
              <a:gd name="connsiteX4801" fmla="*/ 2483473 w 2856548"/>
              <a:gd name="connsiteY4801" fmla="*/ 13768 h 1536506"/>
              <a:gd name="connsiteX4802" fmla="*/ 2479840 w 2856548"/>
              <a:gd name="connsiteY4802" fmla="*/ 14627 h 1536506"/>
              <a:gd name="connsiteX4803" fmla="*/ 1948816 w 2856548"/>
              <a:gd name="connsiteY4803" fmla="*/ 11554 h 1536506"/>
              <a:gd name="connsiteX4804" fmla="*/ 1954864 w 2856548"/>
              <a:gd name="connsiteY4804" fmla="*/ 13671 h 1536506"/>
              <a:gd name="connsiteX4805" fmla="*/ 1953709 w 2856548"/>
              <a:gd name="connsiteY4805" fmla="*/ 13428 h 1536506"/>
              <a:gd name="connsiteX4806" fmla="*/ 1844261 w 2856548"/>
              <a:gd name="connsiteY4806" fmla="*/ 10832 h 1536506"/>
              <a:gd name="connsiteX4807" fmla="*/ 1821538 w 2856548"/>
              <a:gd name="connsiteY4807" fmla="*/ 20698 h 1536506"/>
              <a:gd name="connsiteX4808" fmla="*/ 1833563 w 2856548"/>
              <a:gd name="connsiteY4808" fmla="*/ 13459 h 1536506"/>
              <a:gd name="connsiteX4809" fmla="*/ 2550796 w 2856548"/>
              <a:gd name="connsiteY4809" fmla="*/ 10601 h 1536506"/>
              <a:gd name="connsiteX4810" fmla="*/ 2578418 w 2856548"/>
              <a:gd name="connsiteY4810" fmla="*/ 10601 h 1536506"/>
              <a:gd name="connsiteX4811" fmla="*/ 2642236 w 2856548"/>
              <a:gd name="connsiteY4811" fmla="*/ 36319 h 1536506"/>
              <a:gd name="connsiteX4812" fmla="*/ 2653401 w 2856548"/>
              <a:gd name="connsiteY4812" fmla="*/ 46591 h 1536506"/>
              <a:gd name="connsiteX4813" fmla="*/ 2645093 w 2856548"/>
              <a:gd name="connsiteY4813" fmla="*/ 40129 h 1536506"/>
              <a:gd name="connsiteX4814" fmla="*/ 2649856 w 2856548"/>
              <a:gd name="connsiteY4814" fmla="*/ 43939 h 1536506"/>
              <a:gd name="connsiteX4815" fmla="*/ 2654142 w 2856548"/>
              <a:gd name="connsiteY4815" fmla="*/ 47273 h 1536506"/>
              <a:gd name="connsiteX4816" fmla="*/ 2655890 w 2856548"/>
              <a:gd name="connsiteY4816" fmla="*/ 48881 h 1536506"/>
              <a:gd name="connsiteX4817" fmla="*/ 2631282 w 2856548"/>
              <a:gd name="connsiteY4817" fmla="*/ 32152 h 1536506"/>
              <a:gd name="connsiteX4818" fmla="*/ 2598421 w 2856548"/>
              <a:gd name="connsiteY4818" fmla="*/ 17269 h 1536506"/>
              <a:gd name="connsiteX4819" fmla="*/ 2586663 w 2856548"/>
              <a:gd name="connsiteY4819" fmla="*/ 15912 h 1536506"/>
              <a:gd name="connsiteX4820" fmla="*/ 2577466 w 2856548"/>
              <a:gd name="connsiteY4820" fmla="*/ 12506 h 1536506"/>
              <a:gd name="connsiteX4821" fmla="*/ 1867853 w 2856548"/>
              <a:gd name="connsiteY4821" fmla="*/ 10601 h 1536506"/>
              <a:gd name="connsiteX4822" fmla="*/ 1831508 w 2856548"/>
              <a:gd name="connsiteY4822" fmla="*/ 23474 h 1536506"/>
              <a:gd name="connsiteX4823" fmla="*/ 1835468 w 2856548"/>
              <a:gd name="connsiteY4823" fmla="*/ 21079 h 1536506"/>
              <a:gd name="connsiteX4824" fmla="*/ 1854518 w 2856548"/>
              <a:gd name="connsiteY4824" fmla="*/ 14411 h 1536506"/>
              <a:gd name="connsiteX4825" fmla="*/ 1867853 w 2856548"/>
              <a:gd name="connsiteY4825" fmla="*/ 10601 h 1536506"/>
              <a:gd name="connsiteX4826" fmla="*/ 1309300 w 2856548"/>
              <a:gd name="connsiteY4826" fmla="*/ 9952 h 1536506"/>
              <a:gd name="connsiteX4827" fmla="*/ 1314808 w 2856548"/>
              <a:gd name="connsiteY4827" fmla="*/ 10602 h 1536506"/>
              <a:gd name="connsiteX4828" fmla="*/ 1325163 w 2856548"/>
              <a:gd name="connsiteY4828" fmla="*/ 14547 h 1536506"/>
              <a:gd name="connsiteX4829" fmla="*/ 1317648 w 2856548"/>
              <a:gd name="connsiteY4829" fmla="*/ 12706 h 1536506"/>
              <a:gd name="connsiteX4830" fmla="*/ 686044 w 2856548"/>
              <a:gd name="connsiteY4830" fmla="*/ 9136 h 1536506"/>
              <a:gd name="connsiteX4831" fmla="*/ 695326 w 2856548"/>
              <a:gd name="connsiteY4831" fmla="*/ 10601 h 1536506"/>
              <a:gd name="connsiteX4832" fmla="*/ 710285 w 2856548"/>
              <a:gd name="connsiteY4832" fmla="*/ 18044 h 1536506"/>
              <a:gd name="connsiteX4833" fmla="*/ 2503263 w 2856548"/>
              <a:gd name="connsiteY4833" fmla="*/ 9090 h 1536506"/>
              <a:gd name="connsiteX4834" fmla="*/ 2461676 w 2856548"/>
              <a:gd name="connsiteY4834" fmla="*/ 24147 h 1536506"/>
              <a:gd name="connsiteX4835" fmla="*/ 2483473 w 2856548"/>
              <a:gd name="connsiteY4835" fmla="*/ 13768 h 1536506"/>
              <a:gd name="connsiteX4836" fmla="*/ 1301957 w 2856548"/>
              <a:gd name="connsiteY4836" fmla="*/ 8863 h 1536506"/>
              <a:gd name="connsiteX4837" fmla="*/ 1308022 w 2856548"/>
              <a:gd name="connsiteY4837" fmla="*/ 9530 h 1536506"/>
              <a:gd name="connsiteX4838" fmla="*/ 1309300 w 2856548"/>
              <a:gd name="connsiteY4838" fmla="*/ 9952 h 1536506"/>
              <a:gd name="connsiteX4839" fmla="*/ 1303707 w 2856548"/>
              <a:gd name="connsiteY4839" fmla="*/ 9292 h 1536506"/>
              <a:gd name="connsiteX4840" fmla="*/ 2524126 w 2856548"/>
              <a:gd name="connsiteY4840" fmla="*/ 8696 h 1536506"/>
              <a:gd name="connsiteX4841" fmla="*/ 2550796 w 2856548"/>
              <a:gd name="connsiteY4841" fmla="*/ 10601 h 1536506"/>
              <a:gd name="connsiteX4842" fmla="*/ 2540635 w 2856548"/>
              <a:gd name="connsiteY4842" fmla="*/ 10601 h 1536506"/>
              <a:gd name="connsiteX4843" fmla="*/ 682731 w 2856548"/>
              <a:gd name="connsiteY4843" fmla="*/ 8613 h 1536506"/>
              <a:gd name="connsiteX4844" fmla="*/ 684848 w 2856548"/>
              <a:gd name="connsiteY4844" fmla="*/ 8696 h 1536506"/>
              <a:gd name="connsiteX4845" fmla="*/ 686044 w 2856548"/>
              <a:gd name="connsiteY4845" fmla="*/ 9136 h 1536506"/>
              <a:gd name="connsiteX4846" fmla="*/ 2509581 w 2856548"/>
              <a:gd name="connsiteY4846" fmla="*/ 7597 h 1536506"/>
              <a:gd name="connsiteX4847" fmla="*/ 2503263 w 2856548"/>
              <a:gd name="connsiteY4847" fmla="*/ 9090 h 1536506"/>
              <a:gd name="connsiteX4848" fmla="*/ 2506981 w 2856548"/>
              <a:gd name="connsiteY4848" fmla="*/ 7744 h 1536506"/>
              <a:gd name="connsiteX4849" fmla="*/ 1942607 w 2856548"/>
              <a:gd name="connsiteY4849" fmla="*/ 7062 h 1536506"/>
              <a:gd name="connsiteX4850" fmla="*/ 1948816 w 2856548"/>
              <a:gd name="connsiteY4850" fmla="*/ 7744 h 1536506"/>
              <a:gd name="connsiteX4851" fmla="*/ 1951435 w 2856548"/>
              <a:gd name="connsiteY4851" fmla="*/ 8578 h 1536506"/>
              <a:gd name="connsiteX4852" fmla="*/ 1277169 w 2856548"/>
              <a:gd name="connsiteY4852" fmla="*/ 6139 h 1536506"/>
              <a:gd name="connsiteX4853" fmla="*/ 1293496 w 2856548"/>
              <a:gd name="connsiteY4853" fmla="*/ 6791 h 1536506"/>
              <a:gd name="connsiteX4854" fmla="*/ 1301957 w 2856548"/>
              <a:gd name="connsiteY4854" fmla="*/ 8863 h 1536506"/>
              <a:gd name="connsiteX4855" fmla="*/ 1274446 w 2856548"/>
              <a:gd name="connsiteY4855" fmla="*/ 5839 h 1536506"/>
              <a:gd name="connsiteX4856" fmla="*/ 1277169 w 2856548"/>
              <a:gd name="connsiteY4856" fmla="*/ 6139 h 1536506"/>
              <a:gd name="connsiteX4857" fmla="*/ 1276887 w 2856548"/>
              <a:gd name="connsiteY4857" fmla="*/ 6127 h 1536506"/>
              <a:gd name="connsiteX4858" fmla="*/ 1269683 w 2856548"/>
              <a:gd name="connsiteY4858" fmla="*/ 5839 h 1536506"/>
              <a:gd name="connsiteX4859" fmla="*/ 1276887 w 2856548"/>
              <a:gd name="connsiteY4859" fmla="*/ 6127 h 1536506"/>
              <a:gd name="connsiteX4860" fmla="*/ 1303707 w 2856548"/>
              <a:gd name="connsiteY4860" fmla="*/ 9292 h 1536506"/>
              <a:gd name="connsiteX4861" fmla="*/ 1317648 w 2856548"/>
              <a:gd name="connsiteY4861" fmla="*/ 12706 h 1536506"/>
              <a:gd name="connsiteX4862" fmla="*/ 1337690 w 2856548"/>
              <a:gd name="connsiteY4862" fmla="*/ 19319 h 1536506"/>
              <a:gd name="connsiteX4863" fmla="*/ 1344536 w 2856548"/>
              <a:gd name="connsiteY4863" fmla="*/ 21927 h 1536506"/>
              <a:gd name="connsiteX4864" fmla="*/ 1374915 w 2856548"/>
              <a:gd name="connsiteY4864" fmla="*/ 38980 h 1536506"/>
              <a:gd name="connsiteX4865" fmla="*/ 1375169 w 2856548"/>
              <a:gd name="connsiteY4865" fmla="*/ 39156 h 1536506"/>
              <a:gd name="connsiteX4866" fmla="*/ 1400884 w 2856548"/>
              <a:gd name="connsiteY4866" fmla="*/ 61019 h 1536506"/>
              <a:gd name="connsiteX4867" fmla="*/ 1402756 w 2856548"/>
              <a:gd name="connsiteY4867" fmla="*/ 62823 h 1536506"/>
              <a:gd name="connsiteX4868" fmla="*/ 1418130 w 2856548"/>
              <a:gd name="connsiteY4868" fmla="*/ 80760 h 1536506"/>
              <a:gd name="connsiteX4869" fmla="*/ 1393508 w 2856548"/>
              <a:gd name="connsiteY4869" fmla="*/ 55369 h 1536506"/>
              <a:gd name="connsiteX4870" fmla="*/ 1352551 w 2856548"/>
              <a:gd name="connsiteY4870" fmla="*/ 27746 h 1536506"/>
              <a:gd name="connsiteX4871" fmla="*/ 1404938 w 2856548"/>
              <a:gd name="connsiteY4871" fmla="*/ 67751 h 1536506"/>
              <a:gd name="connsiteX4872" fmla="*/ 1445896 w 2856548"/>
              <a:gd name="connsiteY4872" fmla="*/ 117281 h 1536506"/>
              <a:gd name="connsiteX4873" fmla="*/ 1481139 w 2856548"/>
              <a:gd name="connsiteY4873" fmla="*/ 166455 h 1536506"/>
              <a:gd name="connsiteX4874" fmla="*/ 1486806 w 2856548"/>
              <a:gd name="connsiteY4874" fmla="*/ 173098 h 1536506"/>
              <a:gd name="connsiteX4875" fmla="*/ 1496378 w 2856548"/>
              <a:gd name="connsiteY4875" fmla="*/ 185861 h 1536506"/>
              <a:gd name="connsiteX4876" fmla="*/ 1516381 w 2856548"/>
              <a:gd name="connsiteY4876" fmla="*/ 207769 h 1536506"/>
              <a:gd name="connsiteX4877" fmla="*/ 1486806 w 2856548"/>
              <a:gd name="connsiteY4877" fmla="*/ 173098 h 1536506"/>
              <a:gd name="connsiteX4878" fmla="*/ 1473518 w 2856548"/>
              <a:gd name="connsiteY4878" fmla="*/ 155381 h 1536506"/>
              <a:gd name="connsiteX4879" fmla="*/ 1494473 w 2856548"/>
              <a:gd name="connsiteY4879" fmla="*/ 181099 h 1536506"/>
              <a:gd name="connsiteX4880" fmla="*/ 1515428 w 2856548"/>
              <a:gd name="connsiteY4880" fmla="*/ 204911 h 1536506"/>
              <a:gd name="connsiteX4881" fmla="*/ 1563053 w 2856548"/>
              <a:gd name="connsiteY4881" fmla="*/ 233486 h 1536506"/>
              <a:gd name="connsiteX4882" fmla="*/ 1617346 w 2856548"/>
              <a:gd name="connsiteY4882" fmla="*/ 232534 h 1536506"/>
              <a:gd name="connsiteX4883" fmla="*/ 1641158 w 2856548"/>
              <a:gd name="connsiteY4883" fmla="*/ 222056 h 1536506"/>
              <a:gd name="connsiteX4884" fmla="*/ 1664018 w 2856548"/>
              <a:gd name="connsiteY4884" fmla="*/ 203959 h 1536506"/>
              <a:gd name="connsiteX4885" fmla="*/ 1706881 w 2856548"/>
              <a:gd name="connsiteY4885" fmla="*/ 149666 h 1536506"/>
              <a:gd name="connsiteX4886" fmla="*/ 1754506 w 2856548"/>
              <a:gd name="connsiteY4886" fmla="*/ 84896 h 1536506"/>
              <a:gd name="connsiteX4887" fmla="*/ 1785938 w 2856548"/>
              <a:gd name="connsiteY4887" fmla="*/ 52511 h 1536506"/>
              <a:gd name="connsiteX4888" fmla="*/ 1809859 w 2856548"/>
              <a:gd name="connsiteY4888" fmla="*/ 36564 h 1536506"/>
              <a:gd name="connsiteX4889" fmla="*/ 1829712 w 2856548"/>
              <a:gd name="connsiteY4889" fmla="*/ 24560 h 1536506"/>
              <a:gd name="connsiteX4890" fmla="*/ 1873568 w 2856548"/>
              <a:gd name="connsiteY4890" fmla="*/ 9649 h 1536506"/>
              <a:gd name="connsiteX4891" fmla="*/ 1922146 w 2856548"/>
              <a:gd name="connsiteY4891" fmla="*/ 6791 h 1536506"/>
              <a:gd name="connsiteX4892" fmla="*/ 1953709 w 2856548"/>
              <a:gd name="connsiteY4892" fmla="*/ 13428 h 1536506"/>
              <a:gd name="connsiteX4893" fmla="*/ 1991161 w 2856548"/>
              <a:gd name="connsiteY4893" fmla="*/ 27772 h 1536506"/>
              <a:gd name="connsiteX4894" fmla="*/ 1991831 w 2856548"/>
              <a:gd name="connsiteY4894" fmla="*/ 28125 h 1536506"/>
              <a:gd name="connsiteX4895" fmla="*/ 2025968 w 2856548"/>
              <a:gd name="connsiteY4895" fmla="*/ 50606 h 1536506"/>
              <a:gd name="connsiteX4896" fmla="*/ 1995969 w 2856548"/>
              <a:gd name="connsiteY4896" fmla="*/ 30313 h 1536506"/>
              <a:gd name="connsiteX4897" fmla="*/ 2014538 w 2856548"/>
              <a:gd name="connsiteY4897" fmla="*/ 40129 h 1536506"/>
              <a:gd name="connsiteX4898" fmla="*/ 2051686 w 2856548"/>
              <a:gd name="connsiteY4898" fmla="*/ 72514 h 1536506"/>
              <a:gd name="connsiteX4899" fmla="*/ 2130743 w 2856548"/>
              <a:gd name="connsiteY4899" fmla="*/ 177289 h 1536506"/>
              <a:gd name="connsiteX4900" fmla="*/ 2166938 w 2856548"/>
              <a:gd name="connsiteY4900" fmla="*/ 214436 h 1536506"/>
              <a:gd name="connsiteX4901" fmla="*/ 2206943 w 2856548"/>
              <a:gd name="connsiteY4901" fmla="*/ 231581 h 1536506"/>
              <a:gd name="connsiteX4902" fmla="*/ 2251711 w 2856548"/>
              <a:gd name="connsiteY4902" fmla="*/ 229676 h 1536506"/>
              <a:gd name="connsiteX4903" fmla="*/ 2290763 w 2856548"/>
              <a:gd name="connsiteY4903" fmla="*/ 207769 h 1536506"/>
              <a:gd name="connsiteX4904" fmla="*/ 2326482 w 2856548"/>
              <a:gd name="connsiteY4904" fmla="*/ 167169 h 1536506"/>
              <a:gd name="connsiteX4905" fmla="*/ 2333952 w 2856548"/>
              <a:gd name="connsiteY4905" fmla="*/ 156736 h 1536506"/>
              <a:gd name="connsiteX4906" fmla="*/ 2312041 w 2856548"/>
              <a:gd name="connsiteY4906" fmla="*/ 188254 h 1536506"/>
              <a:gd name="connsiteX4907" fmla="*/ 2310879 w 2856548"/>
              <a:gd name="connsiteY4907" fmla="*/ 189573 h 1536506"/>
              <a:gd name="connsiteX4908" fmla="*/ 2298146 w 2856548"/>
              <a:gd name="connsiteY4908" fmla="*/ 202530 h 1536506"/>
              <a:gd name="connsiteX4909" fmla="*/ 2283143 w 2856548"/>
              <a:gd name="connsiteY4909" fmla="*/ 216341 h 1536506"/>
              <a:gd name="connsiteX4910" fmla="*/ 2300482 w 2856548"/>
              <a:gd name="connsiteY4910" fmla="*/ 201369 h 1536506"/>
              <a:gd name="connsiteX4911" fmla="*/ 2310879 w 2856548"/>
              <a:gd name="connsiteY4911" fmla="*/ 189573 h 1536506"/>
              <a:gd name="connsiteX4912" fmla="*/ 2311718 w 2856548"/>
              <a:gd name="connsiteY4912" fmla="*/ 188719 h 1536506"/>
              <a:gd name="connsiteX4913" fmla="*/ 2312041 w 2856548"/>
              <a:gd name="connsiteY4913" fmla="*/ 188254 h 1536506"/>
              <a:gd name="connsiteX4914" fmla="*/ 2315410 w 2856548"/>
              <a:gd name="connsiteY4914" fmla="*/ 184433 h 1536506"/>
              <a:gd name="connsiteX4915" fmla="*/ 2329816 w 2856548"/>
              <a:gd name="connsiteY4915" fmla="*/ 166811 h 1536506"/>
              <a:gd name="connsiteX4916" fmla="*/ 2344103 w 2856548"/>
              <a:gd name="connsiteY4916" fmla="*/ 144904 h 1536506"/>
              <a:gd name="connsiteX4917" fmla="*/ 2360296 w 2856548"/>
              <a:gd name="connsiteY4917" fmla="*/ 121091 h 1536506"/>
              <a:gd name="connsiteX4918" fmla="*/ 2358391 w 2856548"/>
              <a:gd name="connsiteY4918" fmla="*/ 123949 h 1536506"/>
              <a:gd name="connsiteX4919" fmla="*/ 2333626 w 2856548"/>
              <a:gd name="connsiteY4919" fmla="*/ 158239 h 1536506"/>
              <a:gd name="connsiteX4920" fmla="*/ 2350295 w 2856548"/>
              <a:gd name="connsiteY4920" fmla="*/ 134665 h 1536506"/>
              <a:gd name="connsiteX4921" fmla="*/ 2357589 w 2856548"/>
              <a:gd name="connsiteY4921" fmla="*/ 123723 h 1536506"/>
              <a:gd name="connsiteX4922" fmla="*/ 2358877 w 2856548"/>
              <a:gd name="connsiteY4922" fmla="*/ 121924 h 1536506"/>
              <a:gd name="connsiteX4923" fmla="*/ 2406968 w 2856548"/>
              <a:gd name="connsiteY4923" fmla="*/ 62036 h 1536506"/>
              <a:gd name="connsiteX4924" fmla="*/ 2432686 w 2856548"/>
              <a:gd name="connsiteY4924" fmla="*/ 41595 h 1536506"/>
              <a:gd name="connsiteX4925" fmla="*/ 2432686 w 2856548"/>
              <a:gd name="connsiteY4925" fmla="*/ 42986 h 1536506"/>
              <a:gd name="connsiteX4926" fmla="*/ 2506981 w 2856548"/>
              <a:gd name="connsiteY4926" fmla="*/ 10601 h 1536506"/>
              <a:gd name="connsiteX4927" fmla="*/ 2540635 w 2856548"/>
              <a:gd name="connsiteY4927" fmla="*/ 10601 h 1536506"/>
              <a:gd name="connsiteX4928" fmla="*/ 2586663 w 2856548"/>
              <a:gd name="connsiteY4928" fmla="*/ 15912 h 1536506"/>
              <a:gd name="connsiteX4929" fmla="*/ 2628901 w 2856548"/>
              <a:gd name="connsiteY4929" fmla="*/ 31556 h 1536506"/>
              <a:gd name="connsiteX4930" fmla="*/ 2664193 w 2856548"/>
              <a:gd name="connsiteY4930" fmla="*/ 56520 h 1536506"/>
              <a:gd name="connsiteX4931" fmla="*/ 2677949 w 2856548"/>
              <a:gd name="connsiteY4931" fmla="*/ 69175 h 1536506"/>
              <a:gd name="connsiteX4932" fmla="*/ 2692718 w 2856548"/>
              <a:gd name="connsiteY4932" fmla="*/ 83944 h 1536506"/>
              <a:gd name="connsiteX4933" fmla="*/ 2690367 w 2856548"/>
              <a:gd name="connsiteY4933" fmla="*/ 80669 h 1536506"/>
              <a:gd name="connsiteX4934" fmla="*/ 2708435 w 2856548"/>
              <a:gd name="connsiteY4934" fmla="*/ 101208 h 1536506"/>
              <a:gd name="connsiteX4935" fmla="*/ 2715014 w 2856548"/>
              <a:gd name="connsiteY4935" fmla="*/ 111117 h 1536506"/>
              <a:gd name="connsiteX4936" fmla="*/ 2714626 w 2856548"/>
              <a:gd name="connsiteY4936" fmla="*/ 110614 h 1536506"/>
              <a:gd name="connsiteX4937" fmla="*/ 2715467 w 2856548"/>
              <a:gd name="connsiteY4937" fmla="*/ 111799 h 1536506"/>
              <a:gd name="connsiteX4938" fmla="*/ 2727961 w 2856548"/>
              <a:gd name="connsiteY4938" fmla="*/ 130616 h 1536506"/>
              <a:gd name="connsiteX4939" fmla="*/ 2703196 w 2856548"/>
              <a:gd name="connsiteY4939" fmla="*/ 96326 h 1536506"/>
              <a:gd name="connsiteX4940" fmla="*/ 2722246 w 2856548"/>
              <a:gd name="connsiteY4940" fmla="*/ 123949 h 1536506"/>
              <a:gd name="connsiteX4941" fmla="*/ 2733676 w 2856548"/>
              <a:gd name="connsiteY4941" fmla="*/ 143951 h 1536506"/>
              <a:gd name="connsiteX4942" fmla="*/ 2761298 w 2856548"/>
              <a:gd name="connsiteY4942" fmla="*/ 182051 h 1536506"/>
              <a:gd name="connsiteX4943" fmla="*/ 2751773 w 2856548"/>
              <a:gd name="connsiteY4943" fmla="*/ 167764 h 1536506"/>
              <a:gd name="connsiteX4944" fmla="*/ 2728913 w 2856548"/>
              <a:gd name="connsiteY4944" fmla="*/ 135379 h 1536506"/>
              <a:gd name="connsiteX4945" fmla="*/ 2737486 w 2856548"/>
              <a:gd name="connsiteY4945" fmla="*/ 145856 h 1536506"/>
              <a:gd name="connsiteX4946" fmla="*/ 2732723 w 2856548"/>
              <a:gd name="connsiteY4946" fmla="*/ 138236 h 1536506"/>
              <a:gd name="connsiteX4947" fmla="*/ 2774633 w 2856548"/>
              <a:gd name="connsiteY4947" fmla="*/ 195386 h 1536506"/>
              <a:gd name="connsiteX4948" fmla="*/ 2765108 w 2856548"/>
              <a:gd name="connsiteY4948" fmla="*/ 187766 h 1536506"/>
              <a:gd name="connsiteX4949" fmla="*/ 2788921 w 2856548"/>
              <a:gd name="connsiteY4949" fmla="*/ 217294 h 1536506"/>
              <a:gd name="connsiteX4950" fmla="*/ 2793683 w 2856548"/>
              <a:gd name="connsiteY4950" fmla="*/ 223009 h 1536506"/>
              <a:gd name="connsiteX4951" fmla="*/ 2797493 w 2856548"/>
              <a:gd name="connsiteY4951" fmla="*/ 226819 h 1536506"/>
              <a:gd name="connsiteX4952" fmla="*/ 2800351 w 2856548"/>
              <a:gd name="connsiteY4952" fmla="*/ 232534 h 1536506"/>
              <a:gd name="connsiteX4953" fmla="*/ 2791778 w 2856548"/>
              <a:gd name="connsiteY4953" fmla="*/ 224914 h 1536506"/>
              <a:gd name="connsiteX4954" fmla="*/ 2784158 w 2856548"/>
              <a:gd name="connsiteY4954" fmla="*/ 216341 h 1536506"/>
              <a:gd name="connsiteX4955" fmla="*/ 2761298 w 2856548"/>
              <a:gd name="connsiteY4955" fmla="*/ 189671 h 1536506"/>
              <a:gd name="connsiteX4956" fmla="*/ 2761674 w 2856548"/>
              <a:gd name="connsiteY4956" fmla="*/ 190724 h 1536506"/>
              <a:gd name="connsiteX4957" fmla="*/ 2753678 w 2856548"/>
              <a:gd name="connsiteY4957" fmla="*/ 180146 h 1536506"/>
              <a:gd name="connsiteX4958" fmla="*/ 2732723 w 2856548"/>
              <a:gd name="connsiteY4958" fmla="*/ 148714 h 1536506"/>
              <a:gd name="connsiteX4959" fmla="*/ 2751059 w 2856548"/>
              <a:gd name="connsiteY4959" fmla="*/ 177408 h 1536506"/>
              <a:gd name="connsiteX4960" fmla="*/ 2762323 w 2856548"/>
              <a:gd name="connsiteY4960" fmla="*/ 192540 h 1536506"/>
              <a:gd name="connsiteX4961" fmla="*/ 2764275 w 2856548"/>
              <a:gd name="connsiteY4961" fmla="*/ 198006 h 1536506"/>
              <a:gd name="connsiteX4962" fmla="*/ 2782253 w 2856548"/>
              <a:gd name="connsiteY4962" fmla="*/ 219199 h 1536506"/>
              <a:gd name="connsiteX4963" fmla="*/ 2775586 w 2856548"/>
              <a:gd name="connsiteY4963" fmla="*/ 214436 h 1536506"/>
              <a:gd name="connsiteX4964" fmla="*/ 2762251 w 2856548"/>
              <a:gd name="connsiteY4964" fmla="*/ 200149 h 1536506"/>
              <a:gd name="connsiteX4965" fmla="*/ 2752726 w 2856548"/>
              <a:gd name="connsiteY4965" fmla="*/ 186814 h 1536506"/>
              <a:gd name="connsiteX4966" fmla="*/ 2768918 w 2856548"/>
              <a:gd name="connsiteY4966" fmla="*/ 210626 h 1536506"/>
              <a:gd name="connsiteX4967" fmla="*/ 2763680 w 2856548"/>
              <a:gd name="connsiteY4967" fmla="*/ 207293 h 1536506"/>
              <a:gd name="connsiteX4968" fmla="*/ 2762176 w 2856548"/>
              <a:gd name="connsiteY4968" fmla="*/ 206992 h 1536506"/>
              <a:gd name="connsiteX4969" fmla="*/ 2762251 w 2856548"/>
              <a:gd name="connsiteY4969" fmla="*/ 206816 h 1536506"/>
              <a:gd name="connsiteX4970" fmla="*/ 2759774 w 2856548"/>
              <a:gd name="connsiteY4970" fmla="*/ 204339 h 1536506"/>
              <a:gd name="connsiteX4971" fmla="*/ 2753678 w 2856548"/>
              <a:gd name="connsiteY4971" fmla="*/ 194434 h 1536506"/>
              <a:gd name="connsiteX4972" fmla="*/ 2746058 w 2856548"/>
              <a:gd name="connsiteY4972" fmla="*/ 182051 h 1536506"/>
              <a:gd name="connsiteX4973" fmla="*/ 2748916 w 2856548"/>
              <a:gd name="connsiteY4973" fmla="*/ 190624 h 1536506"/>
              <a:gd name="connsiteX4974" fmla="*/ 2755583 w 2856548"/>
              <a:gd name="connsiteY4974" fmla="*/ 200149 h 1536506"/>
              <a:gd name="connsiteX4975" fmla="*/ 2759774 w 2856548"/>
              <a:gd name="connsiteY4975" fmla="*/ 204339 h 1536506"/>
              <a:gd name="connsiteX4976" fmla="*/ 2761298 w 2856548"/>
              <a:gd name="connsiteY4976" fmla="*/ 206816 h 1536506"/>
              <a:gd name="connsiteX4977" fmla="*/ 2762176 w 2856548"/>
              <a:gd name="connsiteY4977" fmla="*/ 206992 h 1536506"/>
              <a:gd name="connsiteX4978" fmla="*/ 2761179 w 2856548"/>
              <a:gd name="connsiteY4978" fmla="*/ 209317 h 1536506"/>
              <a:gd name="connsiteX4979" fmla="*/ 2776538 w 2856548"/>
              <a:gd name="connsiteY4979" fmla="*/ 226819 h 1536506"/>
              <a:gd name="connsiteX4980" fmla="*/ 2778443 w 2856548"/>
              <a:gd name="connsiteY4980" fmla="*/ 231581 h 1536506"/>
              <a:gd name="connsiteX4981" fmla="*/ 2776538 w 2856548"/>
              <a:gd name="connsiteY4981" fmla="*/ 231581 h 1536506"/>
              <a:gd name="connsiteX4982" fmla="*/ 2765108 w 2856548"/>
              <a:gd name="connsiteY4982" fmla="*/ 221104 h 1536506"/>
              <a:gd name="connsiteX4983" fmla="*/ 2784158 w 2856548"/>
              <a:gd name="connsiteY4983" fmla="*/ 243964 h 1536506"/>
              <a:gd name="connsiteX4984" fmla="*/ 2779396 w 2856548"/>
              <a:gd name="connsiteY4984" fmla="*/ 242059 h 1536506"/>
              <a:gd name="connsiteX4985" fmla="*/ 2769871 w 2856548"/>
              <a:gd name="connsiteY4985" fmla="*/ 234439 h 1536506"/>
              <a:gd name="connsiteX4986" fmla="*/ 2777491 w 2856548"/>
              <a:gd name="connsiteY4986" fmla="*/ 245869 h 1536506"/>
              <a:gd name="connsiteX4987" fmla="*/ 2753678 w 2856548"/>
              <a:gd name="connsiteY4987" fmla="*/ 225866 h 1536506"/>
              <a:gd name="connsiteX4988" fmla="*/ 2760346 w 2856548"/>
              <a:gd name="connsiteY4988" fmla="*/ 234439 h 1536506"/>
              <a:gd name="connsiteX4989" fmla="*/ 2771776 w 2856548"/>
              <a:gd name="connsiteY4989" fmla="*/ 244916 h 1536506"/>
              <a:gd name="connsiteX4990" fmla="*/ 2776538 w 2856548"/>
              <a:gd name="connsiteY4990" fmla="*/ 252536 h 1536506"/>
              <a:gd name="connsiteX4991" fmla="*/ 2808923 w 2856548"/>
              <a:gd name="connsiteY4991" fmla="*/ 269681 h 1536506"/>
              <a:gd name="connsiteX4992" fmla="*/ 2800351 w 2856548"/>
              <a:gd name="connsiteY4992" fmla="*/ 266824 h 1536506"/>
              <a:gd name="connsiteX4993" fmla="*/ 2784158 w 2856548"/>
              <a:gd name="connsiteY4993" fmla="*/ 259204 h 1536506"/>
              <a:gd name="connsiteX4994" fmla="*/ 2807971 w 2856548"/>
              <a:gd name="connsiteY4994" fmla="*/ 272539 h 1536506"/>
              <a:gd name="connsiteX4995" fmla="*/ 2786063 w 2856548"/>
              <a:gd name="connsiteY4995" fmla="*/ 263966 h 1536506"/>
              <a:gd name="connsiteX4996" fmla="*/ 2807018 w 2856548"/>
              <a:gd name="connsiteY4996" fmla="*/ 280159 h 1536506"/>
              <a:gd name="connsiteX4997" fmla="*/ 2819401 w 2856548"/>
              <a:gd name="connsiteY4997" fmla="*/ 286826 h 1536506"/>
              <a:gd name="connsiteX4998" fmla="*/ 2847023 w 2856548"/>
              <a:gd name="connsiteY4998" fmla="*/ 292541 h 1536506"/>
              <a:gd name="connsiteX4999" fmla="*/ 2856548 w 2856548"/>
              <a:gd name="connsiteY4999" fmla="*/ 295399 h 1536506"/>
              <a:gd name="connsiteX5000" fmla="*/ 2839403 w 2856548"/>
              <a:gd name="connsiteY5000" fmla="*/ 294446 h 1536506"/>
              <a:gd name="connsiteX5001" fmla="*/ 2822258 w 2856548"/>
              <a:gd name="connsiteY5001" fmla="*/ 291589 h 1536506"/>
              <a:gd name="connsiteX5002" fmla="*/ 2842261 w 2856548"/>
              <a:gd name="connsiteY5002" fmla="*/ 296351 h 1536506"/>
              <a:gd name="connsiteX5003" fmla="*/ 2817496 w 2856548"/>
              <a:gd name="connsiteY5003" fmla="*/ 291589 h 1536506"/>
              <a:gd name="connsiteX5004" fmla="*/ 2796541 w 2856548"/>
              <a:gd name="connsiteY5004" fmla="*/ 287779 h 1536506"/>
              <a:gd name="connsiteX5005" fmla="*/ 2787320 w 2856548"/>
              <a:gd name="connsiteY5005" fmla="*/ 282246 h 1536506"/>
              <a:gd name="connsiteX5006" fmla="*/ 2790112 w 2856548"/>
              <a:gd name="connsiteY5006" fmla="*/ 283017 h 1536506"/>
              <a:gd name="connsiteX5007" fmla="*/ 2784158 w 2856548"/>
              <a:gd name="connsiteY5007" fmla="*/ 279206 h 1536506"/>
              <a:gd name="connsiteX5008" fmla="*/ 2778324 w 2856548"/>
              <a:gd name="connsiteY5008" fmla="*/ 276587 h 1536506"/>
              <a:gd name="connsiteX5009" fmla="*/ 2777380 w 2856548"/>
              <a:gd name="connsiteY5009" fmla="*/ 276283 h 1536506"/>
              <a:gd name="connsiteX5010" fmla="*/ 2753678 w 2856548"/>
              <a:gd name="connsiteY5010" fmla="*/ 262061 h 1536506"/>
              <a:gd name="connsiteX5011" fmla="*/ 2728913 w 2856548"/>
              <a:gd name="connsiteY5011" fmla="*/ 242059 h 1536506"/>
              <a:gd name="connsiteX5012" fmla="*/ 2746058 w 2856548"/>
              <a:gd name="connsiteY5012" fmla="*/ 260156 h 1536506"/>
              <a:gd name="connsiteX5013" fmla="*/ 2747011 w 2856548"/>
              <a:gd name="connsiteY5013" fmla="*/ 259204 h 1536506"/>
              <a:gd name="connsiteX5014" fmla="*/ 2761298 w 2856548"/>
              <a:gd name="connsiteY5014" fmla="*/ 270634 h 1536506"/>
              <a:gd name="connsiteX5015" fmla="*/ 2762251 w 2856548"/>
              <a:gd name="connsiteY5015" fmla="*/ 273491 h 1536506"/>
              <a:gd name="connsiteX5016" fmla="*/ 2794636 w 2856548"/>
              <a:gd name="connsiteY5016" fmla="*/ 292541 h 1536506"/>
              <a:gd name="connsiteX5017" fmla="*/ 2766061 w 2856548"/>
              <a:gd name="connsiteY5017" fmla="*/ 277301 h 1536506"/>
              <a:gd name="connsiteX5018" fmla="*/ 2751773 w 2856548"/>
              <a:gd name="connsiteY5018" fmla="*/ 269681 h 1536506"/>
              <a:gd name="connsiteX5019" fmla="*/ 2758203 w 2856548"/>
              <a:gd name="connsiteY5019" fmla="*/ 276111 h 1536506"/>
              <a:gd name="connsiteX5020" fmla="*/ 2756404 w 2856548"/>
              <a:gd name="connsiteY5020" fmla="*/ 275751 h 1536506"/>
              <a:gd name="connsiteX5021" fmla="*/ 2736533 w 2856548"/>
              <a:gd name="connsiteY5021" fmla="*/ 261109 h 1536506"/>
              <a:gd name="connsiteX5022" fmla="*/ 2709863 w 2856548"/>
              <a:gd name="connsiteY5022" fmla="*/ 232534 h 1536506"/>
              <a:gd name="connsiteX5023" fmla="*/ 2706053 w 2856548"/>
              <a:gd name="connsiteY5023" fmla="*/ 229676 h 1536506"/>
              <a:gd name="connsiteX5024" fmla="*/ 2707958 w 2856548"/>
              <a:gd name="connsiteY5024" fmla="*/ 234439 h 1536506"/>
              <a:gd name="connsiteX5025" fmla="*/ 2695576 w 2856548"/>
              <a:gd name="connsiteY5025" fmla="*/ 219199 h 1536506"/>
              <a:gd name="connsiteX5026" fmla="*/ 2706053 w 2856548"/>
              <a:gd name="connsiteY5026" fmla="*/ 236344 h 1536506"/>
              <a:gd name="connsiteX5027" fmla="*/ 2682241 w 2856548"/>
              <a:gd name="connsiteY5027" fmla="*/ 203959 h 1536506"/>
              <a:gd name="connsiteX5028" fmla="*/ 2660333 w 2856548"/>
              <a:gd name="connsiteY5028" fmla="*/ 171574 h 1536506"/>
              <a:gd name="connsiteX5029" fmla="*/ 2668906 w 2856548"/>
              <a:gd name="connsiteY5029" fmla="*/ 182051 h 1536506"/>
              <a:gd name="connsiteX5030" fmla="*/ 2629853 w 2856548"/>
              <a:gd name="connsiteY5030" fmla="*/ 134426 h 1536506"/>
              <a:gd name="connsiteX5031" fmla="*/ 2586991 w 2856548"/>
              <a:gd name="connsiteY5031" fmla="*/ 102041 h 1536506"/>
              <a:gd name="connsiteX5032" fmla="*/ 2575561 w 2856548"/>
              <a:gd name="connsiteY5032" fmla="*/ 96326 h 1536506"/>
              <a:gd name="connsiteX5033" fmla="*/ 2570798 w 2856548"/>
              <a:gd name="connsiteY5033" fmla="*/ 94421 h 1536506"/>
              <a:gd name="connsiteX5034" fmla="*/ 2566036 w 2856548"/>
              <a:gd name="connsiteY5034" fmla="*/ 93469 h 1536506"/>
              <a:gd name="connsiteX5035" fmla="*/ 2564131 w 2856548"/>
              <a:gd name="connsiteY5035" fmla="*/ 94421 h 1536506"/>
              <a:gd name="connsiteX5036" fmla="*/ 2539366 w 2856548"/>
              <a:gd name="connsiteY5036" fmla="*/ 91564 h 1536506"/>
              <a:gd name="connsiteX5037" fmla="*/ 2531746 w 2856548"/>
              <a:gd name="connsiteY5037" fmla="*/ 91564 h 1536506"/>
              <a:gd name="connsiteX5038" fmla="*/ 2525078 w 2856548"/>
              <a:gd name="connsiteY5038" fmla="*/ 92516 h 1536506"/>
              <a:gd name="connsiteX5039" fmla="*/ 2518411 w 2856548"/>
              <a:gd name="connsiteY5039" fmla="*/ 93469 h 1536506"/>
              <a:gd name="connsiteX5040" fmla="*/ 2510791 w 2856548"/>
              <a:gd name="connsiteY5040" fmla="*/ 95374 h 1536506"/>
              <a:gd name="connsiteX5041" fmla="*/ 2486978 w 2856548"/>
              <a:gd name="connsiteY5041" fmla="*/ 107756 h 1536506"/>
              <a:gd name="connsiteX5042" fmla="*/ 2514601 w 2856548"/>
              <a:gd name="connsiteY5042" fmla="*/ 96326 h 1536506"/>
              <a:gd name="connsiteX5043" fmla="*/ 2506028 w 2856548"/>
              <a:gd name="connsiteY5043" fmla="*/ 100136 h 1536506"/>
              <a:gd name="connsiteX5044" fmla="*/ 2493646 w 2856548"/>
              <a:gd name="connsiteY5044" fmla="*/ 106804 h 1536506"/>
              <a:gd name="connsiteX5045" fmla="*/ 2465071 w 2856548"/>
              <a:gd name="connsiteY5045" fmla="*/ 130616 h 1536506"/>
              <a:gd name="connsiteX5046" fmla="*/ 2467928 w 2856548"/>
              <a:gd name="connsiteY5046" fmla="*/ 126806 h 1536506"/>
              <a:gd name="connsiteX5047" fmla="*/ 2457451 w 2856548"/>
              <a:gd name="connsiteY5047" fmla="*/ 138236 h 1536506"/>
              <a:gd name="connsiteX5048" fmla="*/ 2463166 w 2856548"/>
              <a:gd name="connsiteY5048" fmla="*/ 132521 h 1536506"/>
              <a:gd name="connsiteX5049" fmla="*/ 2417446 w 2856548"/>
              <a:gd name="connsiteY5049" fmla="*/ 194434 h 1536506"/>
              <a:gd name="connsiteX5050" fmla="*/ 2354581 w 2856548"/>
              <a:gd name="connsiteY5050" fmla="*/ 269681 h 1536506"/>
              <a:gd name="connsiteX5051" fmla="*/ 2306003 w 2856548"/>
              <a:gd name="connsiteY5051" fmla="*/ 303019 h 1536506"/>
              <a:gd name="connsiteX5052" fmla="*/ 2246948 w 2856548"/>
              <a:gd name="connsiteY5052" fmla="*/ 320164 h 1536506"/>
              <a:gd name="connsiteX5053" fmla="*/ 2186941 w 2856548"/>
              <a:gd name="connsiteY5053" fmla="*/ 318259 h 1536506"/>
              <a:gd name="connsiteX5054" fmla="*/ 2128838 w 2856548"/>
              <a:gd name="connsiteY5054" fmla="*/ 295399 h 1536506"/>
              <a:gd name="connsiteX5055" fmla="*/ 2134553 w 2856548"/>
              <a:gd name="connsiteY5055" fmla="*/ 297304 h 1536506"/>
              <a:gd name="connsiteX5056" fmla="*/ 2098358 w 2856548"/>
              <a:gd name="connsiteY5056" fmla="*/ 270634 h 1536506"/>
              <a:gd name="connsiteX5057" fmla="*/ 2081213 w 2856548"/>
              <a:gd name="connsiteY5057" fmla="*/ 253489 h 1536506"/>
              <a:gd name="connsiteX5058" fmla="*/ 2083118 w 2856548"/>
              <a:gd name="connsiteY5058" fmla="*/ 256346 h 1536506"/>
              <a:gd name="connsiteX5059" fmla="*/ 2114551 w 2856548"/>
              <a:gd name="connsiteY5059" fmla="*/ 284921 h 1536506"/>
              <a:gd name="connsiteX5060" fmla="*/ 2087881 w 2856548"/>
              <a:gd name="connsiteY5060" fmla="*/ 263014 h 1536506"/>
              <a:gd name="connsiteX5061" fmla="*/ 2057401 w 2856548"/>
              <a:gd name="connsiteY5061" fmla="*/ 228724 h 1536506"/>
              <a:gd name="connsiteX5062" fmla="*/ 2052638 w 2856548"/>
              <a:gd name="connsiteY5062" fmla="*/ 219199 h 1536506"/>
              <a:gd name="connsiteX5063" fmla="*/ 2014538 w 2856548"/>
              <a:gd name="connsiteY5063" fmla="*/ 167764 h 1536506"/>
              <a:gd name="connsiteX5064" fmla="*/ 2030731 w 2856548"/>
              <a:gd name="connsiteY5064" fmla="*/ 188719 h 1536506"/>
              <a:gd name="connsiteX5065" fmla="*/ 2005966 w 2856548"/>
              <a:gd name="connsiteY5065" fmla="*/ 153476 h 1536506"/>
              <a:gd name="connsiteX5066" fmla="*/ 2012633 w 2856548"/>
              <a:gd name="connsiteY5066" fmla="*/ 163954 h 1536506"/>
              <a:gd name="connsiteX5067" fmla="*/ 1997393 w 2856548"/>
              <a:gd name="connsiteY5067" fmla="*/ 144904 h 1536506"/>
              <a:gd name="connsiteX5068" fmla="*/ 2000251 w 2856548"/>
              <a:gd name="connsiteY5068" fmla="*/ 147761 h 1536506"/>
              <a:gd name="connsiteX5069" fmla="*/ 1966913 w 2856548"/>
              <a:gd name="connsiteY5069" fmla="*/ 113471 h 1536506"/>
              <a:gd name="connsiteX5070" fmla="*/ 1934528 w 2856548"/>
              <a:gd name="connsiteY5070" fmla="*/ 96326 h 1536506"/>
              <a:gd name="connsiteX5071" fmla="*/ 1934528 w 2856548"/>
              <a:gd name="connsiteY5071" fmla="*/ 97279 h 1536506"/>
              <a:gd name="connsiteX5072" fmla="*/ 1924342 w 2856548"/>
              <a:gd name="connsiteY5072" fmla="*/ 95096 h 1536506"/>
              <a:gd name="connsiteX5073" fmla="*/ 1929766 w 2856548"/>
              <a:gd name="connsiteY5073" fmla="*/ 95374 h 1536506"/>
              <a:gd name="connsiteX5074" fmla="*/ 1923330 w 2856548"/>
              <a:gd name="connsiteY5074" fmla="*/ 94879 h 1536506"/>
              <a:gd name="connsiteX5075" fmla="*/ 1921193 w 2856548"/>
              <a:gd name="connsiteY5075" fmla="*/ 94421 h 1536506"/>
              <a:gd name="connsiteX5076" fmla="*/ 1905001 w 2856548"/>
              <a:gd name="connsiteY5076" fmla="*/ 93469 h 1536506"/>
              <a:gd name="connsiteX5077" fmla="*/ 1923330 w 2856548"/>
              <a:gd name="connsiteY5077" fmla="*/ 94879 h 1536506"/>
              <a:gd name="connsiteX5078" fmla="*/ 1924342 w 2856548"/>
              <a:gd name="connsiteY5078" fmla="*/ 95096 h 1536506"/>
              <a:gd name="connsiteX5079" fmla="*/ 1892618 w 2856548"/>
              <a:gd name="connsiteY5079" fmla="*/ 93469 h 1536506"/>
              <a:gd name="connsiteX5080" fmla="*/ 1885001 w 2856548"/>
              <a:gd name="connsiteY5080" fmla="*/ 96088 h 1536506"/>
              <a:gd name="connsiteX5081" fmla="*/ 1886903 w 2856548"/>
              <a:gd name="connsiteY5081" fmla="*/ 95374 h 1536506"/>
              <a:gd name="connsiteX5082" fmla="*/ 1873568 w 2856548"/>
              <a:gd name="connsiteY5082" fmla="*/ 99184 h 1536506"/>
              <a:gd name="connsiteX5083" fmla="*/ 1862138 w 2856548"/>
              <a:gd name="connsiteY5083" fmla="*/ 103946 h 1536506"/>
              <a:gd name="connsiteX5084" fmla="*/ 1885001 w 2856548"/>
              <a:gd name="connsiteY5084" fmla="*/ 96088 h 1536506"/>
              <a:gd name="connsiteX5085" fmla="*/ 1864043 w 2856548"/>
              <a:gd name="connsiteY5085" fmla="*/ 103946 h 1536506"/>
              <a:gd name="connsiteX5086" fmla="*/ 1839278 w 2856548"/>
              <a:gd name="connsiteY5086" fmla="*/ 122044 h 1536506"/>
              <a:gd name="connsiteX5087" fmla="*/ 1835468 w 2856548"/>
              <a:gd name="connsiteY5087" fmla="*/ 123949 h 1536506"/>
              <a:gd name="connsiteX5088" fmla="*/ 1823086 w 2856548"/>
              <a:gd name="connsiteY5088" fmla="*/ 137284 h 1536506"/>
              <a:gd name="connsiteX5089" fmla="*/ 1821181 w 2856548"/>
              <a:gd name="connsiteY5089" fmla="*/ 141094 h 1536506"/>
              <a:gd name="connsiteX5090" fmla="*/ 1795463 w 2856548"/>
              <a:gd name="connsiteY5090" fmla="*/ 176336 h 1536506"/>
              <a:gd name="connsiteX5091" fmla="*/ 1767841 w 2856548"/>
              <a:gd name="connsiteY5091" fmla="*/ 215389 h 1536506"/>
              <a:gd name="connsiteX5092" fmla="*/ 1785938 w 2856548"/>
              <a:gd name="connsiteY5092" fmla="*/ 188719 h 1536506"/>
              <a:gd name="connsiteX5093" fmla="*/ 1766888 w 2856548"/>
              <a:gd name="connsiteY5093" fmla="*/ 216341 h 1536506"/>
              <a:gd name="connsiteX5094" fmla="*/ 1760663 w 2856548"/>
              <a:gd name="connsiteY5094" fmla="*/ 224122 h 1536506"/>
              <a:gd name="connsiteX5095" fmla="*/ 1771651 w 2856548"/>
              <a:gd name="connsiteY5095" fmla="*/ 208721 h 1536506"/>
              <a:gd name="connsiteX5096" fmla="*/ 1738313 w 2856548"/>
              <a:gd name="connsiteY5096" fmla="*/ 251584 h 1536506"/>
              <a:gd name="connsiteX5097" fmla="*/ 1747155 w 2856548"/>
              <a:gd name="connsiteY5097" fmla="*/ 241008 h 1536506"/>
              <a:gd name="connsiteX5098" fmla="*/ 1737341 w 2856548"/>
              <a:gd name="connsiteY5098" fmla="*/ 253276 h 1536506"/>
              <a:gd name="connsiteX5099" fmla="*/ 1706354 w 2856548"/>
              <a:gd name="connsiteY5099" fmla="*/ 283574 h 1536506"/>
              <a:gd name="connsiteX5100" fmla="*/ 1695079 w 2856548"/>
              <a:gd name="connsiteY5100" fmla="*/ 290420 h 1536506"/>
              <a:gd name="connsiteX5101" fmla="*/ 1654920 w 2856548"/>
              <a:gd name="connsiteY5101" fmla="*/ 312730 h 1536506"/>
              <a:gd name="connsiteX5102" fmla="*/ 1628789 w 2856548"/>
              <a:gd name="connsiteY5102" fmla="*/ 318359 h 1536506"/>
              <a:gd name="connsiteX5103" fmla="*/ 1615591 w 2856548"/>
              <a:gd name="connsiteY5103" fmla="*/ 320951 h 1536506"/>
              <a:gd name="connsiteX5104" fmla="*/ 1586646 w 2856548"/>
              <a:gd name="connsiteY5104" fmla="*/ 322970 h 1536506"/>
              <a:gd name="connsiteX5105" fmla="*/ 1553286 w 2856548"/>
              <a:gd name="connsiteY5105" fmla="*/ 320499 h 1536506"/>
              <a:gd name="connsiteX5106" fmla="*/ 1548353 w 2856548"/>
              <a:gd name="connsiteY5106" fmla="*/ 320014 h 1536506"/>
              <a:gd name="connsiteX5107" fmla="*/ 1514075 w 2856548"/>
              <a:gd name="connsiteY5107" fmla="*/ 307541 h 1536506"/>
              <a:gd name="connsiteX5108" fmla="*/ 1513517 w 2856548"/>
              <a:gd name="connsiteY5108" fmla="*/ 307292 h 1536506"/>
              <a:gd name="connsiteX5109" fmla="*/ 1484619 w 2856548"/>
              <a:gd name="connsiteY5109" fmla="*/ 291368 h 1536506"/>
              <a:gd name="connsiteX5110" fmla="*/ 1482638 w 2856548"/>
              <a:gd name="connsiteY5110" fmla="*/ 289914 h 1536506"/>
              <a:gd name="connsiteX5111" fmla="*/ 1465581 w 2856548"/>
              <a:gd name="connsiteY5111" fmla="*/ 276984 h 1536506"/>
              <a:gd name="connsiteX5112" fmla="*/ 1449611 w 2856548"/>
              <a:gd name="connsiteY5112" fmla="*/ 262423 h 1536506"/>
              <a:gd name="connsiteX5113" fmla="*/ 1392932 w 2856548"/>
              <a:gd name="connsiteY5113" fmla="*/ 193598 h 1536506"/>
              <a:gd name="connsiteX5114" fmla="*/ 1369577 w 2856548"/>
              <a:gd name="connsiteY5114" fmla="*/ 158834 h 1536506"/>
              <a:gd name="connsiteX5115" fmla="*/ 1343026 w 2856548"/>
              <a:gd name="connsiteY5115" fmla="*/ 126806 h 1536506"/>
              <a:gd name="connsiteX5116" fmla="*/ 1283018 w 2856548"/>
              <a:gd name="connsiteY5116" fmla="*/ 96326 h 1536506"/>
              <a:gd name="connsiteX5117" fmla="*/ 1248728 w 2856548"/>
              <a:gd name="connsiteY5117" fmla="*/ 99184 h 1536506"/>
              <a:gd name="connsiteX5118" fmla="*/ 1218248 w 2856548"/>
              <a:gd name="connsiteY5118" fmla="*/ 114424 h 1536506"/>
              <a:gd name="connsiteX5119" fmla="*/ 1205223 w 2856548"/>
              <a:gd name="connsiteY5119" fmla="*/ 127343 h 1536506"/>
              <a:gd name="connsiteX5120" fmla="*/ 1200151 w 2856548"/>
              <a:gd name="connsiteY5120" fmla="*/ 131569 h 1536506"/>
              <a:gd name="connsiteX5121" fmla="*/ 1195614 w 2856548"/>
              <a:gd name="connsiteY5121" fmla="*/ 136873 h 1536506"/>
              <a:gd name="connsiteX5122" fmla="*/ 1189197 w 2856548"/>
              <a:gd name="connsiteY5122" fmla="*/ 143237 h 1536506"/>
              <a:gd name="connsiteX5123" fmla="*/ 1160146 w 2856548"/>
              <a:gd name="connsiteY5123" fmla="*/ 182051 h 1536506"/>
              <a:gd name="connsiteX5124" fmla="*/ 1173481 w 2856548"/>
              <a:gd name="connsiteY5124" fmla="*/ 164906 h 1536506"/>
              <a:gd name="connsiteX5125" fmla="*/ 1122046 w 2856548"/>
              <a:gd name="connsiteY5125" fmla="*/ 235391 h 1536506"/>
              <a:gd name="connsiteX5126" fmla="*/ 1119188 w 2856548"/>
              <a:gd name="connsiteY5126" fmla="*/ 240154 h 1536506"/>
              <a:gd name="connsiteX5127" fmla="*/ 1073067 w 2856548"/>
              <a:gd name="connsiteY5127" fmla="*/ 283930 h 1536506"/>
              <a:gd name="connsiteX5128" fmla="*/ 1052157 w 2856548"/>
              <a:gd name="connsiteY5128" fmla="*/ 299447 h 1536506"/>
              <a:gd name="connsiteX5129" fmla="*/ 1010603 w 2856548"/>
              <a:gd name="connsiteY5129" fmla="*/ 317306 h 1536506"/>
              <a:gd name="connsiteX5130" fmla="*/ 965836 w 2856548"/>
              <a:gd name="connsiteY5130" fmla="*/ 324926 h 1536506"/>
              <a:gd name="connsiteX5131" fmla="*/ 954406 w 2856548"/>
              <a:gd name="connsiteY5131" fmla="*/ 324926 h 1536506"/>
              <a:gd name="connsiteX5132" fmla="*/ 942976 w 2856548"/>
              <a:gd name="connsiteY5132" fmla="*/ 324926 h 1536506"/>
              <a:gd name="connsiteX5133" fmla="*/ 920116 w 2856548"/>
              <a:gd name="connsiteY5133" fmla="*/ 322069 h 1536506"/>
              <a:gd name="connsiteX5134" fmla="*/ 836296 w 2856548"/>
              <a:gd name="connsiteY5134" fmla="*/ 284921 h 1536506"/>
              <a:gd name="connsiteX5135" fmla="*/ 780098 w 2856548"/>
              <a:gd name="connsiteY5135" fmla="*/ 225866 h 1536506"/>
              <a:gd name="connsiteX5136" fmla="*/ 740093 w 2856548"/>
              <a:gd name="connsiteY5136" fmla="*/ 169669 h 1536506"/>
              <a:gd name="connsiteX5137" fmla="*/ 704851 w 2856548"/>
              <a:gd name="connsiteY5137" fmla="*/ 125854 h 1536506"/>
              <a:gd name="connsiteX5138" fmla="*/ 670799 w 2856548"/>
              <a:gd name="connsiteY5138" fmla="*/ 101923 h 1536506"/>
              <a:gd name="connsiteX5139" fmla="*/ 640131 w 2856548"/>
              <a:gd name="connsiteY5139" fmla="*/ 95439 h 1536506"/>
              <a:gd name="connsiteX5140" fmla="*/ 641033 w 2856548"/>
              <a:gd name="connsiteY5140" fmla="*/ 95374 h 1536506"/>
              <a:gd name="connsiteX5141" fmla="*/ 635318 w 2856548"/>
              <a:gd name="connsiteY5141" fmla="*/ 94421 h 1536506"/>
              <a:gd name="connsiteX5142" fmla="*/ 640131 w 2856548"/>
              <a:gd name="connsiteY5142" fmla="*/ 95439 h 1536506"/>
              <a:gd name="connsiteX5143" fmla="*/ 614363 w 2856548"/>
              <a:gd name="connsiteY5143" fmla="*/ 97279 h 1536506"/>
              <a:gd name="connsiteX5144" fmla="*/ 587693 w 2856548"/>
              <a:gd name="connsiteY5144" fmla="*/ 107756 h 1536506"/>
              <a:gd name="connsiteX5145" fmla="*/ 529591 w 2856548"/>
              <a:gd name="connsiteY5145" fmla="*/ 168716 h 1536506"/>
              <a:gd name="connsiteX5146" fmla="*/ 461011 w 2856548"/>
              <a:gd name="connsiteY5146" fmla="*/ 255394 h 1536506"/>
              <a:gd name="connsiteX5147" fmla="*/ 415291 w 2856548"/>
              <a:gd name="connsiteY5147" fmla="*/ 292541 h 1536506"/>
              <a:gd name="connsiteX5148" fmla="*/ 364808 w 2856548"/>
              <a:gd name="connsiteY5148" fmla="*/ 313496 h 1536506"/>
              <a:gd name="connsiteX5149" fmla="*/ 345758 w 2856548"/>
              <a:gd name="connsiteY5149" fmla="*/ 318259 h 1536506"/>
              <a:gd name="connsiteX5150" fmla="*/ 334552 w 2856548"/>
              <a:gd name="connsiteY5150" fmla="*/ 319578 h 1536506"/>
              <a:gd name="connsiteX5151" fmla="*/ 347663 w 2856548"/>
              <a:gd name="connsiteY5151" fmla="*/ 317306 h 1536506"/>
              <a:gd name="connsiteX5152" fmla="*/ 330518 w 2856548"/>
              <a:gd name="connsiteY5152" fmla="*/ 319211 h 1536506"/>
              <a:gd name="connsiteX5153" fmla="*/ 309563 w 2856548"/>
              <a:gd name="connsiteY5153" fmla="*/ 319211 h 1536506"/>
              <a:gd name="connsiteX5154" fmla="*/ 304160 w 2856548"/>
              <a:gd name="connsiteY5154" fmla="*/ 319211 h 1536506"/>
              <a:gd name="connsiteX5155" fmla="*/ 296078 w 2856548"/>
              <a:gd name="connsiteY5155" fmla="*/ 318717 h 1536506"/>
              <a:gd name="connsiteX5156" fmla="*/ 292418 w 2856548"/>
              <a:gd name="connsiteY5156" fmla="*/ 318259 h 1536506"/>
              <a:gd name="connsiteX5157" fmla="*/ 288608 w 2856548"/>
              <a:gd name="connsiteY5157" fmla="*/ 318259 h 1536506"/>
              <a:gd name="connsiteX5158" fmla="*/ 296078 w 2856548"/>
              <a:gd name="connsiteY5158" fmla="*/ 318717 h 1536506"/>
              <a:gd name="connsiteX5159" fmla="*/ 300038 w 2856548"/>
              <a:gd name="connsiteY5159" fmla="*/ 319211 h 1536506"/>
              <a:gd name="connsiteX5160" fmla="*/ 304160 w 2856548"/>
              <a:gd name="connsiteY5160" fmla="*/ 319211 h 1536506"/>
              <a:gd name="connsiteX5161" fmla="*/ 328180 w 2856548"/>
              <a:gd name="connsiteY5161" fmla="*/ 320682 h 1536506"/>
              <a:gd name="connsiteX5162" fmla="*/ 317422 w 2856548"/>
              <a:gd name="connsiteY5162" fmla="*/ 322545 h 1536506"/>
              <a:gd name="connsiteX5163" fmla="*/ 285751 w 2856548"/>
              <a:gd name="connsiteY5163" fmla="*/ 319211 h 1536506"/>
              <a:gd name="connsiteX5164" fmla="*/ 223838 w 2856548"/>
              <a:gd name="connsiteY5164" fmla="*/ 294446 h 1536506"/>
              <a:gd name="connsiteX5165" fmla="*/ 175261 w 2856548"/>
              <a:gd name="connsiteY5165" fmla="*/ 253489 h 1536506"/>
              <a:gd name="connsiteX5166" fmla="*/ 139066 w 2856548"/>
              <a:gd name="connsiteY5166" fmla="*/ 208721 h 1536506"/>
              <a:gd name="connsiteX5167" fmla="*/ 135256 w 2856548"/>
              <a:gd name="connsiteY5167" fmla="*/ 201101 h 1536506"/>
              <a:gd name="connsiteX5168" fmla="*/ 111443 w 2856548"/>
              <a:gd name="connsiteY5168" fmla="*/ 166811 h 1536506"/>
              <a:gd name="connsiteX5169" fmla="*/ 121921 w 2856548"/>
              <a:gd name="connsiteY5169" fmla="*/ 181099 h 1536506"/>
              <a:gd name="connsiteX5170" fmla="*/ 138113 w 2856548"/>
              <a:gd name="connsiteY5170" fmla="*/ 203006 h 1536506"/>
              <a:gd name="connsiteX5171" fmla="*/ 112396 w 2856548"/>
              <a:gd name="connsiteY5171" fmla="*/ 163954 h 1536506"/>
              <a:gd name="connsiteX5172" fmla="*/ 84773 w 2856548"/>
              <a:gd name="connsiteY5172" fmla="*/ 131569 h 1536506"/>
              <a:gd name="connsiteX5173" fmla="*/ 80011 w 2856548"/>
              <a:gd name="connsiteY5173" fmla="*/ 125854 h 1536506"/>
              <a:gd name="connsiteX5174" fmla="*/ 93346 w 2856548"/>
              <a:gd name="connsiteY5174" fmla="*/ 140141 h 1536506"/>
              <a:gd name="connsiteX5175" fmla="*/ 80963 w 2856548"/>
              <a:gd name="connsiteY5175" fmla="*/ 125854 h 1536506"/>
              <a:gd name="connsiteX5176" fmla="*/ 63818 w 2856548"/>
              <a:gd name="connsiteY5176" fmla="*/ 107756 h 1536506"/>
              <a:gd name="connsiteX5177" fmla="*/ 75248 w 2856548"/>
              <a:gd name="connsiteY5177" fmla="*/ 116329 h 1536506"/>
              <a:gd name="connsiteX5178" fmla="*/ 76201 w 2856548"/>
              <a:gd name="connsiteY5178" fmla="*/ 114424 h 1536506"/>
              <a:gd name="connsiteX5179" fmla="*/ 97156 w 2856548"/>
              <a:gd name="connsiteY5179" fmla="*/ 131569 h 1536506"/>
              <a:gd name="connsiteX5180" fmla="*/ 90488 w 2856548"/>
              <a:gd name="connsiteY5180" fmla="*/ 116329 h 1536506"/>
              <a:gd name="connsiteX5181" fmla="*/ 51436 w 2856548"/>
              <a:gd name="connsiteY5181" fmla="*/ 87754 h 1536506"/>
              <a:gd name="connsiteX5182" fmla="*/ 67628 w 2856548"/>
              <a:gd name="connsiteY5182" fmla="*/ 96326 h 1536506"/>
              <a:gd name="connsiteX5183" fmla="*/ 55246 w 2856548"/>
              <a:gd name="connsiteY5183" fmla="*/ 85849 h 1536506"/>
              <a:gd name="connsiteX5184" fmla="*/ 57151 w 2856548"/>
              <a:gd name="connsiteY5184" fmla="*/ 83944 h 1536506"/>
              <a:gd name="connsiteX5185" fmla="*/ 53465 w 2856548"/>
              <a:gd name="connsiteY5185" fmla="*/ 81487 h 1536506"/>
              <a:gd name="connsiteX5186" fmla="*/ 68581 w 2856548"/>
              <a:gd name="connsiteY5186" fmla="*/ 88706 h 1536506"/>
              <a:gd name="connsiteX5187" fmla="*/ 38101 w 2856548"/>
              <a:gd name="connsiteY5187" fmla="*/ 72514 h 1536506"/>
              <a:gd name="connsiteX5188" fmla="*/ 42332 w 2856548"/>
              <a:gd name="connsiteY5188" fmla="*/ 73360 h 1536506"/>
              <a:gd name="connsiteX5189" fmla="*/ 43316 w 2856548"/>
              <a:gd name="connsiteY5189" fmla="*/ 73668 h 1536506"/>
              <a:gd name="connsiteX5190" fmla="*/ 60008 w 2856548"/>
              <a:gd name="connsiteY5190" fmla="*/ 81086 h 1536506"/>
              <a:gd name="connsiteX5191" fmla="*/ 45721 w 2856548"/>
              <a:gd name="connsiteY5191" fmla="*/ 74419 h 1536506"/>
              <a:gd name="connsiteX5192" fmla="*/ 43316 w 2856548"/>
              <a:gd name="connsiteY5192" fmla="*/ 73668 h 1536506"/>
              <a:gd name="connsiteX5193" fmla="*/ 42863 w 2856548"/>
              <a:gd name="connsiteY5193" fmla="*/ 73466 h 1536506"/>
              <a:gd name="connsiteX5194" fmla="*/ 42332 w 2856548"/>
              <a:gd name="connsiteY5194" fmla="*/ 73360 h 1536506"/>
              <a:gd name="connsiteX5195" fmla="*/ 30481 w 2856548"/>
              <a:gd name="connsiteY5195" fmla="*/ 69656 h 1536506"/>
              <a:gd name="connsiteX5196" fmla="*/ 56198 w 2856548"/>
              <a:gd name="connsiteY5196" fmla="*/ 78229 h 1536506"/>
              <a:gd name="connsiteX5197" fmla="*/ 57151 w 2856548"/>
              <a:gd name="connsiteY5197" fmla="*/ 76324 h 1536506"/>
              <a:gd name="connsiteX5198" fmla="*/ 68581 w 2856548"/>
              <a:gd name="connsiteY5198" fmla="*/ 81086 h 1536506"/>
              <a:gd name="connsiteX5199" fmla="*/ 58103 w 2856548"/>
              <a:gd name="connsiteY5199" fmla="*/ 73466 h 1536506"/>
              <a:gd name="connsiteX5200" fmla="*/ 72391 w 2856548"/>
              <a:gd name="connsiteY5200" fmla="*/ 81086 h 1536506"/>
              <a:gd name="connsiteX5201" fmla="*/ 64390 w 2856548"/>
              <a:gd name="connsiteY5201" fmla="*/ 73974 h 1536506"/>
              <a:gd name="connsiteX5202" fmla="*/ 71438 w 2856548"/>
              <a:gd name="connsiteY5202" fmla="*/ 76324 h 1536506"/>
              <a:gd name="connsiteX5203" fmla="*/ 83821 w 2856548"/>
              <a:gd name="connsiteY5203" fmla="*/ 81086 h 1536506"/>
              <a:gd name="connsiteX5204" fmla="*/ 72391 w 2856548"/>
              <a:gd name="connsiteY5204" fmla="*/ 74419 h 1536506"/>
              <a:gd name="connsiteX5205" fmla="*/ 84773 w 2856548"/>
              <a:gd name="connsiteY5205" fmla="*/ 80134 h 1536506"/>
              <a:gd name="connsiteX5206" fmla="*/ 80153 w 2856548"/>
              <a:gd name="connsiteY5206" fmla="*/ 76813 h 1536506"/>
              <a:gd name="connsiteX5207" fmla="*/ 80963 w 2856548"/>
              <a:gd name="connsiteY5207" fmla="*/ 77276 h 1536506"/>
              <a:gd name="connsiteX5208" fmla="*/ 78672 w 2856548"/>
              <a:gd name="connsiteY5208" fmla="*/ 75749 h 1536506"/>
              <a:gd name="connsiteX5209" fmla="*/ 73343 w 2856548"/>
              <a:gd name="connsiteY5209" fmla="*/ 71919 h 1536506"/>
              <a:gd name="connsiteX5210" fmla="*/ 71292 w 2856548"/>
              <a:gd name="connsiteY5210" fmla="*/ 70829 h 1536506"/>
              <a:gd name="connsiteX5211" fmla="*/ 63818 w 2856548"/>
              <a:gd name="connsiteY5211" fmla="*/ 65846 h 1536506"/>
              <a:gd name="connsiteX5212" fmla="*/ 53341 w 2856548"/>
              <a:gd name="connsiteY5212" fmla="*/ 60131 h 1536506"/>
              <a:gd name="connsiteX5213" fmla="*/ 67628 w 2856548"/>
              <a:gd name="connsiteY5213" fmla="*/ 66799 h 1536506"/>
              <a:gd name="connsiteX5214" fmla="*/ 92393 w 2856548"/>
              <a:gd name="connsiteY5214" fmla="*/ 83944 h 1536506"/>
              <a:gd name="connsiteX5215" fmla="*/ 108586 w 2856548"/>
              <a:gd name="connsiteY5215" fmla="*/ 92516 h 1536506"/>
              <a:gd name="connsiteX5216" fmla="*/ 88583 w 2856548"/>
              <a:gd name="connsiteY5216" fmla="*/ 74419 h 1536506"/>
              <a:gd name="connsiteX5217" fmla="*/ 77153 w 2856548"/>
              <a:gd name="connsiteY5217" fmla="*/ 67751 h 1536506"/>
              <a:gd name="connsiteX5218" fmla="*/ 68581 w 2856548"/>
              <a:gd name="connsiteY5218" fmla="*/ 62989 h 1536506"/>
              <a:gd name="connsiteX5219" fmla="*/ 59056 w 2856548"/>
              <a:gd name="connsiteY5219" fmla="*/ 58226 h 1536506"/>
              <a:gd name="connsiteX5220" fmla="*/ 47626 w 2856548"/>
              <a:gd name="connsiteY5220" fmla="*/ 53464 h 1536506"/>
              <a:gd name="connsiteX5221" fmla="*/ 80963 w 2856548"/>
              <a:gd name="connsiteY5221" fmla="*/ 66799 h 1536506"/>
              <a:gd name="connsiteX5222" fmla="*/ 84773 w 2856548"/>
              <a:gd name="connsiteY5222" fmla="*/ 62036 h 1536506"/>
              <a:gd name="connsiteX5223" fmla="*/ 68581 w 2856548"/>
              <a:gd name="connsiteY5223" fmla="*/ 52511 h 1536506"/>
              <a:gd name="connsiteX5224" fmla="*/ 59056 w 2856548"/>
              <a:gd name="connsiteY5224" fmla="*/ 47749 h 1536506"/>
              <a:gd name="connsiteX5225" fmla="*/ 50483 w 2856548"/>
              <a:gd name="connsiteY5225" fmla="*/ 44891 h 1536506"/>
              <a:gd name="connsiteX5226" fmla="*/ 65723 w 2856548"/>
              <a:gd name="connsiteY5226" fmla="*/ 49654 h 1536506"/>
              <a:gd name="connsiteX5227" fmla="*/ 78106 w 2856548"/>
              <a:gd name="connsiteY5227" fmla="*/ 56321 h 1536506"/>
              <a:gd name="connsiteX5228" fmla="*/ 86678 w 2856548"/>
              <a:gd name="connsiteY5228" fmla="*/ 61084 h 1536506"/>
              <a:gd name="connsiteX5229" fmla="*/ 41911 w 2856548"/>
              <a:gd name="connsiteY5229" fmla="*/ 38224 h 1536506"/>
              <a:gd name="connsiteX5230" fmla="*/ 66676 w 2856548"/>
              <a:gd name="connsiteY5230" fmla="*/ 45844 h 1536506"/>
              <a:gd name="connsiteX5231" fmla="*/ 48261 w 2856548"/>
              <a:gd name="connsiteY5231" fmla="*/ 38171 h 1536506"/>
              <a:gd name="connsiteX5232" fmla="*/ 60008 w 2856548"/>
              <a:gd name="connsiteY5232" fmla="*/ 40129 h 1536506"/>
              <a:gd name="connsiteX5233" fmla="*/ 91441 w 2856548"/>
              <a:gd name="connsiteY5233" fmla="*/ 53464 h 1536506"/>
              <a:gd name="connsiteX5234" fmla="*/ 95251 w 2856548"/>
              <a:gd name="connsiteY5234" fmla="*/ 56321 h 1536506"/>
              <a:gd name="connsiteX5235" fmla="*/ 115253 w 2856548"/>
              <a:gd name="connsiteY5235" fmla="*/ 69656 h 1536506"/>
              <a:gd name="connsiteX5236" fmla="*/ 125731 w 2856548"/>
              <a:gd name="connsiteY5236" fmla="*/ 76324 h 1536506"/>
              <a:gd name="connsiteX5237" fmla="*/ 132398 w 2856548"/>
              <a:gd name="connsiteY5237" fmla="*/ 75371 h 1536506"/>
              <a:gd name="connsiteX5238" fmla="*/ 167641 w 2856548"/>
              <a:gd name="connsiteY5238" fmla="*/ 110614 h 1536506"/>
              <a:gd name="connsiteX5239" fmla="*/ 134303 w 2856548"/>
              <a:gd name="connsiteY5239" fmla="*/ 66799 h 1536506"/>
              <a:gd name="connsiteX5240" fmla="*/ 161926 w 2856548"/>
              <a:gd name="connsiteY5240" fmla="*/ 95374 h 1536506"/>
              <a:gd name="connsiteX5241" fmla="*/ 188596 w 2856548"/>
              <a:gd name="connsiteY5241" fmla="*/ 132521 h 1536506"/>
              <a:gd name="connsiteX5242" fmla="*/ 234316 w 2856548"/>
              <a:gd name="connsiteY5242" fmla="*/ 191576 h 1536506"/>
              <a:gd name="connsiteX5243" fmla="*/ 270511 w 2856548"/>
              <a:gd name="connsiteY5243" fmla="*/ 223961 h 1536506"/>
              <a:gd name="connsiteX5244" fmla="*/ 315278 w 2856548"/>
              <a:gd name="connsiteY5244" fmla="*/ 236344 h 1536506"/>
              <a:gd name="connsiteX5245" fmla="*/ 337817 w 2856548"/>
              <a:gd name="connsiteY5245" fmla="*/ 232302 h 1536506"/>
              <a:gd name="connsiteX5246" fmla="*/ 342663 w 2856548"/>
              <a:gd name="connsiteY5246" fmla="*/ 232058 h 1536506"/>
              <a:gd name="connsiteX5247" fmla="*/ 345305 w 2856548"/>
              <a:gd name="connsiteY5247" fmla="*/ 230959 h 1536506"/>
              <a:gd name="connsiteX5248" fmla="*/ 359094 w 2856548"/>
              <a:gd name="connsiteY5248" fmla="*/ 228486 h 1536506"/>
              <a:gd name="connsiteX5249" fmla="*/ 380976 w 2856548"/>
              <a:gd name="connsiteY5249" fmla="*/ 212556 h 1536506"/>
              <a:gd name="connsiteX5250" fmla="*/ 378143 w 2856548"/>
              <a:gd name="connsiteY5250" fmla="*/ 215389 h 1536506"/>
              <a:gd name="connsiteX5251" fmla="*/ 386716 w 2856548"/>
              <a:gd name="connsiteY5251" fmla="*/ 208721 h 1536506"/>
              <a:gd name="connsiteX5252" fmla="*/ 391478 w 2856548"/>
              <a:gd name="connsiteY5252" fmla="*/ 204911 h 1536506"/>
              <a:gd name="connsiteX5253" fmla="*/ 380976 w 2856548"/>
              <a:gd name="connsiteY5253" fmla="*/ 212556 h 1536506"/>
              <a:gd name="connsiteX5254" fmla="*/ 410648 w 2856548"/>
              <a:gd name="connsiteY5254" fmla="*/ 182885 h 1536506"/>
              <a:gd name="connsiteX5255" fmla="*/ 443866 w 2856548"/>
              <a:gd name="connsiteY5255" fmla="*/ 138236 h 1536506"/>
              <a:gd name="connsiteX5256" fmla="*/ 481966 w 2856548"/>
              <a:gd name="connsiteY5256" fmla="*/ 86801 h 1536506"/>
              <a:gd name="connsiteX5257" fmla="*/ 500371 w 2856548"/>
              <a:gd name="connsiteY5257" fmla="*/ 69688 h 1536506"/>
              <a:gd name="connsiteX5258" fmla="*/ 478156 w 2856548"/>
              <a:gd name="connsiteY5258" fmla="*/ 95374 h 1536506"/>
              <a:gd name="connsiteX5259" fmla="*/ 459695 w 2856548"/>
              <a:gd name="connsiteY5259" fmla="*/ 120894 h 1536506"/>
              <a:gd name="connsiteX5260" fmla="*/ 455891 w 2856548"/>
              <a:gd name="connsiteY5260" fmla="*/ 125854 h 1536506"/>
              <a:gd name="connsiteX5261" fmla="*/ 448723 w 2856548"/>
              <a:gd name="connsiteY5261" fmla="*/ 136095 h 1536506"/>
              <a:gd name="connsiteX5262" fmla="*/ 441008 w 2856548"/>
              <a:gd name="connsiteY5262" fmla="*/ 146809 h 1536506"/>
              <a:gd name="connsiteX5263" fmla="*/ 446619 w 2856548"/>
              <a:gd name="connsiteY5263" fmla="*/ 139100 h 1536506"/>
              <a:gd name="connsiteX5264" fmla="*/ 448723 w 2856548"/>
              <a:gd name="connsiteY5264" fmla="*/ 136095 h 1536506"/>
              <a:gd name="connsiteX5265" fmla="*/ 453867 w 2856548"/>
              <a:gd name="connsiteY5265" fmla="*/ 128950 h 1536506"/>
              <a:gd name="connsiteX5266" fmla="*/ 459695 w 2856548"/>
              <a:gd name="connsiteY5266" fmla="*/ 120894 h 1536506"/>
              <a:gd name="connsiteX5267" fmla="*/ 482918 w 2856548"/>
              <a:gd name="connsiteY5267" fmla="*/ 90611 h 1536506"/>
              <a:gd name="connsiteX5268" fmla="*/ 515303 w 2856548"/>
              <a:gd name="connsiteY5268" fmla="*/ 56321 h 1536506"/>
              <a:gd name="connsiteX5269" fmla="*/ 529591 w 2856548"/>
              <a:gd name="connsiteY5269" fmla="*/ 44891 h 1536506"/>
              <a:gd name="connsiteX5270" fmla="*/ 537211 w 2856548"/>
              <a:gd name="connsiteY5270" fmla="*/ 38224 h 1536506"/>
              <a:gd name="connsiteX5271" fmla="*/ 520106 w 2856548"/>
              <a:gd name="connsiteY5271" fmla="*/ 51338 h 1536506"/>
              <a:gd name="connsiteX5272" fmla="*/ 536258 w 2856548"/>
              <a:gd name="connsiteY5272" fmla="*/ 36319 h 1536506"/>
              <a:gd name="connsiteX5273" fmla="*/ 612458 w 2856548"/>
              <a:gd name="connsiteY5273" fmla="*/ 8696 h 1536506"/>
              <a:gd name="connsiteX5274" fmla="*/ 652463 w 2856548"/>
              <a:gd name="connsiteY5274" fmla="*/ 7744 h 1536506"/>
              <a:gd name="connsiteX5275" fmla="*/ 672466 w 2856548"/>
              <a:gd name="connsiteY5275" fmla="*/ 10601 h 1536506"/>
              <a:gd name="connsiteX5276" fmla="*/ 692468 w 2856548"/>
              <a:gd name="connsiteY5276" fmla="*/ 16316 h 1536506"/>
              <a:gd name="connsiteX5277" fmla="*/ 762001 w 2856548"/>
              <a:gd name="connsiteY5277" fmla="*/ 58226 h 1536506"/>
              <a:gd name="connsiteX5278" fmla="*/ 801036 w 2856548"/>
              <a:gd name="connsiteY5278" fmla="*/ 103506 h 1536506"/>
              <a:gd name="connsiteX5279" fmla="*/ 811531 w 2856548"/>
              <a:gd name="connsiteY5279" fmla="*/ 117281 h 1536506"/>
              <a:gd name="connsiteX5280" fmla="*/ 822961 w 2856548"/>
              <a:gd name="connsiteY5280" fmla="*/ 132521 h 1536506"/>
              <a:gd name="connsiteX5281" fmla="*/ 879158 w 2856548"/>
              <a:gd name="connsiteY5281" fmla="*/ 203959 h 1536506"/>
              <a:gd name="connsiteX5282" fmla="*/ 934403 w 2856548"/>
              <a:gd name="connsiteY5282" fmla="*/ 233486 h 1536506"/>
              <a:gd name="connsiteX5283" fmla="*/ 932498 w 2856548"/>
              <a:gd name="connsiteY5283" fmla="*/ 232534 h 1536506"/>
              <a:gd name="connsiteX5284" fmla="*/ 925831 w 2856548"/>
              <a:gd name="connsiteY5284" fmla="*/ 230629 h 1536506"/>
              <a:gd name="connsiteX5285" fmla="*/ 937261 w 2856548"/>
              <a:gd name="connsiteY5285" fmla="*/ 232534 h 1536506"/>
              <a:gd name="connsiteX5286" fmla="*/ 949643 w 2856548"/>
              <a:gd name="connsiteY5286" fmla="*/ 233486 h 1536506"/>
              <a:gd name="connsiteX5287" fmla="*/ 962978 w 2856548"/>
              <a:gd name="connsiteY5287" fmla="*/ 233486 h 1536506"/>
              <a:gd name="connsiteX5288" fmla="*/ 975361 w 2856548"/>
              <a:gd name="connsiteY5288" fmla="*/ 231581 h 1536506"/>
              <a:gd name="connsiteX5289" fmla="*/ 984746 w 2856548"/>
              <a:gd name="connsiteY5289" fmla="*/ 228044 h 1536506"/>
              <a:gd name="connsiteX5290" fmla="*/ 985838 w 2856548"/>
              <a:gd name="connsiteY5290" fmla="*/ 227771 h 1536506"/>
              <a:gd name="connsiteX5291" fmla="*/ 987892 w 2856548"/>
              <a:gd name="connsiteY5291" fmla="*/ 226859 h 1536506"/>
              <a:gd name="connsiteX5292" fmla="*/ 999054 w 2856548"/>
              <a:gd name="connsiteY5292" fmla="*/ 222652 h 1536506"/>
              <a:gd name="connsiteX5293" fmla="*/ 1007498 w 2856548"/>
              <a:gd name="connsiteY5293" fmla="*/ 216483 h 1536506"/>
              <a:gd name="connsiteX5294" fmla="*/ 1007746 w 2856548"/>
              <a:gd name="connsiteY5294" fmla="*/ 216341 h 1536506"/>
              <a:gd name="connsiteX5295" fmla="*/ 1007939 w 2856548"/>
              <a:gd name="connsiteY5295" fmla="*/ 216161 h 1536506"/>
              <a:gd name="connsiteX5296" fmla="*/ 1022033 w 2856548"/>
              <a:gd name="connsiteY5296" fmla="*/ 205864 h 1536506"/>
              <a:gd name="connsiteX5297" fmla="*/ 1066801 w 2856548"/>
              <a:gd name="connsiteY5297" fmla="*/ 151571 h 1536506"/>
              <a:gd name="connsiteX5298" fmla="*/ 1117283 w 2856548"/>
              <a:gd name="connsiteY5298" fmla="*/ 82991 h 1536506"/>
              <a:gd name="connsiteX5299" fmla="*/ 1195388 w 2856548"/>
              <a:gd name="connsiteY5299" fmla="*/ 22031 h 1536506"/>
              <a:gd name="connsiteX5300" fmla="*/ 1244918 w 2856548"/>
              <a:gd name="connsiteY5300" fmla="*/ 7744 h 1536506"/>
              <a:gd name="connsiteX5301" fmla="*/ 1269683 w 2856548"/>
              <a:gd name="connsiteY5301" fmla="*/ 5839 h 1536506"/>
              <a:gd name="connsiteX5302" fmla="*/ 1870182 w 2856548"/>
              <a:gd name="connsiteY5302" fmla="*/ 4465 h 1536506"/>
              <a:gd name="connsiteX5303" fmla="*/ 1844261 w 2856548"/>
              <a:gd name="connsiteY5303" fmla="*/ 10832 h 1536506"/>
              <a:gd name="connsiteX5304" fmla="*/ 1853566 w 2856548"/>
              <a:gd name="connsiteY5304" fmla="*/ 6791 h 1536506"/>
              <a:gd name="connsiteX5305" fmla="*/ 2518173 w 2856548"/>
              <a:gd name="connsiteY5305" fmla="*/ 3934 h 1536506"/>
              <a:gd name="connsiteX5306" fmla="*/ 2518410 w 2856548"/>
              <a:gd name="connsiteY5306" fmla="*/ 3934 h 1536506"/>
              <a:gd name="connsiteX5307" fmla="*/ 2501266 w 2856548"/>
              <a:gd name="connsiteY5307" fmla="*/ 6791 h 1536506"/>
              <a:gd name="connsiteX5308" fmla="*/ 2518173 w 2856548"/>
              <a:gd name="connsiteY5308" fmla="*/ 3934 h 1536506"/>
              <a:gd name="connsiteX5309" fmla="*/ 1895476 w 2856548"/>
              <a:gd name="connsiteY5309" fmla="*/ 2981 h 1536506"/>
              <a:gd name="connsiteX5310" fmla="*/ 1912621 w 2856548"/>
              <a:gd name="connsiteY5310" fmla="*/ 2981 h 1536506"/>
              <a:gd name="connsiteX5311" fmla="*/ 1924051 w 2856548"/>
              <a:gd name="connsiteY5311" fmla="*/ 3934 h 1536506"/>
              <a:gd name="connsiteX5312" fmla="*/ 1935481 w 2856548"/>
              <a:gd name="connsiteY5312" fmla="*/ 5839 h 1536506"/>
              <a:gd name="connsiteX5313" fmla="*/ 1942607 w 2856548"/>
              <a:gd name="connsiteY5313" fmla="*/ 7062 h 1536506"/>
              <a:gd name="connsiteX5314" fmla="*/ 1907620 w 2856548"/>
              <a:gd name="connsiteY5314" fmla="*/ 3220 h 1536506"/>
              <a:gd name="connsiteX5315" fmla="*/ 1873568 w 2856548"/>
              <a:gd name="connsiteY5315" fmla="*/ 5839 h 1536506"/>
              <a:gd name="connsiteX5316" fmla="*/ 1827430 w 2856548"/>
              <a:gd name="connsiteY5316" fmla="*/ 20100 h 1536506"/>
              <a:gd name="connsiteX5317" fmla="*/ 1844041 w 2856548"/>
              <a:gd name="connsiteY5317" fmla="*/ 12506 h 1536506"/>
              <a:gd name="connsiteX5318" fmla="*/ 1868806 w 2856548"/>
              <a:gd name="connsiteY5318" fmla="*/ 5839 h 1536506"/>
              <a:gd name="connsiteX5319" fmla="*/ 1895476 w 2856548"/>
              <a:gd name="connsiteY5319" fmla="*/ 2981 h 1536506"/>
              <a:gd name="connsiteX5320" fmla="*/ 641033 w 2856548"/>
              <a:gd name="connsiteY5320" fmla="*/ 2029 h 1536506"/>
              <a:gd name="connsiteX5321" fmla="*/ 682731 w 2856548"/>
              <a:gd name="connsiteY5321" fmla="*/ 8613 h 1536506"/>
              <a:gd name="connsiteX5322" fmla="*/ 612458 w 2856548"/>
              <a:gd name="connsiteY5322" fmla="*/ 5839 h 1536506"/>
              <a:gd name="connsiteX5323" fmla="*/ 546736 w 2856548"/>
              <a:gd name="connsiteY5323" fmla="*/ 27746 h 1536506"/>
              <a:gd name="connsiteX5324" fmla="*/ 513398 w 2856548"/>
              <a:gd name="connsiteY5324" fmla="*/ 51559 h 1536506"/>
              <a:gd name="connsiteX5325" fmla="*/ 483871 w 2856548"/>
              <a:gd name="connsiteY5325" fmla="*/ 81086 h 1536506"/>
              <a:gd name="connsiteX5326" fmla="*/ 436246 w 2856548"/>
              <a:gd name="connsiteY5326" fmla="*/ 144904 h 1536506"/>
              <a:gd name="connsiteX5327" fmla="*/ 423869 w 2856548"/>
              <a:gd name="connsiteY5327" fmla="*/ 160657 h 1536506"/>
              <a:gd name="connsiteX5328" fmla="*/ 397442 w 2856548"/>
              <a:gd name="connsiteY5328" fmla="*/ 191889 h 1536506"/>
              <a:gd name="connsiteX5329" fmla="*/ 440056 w 2856548"/>
              <a:gd name="connsiteY5329" fmla="*/ 135379 h 1536506"/>
              <a:gd name="connsiteX5330" fmla="*/ 495301 w 2856548"/>
              <a:gd name="connsiteY5330" fmla="*/ 64894 h 1536506"/>
              <a:gd name="connsiteX5331" fmla="*/ 535306 w 2856548"/>
              <a:gd name="connsiteY5331" fmla="*/ 31556 h 1536506"/>
              <a:gd name="connsiteX5332" fmla="*/ 586741 w 2856548"/>
              <a:gd name="connsiteY5332" fmla="*/ 8696 h 1536506"/>
              <a:gd name="connsiteX5333" fmla="*/ 641033 w 2856548"/>
              <a:gd name="connsiteY5333" fmla="*/ 2029 h 1536506"/>
              <a:gd name="connsiteX5334" fmla="*/ 1928018 w 2856548"/>
              <a:gd name="connsiteY5334" fmla="*/ 1559 h 1536506"/>
              <a:gd name="connsiteX5335" fmla="*/ 1941196 w 2856548"/>
              <a:gd name="connsiteY5335" fmla="*/ 2029 h 1536506"/>
              <a:gd name="connsiteX5336" fmla="*/ 1992631 w 2856548"/>
              <a:gd name="connsiteY5336" fmla="*/ 19174 h 1536506"/>
              <a:gd name="connsiteX5337" fmla="*/ 2003454 w 2856548"/>
              <a:gd name="connsiteY5337" fmla="*/ 26554 h 1536506"/>
              <a:gd name="connsiteX5338" fmla="*/ 1948816 w 2856548"/>
              <a:gd name="connsiteY5338" fmla="*/ 4886 h 1536506"/>
              <a:gd name="connsiteX5339" fmla="*/ 2534497 w 2856548"/>
              <a:gd name="connsiteY5339" fmla="*/ 1253 h 1536506"/>
              <a:gd name="connsiteX5340" fmla="*/ 2550796 w 2856548"/>
              <a:gd name="connsiteY5340" fmla="*/ 2029 h 1536506"/>
              <a:gd name="connsiteX5341" fmla="*/ 2561273 w 2856548"/>
              <a:gd name="connsiteY5341" fmla="*/ 2981 h 1536506"/>
              <a:gd name="connsiteX5342" fmla="*/ 2572703 w 2856548"/>
              <a:gd name="connsiteY5342" fmla="*/ 4886 h 1536506"/>
              <a:gd name="connsiteX5343" fmla="*/ 2628901 w 2856548"/>
              <a:gd name="connsiteY5343" fmla="*/ 23936 h 1536506"/>
              <a:gd name="connsiteX5344" fmla="*/ 2557463 w 2856548"/>
              <a:gd name="connsiteY5344" fmla="*/ 4886 h 1536506"/>
              <a:gd name="connsiteX5345" fmla="*/ 2509581 w 2856548"/>
              <a:gd name="connsiteY5345" fmla="*/ 7597 h 1536506"/>
              <a:gd name="connsiteX5346" fmla="*/ 2525078 w 2856548"/>
              <a:gd name="connsiteY5346" fmla="*/ 3934 h 1536506"/>
              <a:gd name="connsiteX5347" fmla="*/ 2518410 w 2856548"/>
              <a:gd name="connsiteY5347" fmla="*/ 3934 h 1536506"/>
              <a:gd name="connsiteX5348" fmla="*/ 2530793 w 2856548"/>
              <a:gd name="connsiteY5348" fmla="*/ 1076 h 1536506"/>
              <a:gd name="connsiteX5349" fmla="*/ 2534571 w 2856548"/>
              <a:gd name="connsiteY5349" fmla="*/ 1240 h 1536506"/>
              <a:gd name="connsiteX5350" fmla="*/ 2534497 w 2856548"/>
              <a:gd name="connsiteY5350" fmla="*/ 1253 h 1536506"/>
              <a:gd name="connsiteX5351" fmla="*/ 2566988 w 2856548"/>
              <a:gd name="connsiteY5351" fmla="*/ 124 h 1536506"/>
              <a:gd name="connsiteX5352" fmla="*/ 2603183 w 2856548"/>
              <a:gd name="connsiteY5352" fmla="*/ 7744 h 1536506"/>
              <a:gd name="connsiteX5353" fmla="*/ 2589848 w 2856548"/>
              <a:gd name="connsiteY5353" fmla="*/ 4886 h 1536506"/>
              <a:gd name="connsiteX5354" fmla="*/ 2574608 w 2856548"/>
              <a:gd name="connsiteY5354" fmla="*/ 2981 h 1536506"/>
              <a:gd name="connsiteX5355" fmla="*/ 2534571 w 2856548"/>
              <a:gd name="connsiteY5355" fmla="*/ 1240 h 1536506"/>
              <a:gd name="connsiteX5356" fmla="*/ 2535556 w 2856548"/>
              <a:gd name="connsiteY5356" fmla="*/ 1076 h 1536506"/>
              <a:gd name="connsiteX5357" fmla="*/ 2578418 w 2856548"/>
              <a:gd name="connsiteY5357" fmla="*/ 2981 h 1536506"/>
              <a:gd name="connsiteX5358" fmla="*/ 2566988 w 2856548"/>
              <a:gd name="connsiteY5358" fmla="*/ 124 h 1536506"/>
              <a:gd name="connsiteX5359" fmla="*/ 2517458 w 2856548"/>
              <a:gd name="connsiteY5359" fmla="*/ 124 h 1536506"/>
              <a:gd name="connsiteX5360" fmla="*/ 2479358 w 2856548"/>
              <a:gd name="connsiteY5360" fmla="*/ 8696 h 1536506"/>
              <a:gd name="connsiteX5361" fmla="*/ 2436496 w 2856548"/>
              <a:gd name="connsiteY5361" fmla="*/ 28699 h 1536506"/>
              <a:gd name="connsiteX5362" fmla="*/ 2470786 w 2856548"/>
              <a:gd name="connsiteY5362" fmla="*/ 10601 h 1536506"/>
              <a:gd name="connsiteX5363" fmla="*/ 2517458 w 2856548"/>
              <a:gd name="connsiteY5363" fmla="*/ 124 h 1536506"/>
              <a:gd name="connsiteX5364" fmla="*/ 1901191 w 2856548"/>
              <a:gd name="connsiteY5364" fmla="*/ 124 h 1536506"/>
              <a:gd name="connsiteX5365" fmla="*/ 1925003 w 2856548"/>
              <a:gd name="connsiteY5365" fmla="*/ 1076 h 1536506"/>
              <a:gd name="connsiteX5366" fmla="*/ 1928018 w 2856548"/>
              <a:gd name="connsiteY5366" fmla="*/ 1559 h 1536506"/>
              <a:gd name="connsiteX5367" fmla="*/ 1898481 w 2856548"/>
              <a:gd name="connsiteY5367" fmla="*/ 504 h 1536506"/>
              <a:gd name="connsiteX5368" fmla="*/ 1887856 w 2856548"/>
              <a:gd name="connsiteY5368" fmla="*/ 124 h 1536506"/>
              <a:gd name="connsiteX5369" fmla="*/ 1898481 w 2856548"/>
              <a:gd name="connsiteY5369" fmla="*/ 504 h 1536506"/>
              <a:gd name="connsiteX5370" fmla="*/ 1870182 w 2856548"/>
              <a:gd name="connsiteY5370" fmla="*/ 4465 h 1536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</a:cxnLst>
            <a:rect l="l" t="t" r="r" b="b"/>
            <a:pathLst>
              <a:path w="2856548" h="1536506">
                <a:moveTo>
                  <a:pt x="1597904" y="1535767"/>
                </a:moveTo>
                <a:lnTo>
                  <a:pt x="1592580" y="1536506"/>
                </a:lnTo>
                <a:lnTo>
                  <a:pt x="1586025" y="1536194"/>
                </a:lnTo>
                <a:close/>
                <a:moveTo>
                  <a:pt x="1568341" y="1535055"/>
                </a:moveTo>
                <a:lnTo>
                  <a:pt x="1572578" y="1535553"/>
                </a:lnTo>
                <a:lnTo>
                  <a:pt x="1586025" y="1536194"/>
                </a:lnTo>
                <a:lnTo>
                  <a:pt x="1577340" y="1536506"/>
                </a:lnTo>
                <a:close/>
                <a:moveTo>
                  <a:pt x="1592485" y="1534981"/>
                </a:moveTo>
                <a:lnTo>
                  <a:pt x="1598783" y="1535448"/>
                </a:lnTo>
                <a:lnTo>
                  <a:pt x="1598295" y="1535553"/>
                </a:lnTo>
                <a:close/>
                <a:moveTo>
                  <a:pt x="1587495" y="1534491"/>
                </a:moveTo>
                <a:lnTo>
                  <a:pt x="1592485" y="1534981"/>
                </a:lnTo>
                <a:lnTo>
                  <a:pt x="1586652" y="1534549"/>
                </a:lnTo>
                <a:close/>
                <a:moveTo>
                  <a:pt x="1556385" y="1533648"/>
                </a:moveTo>
                <a:lnTo>
                  <a:pt x="1561902" y="1534016"/>
                </a:lnTo>
                <a:lnTo>
                  <a:pt x="1568341" y="1535055"/>
                </a:lnTo>
                <a:close/>
                <a:moveTo>
                  <a:pt x="1615590" y="1532530"/>
                </a:moveTo>
                <a:lnTo>
                  <a:pt x="1602034" y="1535193"/>
                </a:lnTo>
                <a:lnTo>
                  <a:pt x="1599705" y="1535516"/>
                </a:lnTo>
                <a:lnTo>
                  <a:pt x="1598783" y="1535448"/>
                </a:lnTo>
                <a:lnTo>
                  <a:pt x="1610768" y="1532867"/>
                </a:lnTo>
                <a:close/>
                <a:moveTo>
                  <a:pt x="1653472" y="1525090"/>
                </a:moveTo>
                <a:lnTo>
                  <a:pt x="1651635" y="1526028"/>
                </a:lnTo>
                <a:cubicBezTo>
                  <a:pt x="1638777" y="1530790"/>
                  <a:pt x="1626156" y="1533648"/>
                  <a:pt x="1613774" y="1535196"/>
                </a:cubicBezTo>
                <a:lnTo>
                  <a:pt x="1597904" y="1535767"/>
                </a:lnTo>
                <a:lnTo>
                  <a:pt x="1599705" y="1535516"/>
                </a:lnTo>
                <a:lnTo>
                  <a:pt x="1600200" y="1535553"/>
                </a:lnTo>
                <a:lnTo>
                  <a:pt x="1602034" y="1535193"/>
                </a:lnTo>
                <a:lnTo>
                  <a:pt x="1626870" y="1531743"/>
                </a:lnTo>
                <a:lnTo>
                  <a:pt x="1615590" y="1532530"/>
                </a:lnTo>
                <a:close/>
                <a:moveTo>
                  <a:pt x="1654027" y="1524806"/>
                </a:moveTo>
                <a:lnTo>
                  <a:pt x="1653540" y="1525076"/>
                </a:lnTo>
                <a:lnTo>
                  <a:pt x="1653472" y="1525090"/>
                </a:lnTo>
                <a:close/>
                <a:moveTo>
                  <a:pt x="1658275" y="1522634"/>
                </a:moveTo>
                <a:lnTo>
                  <a:pt x="1654027" y="1524806"/>
                </a:lnTo>
                <a:lnTo>
                  <a:pt x="1657720" y="1522754"/>
                </a:lnTo>
                <a:close/>
                <a:moveTo>
                  <a:pt x="1666159" y="1518605"/>
                </a:moveTo>
                <a:lnTo>
                  <a:pt x="1660208" y="1522218"/>
                </a:lnTo>
                <a:lnTo>
                  <a:pt x="1658275" y="1522634"/>
                </a:lnTo>
                <a:close/>
                <a:moveTo>
                  <a:pt x="1500752" y="1514273"/>
                </a:moveTo>
                <a:lnTo>
                  <a:pt x="1510600" y="1517857"/>
                </a:lnTo>
                <a:lnTo>
                  <a:pt x="1512094" y="1518646"/>
                </a:lnTo>
                <a:cubicBezTo>
                  <a:pt x="1518047" y="1521504"/>
                  <a:pt x="1523048" y="1523647"/>
                  <a:pt x="1523048" y="1523171"/>
                </a:cubicBezTo>
                <a:lnTo>
                  <a:pt x="1518853" y="1520859"/>
                </a:lnTo>
                <a:lnTo>
                  <a:pt x="1525557" y="1523299"/>
                </a:lnTo>
                <a:lnTo>
                  <a:pt x="1540193" y="1529838"/>
                </a:lnTo>
                <a:lnTo>
                  <a:pt x="1544766" y="1530288"/>
                </a:lnTo>
                <a:lnTo>
                  <a:pt x="1548765" y="1531743"/>
                </a:lnTo>
                <a:lnTo>
                  <a:pt x="1586652" y="1534549"/>
                </a:lnTo>
                <a:lnTo>
                  <a:pt x="1585913" y="1534601"/>
                </a:lnTo>
                <a:cubicBezTo>
                  <a:pt x="1580198" y="1534601"/>
                  <a:pt x="1575435" y="1534601"/>
                  <a:pt x="1570673" y="1534601"/>
                </a:cubicBezTo>
                <a:lnTo>
                  <a:pt x="1561902" y="1534016"/>
                </a:lnTo>
                <a:lnTo>
                  <a:pt x="1540431" y="1530553"/>
                </a:lnTo>
                <a:cubicBezTo>
                  <a:pt x="1528287" y="1527457"/>
                  <a:pt x="1516380" y="1523171"/>
                  <a:pt x="1504950" y="1517456"/>
                </a:cubicBezTo>
                <a:close/>
                <a:moveTo>
                  <a:pt x="1495425" y="1509836"/>
                </a:moveTo>
                <a:lnTo>
                  <a:pt x="1513519" y="1517920"/>
                </a:lnTo>
                <a:lnTo>
                  <a:pt x="1518853" y="1520859"/>
                </a:lnTo>
                <a:lnTo>
                  <a:pt x="1510600" y="1517857"/>
                </a:lnTo>
                <a:close/>
                <a:moveTo>
                  <a:pt x="1479417" y="1499129"/>
                </a:moveTo>
                <a:lnTo>
                  <a:pt x="1484388" y="1501868"/>
                </a:lnTo>
                <a:lnTo>
                  <a:pt x="1500752" y="1514273"/>
                </a:lnTo>
                <a:lnTo>
                  <a:pt x="1499354" y="1513765"/>
                </a:lnTo>
                <a:close/>
                <a:moveTo>
                  <a:pt x="1473241" y="1494595"/>
                </a:moveTo>
                <a:lnTo>
                  <a:pt x="1479417" y="1499129"/>
                </a:lnTo>
                <a:lnTo>
                  <a:pt x="1476375" y="1497453"/>
                </a:lnTo>
                <a:close/>
                <a:moveTo>
                  <a:pt x="2777495" y="1487931"/>
                </a:moveTo>
                <a:lnTo>
                  <a:pt x="2784931" y="1492393"/>
                </a:lnTo>
                <a:lnTo>
                  <a:pt x="2783205" y="1491738"/>
                </a:lnTo>
                <a:close/>
                <a:moveTo>
                  <a:pt x="2754630" y="1486976"/>
                </a:moveTo>
                <a:lnTo>
                  <a:pt x="2756406" y="1487331"/>
                </a:lnTo>
                <a:lnTo>
                  <a:pt x="2772728" y="1499358"/>
                </a:lnTo>
                <a:cubicBezTo>
                  <a:pt x="2773680" y="1498406"/>
                  <a:pt x="2769870" y="1496501"/>
                  <a:pt x="2766060" y="1494596"/>
                </a:cubicBezTo>
                <a:cubicBezTo>
                  <a:pt x="2762250" y="1492691"/>
                  <a:pt x="2756535" y="1488881"/>
                  <a:pt x="2754630" y="1486976"/>
                </a:cubicBezTo>
                <a:close/>
                <a:moveTo>
                  <a:pt x="1085850" y="1486023"/>
                </a:moveTo>
                <a:cubicBezTo>
                  <a:pt x="1074420" y="1495548"/>
                  <a:pt x="1066800" y="1501263"/>
                  <a:pt x="1062990" y="1505073"/>
                </a:cubicBezTo>
                <a:lnTo>
                  <a:pt x="1073066" y="1495510"/>
                </a:lnTo>
                <a:close/>
                <a:moveTo>
                  <a:pt x="1721049" y="1483165"/>
                </a:moveTo>
                <a:cubicBezTo>
                  <a:pt x="1721168" y="1483165"/>
                  <a:pt x="1719263" y="1485071"/>
                  <a:pt x="1716405" y="1487928"/>
                </a:cubicBezTo>
                <a:cubicBezTo>
                  <a:pt x="1709738" y="1492691"/>
                  <a:pt x="1699260" y="1501263"/>
                  <a:pt x="1694498" y="1504121"/>
                </a:cubicBezTo>
                <a:lnTo>
                  <a:pt x="1666159" y="1518605"/>
                </a:lnTo>
                <a:lnTo>
                  <a:pt x="1676616" y="1512256"/>
                </a:lnTo>
                <a:lnTo>
                  <a:pt x="1704975" y="1496501"/>
                </a:lnTo>
                <a:lnTo>
                  <a:pt x="1708923" y="1492641"/>
                </a:lnTo>
                <a:lnTo>
                  <a:pt x="1713548" y="1489833"/>
                </a:lnTo>
                <a:cubicBezTo>
                  <a:pt x="1718787" y="1485071"/>
                  <a:pt x="1720930" y="1483165"/>
                  <a:pt x="1721049" y="1483165"/>
                </a:cubicBezTo>
                <a:close/>
                <a:moveTo>
                  <a:pt x="2767013" y="1478403"/>
                </a:moveTo>
                <a:cubicBezTo>
                  <a:pt x="2771775" y="1482213"/>
                  <a:pt x="2777490" y="1485071"/>
                  <a:pt x="2781300" y="1486976"/>
                </a:cubicBezTo>
                <a:cubicBezTo>
                  <a:pt x="2785110" y="1488881"/>
                  <a:pt x="2788920" y="1489833"/>
                  <a:pt x="2789873" y="1489833"/>
                </a:cubicBezTo>
                <a:cubicBezTo>
                  <a:pt x="2775585" y="1483166"/>
                  <a:pt x="2768918" y="1478403"/>
                  <a:pt x="2767013" y="1478403"/>
                </a:cubicBezTo>
                <a:close/>
                <a:moveTo>
                  <a:pt x="1452906" y="1478002"/>
                </a:moveTo>
                <a:lnTo>
                  <a:pt x="1465580" y="1487611"/>
                </a:lnTo>
                <a:lnTo>
                  <a:pt x="1473241" y="1494595"/>
                </a:lnTo>
                <a:lnTo>
                  <a:pt x="1456373" y="1482213"/>
                </a:lnTo>
                <a:close/>
                <a:moveTo>
                  <a:pt x="2731101" y="1476156"/>
                </a:moveTo>
                <a:cubicBezTo>
                  <a:pt x="2730699" y="1474593"/>
                  <a:pt x="2744629" y="1486023"/>
                  <a:pt x="2740343" y="1480308"/>
                </a:cubicBezTo>
                <a:cubicBezTo>
                  <a:pt x="2757488" y="1494596"/>
                  <a:pt x="2737485" y="1481261"/>
                  <a:pt x="2737485" y="1483166"/>
                </a:cubicBezTo>
                <a:cubicBezTo>
                  <a:pt x="2732961" y="1478642"/>
                  <a:pt x="2731235" y="1476677"/>
                  <a:pt x="2731101" y="1476156"/>
                </a:cubicBezTo>
                <a:close/>
                <a:moveTo>
                  <a:pt x="2753678" y="1464116"/>
                </a:moveTo>
                <a:cubicBezTo>
                  <a:pt x="2756535" y="1466973"/>
                  <a:pt x="2757488" y="1467926"/>
                  <a:pt x="2756535" y="1467926"/>
                </a:cubicBezTo>
                <a:cubicBezTo>
                  <a:pt x="2763203" y="1472688"/>
                  <a:pt x="2769870" y="1477451"/>
                  <a:pt x="2776538" y="1482213"/>
                </a:cubicBezTo>
                <a:cubicBezTo>
                  <a:pt x="2777490" y="1482213"/>
                  <a:pt x="2771775" y="1478403"/>
                  <a:pt x="2766060" y="1473641"/>
                </a:cubicBezTo>
                <a:cubicBezTo>
                  <a:pt x="2760345" y="1468878"/>
                  <a:pt x="2753678" y="1464116"/>
                  <a:pt x="2753678" y="1464116"/>
                </a:cubicBezTo>
                <a:close/>
                <a:moveTo>
                  <a:pt x="1738258" y="1463958"/>
                </a:moveTo>
                <a:lnTo>
                  <a:pt x="1736408" y="1466021"/>
                </a:lnTo>
                <a:lnTo>
                  <a:pt x="1737342" y="1464854"/>
                </a:lnTo>
                <a:close/>
                <a:moveTo>
                  <a:pt x="1569406" y="1443204"/>
                </a:moveTo>
                <a:lnTo>
                  <a:pt x="1603058" y="1444113"/>
                </a:lnTo>
                <a:cubicBezTo>
                  <a:pt x="1600200" y="1446018"/>
                  <a:pt x="1588770" y="1446971"/>
                  <a:pt x="1576388" y="1445066"/>
                </a:cubicBezTo>
                <a:close/>
                <a:moveTo>
                  <a:pt x="1561284" y="1441038"/>
                </a:moveTo>
                <a:lnTo>
                  <a:pt x="1569406" y="1443204"/>
                </a:lnTo>
                <a:lnTo>
                  <a:pt x="1567815" y="1443161"/>
                </a:lnTo>
                <a:close/>
                <a:moveTo>
                  <a:pt x="1598318" y="1440467"/>
                </a:moveTo>
                <a:lnTo>
                  <a:pt x="1593533" y="1441256"/>
                </a:lnTo>
                <a:lnTo>
                  <a:pt x="1589805" y="1440760"/>
                </a:lnTo>
                <a:close/>
                <a:moveTo>
                  <a:pt x="1607394" y="1438969"/>
                </a:moveTo>
                <a:lnTo>
                  <a:pt x="1603058" y="1440303"/>
                </a:lnTo>
                <a:lnTo>
                  <a:pt x="1598318" y="1440467"/>
                </a:lnTo>
                <a:close/>
                <a:moveTo>
                  <a:pt x="930733" y="1438685"/>
                </a:moveTo>
                <a:lnTo>
                  <a:pt x="960120" y="1442208"/>
                </a:lnTo>
                <a:cubicBezTo>
                  <a:pt x="952500" y="1442208"/>
                  <a:pt x="942975" y="1441256"/>
                  <a:pt x="935355" y="1440303"/>
                </a:cubicBezTo>
                <a:close/>
                <a:moveTo>
                  <a:pt x="1758526" y="1438374"/>
                </a:moveTo>
                <a:lnTo>
                  <a:pt x="1757125" y="1440303"/>
                </a:lnTo>
                <a:lnTo>
                  <a:pt x="1752010" y="1446519"/>
                </a:lnTo>
                <a:close/>
                <a:moveTo>
                  <a:pt x="930286" y="1437630"/>
                </a:moveTo>
                <a:lnTo>
                  <a:pt x="953453" y="1440303"/>
                </a:lnTo>
                <a:cubicBezTo>
                  <a:pt x="950595" y="1441256"/>
                  <a:pt x="942975" y="1441256"/>
                  <a:pt x="936308" y="1439351"/>
                </a:cubicBezTo>
                <a:close/>
                <a:moveTo>
                  <a:pt x="1547813" y="1437446"/>
                </a:moveTo>
                <a:cubicBezTo>
                  <a:pt x="1547813" y="1436493"/>
                  <a:pt x="1549956" y="1437208"/>
                  <a:pt x="1553528" y="1438517"/>
                </a:cubicBezTo>
                <a:lnTo>
                  <a:pt x="1561284" y="1441038"/>
                </a:lnTo>
                <a:close/>
                <a:moveTo>
                  <a:pt x="926925" y="1436670"/>
                </a:moveTo>
                <a:lnTo>
                  <a:pt x="930286" y="1437630"/>
                </a:lnTo>
                <a:lnTo>
                  <a:pt x="928688" y="1437446"/>
                </a:lnTo>
                <a:close/>
                <a:moveTo>
                  <a:pt x="991549" y="1435860"/>
                </a:moveTo>
                <a:lnTo>
                  <a:pt x="985838" y="1438398"/>
                </a:lnTo>
                <a:cubicBezTo>
                  <a:pt x="982980" y="1439351"/>
                  <a:pt x="980123" y="1440303"/>
                  <a:pt x="978218" y="1440303"/>
                </a:cubicBezTo>
                <a:cubicBezTo>
                  <a:pt x="978218" y="1440303"/>
                  <a:pt x="980123" y="1439351"/>
                  <a:pt x="983933" y="1438398"/>
                </a:cubicBezTo>
                <a:close/>
                <a:moveTo>
                  <a:pt x="1552946" y="1435858"/>
                </a:moveTo>
                <a:lnTo>
                  <a:pt x="1589805" y="1440760"/>
                </a:lnTo>
                <a:lnTo>
                  <a:pt x="1575435" y="1441256"/>
                </a:lnTo>
                <a:close/>
                <a:moveTo>
                  <a:pt x="1763078" y="1435541"/>
                </a:moveTo>
                <a:cubicBezTo>
                  <a:pt x="1760220" y="1440303"/>
                  <a:pt x="1753553" y="1449828"/>
                  <a:pt x="1744980" y="1459353"/>
                </a:cubicBezTo>
                <a:cubicBezTo>
                  <a:pt x="1746885" y="1457448"/>
                  <a:pt x="1747838" y="1454591"/>
                  <a:pt x="1747838" y="1454591"/>
                </a:cubicBezTo>
                <a:lnTo>
                  <a:pt x="1738258" y="1463958"/>
                </a:lnTo>
                <a:lnTo>
                  <a:pt x="1752958" y="1447566"/>
                </a:lnTo>
                <a:cubicBezTo>
                  <a:pt x="1757601" y="1441732"/>
                  <a:pt x="1761173" y="1436970"/>
                  <a:pt x="1763078" y="1435541"/>
                </a:cubicBezTo>
                <a:close/>
                <a:moveTo>
                  <a:pt x="992505" y="1435541"/>
                </a:moveTo>
                <a:lnTo>
                  <a:pt x="991549" y="1435860"/>
                </a:lnTo>
                <a:lnTo>
                  <a:pt x="992123" y="1435605"/>
                </a:lnTo>
                <a:close/>
                <a:moveTo>
                  <a:pt x="1624953" y="1433566"/>
                </a:moveTo>
                <a:lnTo>
                  <a:pt x="1617346" y="1437327"/>
                </a:lnTo>
                <a:lnTo>
                  <a:pt x="1607394" y="1438969"/>
                </a:lnTo>
                <a:close/>
                <a:moveTo>
                  <a:pt x="368618" y="1431731"/>
                </a:moveTo>
                <a:cubicBezTo>
                  <a:pt x="366713" y="1433636"/>
                  <a:pt x="363855" y="1434588"/>
                  <a:pt x="360998" y="1435541"/>
                </a:cubicBezTo>
                <a:lnTo>
                  <a:pt x="353232" y="1438129"/>
                </a:lnTo>
                <a:close/>
                <a:moveTo>
                  <a:pt x="1630709" y="1430721"/>
                </a:moveTo>
                <a:lnTo>
                  <a:pt x="1627823" y="1432683"/>
                </a:lnTo>
                <a:lnTo>
                  <a:pt x="1624953" y="1433566"/>
                </a:lnTo>
                <a:close/>
                <a:moveTo>
                  <a:pt x="1541413" y="1429609"/>
                </a:moveTo>
                <a:lnTo>
                  <a:pt x="1551623" y="1435541"/>
                </a:lnTo>
                <a:lnTo>
                  <a:pt x="1552946" y="1435858"/>
                </a:lnTo>
                <a:lnTo>
                  <a:pt x="1548765" y="1435303"/>
                </a:lnTo>
                <a:close/>
                <a:moveTo>
                  <a:pt x="905459" y="1427225"/>
                </a:moveTo>
                <a:lnTo>
                  <a:pt x="926925" y="1436670"/>
                </a:lnTo>
                <a:lnTo>
                  <a:pt x="916305" y="1433636"/>
                </a:lnTo>
                <a:lnTo>
                  <a:pt x="930733" y="1438685"/>
                </a:lnTo>
                <a:lnTo>
                  <a:pt x="922378" y="1437684"/>
                </a:lnTo>
                <a:close/>
                <a:moveTo>
                  <a:pt x="904367" y="1426550"/>
                </a:moveTo>
                <a:lnTo>
                  <a:pt x="905459" y="1427225"/>
                </a:lnTo>
                <a:lnTo>
                  <a:pt x="904875" y="1426968"/>
                </a:lnTo>
                <a:close/>
                <a:moveTo>
                  <a:pt x="1649730" y="1422206"/>
                </a:moveTo>
                <a:lnTo>
                  <a:pt x="1648183" y="1424564"/>
                </a:lnTo>
                <a:lnTo>
                  <a:pt x="1644015" y="1427921"/>
                </a:lnTo>
                <a:cubicBezTo>
                  <a:pt x="1640205" y="1430778"/>
                  <a:pt x="1636395" y="1432683"/>
                  <a:pt x="1633538" y="1434588"/>
                </a:cubicBezTo>
                <a:cubicBezTo>
                  <a:pt x="1629728" y="1436493"/>
                  <a:pt x="1626870" y="1438398"/>
                  <a:pt x="1624013" y="1439351"/>
                </a:cubicBezTo>
                <a:cubicBezTo>
                  <a:pt x="1624965" y="1438398"/>
                  <a:pt x="1625918" y="1437446"/>
                  <a:pt x="1628775" y="1436493"/>
                </a:cubicBezTo>
                <a:cubicBezTo>
                  <a:pt x="1627823" y="1436493"/>
                  <a:pt x="1624013" y="1438398"/>
                  <a:pt x="1620203" y="1439351"/>
                </a:cubicBezTo>
                <a:cubicBezTo>
                  <a:pt x="1623060" y="1438398"/>
                  <a:pt x="1628775" y="1435541"/>
                  <a:pt x="1634490" y="1432683"/>
                </a:cubicBezTo>
                <a:cubicBezTo>
                  <a:pt x="1636395" y="1431731"/>
                  <a:pt x="1637348" y="1430778"/>
                  <a:pt x="1639253" y="1429826"/>
                </a:cubicBezTo>
                <a:cubicBezTo>
                  <a:pt x="1640205" y="1428873"/>
                  <a:pt x="1642110" y="1427921"/>
                  <a:pt x="1643063" y="1426968"/>
                </a:cubicBezTo>
                <a:cubicBezTo>
                  <a:pt x="1645920" y="1425063"/>
                  <a:pt x="1647825" y="1423158"/>
                  <a:pt x="1649730" y="1422206"/>
                </a:cubicBezTo>
                <a:close/>
                <a:moveTo>
                  <a:pt x="1646257" y="1420148"/>
                </a:moveTo>
                <a:lnTo>
                  <a:pt x="1638300" y="1426968"/>
                </a:lnTo>
                <a:lnTo>
                  <a:pt x="1630709" y="1430721"/>
                </a:lnTo>
                <a:close/>
                <a:moveTo>
                  <a:pt x="1655445" y="1418396"/>
                </a:moveTo>
                <a:cubicBezTo>
                  <a:pt x="1648778" y="1424587"/>
                  <a:pt x="1647111" y="1426254"/>
                  <a:pt x="1647230" y="1426016"/>
                </a:cubicBezTo>
                <a:lnTo>
                  <a:pt x="1648183" y="1424564"/>
                </a:lnTo>
                <a:lnTo>
                  <a:pt x="1652588" y="1421015"/>
                </a:lnTo>
                <a:cubicBezTo>
                  <a:pt x="1654731" y="1419110"/>
                  <a:pt x="1655922" y="1417920"/>
                  <a:pt x="1655445" y="1418396"/>
                </a:cubicBezTo>
                <a:close/>
                <a:moveTo>
                  <a:pt x="1401128" y="1417443"/>
                </a:moveTo>
                <a:cubicBezTo>
                  <a:pt x="1412558" y="1432683"/>
                  <a:pt x="1424940" y="1449828"/>
                  <a:pt x="1443990" y="1467926"/>
                </a:cubicBezTo>
                <a:lnTo>
                  <a:pt x="1446467" y="1470185"/>
                </a:lnTo>
                <a:lnTo>
                  <a:pt x="1452906" y="1478002"/>
                </a:lnTo>
                <a:lnTo>
                  <a:pt x="1445895" y="1472688"/>
                </a:lnTo>
                <a:cubicBezTo>
                  <a:pt x="1428750" y="1455543"/>
                  <a:pt x="1414463" y="1436493"/>
                  <a:pt x="1401128" y="1417443"/>
                </a:cubicBezTo>
                <a:close/>
                <a:moveTo>
                  <a:pt x="1022033" y="1412681"/>
                </a:moveTo>
                <a:cubicBezTo>
                  <a:pt x="1022033" y="1413633"/>
                  <a:pt x="1018223" y="1418396"/>
                  <a:pt x="1012508" y="1422206"/>
                </a:cubicBezTo>
                <a:cubicBezTo>
                  <a:pt x="1007745" y="1426016"/>
                  <a:pt x="1002030" y="1429826"/>
                  <a:pt x="1000125" y="1430778"/>
                </a:cubicBezTo>
                <a:cubicBezTo>
                  <a:pt x="1009650" y="1426016"/>
                  <a:pt x="1018223" y="1418396"/>
                  <a:pt x="1007745" y="1426968"/>
                </a:cubicBezTo>
                <a:cubicBezTo>
                  <a:pt x="1004888" y="1428873"/>
                  <a:pt x="1000125" y="1431731"/>
                  <a:pt x="994410" y="1434588"/>
                </a:cubicBezTo>
                <a:lnTo>
                  <a:pt x="992123" y="1435605"/>
                </a:lnTo>
                <a:lnTo>
                  <a:pt x="986790" y="1436493"/>
                </a:lnTo>
                <a:cubicBezTo>
                  <a:pt x="984885" y="1437446"/>
                  <a:pt x="982028" y="1438398"/>
                  <a:pt x="979170" y="1438398"/>
                </a:cubicBezTo>
                <a:cubicBezTo>
                  <a:pt x="976313" y="1439351"/>
                  <a:pt x="973455" y="1440303"/>
                  <a:pt x="969645" y="1440303"/>
                </a:cubicBezTo>
                <a:cubicBezTo>
                  <a:pt x="967740" y="1440303"/>
                  <a:pt x="966788" y="1440303"/>
                  <a:pt x="964883" y="1441256"/>
                </a:cubicBezTo>
                <a:cubicBezTo>
                  <a:pt x="962978" y="1441256"/>
                  <a:pt x="962025" y="1441256"/>
                  <a:pt x="960120" y="1441256"/>
                </a:cubicBezTo>
                <a:cubicBezTo>
                  <a:pt x="970598" y="1440303"/>
                  <a:pt x="980123" y="1438398"/>
                  <a:pt x="989648" y="1434588"/>
                </a:cubicBezTo>
                <a:cubicBezTo>
                  <a:pt x="999173" y="1430778"/>
                  <a:pt x="1009650" y="1424111"/>
                  <a:pt x="1022033" y="1412681"/>
                </a:cubicBezTo>
                <a:close/>
                <a:moveTo>
                  <a:pt x="1656159" y="1411661"/>
                </a:moveTo>
                <a:lnTo>
                  <a:pt x="1651635" y="1416491"/>
                </a:lnTo>
                <a:lnTo>
                  <a:pt x="1646257" y="1420148"/>
                </a:lnTo>
                <a:close/>
                <a:moveTo>
                  <a:pt x="1036320" y="1407918"/>
                </a:moveTo>
                <a:cubicBezTo>
                  <a:pt x="1024890" y="1419348"/>
                  <a:pt x="1007745" y="1433636"/>
                  <a:pt x="996315" y="1439351"/>
                </a:cubicBezTo>
                <a:cubicBezTo>
                  <a:pt x="1008698" y="1434588"/>
                  <a:pt x="1024890" y="1421253"/>
                  <a:pt x="1036320" y="1407918"/>
                </a:cubicBezTo>
                <a:close/>
                <a:moveTo>
                  <a:pt x="1509713" y="1405061"/>
                </a:moveTo>
                <a:lnTo>
                  <a:pt x="1541413" y="1429609"/>
                </a:lnTo>
                <a:lnTo>
                  <a:pt x="1530311" y="1423159"/>
                </a:lnTo>
                <a:cubicBezTo>
                  <a:pt x="1523286" y="1417920"/>
                  <a:pt x="1516381" y="1411728"/>
                  <a:pt x="1509713" y="1405061"/>
                </a:cubicBezTo>
                <a:close/>
                <a:moveTo>
                  <a:pt x="397492" y="1403755"/>
                </a:moveTo>
                <a:lnTo>
                  <a:pt x="386715" y="1416491"/>
                </a:lnTo>
                <a:cubicBezTo>
                  <a:pt x="380048" y="1422206"/>
                  <a:pt x="372428" y="1427921"/>
                  <a:pt x="364808" y="1431731"/>
                </a:cubicBezTo>
                <a:cubicBezTo>
                  <a:pt x="357188" y="1435541"/>
                  <a:pt x="349568" y="1438398"/>
                  <a:pt x="340043" y="1440303"/>
                </a:cubicBezTo>
                <a:cubicBezTo>
                  <a:pt x="340995" y="1441256"/>
                  <a:pt x="346710" y="1440303"/>
                  <a:pt x="352425" y="1438398"/>
                </a:cubicBezTo>
                <a:lnTo>
                  <a:pt x="353232" y="1438129"/>
                </a:lnTo>
                <a:lnTo>
                  <a:pt x="344567" y="1441732"/>
                </a:lnTo>
                <a:cubicBezTo>
                  <a:pt x="335757" y="1443637"/>
                  <a:pt x="326232" y="1444114"/>
                  <a:pt x="316230" y="1443161"/>
                </a:cubicBezTo>
                <a:cubicBezTo>
                  <a:pt x="306705" y="1442208"/>
                  <a:pt x="298133" y="1440303"/>
                  <a:pt x="290513" y="1437446"/>
                </a:cubicBezTo>
                <a:cubicBezTo>
                  <a:pt x="282893" y="1434588"/>
                  <a:pt x="276225" y="1430778"/>
                  <a:pt x="269558" y="1426968"/>
                </a:cubicBezTo>
                <a:cubicBezTo>
                  <a:pt x="280988" y="1434588"/>
                  <a:pt x="293370" y="1438398"/>
                  <a:pt x="308610" y="1440303"/>
                </a:cubicBezTo>
                <a:cubicBezTo>
                  <a:pt x="316230" y="1441256"/>
                  <a:pt x="323850" y="1441256"/>
                  <a:pt x="332423" y="1440303"/>
                </a:cubicBezTo>
                <a:cubicBezTo>
                  <a:pt x="340043" y="1439351"/>
                  <a:pt x="347663" y="1438398"/>
                  <a:pt x="355283" y="1434588"/>
                </a:cubicBezTo>
                <a:cubicBezTo>
                  <a:pt x="362427" y="1431730"/>
                  <a:pt x="369571" y="1427920"/>
                  <a:pt x="376714" y="1422801"/>
                </a:cubicBezTo>
                <a:close/>
                <a:moveTo>
                  <a:pt x="1664310" y="1402958"/>
                </a:moveTo>
                <a:lnTo>
                  <a:pt x="1658303" y="1409823"/>
                </a:lnTo>
                <a:lnTo>
                  <a:pt x="1656159" y="1411661"/>
                </a:lnTo>
                <a:close/>
                <a:moveTo>
                  <a:pt x="2761675" y="1402305"/>
                </a:moveTo>
                <a:lnTo>
                  <a:pt x="2765108" y="1406847"/>
                </a:lnTo>
                <a:cubicBezTo>
                  <a:pt x="2768203" y="1411014"/>
                  <a:pt x="2770347" y="1414110"/>
                  <a:pt x="2770823" y="1415538"/>
                </a:cubicBezTo>
                <a:lnTo>
                  <a:pt x="2762322" y="1404118"/>
                </a:lnTo>
                <a:close/>
                <a:moveTo>
                  <a:pt x="399345" y="1401564"/>
                </a:moveTo>
                <a:lnTo>
                  <a:pt x="398145" y="1403156"/>
                </a:lnTo>
                <a:lnTo>
                  <a:pt x="397492" y="1403755"/>
                </a:lnTo>
                <a:close/>
                <a:moveTo>
                  <a:pt x="1389698" y="1401251"/>
                </a:moveTo>
                <a:lnTo>
                  <a:pt x="1392932" y="1405178"/>
                </a:lnTo>
                <a:lnTo>
                  <a:pt x="1395413" y="1408871"/>
                </a:lnTo>
                <a:cubicBezTo>
                  <a:pt x="1393508" y="1406013"/>
                  <a:pt x="1389698" y="1401251"/>
                  <a:pt x="1389698" y="1401251"/>
                </a:cubicBezTo>
                <a:close/>
                <a:moveTo>
                  <a:pt x="2141361" y="1393192"/>
                </a:moveTo>
                <a:lnTo>
                  <a:pt x="2169795" y="1421253"/>
                </a:lnTo>
                <a:cubicBezTo>
                  <a:pt x="2167890" y="1419348"/>
                  <a:pt x="2165033" y="1417443"/>
                  <a:pt x="2163128" y="1415538"/>
                </a:cubicBezTo>
                <a:lnTo>
                  <a:pt x="2155508" y="1408871"/>
                </a:lnTo>
                <a:cubicBezTo>
                  <a:pt x="2154079" y="1407918"/>
                  <a:pt x="2150269" y="1403870"/>
                  <a:pt x="2145269" y="1398036"/>
                </a:cubicBezTo>
                <a:close/>
                <a:moveTo>
                  <a:pt x="1678210" y="1387071"/>
                </a:moveTo>
                <a:lnTo>
                  <a:pt x="1674495" y="1392083"/>
                </a:lnTo>
                <a:lnTo>
                  <a:pt x="1664310" y="1402958"/>
                </a:lnTo>
                <a:close/>
                <a:moveTo>
                  <a:pt x="1678726" y="1386375"/>
                </a:moveTo>
                <a:lnTo>
                  <a:pt x="1678305" y="1386963"/>
                </a:lnTo>
                <a:lnTo>
                  <a:pt x="1678210" y="1387071"/>
                </a:lnTo>
                <a:close/>
                <a:moveTo>
                  <a:pt x="2744153" y="1384106"/>
                </a:moveTo>
                <a:cubicBezTo>
                  <a:pt x="2753678" y="1395536"/>
                  <a:pt x="2753678" y="1399346"/>
                  <a:pt x="2759393" y="1404108"/>
                </a:cubicBezTo>
                <a:cubicBezTo>
                  <a:pt x="2755583" y="1399346"/>
                  <a:pt x="2753678" y="1392678"/>
                  <a:pt x="2747963" y="1386963"/>
                </a:cubicBezTo>
                <a:cubicBezTo>
                  <a:pt x="2748915" y="1388868"/>
                  <a:pt x="2750820" y="1390773"/>
                  <a:pt x="2749868" y="1390773"/>
                </a:cubicBezTo>
                <a:cubicBezTo>
                  <a:pt x="2747963" y="1387916"/>
                  <a:pt x="2745105" y="1384106"/>
                  <a:pt x="2744153" y="1384106"/>
                </a:cubicBezTo>
                <a:close/>
                <a:moveTo>
                  <a:pt x="856298" y="1381248"/>
                </a:moveTo>
                <a:cubicBezTo>
                  <a:pt x="862013" y="1386963"/>
                  <a:pt x="869633" y="1396488"/>
                  <a:pt x="876300" y="1405061"/>
                </a:cubicBezTo>
                <a:lnTo>
                  <a:pt x="888761" y="1416483"/>
                </a:lnTo>
                <a:lnTo>
                  <a:pt x="889635" y="1417443"/>
                </a:lnTo>
                <a:lnTo>
                  <a:pt x="890165" y="1417771"/>
                </a:lnTo>
                <a:lnTo>
                  <a:pt x="899160" y="1426016"/>
                </a:lnTo>
                <a:cubicBezTo>
                  <a:pt x="893445" y="1422206"/>
                  <a:pt x="884873" y="1415538"/>
                  <a:pt x="877253" y="1406966"/>
                </a:cubicBezTo>
                <a:cubicBezTo>
                  <a:pt x="869633" y="1398393"/>
                  <a:pt x="861060" y="1388868"/>
                  <a:pt x="856298" y="1381248"/>
                </a:cubicBezTo>
                <a:close/>
                <a:moveTo>
                  <a:pt x="428625" y="1366961"/>
                </a:moveTo>
                <a:cubicBezTo>
                  <a:pt x="426720" y="1370771"/>
                  <a:pt x="417195" y="1383153"/>
                  <a:pt x="409575" y="1392678"/>
                </a:cubicBezTo>
                <a:cubicBezTo>
                  <a:pt x="401003" y="1402203"/>
                  <a:pt x="394335" y="1409823"/>
                  <a:pt x="396240" y="1407918"/>
                </a:cubicBezTo>
                <a:lnTo>
                  <a:pt x="425762" y="1370345"/>
                </a:lnTo>
                <a:close/>
                <a:moveTo>
                  <a:pt x="1075373" y="1347911"/>
                </a:moveTo>
                <a:cubicBezTo>
                  <a:pt x="1067753" y="1360293"/>
                  <a:pt x="1053465" y="1380296"/>
                  <a:pt x="1043940" y="1392678"/>
                </a:cubicBezTo>
                <a:cubicBezTo>
                  <a:pt x="1048703" y="1384106"/>
                  <a:pt x="1066800" y="1360293"/>
                  <a:pt x="1075373" y="1347911"/>
                </a:cubicBezTo>
                <a:close/>
                <a:moveTo>
                  <a:pt x="1345139" y="1346010"/>
                </a:moveTo>
                <a:lnTo>
                  <a:pt x="1351003" y="1351483"/>
                </a:lnTo>
                <a:cubicBezTo>
                  <a:pt x="1359218" y="1361008"/>
                  <a:pt x="1368267" y="1373152"/>
                  <a:pt x="1379220" y="1388868"/>
                </a:cubicBezTo>
                <a:cubicBezTo>
                  <a:pt x="1376363" y="1385058"/>
                  <a:pt x="1366838" y="1372676"/>
                  <a:pt x="1357313" y="1360293"/>
                </a:cubicBezTo>
                <a:close/>
                <a:moveTo>
                  <a:pt x="2105025" y="1346006"/>
                </a:moveTo>
                <a:cubicBezTo>
                  <a:pt x="2104073" y="1343148"/>
                  <a:pt x="2115503" y="1360293"/>
                  <a:pt x="2127885" y="1376486"/>
                </a:cubicBezTo>
                <a:lnTo>
                  <a:pt x="2141361" y="1393192"/>
                </a:lnTo>
                <a:lnTo>
                  <a:pt x="2133481" y="1385416"/>
                </a:lnTo>
                <a:cubicBezTo>
                  <a:pt x="2122647" y="1371723"/>
                  <a:pt x="2113122" y="1357436"/>
                  <a:pt x="2105025" y="1346006"/>
                </a:cubicBezTo>
                <a:close/>
                <a:moveTo>
                  <a:pt x="1211580" y="1333623"/>
                </a:moveTo>
                <a:cubicBezTo>
                  <a:pt x="1203960" y="1339338"/>
                  <a:pt x="1194435" y="1351721"/>
                  <a:pt x="1186815" y="1359341"/>
                </a:cubicBezTo>
                <a:cubicBezTo>
                  <a:pt x="1187292" y="1358388"/>
                  <a:pt x="1189197" y="1356007"/>
                  <a:pt x="1191697" y="1353031"/>
                </a:cubicBezTo>
                <a:lnTo>
                  <a:pt x="1195612" y="1348454"/>
                </a:lnTo>
                <a:lnTo>
                  <a:pt x="1205228" y="1338917"/>
                </a:lnTo>
                <a:close/>
                <a:moveTo>
                  <a:pt x="2360223" y="1331827"/>
                </a:moveTo>
                <a:lnTo>
                  <a:pt x="2358390" y="1334576"/>
                </a:lnTo>
                <a:cubicBezTo>
                  <a:pt x="2352675" y="1342196"/>
                  <a:pt x="2340293" y="1359341"/>
                  <a:pt x="2333625" y="1368866"/>
                </a:cubicBezTo>
                <a:lnTo>
                  <a:pt x="2336660" y="1364532"/>
                </a:lnTo>
                <a:lnTo>
                  <a:pt x="2358876" y="1333503"/>
                </a:lnTo>
                <a:close/>
                <a:moveTo>
                  <a:pt x="2360295" y="1331718"/>
                </a:moveTo>
                <a:lnTo>
                  <a:pt x="2360229" y="1331819"/>
                </a:lnTo>
                <a:lnTo>
                  <a:pt x="2360223" y="1331827"/>
                </a:lnTo>
                <a:close/>
                <a:moveTo>
                  <a:pt x="1327785" y="1329813"/>
                </a:moveTo>
                <a:cubicBezTo>
                  <a:pt x="1332072" y="1332670"/>
                  <a:pt x="1337073" y="1337195"/>
                  <a:pt x="1342192" y="1342553"/>
                </a:cubicBezTo>
                <a:lnTo>
                  <a:pt x="1345139" y="1346010"/>
                </a:lnTo>
                <a:close/>
                <a:moveTo>
                  <a:pt x="2362200" y="1328861"/>
                </a:moveTo>
                <a:lnTo>
                  <a:pt x="2358876" y="1333503"/>
                </a:lnTo>
                <a:lnTo>
                  <a:pt x="2356485" y="1336481"/>
                </a:lnTo>
                <a:cubicBezTo>
                  <a:pt x="2358390" y="1333623"/>
                  <a:pt x="2362200" y="1328861"/>
                  <a:pt x="2362200" y="1328861"/>
                </a:cubicBezTo>
                <a:close/>
                <a:moveTo>
                  <a:pt x="1963103" y="1326003"/>
                </a:moveTo>
                <a:cubicBezTo>
                  <a:pt x="1972628" y="1331718"/>
                  <a:pt x="1980248" y="1339338"/>
                  <a:pt x="1991678" y="1352673"/>
                </a:cubicBezTo>
                <a:cubicBezTo>
                  <a:pt x="1986915" y="1347911"/>
                  <a:pt x="1972628" y="1331718"/>
                  <a:pt x="1963103" y="1326003"/>
                </a:cubicBezTo>
                <a:close/>
                <a:moveTo>
                  <a:pt x="2361724" y="1324098"/>
                </a:moveTo>
                <a:cubicBezTo>
                  <a:pt x="2360534" y="1325765"/>
                  <a:pt x="2357914" y="1329337"/>
                  <a:pt x="2355533" y="1332671"/>
                </a:cubicBezTo>
                <a:cubicBezTo>
                  <a:pt x="2350770" y="1339338"/>
                  <a:pt x="2346008" y="1346958"/>
                  <a:pt x="2351723" y="1338386"/>
                </a:cubicBezTo>
                <a:cubicBezTo>
                  <a:pt x="2350770" y="1343148"/>
                  <a:pt x="2343150" y="1350768"/>
                  <a:pt x="2336483" y="1361246"/>
                </a:cubicBezTo>
                <a:cubicBezTo>
                  <a:pt x="2340293" y="1354578"/>
                  <a:pt x="2348865" y="1342196"/>
                  <a:pt x="2359343" y="1326956"/>
                </a:cubicBezTo>
                <a:cubicBezTo>
                  <a:pt x="2362677" y="1322670"/>
                  <a:pt x="2362915" y="1322431"/>
                  <a:pt x="2361724" y="1324098"/>
                </a:cubicBezTo>
                <a:close/>
                <a:moveTo>
                  <a:pt x="1098233" y="1324098"/>
                </a:moveTo>
                <a:cubicBezTo>
                  <a:pt x="1086803" y="1338386"/>
                  <a:pt x="1066800" y="1368866"/>
                  <a:pt x="1069658" y="1366008"/>
                </a:cubicBezTo>
                <a:cubicBezTo>
                  <a:pt x="1083945" y="1345053"/>
                  <a:pt x="1090613" y="1336481"/>
                  <a:pt x="1098233" y="1324098"/>
                </a:cubicBezTo>
                <a:close/>
                <a:moveTo>
                  <a:pt x="2714972" y="1322634"/>
                </a:moveTo>
                <a:lnTo>
                  <a:pt x="2729508" y="1341124"/>
                </a:lnTo>
                <a:cubicBezTo>
                  <a:pt x="2734866" y="1348387"/>
                  <a:pt x="2739867" y="1355531"/>
                  <a:pt x="2742248" y="1359341"/>
                </a:cubicBezTo>
                <a:cubicBezTo>
                  <a:pt x="2746058" y="1366008"/>
                  <a:pt x="2742248" y="1361246"/>
                  <a:pt x="2735580" y="1351721"/>
                </a:cubicBezTo>
                <a:lnTo>
                  <a:pt x="2715461" y="1323371"/>
                </a:lnTo>
                <a:close/>
                <a:moveTo>
                  <a:pt x="1726355" y="1321174"/>
                </a:moveTo>
                <a:lnTo>
                  <a:pt x="1697355" y="1361246"/>
                </a:lnTo>
                <a:lnTo>
                  <a:pt x="1678726" y="1386375"/>
                </a:lnTo>
                <a:lnTo>
                  <a:pt x="1719263" y="1329813"/>
                </a:lnTo>
                <a:close/>
                <a:moveTo>
                  <a:pt x="806066" y="1320923"/>
                </a:moveTo>
                <a:lnTo>
                  <a:pt x="809625" y="1325051"/>
                </a:lnTo>
                <a:cubicBezTo>
                  <a:pt x="820103" y="1339338"/>
                  <a:pt x="816293" y="1335528"/>
                  <a:pt x="810578" y="1326956"/>
                </a:cubicBezTo>
                <a:close/>
                <a:moveTo>
                  <a:pt x="2366963" y="1320288"/>
                </a:moveTo>
                <a:cubicBezTo>
                  <a:pt x="2362677" y="1328147"/>
                  <a:pt x="2349282" y="1346720"/>
                  <a:pt x="2340442" y="1359132"/>
                </a:cubicBezTo>
                <a:lnTo>
                  <a:pt x="2336660" y="1364532"/>
                </a:lnTo>
                <a:lnTo>
                  <a:pt x="2326482" y="1378748"/>
                </a:lnTo>
                <a:lnTo>
                  <a:pt x="2324362" y="1381158"/>
                </a:lnTo>
                <a:lnTo>
                  <a:pt x="2333983" y="1367318"/>
                </a:lnTo>
                <a:cubicBezTo>
                  <a:pt x="2342198" y="1355530"/>
                  <a:pt x="2352199" y="1341243"/>
                  <a:pt x="2366963" y="1320288"/>
                </a:cubicBezTo>
                <a:close/>
                <a:moveTo>
                  <a:pt x="1273493" y="1310763"/>
                </a:moveTo>
                <a:cubicBezTo>
                  <a:pt x="1281113" y="1310763"/>
                  <a:pt x="1287780" y="1311716"/>
                  <a:pt x="1290638" y="1312668"/>
                </a:cubicBezTo>
                <a:cubicBezTo>
                  <a:pt x="1289685" y="1312668"/>
                  <a:pt x="1287780" y="1312668"/>
                  <a:pt x="1284923" y="1312668"/>
                </a:cubicBezTo>
                <a:cubicBezTo>
                  <a:pt x="1283970" y="1312668"/>
                  <a:pt x="1282065" y="1312668"/>
                  <a:pt x="1281113" y="1311716"/>
                </a:cubicBezTo>
                <a:cubicBezTo>
                  <a:pt x="1279208" y="1311716"/>
                  <a:pt x="1278255" y="1311716"/>
                  <a:pt x="1276350" y="1311716"/>
                </a:cubicBezTo>
                <a:cubicBezTo>
                  <a:pt x="1273493" y="1311716"/>
                  <a:pt x="1269683" y="1311716"/>
                  <a:pt x="1266825" y="1311716"/>
                </a:cubicBezTo>
                <a:cubicBezTo>
                  <a:pt x="1263968" y="1311716"/>
                  <a:pt x="1260158" y="1311716"/>
                  <a:pt x="1258253" y="1312668"/>
                </a:cubicBezTo>
                <a:cubicBezTo>
                  <a:pt x="1259205" y="1311716"/>
                  <a:pt x="1265873" y="1310763"/>
                  <a:pt x="1273493" y="1310763"/>
                </a:cubicBezTo>
                <a:close/>
                <a:moveTo>
                  <a:pt x="794385" y="1306001"/>
                </a:moveTo>
                <a:cubicBezTo>
                  <a:pt x="794862" y="1306001"/>
                  <a:pt x="797243" y="1309097"/>
                  <a:pt x="800339" y="1313264"/>
                </a:cubicBezTo>
                <a:lnTo>
                  <a:pt x="806066" y="1320923"/>
                </a:lnTo>
                <a:lnTo>
                  <a:pt x="801040" y="1315092"/>
                </a:lnTo>
                <a:lnTo>
                  <a:pt x="800100" y="1313859"/>
                </a:lnTo>
                <a:cubicBezTo>
                  <a:pt x="796767" y="1309573"/>
                  <a:pt x="794385" y="1306477"/>
                  <a:pt x="794385" y="1306001"/>
                </a:cubicBezTo>
                <a:close/>
                <a:moveTo>
                  <a:pt x="1428558" y="1304506"/>
                </a:moveTo>
                <a:lnTo>
                  <a:pt x="1442085" y="1320288"/>
                </a:lnTo>
                <a:cubicBezTo>
                  <a:pt x="1452563" y="1334576"/>
                  <a:pt x="1462088" y="1347911"/>
                  <a:pt x="1468755" y="1358388"/>
                </a:cubicBezTo>
                <a:close/>
                <a:moveTo>
                  <a:pt x="1424771" y="1295632"/>
                </a:moveTo>
                <a:lnTo>
                  <a:pt x="1432560" y="1303143"/>
                </a:lnTo>
                <a:lnTo>
                  <a:pt x="1431608" y="1304096"/>
                </a:lnTo>
                <a:cubicBezTo>
                  <a:pt x="1456373" y="1332671"/>
                  <a:pt x="1479233" y="1371723"/>
                  <a:pt x="1498283" y="1393631"/>
                </a:cubicBezTo>
                <a:cubicBezTo>
                  <a:pt x="1489710" y="1384106"/>
                  <a:pt x="1479233" y="1369818"/>
                  <a:pt x="1466850" y="1352673"/>
                </a:cubicBezTo>
                <a:close/>
                <a:moveTo>
                  <a:pt x="1418123" y="1292333"/>
                </a:moveTo>
                <a:lnTo>
                  <a:pt x="1423988" y="1298381"/>
                </a:lnTo>
                <a:lnTo>
                  <a:pt x="1428558" y="1304506"/>
                </a:lnTo>
                <a:close/>
                <a:moveTo>
                  <a:pt x="49071" y="1287728"/>
                </a:moveTo>
                <a:lnTo>
                  <a:pt x="49530" y="1287903"/>
                </a:lnTo>
                <a:lnTo>
                  <a:pt x="49751" y="1288029"/>
                </a:lnTo>
                <a:close/>
                <a:moveTo>
                  <a:pt x="42744" y="1284926"/>
                </a:moveTo>
                <a:lnTo>
                  <a:pt x="49071" y="1287728"/>
                </a:lnTo>
                <a:lnTo>
                  <a:pt x="42029" y="1285046"/>
                </a:lnTo>
                <a:cubicBezTo>
                  <a:pt x="40958" y="1285046"/>
                  <a:pt x="40482" y="1285522"/>
                  <a:pt x="38100" y="1285046"/>
                </a:cubicBezTo>
                <a:cubicBezTo>
                  <a:pt x="34290" y="1283617"/>
                  <a:pt x="36910" y="1283379"/>
                  <a:pt x="42744" y="1284926"/>
                </a:cubicBezTo>
                <a:close/>
                <a:moveTo>
                  <a:pt x="2683193" y="1284093"/>
                </a:moveTo>
                <a:cubicBezTo>
                  <a:pt x="2685098" y="1285998"/>
                  <a:pt x="2687480" y="1288617"/>
                  <a:pt x="2689384" y="1290880"/>
                </a:cubicBezTo>
                <a:lnTo>
                  <a:pt x="2690367" y="1292249"/>
                </a:lnTo>
                <a:close/>
                <a:moveTo>
                  <a:pt x="57150" y="1281236"/>
                </a:moveTo>
                <a:cubicBezTo>
                  <a:pt x="68104" y="1286951"/>
                  <a:pt x="66914" y="1286237"/>
                  <a:pt x="64890" y="1285284"/>
                </a:cubicBezTo>
                <a:lnTo>
                  <a:pt x="64399" y="1285102"/>
                </a:lnTo>
                <a:close/>
                <a:moveTo>
                  <a:pt x="2684637" y="1275164"/>
                </a:moveTo>
                <a:cubicBezTo>
                  <a:pt x="2684711" y="1274926"/>
                  <a:pt x="2685634" y="1275521"/>
                  <a:pt x="2686408" y="1275997"/>
                </a:cubicBezTo>
                <a:lnTo>
                  <a:pt x="2686911" y="1276065"/>
                </a:lnTo>
                <a:lnTo>
                  <a:pt x="2693909" y="1283855"/>
                </a:lnTo>
                <a:cubicBezTo>
                  <a:pt x="2698671" y="1289808"/>
                  <a:pt x="2703672" y="1296476"/>
                  <a:pt x="2707958" y="1302191"/>
                </a:cubicBezTo>
                <a:cubicBezTo>
                  <a:pt x="2706053" y="1301238"/>
                  <a:pt x="2702243" y="1295523"/>
                  <a:pt x="2698433" y="1290761"/>
                </a:cubicBezTo>
                <a:cubicBezTo>
                  <a:pt x="2693670" y="1285046"/>
                  <a:pt x="2689860" y="1280283"/>
                  <a:pt x="2687955" y="1279331"/>
                </a:cubicBezTo>
                <a:cubicBezTo>
                  <a:pt x="2685336" y="1276473"/>
                  <a:pt x="2684562" y="1275402"/>
                  <a:pt x="2684637" y="1275164"/>
                </a:cubicBezTo>
                <a:close/>
                <a:moveTo>
                  <a:pt x="67195" y="1273875"/>
                </a:moveTo>
                <a:lnTo>
                  <a:pt x="68580" y="1274568"/>
                </a:lnTo>
                <a:lnTo>
                  <a:pt x="67249" y="1274201"/>
                </a:lnTo>
                <a:close/>
                <a:moveTo>
                  <a:pt x="60008" y="1273616"/>
                </a:moveTo>
                <a:cubicBezTo>
                  <a:pt x="57150" y="1271711"/>
                  <a:pt x="58103" y="1272663"/>
                  <a:pt x="60960" y="1273616"/>
                </a:cubicBezTo>
                <a:cubicBezTo>
                  <a:pt x="63342" y="1274569"/>
                  <a:pt x="67628" y="1276950"/>
                  <a:pt x="71914" y="1279688"/>
                </a:cubicBezTo>
                <a:lnTo>
                  <a:pt x="76012" y="1282761"/>
                </a:lnTo>
                <a:close/>
                <a:moveTo>
                  <a:pt x="61675" y="1272663"/>
                </a:moveTo>
                <a:lnTo>
                  <a:pt x="67249" y="1274201"/>
                </a:lnTo>
                <a:lnTo>
                  <a:pt x="67573" y="1276143"/>
                </a:lnTo>
                <a:lnTo>
                  <a:pt x="66675" y="1275521"/>
                </a:lnTo>
                <a:lnTo>
                  <a:pt x="64700" y="1274599"/>
                </a:lnTo>
                <a:close/>
                <a:moveTo>
                  <a:pt x="60329" y="1272559"/>
                </a:moveTo>
                <a:lnTo>
                  <a:pt x="62865" y="1273616"/>
                </a:lnTo>
                <a:lnTo>
                  <a:pt x="63499" y="1274039"/>
                </a:lnTo>
                <a:close/>
                <a:moveTo>
                  <a:pt x="509793" y="1272506"/>
                </a:moveTo>
                <a:lnTo>
                  <a:pt x="509414" y="1272859"/>
                </a:lnTo>
                <a:lnTo>
                  <a:pt x="509588" y="1272663"/>
                </a:lnTo>
                <a:close/>
                <a:moveTo>
                  <a:pt x="1766775" y="1271935"/>
                </a:moveTo>
                <a:lnTo>
                  <a:pt x="1726355" y="1321174"/>
                </a:lnTo>
                <a:lnTo>
                  <a:pt x="1749743" y="1288856"/>
                </a:lnTo>
                <a:close/>
                <a:moveTo>
                  <a:pt x="66675" y="1270758"/>
                </a:moveTo>
                <a:cubicBezTo>
                  <a:pt x="68580" y="1271711"/>
                  <a:pt x="71438" y="1273616"/>
                  <a:pt x="75248" y="1275521"/>
                </a:cubicBezTo>
                <a:lnTo>
                  <a:pt x="77899" y="1277152"/>
                </a:lnTo>
                <a:lnTo>
                  <a:pt x="67016" y="1272799"/>
                </a:lnTo>
                <a:close/>
                <a:moveTo>
                  <a:pt x="2681288" y="1269806"/>
                </a:moveTo>
                <a:cubicBezTo>
                  <a:pt x="2685098" y="1273616"/>
                  <a:pt x="2686765" y="1275402"/>
                  <a:pt x="2687286" y="1276116"/>
                </a:cubicBezTo>
                <a:lnTo>
                  <a:pt x="2686911" y="1276065"/>
                </a:lnTo>
                <a:close/>
                <a:moveTo>
                  <a:pt x="2668905" y="1266948"/>
                </a:moveTo>
                <a:cubicBezTo>
                  <a:pt x="2671763" y="1268853"/>
                  <a:pt x="2679383" y="1275521"/>
                  <a:pt x="2686050" y="1283141"/>
                </a:cubicBezTo>
                <a:cubicBezTo>
                  <a:pt x="2692718" y="1290761"/>
                  <a:pt x="2699385" y="1299333"/>
                  <a:pt x="2704148" y="1305048"/>
                </a:cubicBezTo>
                <a:cubicBezTo>
                  <a:pt x="2701290" y="1302191"/>
                  <a:pt x="2696528" y="1295523"/>
                  <a:pt x="2689860" y="1287903"/>
                </a:cubicBezTo>
                <a:cubicBezTo>
                  <a:pt x="2683193" y="1281236"/>
                  <a:pt x="2674620" y="1272663"/>
                  <a:pt x="2668905" y="1266948"/>
                </a:cubicBezTo>
                <a:close/>
                <a:moveTo>
                  <a:pt x="47625" y="1265043"/>
                </a:moveTo>
                <a:lnTo>
                  <a:pt x="67016" y="1272799"/>
                </a:lnTo>
                <a:lnTo>
                  <a:pt x="67195" y="1273875"/>
                </a:lnTo>
                <a:lnTo>
                  <a:pt x="59055" y="1269806"/>
                </a:lnTo>
                <a:cubicBezTo>
                  <a:pt x="54293" y="1267901"/>
                  <a:pt x="48578" y="1265996"/>
                  <a:pt x="47625" y="1265043"/>
                </a:cubicBezTo>
                <a:close/>
                <a:moveTo>
                  <a:pt x="40958" y="1265043"/>
                </a:moveTo>
                <a:cubicBezTo>
                  <a:pt x="43815" y="1265996"/>
                  <a:pt x="47625" y="1266948"/>
                  <a:pt x="52388" y="1268853"/>
                </a:cubicBezTo>
                <a:lnTo>
                  <a:pt x="60329" y="1272559"/>
                </a:lnTo>
                <a:lnTo>
                  <a:pt x="51435" y="1268853"/>
                </a:lnTo>
                <a:cubicBezTo>
                  <a:pt x="47625" y="1267901"/>
                  <a:pt x="43815" y="1265996"/>
                  <a:pt x="40958" y="1265043"/>
                </a:cubicBezTo>
                <a:close/>
                <a:moveTo>
                  <a:pt x="1777006" y="1261770"/>
                </a:moveTo>
                <a:lnTo>
                  <a:pt x="1766775" y="1271935"/>
                </a:lnTo>
                <a:lnTo>
                  <a:pt x="1771650" y="1265996"/>
                </a:lnTo>
                <a:close/>
                <a:moveTo>
                  <a:pt x="1385956" y="1258203"/>
                </a:moveTo>
                <a:lnTo>
                  <a:pt x="1394460" y="1264091"/>
                </a:lnTo>
                <a:cubicBezTo>
                  <a:pt x="1404938" y="1273616"/>
                  <a:pt x="1415415" y="1284093"/>
                  <a:pt x="1423988" y="1294571"/>
                </a:cubicBezTo>
                <a:lnTo>
                  <a:pt x="1424771" y="1295632"/>
                </a:lnTo>
                <a:lnTo>
                  <a:pt x="1402750" y="1274398"/>
                </a:lnTo>
                <a:lnTo>
                  <a:pt x="1402080" y="1273616"/>
                </a:lnTo>
                <a:lnTo>
                  <a:pt x="1400891" y="1272605"/>
                </a:lnTo>
                <a:close/>
                <a:moveTo>
                  <a:pt x="2653394" y="1258165"/>
                </a:moveTo>
                <a:lnTo>
                  <a:pt x="2662238" y="1265043"/>
                </a:lnTo>
                <a:cubicBezTo>
                  <a:pt x="2666048" y="1268853"/>
                  <a:pt x="2669858" y="1272663"/>
                  <a:pt x="2673668" y="1275521"/>
                </a:cubicBezTo>
                <a:cubicBezTo>
                  <a:pt x="2680335" y="1282188"/>
                  <a:pt x="2685098" y="1286951"/>
                  <a:pt x="2689860" y="1291713"/>
                </a:cubicBezTo>
                <a:lnTo>
                  <a:pt x="2677960" y="1280765"/>
                </a:lnTo>
                <a:lnTo>
                  <a:pt x="2667953" y="1270758"/>
                </a:lnTo>
                <a:lnTo>
                  <a:pt x="2664189" y="1268096"/>
                </a:lnTo>
                <a:lnTo>
                  <a:pt x="2655890" y="1260460"/>
                </a:lnTo>
                <a:lnTo>
                  <a:pt x="2658428" y="1262186"/>
                </a:lnTo>
                <a:lnTo>
                  <a:pt x="2654142" y="1258852"/>
                </a:lnTo>
                <a:close/>
                <a:moveTo>
                  <a:pt x="1796458" y="1246424"/>
                </a:moveTo>
                <a:lnTo>
                  <a:pt x="1777006" y="1261770"/>
                </a:lnTo>
                <a:lnTo>
                  <a:pt x="1786295" y="1252542"/>
                </a:lnTo>
                <a:close/>
                <a:moveTo>
                  <a:pt x="2442857" y="1245088"/>
                </a:moveTo>
                <a:lnTo>
                  <a:pt x="2432685" y="1253174"/>
                </a:lnTo>
                <a:lnTo>
                  <a:pt x="2432685" y="1252780"/>
                </a:lnTo>
                <a:cubicBezTo>
                  <a:pt x="2433638" y="1251708"/>
                  <a:pt x="2436019" y="1249803"/>
                  <a:pt x="2441258" y="1245993"/>
                </a:cubicBezTo>
                <a:close/>
                <a:moveTo>
                  <a:pt x="1365275" y="1243885"/>
                </a:moveTo>
                <a:lnTo>
                  <a:pt x="1379220" y="1251708"/>
                </a:lnTo>
                <a:lnTo>
                  <a:pt x="1385956" y="1258203"/>
                </a:lnTo>
                <a:lnTo>
                  <a:pt x="1375170" y="1250736"/>
                </a:lnTo>
                <a:lnTo>
                  <a:pt x="1375053" y="1250637"/>
                </a:lnTo>
                <a:lnTo>
                  <a:pt x="1374912" y="1250557"/>
                </a:lnTo>
                <a:close/>
                <a:moveTo>
                  <a:pt x="2447320" y="1242562"/>
                </a:moveTo>
                <a:lnTo>
                  <a:pt x="2442857" y="1245088"/>
                </a:lnTo>
                <a:lnTo>
                  <a:pt x="2444115" y="1244088"/>
                </a:lnTo>
                <a:close/>
                <a:moveTo>
                  <a:pt x="1905" y="1242183"/>
                </a:moveTo>
                <a:cubicBezTo>
                  <a:pt x="12383" y="1243136"/>
                  <a:pt x="28575" y="1244088"/>
                  <a:pt x="41910" y="1247898"/>
                </a:cubicBezTo>
                <a:lnTo>
                  <a:pt x="47381" y="1249762"/>
                </a:lnTo>
                <a:close/>
                <a:moveTo>
                  <a:pt x="1991474" y="1239470"/>
                </a:moveTo>
                <a:lnTo>
                  <a:pt x="1993583" y="1240278"/>
                </a:lnTo>
                <a:lnTo>
                  <a:pt x="1995971" y="1241894"/>
                </a:lnTo>
                <a:lnTo>
                  <a:pt x="1991829" y="1239704"/>
                </a:lnTo>
                <a:close/>
                <a:moveTo>
                  <a:pt x="2003453" y="1237180"/>
                </a:moveTo>
                <a:lnTo>
                  <a:pt x="2004060" y="1237421"/>
                </a:lnTo>
                <a:cubicBezTo>
                  <a:pt x="2019300" y="1246946"/>
                  <a:pt x="2030730" y="1255518"/>
                  <a:pt x="2034540" y="1258376"/>
                </a:cubicBezTo>
                <a:close/>
                <a:moveTo>
                  <a:pt x="1351504" y="1236160"/>
                </a:moveTo>
                <a:lnTo>
                  <a:pt x="1357313" y="1238373"/>
                </a:lnTo>
                <a:lnTo>
                  <a:pt x="1365275" y="1243885"/>
                </a:lnTo>
                <a:close/>
                <a:moveTo>
                  <a:pt x="2461668" y="1235730"/>
                </a:moveTo>
                <a:lnTo>
                  <a:pt x="2447320" y="1242562"/>
                </a:lnTo>
                <a:lnTo>
                  <a:pt x="2453879" y="1238850"/>
                </a:lnTo>
                <a:lnTo>
                  <a:pt x="2455847" y="1237837"/>
                </a:lnTo>
                <a:close/>
                <a:moveTo>
                  <a:pt x="1831507" y="1235053"/>
                </a:moveTo>
                <a:lnTo>
                  <a:pt x="1829708" y="1236141"/>
                </a:lnTo>
                <a:lnTo>
                  <a:pt x="1825943" y="1237421"/>
                </a:lnTo>
                <a:lnTo>
                  <a:pt x="1809881" y="1248129"/>
                </a:lnTo>
                <a:lnTo>
                  <a:pt x="1794510" y="1257423"/>
                </a:lnTo>
                <a:cubicBezTo>
                  <a:pt x="1797368" y="1253613"/>
                  <a:pt x="1807845" y="1245993"/>
                  <a:pt x="1822133" y="1238373"/>
                </a:cubicBezTo>
                <a:close/>
                <a:moveTo>
                  <a:pt x="2462213" y="1234563"/>
                </a:moveTo>
                <a:lnTo>
                  <a:pt x="2455847" y="1237837"/>
                </a:lnTo>
                <a:lnTo>
                  <a:pt x="2452523" y="1239041"/>
                </a:lnTo>
                <a:lnTo>
                  <a:pt x="2453266" y="1238630"/>
                </a:lnTo>
                <a:close/>
                <a:moveTo>
                  <a:pt x="1981614" y="1234304"/>
                </a:moveTo>
                <a:lnTo>
                  <a:pt x="1986915" y="1236468"/>
                </a:lnTo>
                <a:lnTo>
                  <a:pt x="1991474" y="1239470"/>
                </a:lnTo>
                <a:lnTo>
                  <a:pt x="1991158" y="1239349"/>
                </a:lnTo>
                <a:close/>
                <a:moveTo>
                  <a:pt x="1602046" y="1232297"/>
                </a:moveTo>
                <a:lnTo>
                  <a:pt x="1600200" y="1232659"/>
                </a:lnTo>
                <a:lnTo>
                  <a:pt x="1599701" y="1232622"/>
                </a:lnTo>
                <a:close/>
                <a:moveTo>
                  <a:pt x="1586645" y="1231655"/>
                </a:moveTo>
                <a:lnTo>
                  <a:pt x="1599701" y="1232622"/>
                </a:lnTo>
                <a:lnTo>
                  <a:pt x="1594950" y="1233282"/>
                </a:lnTo>
                <a:lnTo>
                  <a:pt x="1578928" y="1231706"/>
                </a:lnTo>
                <a:lnTo>
                  <a:pt x="1585913" y="1231706"/>
                </a:lnTo>
                <a:close/>
                <a:moveTo>
                  <a:pt x="1821541" y="1231324"/>
                </a:moveTo>
                <a:lnTo>
                  <a:pt x="1796458" y="1246424"/>
                </a:lnTo>
                <a:lnTo>
                  <a:pt x="1808322" y="1237064"/>
                </a:lnTo>
                <a:close/>
                <a:moveTo>
                  <a:pt x="2467224" y="1230917"/>
                </a:moveTo>
                <a:lnTo>
                  <a:pt x="2453266" y="1238630"/>
                </a:lnTo>
                <a:lnTo>
                  <a:pt x="2451735" y="1239326"/>
                </a:lnTo>
                <a:lnTo>
                  <a:pt x="2452523" y="1239041"/>
                </a:lnTo>
                <a:lnTo>
                  <a:pt x="2436495" y="1247898"/>
                </a:lnTo>
                <a:cubicBezTo>
                  <a:pt x="2436495" y="1247898"/>
                  <a:pt x="2439353" y="1246946"/>
                  <a:pt x="2443163" y="1244088"/>
                </a:cubicBezTo>
                <a:cubicBezTo>
                  <a:pt x="2446973" y="1242183"/>
                  <a:pt x="2451735" y="1238373"/>
                  <a:pt x="2457450" y="1235516"/>
                </a:cubicBezTo>
                <a:close/>
                <a:moveTo>
                  <a:pt x="1827430" y="1230726"/>
                </a:moveTo>
                <a:lnTo>
                  <a:pt x="1810703" y="1238373"/>
                </a:lnTo>
                <a:cubicBezTo>
                  <a:pt x="1813560" y="1238373"/>
                  <a:pt x="1818323" y="1234563"/>
                  <a:pt x="1821180" y="1232658"/>
                </a:cubicBezTo>
                <a:close/>
                <a:moveTo>
                  <a:pt x="1617308" y="1229516"/>
                </a:moveTo>
                <a:lnTo>
                  <a:pt x="1608669" y="1231377"/>
                </a:lnTo>
                <a:lnTo>
                  <a:pt x="1602046" y="1232297"/>
                </a:lnTo>
                <a:lnTo>
                  <a:pt x="1615590" y="1229636"/>
                </a:lnTo>
                <a:close/>
                <a:moveTo>
                  <a:pt x="1964285" y="1227232"/>
                </a:moveTo>
                <a:lnTo>
                  <a:pt x="1970842" y="1228610"/>
                </a:lnTo>
                <a:lnTo>
                  <a:pt x="1981614" y="1234304"/>
                </a:lnTo>
                <a:close/>
                <a:moveTo>
                  <a:pt x="2479829" y="1226209"/>
                </a:moveTo>
                <a:lnTo>
                  <a:pt x="2473643" y="1227896"/>
                </a:lnTo>
                <a:lnTo>
                  <a:pt x="2467224" y="1230917"/>
                </a:lnTo>
                <a:lnTo>
                  <a:pt x="2472690" y="1227896"/>
                </a:lnTo>
                <a:close/>
                <a:moveTo>
                  <a:pt x="1325169" y="1226128"/>
                </a:moveTo>
                <a:lnTo>
                  <a:pt x="1340168" y="1229801"/>
                </a:lnTo>
                <a:lnTo>
                  <a:pt x="1351504" y="1236160"/>
                </a:lnTo>
                <a:lnTo>
                  <a:pt x="1344533" y="1233504"/>
                </a:lnTo>
                <a:lnTo>
                  <a:pt x="1343025" y="1232658"/>
                </a:lnTo>
                <a:lnTo>
                  <a:pt x="1337694" y="1230899"/>
                </a:lnTo>
                <a:close/>
                <a:moveTo>
                  <a:pt x="2484120" y="1225038"/>
                </a:moveTo>
                <a:lnTo>
                  <a:pt x="2483469" y="1225348"/>
                </a:lnTo>
                <a:lnTo>
                  <a:pt x="2479829" y="1226209"/>
                </a:lnTo>
                <a:close/>
                <a:moveTo>
                  <a:pt x="1948815" y="1223133"/>
                </a:moveTo>
                <a:cubicBezTo>
                  <a:pt x="1951197" y="1223610"/>
                  <a:pt x="1956674" y="1224800"/>
                  <a:pt x="1963579" y="1226943"/>
                </a:cubicBezTo>
                <a:lnTo>
                  <a:pt x="1964285" y="1227232"/>
                </a:lnTo>
                <a:lnTo>
                  <a:pt x="1953712" y="1225008"/>
                </a:lnTo>
                <a:close/>
                <a:moveTo>
                  <a:pt x="2550795" y="1222181"/>
                </a:moveTo>
                <a:lnTo>
                  <a:pt x="2578418" y="1222181"/>
                </a:lnTo>
                <a:cubicBezTo>
                  <a:pt x="2601278" y="1225991"/>
                  <a:pt x="2624138" y="1235516"/>
                  <a:pt x="2642235" y="1247898"/>
                </a:cubicBezTo>
                <a:lnTo>
                  <a:pt x="2653394" y="1258165"/>
                </a:lnTo>
                <a:lnTo>
                  <a:pt x="2645093" y="1251708"/>
                </a:lnTo>
                <a:cubicBezTo>
                  <a:pt x="2645093" y="1251708"/>
                  <a:pt x="2646998" y="1253613"/>
                  <a:pt x="2649855" y="1255518"/>
                </a:cubicBezTo>
                <a:lnTo>
                  <a:pt x="2654142" y="1258852"/>
                </a:lnTo>
                <a:lnTo>
                  <a:pt x="2655890" y="1260460"/>
                </a:lnTo>
                <a:lnTo>
                  <a:pt x="2631282" y="1243731"/>
                </a:lnTo>
                <a:cubicBezTo>
                  <a:pt x="2621280" y="1237897"/>
                  <a:pt x="2610327" y="1232658"/>
                  <a:pt x="2598420" y="1228848"/>
                </a:cubicBezTo>
                <a:lnTo>
                  <a:pt x="2586659" y="1227491"/>
                </a:lnTo>
                <a:lnTo>
                  <a:pt x="2577465" y="1224086"/>
                </a:lnTo>
                <a:close/>
                <a:moveTo>
                  <a:pt x="1867853" y="1222181"/>
                </a:moveTo>
                <a:lnTo>
                  <a:pt x="1831507" y="1235053"/>
                </a:lnTo>
                <a:lnTo>
                  <a:pt x="1835468" y="1232658"/>
                </a:lnTo>
                <a:cubicBezTo>
                  <a:pt x="1842135" y="1229801"/>
                  <a:pt x="1848803" y="1227896"/>
                  <a:pt x="1854518" y="1225991"/>
                </a:cubicBezTo>
                <a:cubicBezTo>
                  <a:pt x="1860233" y="1224086"/>
                  <a:pt x="1864995" y="1223133"/>
                  <a:pt x="1867853" y="1222181"/>
                </a:cubicBezTo>
                <a:close/>
                <a:moveTo>
                  <a:pt x="1309298" y="1221530"/>
                </a:moveTo>
                <a:lnTo>
                  <a:pt x="1314808" y="1222181"/>
                </a:lnTo>
                <a:lnTo>
                  <a:pt x="1325169" y="1226128"/>
                </a:lnTo>
                <a:lnTo>
                  <a:pt x="1317654" y="1224287"/>
                </a:lnTo>
                <a:close/>
                <a:moveTo>
                  <a:pt x="1844259" y="1221459"/>
                </a:moveTo>
                <a:lnTo>
                  <a:pt x="1821541" y="1231324"/>
                </a:lnTo>
                <a:lnTo>
                  <a:pt x="1833563" y="1224086"/>
                </a:lnTo>
                <a:close/>
                <a:moveTo>
                  <a:pt x="2503259" y="1220671"/>
                </a:moveTo>
                <a:lnTo>
                  <a:pt x="2461668" y="1235730"/>
                </a:lnTo>
                <a:lnTo>
                  <a:pt x="2483469" y="1225348"/>
                </a:lnTo>
                <a:close/>
                <a:moveTo>
                  <a:pt x="1301952" y="1220442"/>
                </a:moveTo>
                <a:lnTo>
                  <a:pt x="1308021" y="1221109"/>
                </a:lnTo>
                <a:lnTo>
                  <a:pt x="1309298" y="1221530"/>
                </a:lnTo>
                <a:lnTo>
                  <a:pt x="1303698" y="1220870"/>
                </a:lnTo>
                <a:close/>
                <a:moveTo>
                  <a:pt x="2524125" y="1220276"/>
                </a:moveTo>
                <a:lnTo>
                  <a:pt x="2550795" y="1222181"/>
                </a:lnTo>
                <a:lnTo>
                  <a:pt x="2540636" y="1222181"/>
                </a:lnTo>
                <a:close/>
                <a:moveTo>
                  <a:pt x="2509583" y="1219176"/>
                </a:moveTo>
                <a:lnTo>
                  <a:pt x="2503259" y="1220671"/>
                </a:lnTo>
                <a:lnTo>
                  <a:pt x="2506980" y="1219323"/>
                </a:lnTo>
                <a:close/>
                <a:moveTo>
                  <a:pt x="1277171" y="1217718"/>
                </a:moveTo>
                <a:lnTo>
                  <a:pt x="1293495" y="1218371"/>
                </a:lnTo>
                <a:lnTo>
                  <a:pt x="1301952" y="1220442"/>
                </a:lnTo>
                <a:close/>
                <a:moveTo>
                  <a:pt x="1942607" y="1217689"/>
                </a:moveTo>
                <a:lnTo>
                  <a:pt x="1948815" y="1218371"/>
                </a:lnTo>
                <a:cubicBezTo>
                  <a:pt x="1954054" y="1219800"/>
                  <a:pt x="1954292" y="1219800"/>
                  <a:pt x="1951435" y="1219204"/>
                </a:cubicBezTo>
                <a:close/>
                <a:moveTo>
                  <a:pt x="1274445" y="1217418"/>
                </a:moveTo>
                <a:lnTo>
                  <a:pt x="1277171" y="1217718"/>
                </a:lnTo>
                <a:lnTo>
                  <a:pt x="1276890" y="1217706"/>
                </a:lnTo>
                <a:close/>
                <a:moveTo>
                  <a:pt x="1269683" y="1217418"/>
                </a:moveTo>
                <a:lnTo>
                  <a:pt x="1276890" y="1217706"/>
                </a:lnTo>
                <a:lnTo>
                  <a:pt x="1303698" y="1220870"/>
                </a:lnTo>
                <a:lnTo>
                  <a:pt x="1317654" y="1224287"/>
                </a:lnTo>
                <a:lnTo>
                  <a:pt x="1337694" y="1230899"/>
                </a:lnTo>
                <a:lnTo>
                  <a:pt x="1344533" y="1233504"/>
                </a:lnTo>
                <a:lnTo>
                  <a:pt x="1374912" y="1250557"/>
                </a:lnTo>
                <a:lnTo>
                  <a:pt x="1375170" y="1250736"/>
                </a:lnTo>
                <a:lnTo>
                  <a:pt x="1400891" y="1272605"/>
                </a:lnTo>
                <a:lnTo>
                  <a:pt x="1402750" y="1274398"/>
                </a:lnTo>
                <a:lnTo>
                  <a:pt x="1418123" y="1292333"/>
                </a:lnTo>
                <a:lnTo>
                  <a:pt x="1393508" y="1266948"/>
                </a:lnTo>
                <a:cubicBezTo>
                  <a:pt x="1382078" y="1256471"/>
                  <a:pt x="1367790" y="1246946"/>
                  <a:pt x="1352550" y="1239326"/>
                </a:cubicBezTo>
                <a:cubicBezTo>
                  <a:pt x="1371600" y="1249803"/>
                  <a:pt x="1389698" y="1264091"/>
                  <a:pt x="1404938" y="1279331"/>
                </a:cubicBezTo>
                <a:cubicBezTo>
                  <a:pt x="1420178" y="1294571"/>
                  <a:pt x="1433513" y="1311716"/>
                  <a:pt x="1445895" y="1328861"/>
                </a:cubicBezTo>
                <a:cubicBezTo>
                  <a:pt x="1458278" y="1345529"/>
                  <a:pt x="1469708" y="1362436"/>
                  <a:pt x="1481138" y="1378033"/>
                </a:cubicBezTo>
                <a:lnTo>
                  <a:pt x="1486807" y="1384680"/>
                </a:lnTo>
                <a:lnTo>
                  <a:pt x="1496378" y="1397441"/>
                </a:lnTo>
                <a:cubicBezTo>
                  <a:pt x="1503998" y="1406966"/>
                  <a:pt x="1511618" y="1414586"/>
                  <a:pt x="1516380" y="1419348"/>
                </a:cubicBezTo>
                <a:lnTo>
                  <a:pt x="1486807" y="1384680"/>
                </a:lnTo>
                <a:lnTo>
                  <a:pt x="1473518" y="1366961"/>
                </a:lnTo>
                <a:cubicBezTo>
                  <a:pt x="1480185" y="1374581"/>
                  <a:pt x="1486853" y="1383153"/>
                  <a:pt x="1494473" y="1392678"/>
                </a:cubicBezTo>
                <a:cubicBezTo>
                  <a:pt x="1501140" y="1401251"/>
                  <a:pt x="1508760" y="1409823"/>
                  <a:pt x="1515428" y="1416491"/>
                </a:cubicBezTo>
                <a:cubicBezTo>
                  <a:pt x="1530668" y="1430778"/>
                  <a:pt x="1545908" y="1441256"/>
                  <a:pt x="1563053" y="1445066"/>
                </a:cubicBezTo>
                <a:cubicBezTo>
                  <a:pt x="1580198" y="1449828"/>
                  <a:pt x="1601153" y="1448876"/>
                  <a:pt x="1617345" y="1444113"/>
                </a:cubicBezTo>
                <a:cubicBezTo>
                  <a:pt x="1625918" y="1441256"/>
                  <a:pt x="1633538" y="1438398"/>
                  <a:pt x="1641158" y="1433636"/>
                </a:cubicBezTo>
                <a:cubicBezTo>
                  <a:pt x="1648778" y="1428873"/>
                  <a:pt x="1656398" y="1422206"/>
                  <a:pt x="1664018" y="1415538"/>
                </a:cubicBezTo>
                <a:cubicBezTo>
                  <a:pt x="1678305" y="1401251"/>
                  <a:pt x="1692593" y="1382201"/>
                  <a:pt x="1706880" y="1361246"/>
                </a:cubicBezTo>
                <a:cubicBezTo>
                  <a:pt x="1721168" y="1341243"/>
                  <a:pt x="1735455" y="1318383"/>
                  <a:pt x="1754505" y="1296476"/>
                </a:cubicBezTo>
                <a:cubicBezTo>
                  <a:pt x="1764030" y="1285046"/>
                  <a:pt x="1774508" y="1274568"/>
                  <a:pt x="1785938" y="1264091"/>
                </a:cubicBezTo>
                <a:lnTo>
                  <a:pt x="1809881" y="1248129"/>
                </a:lnTo>
                <a:lnTo>
                  <a:pt x="1829708" y="1236141"/>
                </a:lnTo>
                <a:lnTo>
                  <a:pt x="1873568" y="1221228"/>
                </a:lnTo>
                <a:cubicBezTo>
                  <a:pt x="1889760" y="1218371"/>
                  <a:pt x="1905953" y="1217418"/>
                  <a:pt x="1922145" y="1218371"/>
                </a:cubicBezTo>
                <a:lnTo>
                  <a:pt x="1953712" y="1225008"/>
                </a:lnTo>
                <a:lnTo>
                  <a:pt x="1991158" y="1239349"/>
                </a:lnTo>
                <a:lnTo>
                  <a:pt x="1991829" y="1239704"/>
                </a:lnTo>
                <a:lnTo>
                  <a:pt x="2025968" y="1262186"/>
                </a:lnTo>
                <a:lnTo>
                  <a:pt x="1995971" y="1241894"/>
                </a:lnTo>
                <a:lnTo>
                  <a:pt x="2014538" y="1251708"/>
                </a:lnTo>
                <a:cubicBezTo>
                  <a:pt x="2028825" y="1262186"/>
                  <a:pt x="2041208" y="1272663"/>
                  <a:pt x="2051685" y="1284093"/>
                </a:cubicBezTo>
                <a:cubicBezTo>
                  <a:pt x="2085023" y="1320288"/>
                  <a:pt x="2106930" y="1358388"/>
                  <a:pt x="2130743" y="1388868"/>
                </a:cubicBezTo>
                <a:cubicBezTo>
                  <a:pt x="2143125" y="1404108"/>
                  <a:pt x="2154555" y="1417443"/>
                  <a:pt x="2166938" y="1426016"/>
                </a:cubicBezTo>
                <a:cubicBezTo>
                  <a:pt x="2179320" y="1434588"/>
                  <a:pt x="2192655" y="1441256"/>
                  <a:pt x="2206943" y="1443161"/>
                </a:cubicBezTo>
                <a:cubicBezTo>
                  <a:pt x="2221230" y="1445066"/>
                  <a:pt x="2238375" y="1445066"/>
                  <a:pt x="2251710" y="1441256"/>
                </a:cubicBezTo>
                <a:cubicBezTo>
                  <a:pt x="2265045" y="1437446"/>
                  <a:pt x="2278380" y="1429826"/>
                  <a:pt x="2290763" y="1419348"/>
                </a:cubicBezTo>
                <a:lnTo>
                  <a:pt x="2324362" y="1381158"/>
                </a:lnTo>
                <a:lnTo>
                  <a:pt x="2311718" y="1399346"/>
                </a:lnTo>
                <a:cubicBezTo>
                  <a:pt x="2305050" y="1406013"/>
                  <a:pt x="2291715" y="1420301"/>
                  <a:pt x="2283143" y="1426968"/>
                </a:cubicBezTo>
                <a:cubicBezTo>
                  <a:pt x="2306955" y="1411728"/>
                  <a:pt x="2329815" y="1374581"/>
                  <a:pt x="2329815" y="1377438"/>
                </a:cubicBezTo>
                <a:cubicBezTo>
                  <a:pt x="2337435" y="1366961"/>
                  <a:pt x="2338388" y="1364103"/>
                  <a:pt x="2344103" y="1355531"/>
                </a:cubicBezTo>
                <a:cubicBezTo>
                  <a:pt x="2348866" y="1348864"/>
                  <a:pt x="2352437" y="1343625"/>
                  <a:pt x="2355057" y="1339696"/>
                </a:cubicBezTo>
                <a:lnTo>
                  <a:pt x="2360229" y="1331819"/>
                </a:lnTo>
                <a:lnTo>
                  <a:pt x="2406968" y="1273616"/>
                </a:lnTo>
                <a:lnTo>
                  <a:pt x="2432685" y="1253174"/>
                </a:lnTo>
                <a:lnTo>
                  <a:pt x="2432685" y="1254566"/>
                </a:lnTo>
                <a:cubicBezTo>
                  <a:pt x="2455545" y="1238373"/>
                  <a:pt x="2481263" y="1226943"/>
                  <a:pt x="2506980" y="1222181"/>
                </a:cubicBezTo>
                <a:lnTo>
                  <a:pt x="2540636" y="1222181"/>
                </a:lnTo>
                <a:lnTo>
                  <a:pt x="2586659" y="1227491"/>
                </a:lnTo>
                <a:lnTo>
                  <a:pt x="2628900" y="1243136"/>
                </a:lnTo>
                <a:lnTo>
                  <a:pt x="2664189" y="1268096"/>
                </a:lnTo>
                <a:lnTo>
                  <a:pt x="2677960" y="1280765"/>
                </a:lnTo>
                <a:lnTo>
                  <a:pt x="2692718" y="1295523"/>
                </a:lnTo>
                <a:lnTo>
                  <a:pt x="2690367" y="1292249"/>
                </a:lnTo>
                <a:lnTo>
                  <a:pt x="2708434" y="1312788"/>
                </a:lnTo>
                <a:lnTo>
                  <a:pt x="2714972" y="1322634"/>
                </a:lnTo>
                <a:lnTo>
                  <a:pt x="2714625" y="1322193"/>
                </a:lnTo>
                <a:lnTo>
                  <a:pt x="2715461" y="1323371"/>
                </a:lnTo>
                <a:lnTo>
                  <a:pt x="2727960" y="1342196"/>
                </a:lnTo>
                <a:cubicBezTo>
                  <a:pt x="2727008" y="1341243"/>
                  <a:pt x="2712720" y="1320288"/>
                  <a:pt x="2703195" y="1307906"/>
                </a:cubicBezTo>
                <a:cubicBezTo>
                  <a:pt x="2708910" y="1316478"/>
                  <a:pt x="2712720" y="1323146"/>
                  <a:pt x="2722245" y="1335528"/>
                </a:cubicBezTo>
                <a:cubicBezTo>
                  <a:pt x="2716530" y="1329813"/>
                  <a:pt x="2724150" y="1341243"/>
                  <a:pt x="2733675" y="1355531"/>
                </a:cubicBezTo>
                <a:cubicBezTo>
                  <a:pt x="2743200" y="1369818"/>
                  <a:pt x="2755583" y="1386963"/>
                  <a:pt x="2761298" y="1393631"/>
                </a:cubicBezTo>
                <a:cubicBezTo>
                  <a:pt x="2763203" y="1393631"/>
                  <a:pt x="2753678" y="1384106"/>
                  <a:pt x="2751773" y="1379343"/>
                </a:cubicBezTo>
                <a:cubicBezTo>
                  <a:pt x="2750820" y="1381248"/>
                  <a:pt x="2742248" y="1366008"/>
                  <a:pt x="2728913" y="1346958"/>
                </a:cubicBezTo>
                <a:cubicBezTo>
                  <a:pt x="2727960" y="1345053"/>
                  <a:pt x="2733675" y="1351721"/>
                  <a:pt x="2737485" y="1357436"/>
                </a:cubicBezTo>
                <a:cubicBezTo>
                  <a:pt x="2737485" y="1357436"/>
                  <a:pt x="2734628" y="1352673"/>
                  <a:pt x="2732723" y="1349816"/>
                </a:cubicBezTo>
                <a:cubicBezTo>
                  <a:pt x="2749868" y="1375533"/>
                  <a:pt x="2765108" y="1395536"/>
                  <a:pt x="2774633" y="1406966"/>
                </a:cubicBezTo>
                <a:cubicBezTo>
                  <a:pt x="2767013" y="1398393"/>
                  <a:pt x="2767013" y="1400298"/>
                  <a:pt x="2765108" y="1399346"/>
                </a:cubicBezTo>
                <a:cubicBezTo>
                  <a:pt x="2772728" y="1409823"/>
                  <a:pt x="2781300" y="1421253"/>
                  <a:pt x="2788920" y="1428873"/>
                </a:cubicBezTo>
                <a:cubicBezTo>
                  <a:pt x="2790825" y="1430778"/>
                  <a:pt x="2792730" y="1432683"/>
                  <a:pt x="2793683" y="1434588"/>
                </a:cubicBezTo>
                <a:cubicBezTo>
                  <a:pt x="2795588" y="1436493"/>
                  <a:pt x="2796540" y="1437446"/>
                  <a:pt x="2797493" y="1438398"/>
                </a:cubicBezTo>
                <a:cubicBezTo>
                  <a:pt x="2799398" y="1441256"/>
                  <a:pt x="2801303" y="1443161"/>
                  <a:pt x="2800350" y="1444113"/>
                </a:cubicBezTo>
                <a:cubicBezTo>
                  <a:pt x="2797493" y="1441256"/>
                  <a:pt x="2794635" y="1439351"/>
                  <a:pt x="2791778" y="1436493"/>
                </a:cubicBezTo>
                <a:cubicBezTo>
                  <a:pt x="2788920" y="1433636"/>
                  <a:pt x="2787015" y="1430778"/>
                  <a:pt x="2784158" y="1427921"/>
                </a:cubicBezTo>
                <a:cubicBezTo>
                  <a:pt x="2778443" y="1421253"/>
                  <a:pt x="2771775" y="1414586"/>
                  <a:pt x="2761298" y="1401251"/>
                </a:cubicBezTo>
                <a:lnTo>
                  <a:pt x="2761675" y="1402305"/>
                </a:lnTo>
                <a:lnTo>
                  <a:pt x="2753678" y="1391726"/>
                </a:lnTo>
                <a:cubicBezTo>
                  <a:pt x="2747010" y="1379343"/>
                  <a:pt x="2737485" y="1366961"/>
                  <a:pt x="2732723" y="1360293"/>
                </a:cubicBezTo>
                <a:cubicBezTo>
                  <a:pt x="2739867" y="1371723"/>
                  <a:pt x="2745344" y="1380534"/>
                  <a:pt x="2751058" y="1388987"/>
                </a:cubicBezTo>
                <a:lnTo>
                  <a:pt x="2762322" y="1404118"/>
                </a:lnTo>
                <a:lnTo>
                  <a:pt x="2764275" y="1409585"/>
                </a:lnTo>
                <a:cubicBezTo>
                  <a:pt x="2767965" y="1415300"/>
                  <a:pt x="2774157" y="1423158"/>
                  <a:pt x="2782253" y="1430778"/>
                </a:cubicBezTo>
                <a:cubicBezTo>
                  <a:pt x="2783205" y="1432683"/>
                  <a:pt x="2767013" y="1415538"/>
                  <a:pt x="2775585" y="1426016"/>
                </a:cubicBezTo>
                <a:cubicBezTo>
                  <a:pt x="2774633" y="1426968"/>
                  <a:pt x="2765108" y="1415538"/>
                  <a:pt x="2762250" y="1411728"/>
                </a:cubicBezTo>
                <a:cubicBezTo>
                  <a:pt x="2772728" y="1422206"/>
                  <a:pt x="2762250" y="1409823"/>
                  <a:pt x="2752725" y="1398393"/>
                </a:cubicBezTo>
                <a:cubicBezTo>
                  <a:pt x="2755583" y="1404108"/>
                  <a:pt x="2756535" y="1407918"/>
                  <a:pt x="2768918" y="1422206"/>
                </a:cubicBezTo>
                <a:cubicBezTo>
                  <a:pt x="2764156" y="1417920"/>
                  <a:pt x="2763679" y="1418158"/>
                  <a:pt x="2763679" y="1418872"/>
                </a:cubicBezTo>
                <a:lnTo>
                  <a:pt x="2762175" y="1418571"/>
                </a:lnTo>
                <a:lnTo>
                  <a:pt x="2762250" y="1418396"/>
                </a:lnTo>
                <a:lnTo>
                  <a:pt x="2759775" y="1415920"/>
                </a:lnTo>
                <a:lnTo>
                  <a:pt x="2753678" y="1406013"/>
                </a:lnTo>
                <a:cubicBezTo>
                  <a:pt x="2751773" y="1403156"/>
                  <a:pt x="2750820" y="1400298"/>
                  <a:pt x="2746058" y="1393631"/>
                </a:cubicBezTo>
                <a:cubicBezTo>
                  <a:pt x="2736533" y="1384106"/>
                  <a:pt x="2759393" y="1413633"/>
                  <a:pt x="2748915" y="1402203"/>
                </a:cubicBezTo>
                <a:cubicBezTo>
                  <a:pt x="2749868" y="1403156"/>
                  <a:pt x="2752725" y="1406966"/>
                  <a:pt x="2755583" y="1411728"/>
                </a:cubicBezTo>
                <a:lnTo>
                  <a:pt x="2759775" y="1415920"/>
                </a:lnTo>
                <a:lnTo>
                  <a:pt x="2761298" y="1418396"/>
                </a:lnTo>
                <a:lnTo>
                  <a:pt x="2762175" y="1418571"/>
                </a:lnTo>
                <a:lnTo>
                  <a:pt x="2761179" y="1420896"/>
                </a:lnTo>
                <a:cubicBezTo>
                  <a:pt x="2763203" y="1424349"/>
                  <a:pt x="2767966" y="1430302"/>
                  <a:pt x="2776538" y="1438398"/>
                </a:cubicBezTo>
                <a:cubicBezTo>
                  <a:pt x="2778443" y="1441256"/>
                  <a:pt x="2767013" y="1435541"/>
                  <a:pt x="2778443" y="1443161"/>
                </a:cubicBezTo>
                <a:cubicBezTo>
                  <a:pt x="2783205" y="1446971"/>
                  <a:pt x="2780348" y="1446018"/>
                  <a:pt x="2776538" y="1443161"/>
                </a:cubicBezTo>
                <a:cubicBezTo>
                  <a:pt x="2772728" y="1440303"/>
                  <a:pt x="2767013" y="1435541"/>
                  <a:pt x="2765108" y="1432683"/>
                </a:cubicBezTo>
                <a:cubicBezTo>
                  <a:pt x="2771775" y="1441256"/>
                  <a:pt x="2772728" y="1446018"/>
                  <a:pt x="2784158" y="1455543"/>
                </a:cubicBezTo>
                <a:cubicBezTo>
                  <a:pt x="2783205" y="1455543"/>
                  <a:pt x="2782253" y="1454591"/>
                  <a:pt x="2779395" y="1453638"/>
                </a:cubicBezTo>
                <a:cubicBezTo>
                  <a:pt x="2777490" y="1451733"/>
                  <a:pt x="2773680" y="1449828"/>
                  <a:pt x="2769870" y="1446018"/>
                </a:cubicBezTo>
                <a:cubicBezTo>
                  <a:pt x="2769870" y="1448876"/>
                  <a:pt x="2769870" y="1449828"/>
                  <a:pt x="2777490" y="1457448"/>
                </a:cubicBezTo>
                <a:cubicBezTo>
                  <a:pt x="2767013" y="1448876"/>
                  <a:pt x="2765108" y="1448876"/>
                  <a:pt x="2753678" y="1437446"/>
                </a:cubicBezTo>
                <a:cubicBezTo>
                  <a:pt x="2756535" y="1441256"/>
                  <a:pt x="2757488" y="1443161"/>
                  <a:pt x="2760345" y="1446018"/>
                </a:cubicBezTo>
                <a:cubicBezTo>
                  <a:pt x="2763203" y="1448876"/>
                  <a:pt x="2766060" y="1451733"/>
                  <a:pt x="2771775" y="1456496"/>
                </a:cubicBezTo>
                <a:cubicBezTo>
                  <a:pt x="2755583" y="1445066"/>
                  <a:pt x="2780348" y="1466021"/>
                  <a:pt x="2776538" y="1464116"/>
                </a:cubicBezTo>
                <a:cubicBezTo>
                  <a:pt x="2787015" y="1470783"/>
                  <a:pt x="2796540" y="1475546"/>
                  <a:pt x="2808923" y="1481261"/>
                </a:cubicBezTo>
                <a:cubicBezTo>
                  <a:pt x="2812733" y="1483166"/>
                  <a:pt x="2807018" y="1481261"/>
                  <a:pt x="2800350" y="1478403"/>
                </a:cubicBezTo>
                <a:cubicBezTo>
                  <a:pt x="2793683" y="1475546"/>
                  <a:pt x="2786063" y="1470783"/>
                  <a:pt x="2784158" y="1470783"/>
                </a:cubicBezTo>
                <a:cubicBezTo>
                  <a:pt x="2787968" y="1474593"/>
                  <a:pt x="2804160" y="1482213"/>
                  <a:pt x="2807970" y="1484118"/>
                </a:cubicBezTo>
                <a:cubicBezTo>
                  <a:pt x="2801303" y="1483166"/>
                  <a:pt x="2786063" y="1474593"/>
                  <a:pt x="2786063" y="1475546"/>
                </a:cubicBezTo>
                <a:cubicBezTo>
                  <a:pt x="2798445" y="1484118"/>
                  <a:pt x="2801303" y="1486976"/>
                  <a:pt x="2807018" y="1491738"/>
                </a:cubicBezTo>
                <a:cubicBezTo>
                  <a:pt x="2809875" y="1493643"/>
                  <a:pt x="2813685" y="1496501"/>
                  <a:pt x="2819400" y="1498406"/>
                </a:cubicBezTo>
                <a:cubicBezTo>
                  <a:pt x="2825115" y="1501263"/>
                  <a:pt x="2834640" y="1503168"/>
                  <a:pt x="2847023" y="1504121"/>
                </a:cubicBezTo>
                <a:cubicBezTo>
                  <a:pt x="2848928" y="1505073"/>
                  <a:pt x="2847975" y="1506026"/>
                  <a:pt x="2856548" y="1506978"/>
                </a:cubicBezTo>
                <a:cubicBezTo>
                  <a:pt x="2852738" y="1506026"/>
                  <a:pt x="2846070" y="1506026"/>
                  <a:pt x="2839403" y="1506026"/>
                </a:cubicBezTo>
                <a:cubicBezTo>
                  <a:pt x="2832735" y="1505073"/>
                  <a:pt x="2825115" y="1504121"/>
                  <a:pt x="2822258" y="1503168"/>
                </a:cubicBezTo>
                <a:cubicBezTo>
                  <a:pt x="2822258" y="1504121"/>
                  <a:pt x="2828925" y="1506026"/>
                  <a:pt x="2842260" y="1507931"/>
                </a:cubicBezTo>
                <a:cubicBezTo>
                  <a:pt x="2835593" y="1508883"/>
                  <a:pt x="2823210" y="1505073"/>
                  <a:pt x="2817495" y="1503168"/>
                </a:cubicBezTo>
                <a:cubicBezTo>
                  <a:pt x="2800350" y="1499358"/>
                  <a:pt x="2800350" y="1499358"/>
                  <a:pt x="2796540" y="1499358"/>
                </a:cubicBezTo>
                <a:lnTo>
                  <a:pt x="2784931" y="1492393"/>
                </a:lnTo>
                <a:lnTo>
                  <a:pt x="2790111" y="1494357"/>
                </a:lnTo>
                <a:cubicBezTo>
                  <a:pt x="2787968" y="1493167"/>
                  <a:pt x="2783682" y="1490786"/>
                  <a:pt x="2784158" y="1489833"/>
                </a:cubicBezTo>
                <a:cubicBezTo>
                  <a:pt x="2784158" y="1490786"/>
                  <a:pt x="2771775" y="1483166"/>
                  <a:pt x="2774633" y="1486023"/>
                </a:cubicBezTo>
                <a:lnTo>
                  <a:pt x="2777495" y="1487931"/>
                </a:lnTo>
                <a:lnTo>
                  <a:pt x="2753678" y="1473641"/>
                </a:lnTo>
                <a:cubicBezTo>
                  <a:pt x="2743200" y="1465068"/>
                  <a:pt x="2734628" y="1458401"/>
                  <a:pt x="2728913" y="1453638"/>
                </a:cubicBezTo>
                <a:cubicBezTo>
                  <a:pt x="2727960" y="1453638"/>
                  <a:pt x="2736533" y="1463163"/>
                  <a:pt x="2746058" y="1471736"/>
                </a:cubicBezTo>
                <a:cubicBezTo>
                  <a:pt x="2750820" y="1475546"/>
                  <a:pt x="2750820" y="1474593"/>
                  <a:pt x="2747010" y="1470783"/>
                </a:cubicBezTo>
                <a:cubicBezTo>
                  <a:pt x="2749868" y="1472688"/>
                  <a:pt x="2756535" y="1478403"/>
                  <a:pt x="2761298" y="1482213"/>
                </a:cubicBezTo>
                <a:cubicBezTo>
                  <a:pt x="2766060" y="1486023"/>
                  <a:pt x="2768918" y="1488881"/>
                  <a:pt x="2762250" y="1485071"/>
                </a:cubicBezTo>
                <a:cubicBezTo>
                  <a:pt x="2778443" y="1495548"/>
                  <a:pt x="2779395" y="1496501"/>
                  <a:pt x="2794635" y="1504121"/>
                </a:cubicBezTo>
                <a:cubicBezTo>
                  <a:pt x="2793683" y="1505073"/>
                  <a:pt x="2783205" y="1499358"/>
                  <a:pt x="2766060" y="1488881"/>
                </a:cubicBezTo>
                <a:cubicBezTo>
                  <a:pt x="2791778" y="1505073"/>
                  <a:pt x="2762250" y="1488881"/>
                  <a:pt x="2751773" y="1481261"/>
                </a:cubicBezTo>
                <a:cubicBezTo>
                  <a:pt x="2751773" y="1482213"/>
                  <a:pt x="2755821" y="1485547"/>
                  <a:pt x="2758202" y="1487690"/>
                </a:cubicBezTo>
                <a:lnTo>
                  <a:pt x="2756406" y="1487331"/>
                </a:lnTo>
                <a:lnTo>
                  <a:pt x="2736533" y="1472688"/>
                </a:lnTo>
                <a:cubicBezTo>
                  <a:pt x="2727008" y="1464116"/>
                  <a:pt x="2719388" y="1455543"/>
                  <a:pt x="2709863" y="1444113"/>
                </a:cubicBezTo>
                <a:cubicBezTo>
                  <a:pt x="2713673" y="1449828"/>
                  <a:pt x="2719388" y="1457448"/>
                  <a:pt x="2706053" y="1441256"/>
                </a:cubicBezTo>
                <a:cubicBezTo>
                  <a:pt x="2705100" y="1440303"/>
                  <a:pt x="2699385" y="1435541"/>
                  <a:pt x="2707958" y="1446018"/>
                </a:cubicBezTo>
                <a:cubicBezTo>
                  <a:pt x="2705100" y="1444113"/>
                  <a:pt x="2700338" y="1438398"/>
                  <a:pt x="2695575" y="1430778"/>
                </a:cubicBezTo>
                <a:cubicBezTo>
                  <a:pt x="2697480" y="1435541"/>
                  <a:pt x="2708910" y="1447923"/>
                  <a:pt x="2706053" y="1447923"/>
                </a:cubicBezTo>
                <a:cubicBezTo>
                  <a:pt x="2692718" y="1431731"/>
                  <a:pt x="2687955" y="1423158"/>
                  <a:pt x="2682240" y="1415538"/>
                </a:cubicBezTo>
                <a:cubicBezTo>
                  <a:pt x="2677478" y="1406966"/>
                  <a:pt x="2671763" y="1398393"/>
                  <a:pt x="2660333" y="1383153"/>
                </a:cubicBezTo>
                <a:cubicBezTo>
                  <a:pt x="2660333" y="1381248"/>
                  <a:pt x="2667953" y="1393631"/>
                  <a:pt x="2668905" y="1393631"/>
                </a:cubicBezTo>
                <a:cubicBezTo>
                  <a:pt x="2653665" y="1371723"/>
                  <a:pt x="2642235" y="1358388"/>
                  <a:pt x="2629853" y="1346006"/>
                </a:cubicBezTo>
                <a:cubicBezTo>
                  <a:pt x="2617470" y="1333623"/>
                  <a:pt x="2605088" y="1322193"/>
                  <a:pt x="2586990" y="1313621"/>
                </a:cubicBezTo>
                <a:cubicBezTo>
                  <a:pt x="2589848" y="1313621"/>
                  <a:pt x="2583180" y="1309811"/>
                  <a:pt x="2575560" y="1307906"/>
                </a:cubicBezTo>
                <a:cubicBezTo>
                  <a:pt x="2573655" y="1306953"/>
                  <a:pt x="2571750" y="1306953"/>
                  <a:pt x="2570798" y="1306001"/>
                </a:cubicBezTo>
                <a:cubicBezTo>
                  <a:pt x="2568893" y="1306001"/>
                  <a:pt x="2567940" y="1306001"/>
                  <a:pt x="2566035" y="1305048"/>
                </a:cubicBezTo>
                <a:cubicBezTo>
                  <a:pt x="2563178" y="1305048"/>
                  <a:pt x="2562225" y="1305048"/>
                  <a:pt x="2564130" y="1306001"/>
                </a:cubicBezTo>
                <a:cubicBezTo>
                  <a:pt x="2553653" y="1303143"/>
                  <a:pt x="2545080" y="1303143"/>
                  <a:pt x="2539365" y="1303143"/>
                </a:cubicBezTo>
                <a:cubicBezTo>
                  <a:pt x="2536508" y="1303143"/>
                  <a:pt x="2533650" y="1303143"/>
                  <a:pt x="2531745" y="1303143"/>
                </a:cubicBezTo>
                <a:cubicBezTo>
                  <a:pt x="2529840" y="1303143"/>
                  <a:pt x="2527935" y="1304096"/>
                  <a:pt x="2525078" y="1304096"/>
                </a:cubicBezTo>
                <a:cubicBezTo>
                  <a:pt x="2523173" y="1304096"/>
                  <a:pt x="2521268" y="1305048"/>
                  <a:pt x="2518410" y="1305048"/>
                </a:cubicBezTo>
                <a:cubicBezTo>
                  <a:pt x="2516505" y="1306001"/>
                  <a:pt x="2513648" y="1306001"/>
                  <a:pt x="2510790" y="1306953"/>
                </a:cubicBezTo>
                <a:cubicBezTo>
                  <a:pt x="2505075" y="1308858"/>
                  <a:pt x="2497455" y="1312668"/>
                  <a:pt x="2486978" y="1319336"/>
                </a:cubicBezTo>
                <a:cubicBezTo>
                  <a:pt x="2492693" y="1316478"/>
                  <a:pt x="2501265" y="1311716"/>
                  <a:pt x="2514600" y="1307906"/>
                </a:cubicBezTo>
                <a:cubicBezTo>
                  <a:pt x="2512695" y="1308858"/>
                  <a:pt x="2509838" y="1310763"/>
                  <a:pt x="2506028" y="1311716"/>
                </a:cubicBezTo>
                <a:cubicBezTo>
                  <a:pt x="2502218" y="1313621"/>
                  <a:pt x="2498408" y="1315526"/>
                  <a:pt x="2493645" y="1318383"/>
                </a:cubicBezTo>
                <a:cubicBezTo>
                  <a:pt x="2485073" y="1324098"/>
                  <a:pt x="2474595" y="1331718"/>
                  <a:pt x="2465070" y="1342196"/>
                </a:cubicBezTo>
                <a:cubicBezTo>
                  <a:pt x="2468880" y="1337433"/>
                  <a:pt x="2468880" y="1336481"/>
                  <a:pt x="2467928" y="1338386"/>
                </a:cubicBezTo>
                <a:cubicBezTo>
                  <a:pt x="2466023" y="1340291"/>
                  <a:pt x="2462213" y="1344101"/>
                  <a:pt x="2457450" y="1349816"/>
                </a:cubicBezTo>
                <a:cubicBezTo>
                  <a:pt x="2457450" y="1349816"/>
                  <a:pt x="2460308" y="1346958"/>
                  <a:pt x="2463165" y="1344101"/>
                </a:cubicBezTo>
                <a:cubicBezTo>
                  <a:pt x="2447925" y="1361246"/>
                  <a:pt x="2433638" y="1382201"/>
                  <a:pt x="2417445" y="1406013"/>
                </a:cubicBezTo>
                <a:cubicBezTo>
                  <a:pt x="2400300" y="1429826"/>
                  <a:pt x="2382203" y="1456496"/>
                  <a:pt x="2354580" y="1481261"/>
                </a:cubicBezTo>
                <a:cubicBezTo>
                  <a:pt x="2341245" y="1493643"/>
                  <a:pt x="2325053" y="1505073"/>
                  <a:pt x="2306003" y="1514598"/>
                </a:cubicBezTo>
                <a:cubicBezTo>
                  <a:pt x="2287905" y="1523171"/>
                  <a:pt x="2266950" y="1529838"/>
                  <a:pt x="2246948" y="1531743"/>
                </a:cubicBezTo>
                <a:cubicBezTo>
                  <a:pt x="2226945" y="1533648"/>
                  <a:pt x="2206943" y="1533648"/>
                  <a:pt x="2186940" y="1529838"/>
                </a:cubicBezTo>
                <a:cubicBezTo>
                  <a:pt x="2166938" y="1526028"/>
                  <a:pt x="2145983" y="1517456"/>
                  <a:pt x="2128838" y="1506978"/>
                </a:cubicBezTo>
                <a:cubicBezTo>
                  <a:pt x="2127885" y="1506026"/>
                  <a:pt x="2134553" y="1508883"/>
                  <a:pt x="2134553" y="1508883"/>
                </a:cubicBezTo>
                <a:cubicBezTo>
                  <a:pt x="2119313" y="1500311"/>
                  <a:pt x="2106930" y="1489833"/>
                  <a:pt x="2098358" y="1482213"/>
                </a:cubicBezTo>
                <a:cubicBezTo>
                  <a:pt x="2089785" y="1474593"/>
                  <a:pt x="2084070" y="1467926"/>
                  <a:pt x="2081213" y="1465068"/>
                </a:cubicBezTo>
                <a:cubicBezTo>
                  <a:pt x="2078355" y="1462211"/>
                  <a:pt x="2078355" y="1463163"/>
                  <a:pt x="2083118" y="1467926"/>
                </a:cubicBezTo>
                <a:cubicBezTo>
                  <a:pt x="2087880" y="1472688"/>
                  <a:pt x="2096453" y="1483166"/>
                  <a:pt x="2114550" y="1496501"/>
                </a:cubicBezTo>
                <a:cubicBezTo>
                  <a:pt x="2113598" y="1496501"/>
                  <a:pt x="2100263" y="1486976"/>
                  <a:pt x="2087880" y="1474593"/>
                </a:cubicBezTo>
                <a:cubicBezTo>
                  <a:pt x="2075498" y="1462211"/>
                  <a:pt x="2064068" y="1447923"/>
                  <a:pt x="2057400" y="1440303"/>
                </a:cubicBezTo>
                <a:cubicBezTo>
                  <a:pt x="2068830" y="1453638"/>
                  <a:pt x="2057400" y="1438398"/>
                  <a:pt x="2052638" y="1430778"/>
                </a:cubicBezTo>
                <a:cubicBezTo>
                  <a:pt x="2043113" y="1421253"/>
                  <a:pt x="2030730" y="1401251"/>
                  <a:pt x="2014538" y="1379343"/>
                </a:cubicBezTo>
                <a:cubicBezTo>
                  <a:pt x="2019300" y="1384106"/>
                  <a:pt x="2024063" y="1392678"/>
                  <a:pt x="2030730" y="1400298"/>
                </a:cubicBezTo>
                <a:cubicBezTo>
                  <a:pt x="2026920" y="1392678"/>
                  <a:pt x="2010728" y="1371723"/>
                  <a:pt x="2005965" y="1365056"/>
                </a:cubicBezTo>
                <a:cubicBezTo>
                  <a:pt x="2005965" y="1366008"/>
                  <a:pt x="2009775" y="1371723"/>
                  <a:pt x="2012633" y="1375533"/>
                </a:cubicBezTo>
                <a:cubicBezTo>
                  <a:pt x="2011680" y="1375533"/>
                  <a:pt x="2002155" y="1361246"/>
                  <a:pt x="1997393" y="1356483"/>
                </a:cubicBezTo>
                <a:cubicBezTo>
                  <a:pt x="1998345" y="1356483"/>
                  <a:pt x="2000250" y="1359341"/>
                  <a:pt x="2000250" y="1359341"/>
                </a:cubicBezTo>
                <a:cubicBezTo>
                  <a:pt x="1986915" y="1342196"/>
                  <a:pt x="1976438" y="1332671"/>
                  <a:pt x="1966913" y="1325051"/>
                </a:cubicBezTo>
                <a:cubicBezTo>
                  <a:pt x="1957388" y="1317431"/>
                  <a:pt x="1947863" y="1312668"/>
                  <a:pt x="1934528" y="1307906"/>
                </a:cubicBezTo>
                <a:cubicBezTo>
                  <a:pt x="1929765" y="1306953"/>
                  <a:pt x="1935480" y="1308858"/>
                  <a:pt x="1934528" y="1308858"/>
                </a:cubicBezTo>
                <a:lnTo>
                  <a:pt x="1924338" y="1306675"/>
                </a:lnTo>
                <a:lnTo>
                  <a:pt x="1929765" y="1306953"/>
                </a:lnTo>
                <a:lnTo>
                  <a:pt x="1923324" y="1306458"/>
                </a:lnTo>
                <a:lnTo>
                  <a:pt x="1921193" y="1306001"/>
                </a:lnTo>
                <a:cubicBezTo>
                  <a:pt x="1917383" y="1306001"/>
                  <a:pt x="1913573" y="1306001"/>
                  <a:pt x="1905000" y="1305048"/>
                </a:cubicBezTo>
                <a:lnTo>
                  <a:pt x="1923324" y="1306458"/>
                </a:lnTo>
                <a:lnTo>
                  <a:pt x="1924338" y="1306675"/>
                </a:lnTo>
                <a:lnTo>
                  <a:pt x="1892618" y="1305048"/>
                </a:lnTo>
                <a:lnTo>
                  <a:pt x="1884996" y="1307668"/>
                </a:lnTo>
                <a:lnTo>
                  <a:pt x="1886903" y="1306953"/>
                </a:lnTo>
                <a:cubicBezTo>
                  <a:pt x="1884045" y="1307906"/>
                  <a:pt x="1878330" y="1308858"/>
                  <a:pt x="1873568" y="1310763"/>
                </a:cubicBezTo>
                <a:cubicBezTo>
                  <a:pt x="1868805" y="1312668"/>
                  <a:pt x="1864043" y="1314573"/>
                  <a:pt x="1862138" y="1315526"/>
                </a:cubicBezTo>
                <a:lnTo>
                  <a:pt x="1884996" y="1307668"/>
                </a:lnTo>
                <a:lnTo>
                  <a:pt x="1864043" y="1315526"/>
                </a:lnTo>
                <a:cubicBezTo>
                  <a:pt x="1855470" y="1320288"/>
                  <a:pt x="1845945" y="1326956"/>
                  <a:pt x="1839278" y="1333623"/>
                </a:cubicBezTo>
                <a:cubicBezTo>
                  <a:pt x="1844040" y="1327908"/>
                  <a:pt x="1841183" y="1330766"/>
                  <a:pt x="1835468" y="1335528"/>
                </a:cubicBezTo>
                <a:cubicBezTo>
                  <a:pt x="1830705" y="1340291"/>
                  <a:pt x="1824038" y="1348863"/>
                  <a:pt x="1823085" y="1348863"/>
                </a:cubicBezTo>
                <a:cubicBezTo>
                  <a:pt x="1817370" y="1355531"/>
                  <a:pt x="1826895" y="1346006"/>
                  <a:pt x="1821180" y="1352673"/>
                </a:cubicBezTo>
                <a:cubicBezTo>
                  <a:pt x="1810703" y="1365056"/>
                  <a:pt x="1803083" y="1375533"/>
                  <a:pt x="1795463" y="1387916"/>
                </a:cubicBezTo>
                <a:cubicBezTo>
                  <a:pt x="1787843" y="1399346"/>
                  <a:pt x="1779270" y="1411728"/>
                  <a:pt x="1767840" y="1426968"/>
                </a:cubicBezTo>
                <a:cubicBezTo>
                  <a:pt x="1773555" y="1417443"/>
                  <a:pt x="1780223" y="1408871"/>
                  <a:pt x="1785938" y="1400298"/>
                </a:cubicBezTo>
                <a:cubicBezTo>
                  <a:pt x="1778318" y="1409823"/>
                  <a:pt x="1773555" y="1417443"/>
                  <a:pt x="1766888" y="1427921"/>
                </a:cubicBezTo>
                <a:lnTo>
                  <a:pt x="1758526" y="1438374"/>
                </a:lnTo>
                <a:lnTo>
                  <a:pt x="1771650" y="1420301"/>
                </a:lnTo>
                <a:cubicBezTo>
                  <a:pt x="1757363" y="1438398"/>
                  <a:pt x="1746885" y="1452686"/>
                  <a:pt x="1738313" y="1463163"/>
                </a:cubicBezTo>
                <a:lnTo>
                  <a:pt x="1752010" y="1446519"/>
                </a:lnTo>
                <a:lnTo>
                  <a:pt x="1737342" y="1464854"/>
                </a:lnTo>
                <a:lnTo>
                  <a:pt x="1708923" y="1492641"/>
                </a:lnTo>
                <a:lnTo>
                  <a:pt x="1676616" y="1512256"/>
                </a:lnTo>
                <a:lnTo>
                  <a:pt x="1657720" y="1522754"/>
                </a:lnTo>
                <a:lnTo>
                  <a:pt x="1610768" y="1532867"/>
                </a:lnTo>
                <a:lnTo>
                  <a:pt x="1587495" y="1534491"/>
                </a:lnTo>
                <a:lnTo>
                  <a:pt x="1544766" y="1530288"/>
                </a:lnTo>
                <a:lnTo>
                  <a:pt x="1525557" y="1523299"/>
                </a:lnTo>
                <a:lnTo>
                  <a:pt x="1513519" y="1517920"/>
                </a:lnTo>
                <a:lnTo>
                  <a:pt x="1484388" y="1501868"/>
                </a:lnTo>
                <a:lnTo>
                  <a:pt x="1465580" y="1487611"/>
                </a:lnTo>
                <a:lnTo>
                  <a:pt x="1446467" y="1470185"/>
                </a:lnTo>
                <a:lnTo>
                  <a:pt x="1392932" y="1405178"/>
                </a:lnTo>
                <a:lnTo>
                  <a:pt x="1369577" y="1370414"/>
                </a:lnTo>
                <a:cubicBezTo>
                  <a:pt x="1360885" y="1358388"/>
                  <a:pt x="1352074" y="1347435"/>
                  <a:pt x="1343025" y="1338386"/>
                </a:cubicBezTo>
                <a:cubicBezTo>
                  <a:pt x="1323975" y="1319336"/>
                  <a:pt x="1305878" y="1309811"/>
                  <a:pt x="1283018" y="1307906"/>
                </a:cubicBezTo>
                <a:cubicBezTo>
                  <a:pt x="1271588" y="1306953"/>
                  <a:pt x="1259205" y="1307906"/>
                  <a:pt x="1248728" y="1310763"/>
                </a:cubicBezTo>
                <a:cubicBezTo>
                  <a:pt x="1238250" y="1313621"/>
                  <a:pt x="1228725" y="1318383"/>
                  <a:pt x="1218248" y="1326003"/>
                </a:cubicBezTo>
                <a:lnTo>
                  <a:pt x="1205228" y="1338917"/>
                </a:lnTo>
                <a:lnTo>
                  <a:pt x="1200150" y="1343148"/>
                </a:lnTo>
                <a:lnTo>
                  <a:pt x="1195612" y="1348454"/>
                </a:lnTo>
                <a:lnTo>
                  <a:pt x="1189197" y="1354816"/>
                </a:lnTo>
                <a:cubicBezTo>
                  <a:pt x="1179672" y="1366484"/>
                  <a:pt x="1170147" y="1379819"/>
                  <a:pt x="1160145" y="1393631"/>
                </a:cubicBezTo>
                <a:cubicBezTo>
                  <a:pt x="1163003" y="1390773"/>
                  <a:pt x="1166813" y="1385058"/>
                  <a:pt x="1173480" y="1376486"/>
                </a:cubicBezTo>
                <a:cubicBezTo>
                  <a:pt x="1159193" y="1398393"/>
                  <a:pt x="1142048" y="1422206"/>
                  <a:pt x="1122045" y="1446971"/>
                </a:cubicBezTo>
                <a:cubicBezTo>
                  <a:pt x="1117283" y="1451733"/>
                  <a:pt x="1112520" y="1457448"/>
                  <a:pt x="1119188" y="1451733"/>
                </a:cubicBezTo>
                <a:lnTo>
                  <a:pt x="1073066" y="1495510"/>
                </a:lnTo>
                <a:lnTo>
                  <a:pt x="1052156" y="1511026"/>
                </a:lnTo>
                <a:cubicBezTo>
                  <a:pt x="1039416" y="1518408"/>
                  <a:pt x="1025367" y="1524599"/>
                  <a:pt x="1010603" y="1528886"/>
                </a:cubicBezTo>
                <a:cubicBezTo>
                  <a:pt x="996315" y="1532696"/>
                  <a:pt x="981075" y="1535553"/>
                  <a:pt x="965835" y="1536506"/>
                </a:cubicBezTo>
                <a:lnTo>
                  <a:pt x="954405" y="1536506"/>
                </a:lnTo>
                <a:lnTo>
                  <a:pt x="942975" y="1536506"/>
                </a:lnTo>
                <a:cubicBezTo>
                  <a:pt x="935355" y="1536506"/>
                  <a:pt x="927735" y="1535553"/>
                  <a:pt x="920115" y="1533648"/>
                </a:cubicBezTo>
                <a:cubicBezTo>
                  <a:pt x="889635" y="1528886"/>
                  <a:pt x="859155" y="1514598"/>
                  <a:pt x="836295" y="1496501"/>
                </a:cubicBezTo>
                <a:cubicBezTo>
                  <a:pt x="812483" y="1478403"/>
                  <a:pt x="795338" y="1457448"/>
                  <a:pt x="780098" y="1437446"/>
                </a:cubicBezTo>
                <a:cubicBezTo>
                  <a:pt x="764858" y="1417443"/>
                  <a:pt x="752475" y="1398393"/>
                  <a:pt x="740093" y="1381248"/>
                </a:cubicBezTo>
                <a:cubicBezTo>
                  <a:pt x="727710" y="1364103"/>
                  <a:pt x="716280" y="1349816"/>
                  <a:pt x="704850" y="1337433"/>
                </a:cubicBezTo>
                <a:cubicBezTo>
                  <a:pt x="692944" y="1326003"/>
                  <a:pt x="681991" y="1318383"/>
                  <a:pt x="670799" y="1313501"/>
                </a:cubicBezTo>
                <a:lnTo>
                  <a:pt x="640128" y="1307018"/>
                </a:lnTo>
                <a:lnTo>
                  <a:pt x="641033" y="1306953"/>
                </a:lnTo>
                <a:cubicBezTo>
                  <a:pt x="639128" y="1306953"/>
                  <a:pt x="635318" y="1306001"/>
                  <a:pt x="635318" y="1306001"/>
                </a:cubicBezTo>
                <a:lnTo>
                  <a:pt x="640128" y="1307018"/>
                </a:lnTo>
                <a:lnTo>
                  <a:pt x="614363" y="1308858"/>
                </a:lnTo>
                <a:cubicBezTo>
                  <a:pt x="605790" y="1310763"/>
                  <a:pt x="596265" y="1313621"/>
                  <a:pt x="587693" y="1319336"/>
                </a:cubicBezTo>
                <a:cubicBezTo>
                  <a:pt x="569595" y="1329813"/>
                  <a:pt x="549593" y="1352673"/>
                  <a:pt x="529590" y="1380296"/>
                </a:cubicBezTo>
                <a:cubicBezTo>
                  <a:pt x="509588" y="1407918"/>
                  <a:pt x="488633" y="1439351"/>
                  <a:pt x="461010" y="1466973"/>
                </a:cubicBezTo>
                <a:cubicBezTo>
                  <a:pt x="447675" y="1481261"/>
                  <a:pt x="431483" y="1493643"/>
                  <a:pt x="415290" y="1504121"/>
                </a:cubicBezTo>
                <a:cubicBezTo>
                  <a:pt x="399098" y="1514598"/>
                  <a:pt x="381000" y="1521266"/>
                  <a:pt x="364808" y="1525076"/>
                </a:cubicBezTo>
                <a:cubicBezTo>
                  <a:pt x="356235" y="1526981"/>
                  <a:pt x="350520" y="1528886"/>
                  <a:pt x="345758" y="1529838"/>
                </a:cubicBezTo>
                <a:cubicBezTo>
                  <a:pt x="340995" y="1530791"/>
                  <a:pt x="336233" y="1531743"/>
                  <a:pt x="329565" y="1531743"/>
                </a:cubicBezTo>
                <a:cubicBezTo>
                  <a:pt x="328613" y="1532696"/>
                  <a:pt x="330518" y="1532696"/>
                  <a:pt x="335280" y="1532696"/>
                </a:cubicBezTo>
                <a:cubicBezTo>
                  <a:pt x="321945" y="1534601"/>
                  <a:pt x="313373" y="1531743"/>
                  <a:pt x="288608" y="1529838"/>
                </a:cubicBezTo>
                <a:cubicBezTo>
                  <a:pt x="286703" y="1528886"/>
                  <a:pt x="288608" y="1529838"/>
                  <a:pt x="292418" y="1529838"/>
                </a:cubicBezTo>
                <a:cubicBezTo>
                  <a:pt x="294323" y="1529838"/>
                  <a:pt x="297180" y="1529838"/>
                  <a:pt x="300038" y="1530791"/>
                </a:cubicBezTo>
                <a:cubicBezTo>
                  <a:pt x="302895" y="1530791"/>
                  <a:pt x="305753" y="1530791"/>
                  <a:pt x="309563" y="1530791"/>
                </a:cubicBezTo>
                <a:cubicBezTo>
                  <a:pt x="316230" y="1530791"/>
                  <a:pt x="323850" y="1530791"/>
                  <a:pt x="330518" y="1530791"/>
                </a:cubicBezTo>
                <a:cubicBezTo>
                  <a:pt x="337185" y="1530791"/>
                  <a:pt x="343853" y="1529838"/>
                  <a:pt x="347663" y="1528886"/>
                </a:cubicBezTo>
                <a:cubicBezTo>
                  <a:pt x="326708" y="1530791"/>
                  <a:pt x="306705" y="1530791"/>
                  <a:pt x="284798" y="1526981"/>
                </a:cubicBezTo>
                <a:cubicBezTo>
                  <a:pt x="262890" y="1523171"/>
                  <a:pt x="241935" y="1514598"/>
                  <a:pt x="222885" y="1502216"/>
                </a:cubicBezTo>
                <a:cubicBezTo>
                  <a:pt x="203835" y="1490786"/>
                  <a:pt x="187643" y="1475546"/>
                  <a:pt x="174308" y="1461258"/>
                </a:cubicBezTo>
                <a:cubicBezTo>
                  <a:pt x="160973" y="1446018"/>
                  <a:pt x="149543" y="1431731"/>
                  <a:pt x="138113" y="1416491"/>
                </a:cubicBezTo>
                <a:cubicBezTo>
                  <a:pt x="146685" y="1426968"/>
                  <a:pt x="141923" y="1420301"/>
                  <a:pt x="134303" y="1408871"/>
                </a:cubicBezTo>
                <a:cubicBezTo>
                  <a:pt x="126683" y="1398393"/>
                  <a:pt x="116205" y="1383153"/>
                  <a:pt x="110490" y="1374581"/>
                </a:cubicBezTo>
                <a:cubicBezTo>
                  <a:pt x="109538" y="1372676"/>
                  <a:pt x="114300" y="1379343"/>
                  <a:pt x="120968" y="1388868"/>
                </a:cubicBezTo>
                <a:cubicBezTo>
                  <a:pt x="127635" y="1397441"/>
                  <a:pt x="135255" y="1408871"/>
                  <a:pt x="137160" y="1410776"/>
                </a:cubicBezTo>
                <a:cubicBezTo>
                  <a:pt x="133350" y="1404108"/>
                  <a:pt x="121920" y="1386963"/>
                  <a:pt x="111443" y="1371723"/>
                </a:cubicBezTo>
                <a:cubicBezTo>
                  <a:pt x="100013" y="1356483"/>
                  <a:pt x="89535" y="1343148"/>
                  <a:pt x="83820" y="1339338"/>
                </a:cubicBezTo>
                <a:cubicBezTo>
                  <a:pt x="83820" y="1339338"/>
                  <a:pt x="80963" y="1335528"/>
                  <a:pt x="79058" y="1333623"/>
                </a:cubicBezTo>
                <a:cubicBezTo>
                  <a:pt x="79058" y="1332671"/>
                  <a:pt x="88583" y="1343148"/>
                  <a:pt x="92393" y="1347911"/>
                </a:cubicBezTo>
                <a:cubicBezTo>
                  <a:pt x="93345" y="1347911"/>
                  <a:pt x="83820" y="1337433"/>
                  <a:pt x="80010" y="1333623"/>
                </a:cubicBezTo>
                <a:cubicBezTo>
                  <a:pt x="94298" y="1346958"/>
                  <a:pt x="75248" y="1324098"/>
                  <a:pt x="62865" y="1315526"/>
                </a:cubicBezTo>
                <a:cubicBezTo>
                  <a:pt x="60960" y="1314573"/>
                  <a:pt x="68580" y="1319336"/>
                  <a:pt x="74295" y="1324098"/>
                </a:cubicBezTo>
                <a:cubicBezTo>
                  <a:pt x="80010" y="1328861"/>
                  <a:pt x="83820" y="1331718"/>
                  <a:pt x="75248" y="1322193"/>
                </a:cubicBezTo>
                <a:cubicBezTo>
                  <a:pt x="83820" y="1328861"/>
                  <a:pt x="92393" y="1337433"/>
                  <a:pt x="96203" y="1339338"/>
                </a:cubicBezTo>
                <a:cubicBezTo>
                  <a:pt x="94298" y="1334576"/>
                  <a:pt x="83820" y="1322193"/>
                  <a:pt x="89535" y="1324098"/>
                </a:cubicBezTo>
                <a:cubicBezTo>
                  <a:pt x="83820" y="1317431"/>
                  <a:pt x="65723" y="1302191"/>
                  <a:pt x="50483" y="1295523"/>
                </a:cubicBezTo>
                <a:cubicBezTo>
                  <a:pt x="53340" y="1296476"/>
                  <a:pt x="61913" y="1300286"/>
                  <a:pt x="66675" y="1304096"/>
                </a:cubicBezTo>
                <a:cubicBezTo>
                  <a:pt x="63818" y="1300286"/>
                  <a:pt x="57150" y="1296476"/>
                  <a:pt x="54293" y="1293618"/>
                </a:cubicBezTo>
                <a:cubicBezTo>
                  <a:pt x="50483" y="1291713"/>
                  <a:pt x="49530" y="1289808"/>
                  <a:pt x="56198" y="1291713"/>
                </a:cubicBezTo>
                <a:lnTo>
                  <a:pt x="49751" y="1288029"/>
                </a:lnTo>
                <a:lnTo>
                  <a:pt x="66675" y="1295523"/>
                </a:lnTo>
                <a:cubicBezTo>
                  <a:pt x="64770" y="1292666"/>
                  <a:pt x="53340" y="1284093"/>
                  <a:pt x="36195" y="1279331"/>
                </a:cubicBezTo>
                <a:cubicBezTo>
                  <a:pt x="30480" y="1277426"/>
                  <a:pt x="34290" y="1278378"/>
                  <a:pt x="40958" y="1280283"/>
                </a:cubicBezTo>
                <a:cubicBezTo>
                  <a:pt x="47625" y="1282188"/>
                  <a:pt x="55245" y="1285998"/>
                  <a:pt x="58103" y="1287903"/>
                </a:cubicBezTo>
                <a:cubicBezTo>
                  <a:pt x="56198" y="1285998"/>
                  <a:pt x="50483" y="1283141"/>
                  <a:pt x="44768" y="1281236"/>
                </a:cubicBezTo>
                <a:cubicBezTo>
                  <a:pt x="39053" y="1279331"/>
                  <a:pt x="32385" y="1277426"/>
                  <a:pt x="29528" y="1276473"/>
                </a:cubicBezTo>
                <a:cubicBezTo>
                  <a:pt x="31433" y="1275521"/>
                  <a:pt x="48578" y="1281236"/>
                  <a:pt x="55245" y="1285046"/>
                </a:cubicBezTo>
                <a:cubicBezTo>
                  <a:pt x="60960" y="1286951"/>
                  <a:pt x="74295" y="1292666"/>
                  <a:pt x="56198" y="1283141"/>
                </a:cubicBezTo>
                <a:cubicBezTo>
                  <a:pt x="57150" y="1282188"/>
                  <a:pt x="67628" y="1288856"/>
                  <a:pt x="67628" y="1287903"/>
                </a:cubicBezTo>
                <a:cubicBezTo>
                  <a:pt x="63818" y="1285522"/>
                  <a:pt x="62628" y="1284629"/>
                  <a:pt x="62643" y="1284450"/>
                </a:cubicBezTo>
                <a:lnTo>
                  <a:pt x="64399" y="1285102"/>
                </a:lnTo>
                <a:lnTo>
                  <a:pt x="71438" y="1288856"/>
                </a:lnTo>
                <a:cubicBezTo>
                  <a:pt x="75248" y="1289808"/>
                  <a:pt x="70485" y="1285998"/>
                  <a:pt x="62865" y="1281236"/>
                </a:cubicBezTo>
                <a:cubicBezTo>
                  <a:pt x="59055" y="1279331"/>
                  <a:pt x="54293" y="1277426"/>
                  <a:pt x="50483" y="1275521"/>
                </a:cubicBezTo>
                <a:cubicBezTo>
                  <a:pt x="45720" y="1273616"/>
                  <a:pt x="41910" y="1272663"/>
                  <a:pt x="39053" y="1270758"/>
                </a:cubicBezTo>
                <a:cubicBezTo>
                  <a:pt x="40958" y="1270758"/>
                  <a:pt x="46673" y="1272663"/>
                  <a:pt x="52388" y="1275521"/>
                </a:cubicBezTo>
                <a:cubicBezTo>
                  <a:pt x="55245" y="1277426"/>
                  <a:pt x="59055" y="1278378"/>
                  <a:pt x="61913" y="1280283"/>
                </a:cubicBezTo>
                <a:cubicBezTo>
                  <a:pt x="64770" y="1282188"/>
                  <a:pt x="67628" y="1283141"/>
                  <a:pt x="69533" y="1285046"/>
                </a:cubicBezTo>
                <a:cubicBezTo>
                  <a:pt x="82868" y="1293618"/>
                  <a:pt x="69533" y="1283141"/>
                  <a:pt x="81915" y="1289808"/>
                </a:cubicBezTo>
                <a:cubicBezTo>
                  <a:pt x="80010" y="1287903"/>
                  <a:pt x="76200" y="1285998"/>
                  <a:pt x="71438" y="1282188"/>
                </a:cubicBezTo>
                <a:cubicBezTo>
                  <a:pt x="75248" y="1284093"/>
                  <a:pt x="78105" y="1285046"/>
                  <a:pt x="82868" y="1287903"/>
                </a:cubicBezTo>
                <a:lnTo>
                  <a:pt x="76012" y="1282761"/>
                </a:lnTo>
                <a:lnTo>
                  <a:pt x="80010" y="1285046"/>
                </a:lnTo>
                <a:lnTo>
                  <a:pt x="63499" y="1274039"/>
                </a:lnTo>
                <a:lnTo>
                  <a:pt x="64700" y="1274599"/>
                </a:lnTo>
                <a:lnTo>
                  <a:pt x="67628" y="1276473"/>
                </a:lnTo>
                <a:lnTo>
                  <a:pt x="67573" y="1276143"/>
                </a:lnTo>
                <a:lnTo>
                  <a:pt x="91440" y="1292666"/>
                </a:lnTo>
                <a:cubicBezTo>
                  <a:pt x="104775" y="1303143"/>
                  <a:pt x="100965" y="1298381"/>
                  <a:pt x="107633" y="1301238"/>
                </a:cubicBezTo>
                <a:cubicBezTo>
                  <a:pt x="103823" y="1296476"/>
                  <a:pt x="96203" y="1289808"/>
                  <a:pt x="87630" y="1283141"/>
                </a:cubicBezTo>
                <a:lnTo>
                  <a:pt x="77899" y="1277152"/>
                </a:lnTo>
                <a:lnTo>
                  <a:pt x="80963" y="1278378"/>
                </a:lnTo>
                <a:cubicBezTo>
                  <a:pt x="89535" y="1282188"/>
                  <a:pt x="94298" y="1282188"/>
                  <a:pt x="84773" y="1273616"/>
                </a:cubicBezTo>
                <a:cubicBezTo>
                  <a:pt x="81915" y="1270758"/>
                  <a:pt x="75248" y="1266948"/>
                  <a:pt x="68580" y="1264091"/>
                </a:cubicBezTo>
                <a:cubicBezTo>
                  <a:pt x="64770" y="1262186"/>
                  <a:pt x="61913" y="1261233"/>
                  <a:pt x="58103" y="1259328"/>
                </a:cubicBezTo>
                <a:cubicBezTo>
                  <a:pt x="55245" y="1258376"/>
                  <a:pt x="52388" y="1257423"/>
                  <a:pt x="49530" y="1256471"/>
                </a:cubicBezTo>
                <a:cubicBezTo>
                  <a:pt x="47625" y="1255518"/>
                  <a:pt x="56198" y="1257423"/>
                  <a:pt x="63818" y="1261233"/>
                </a:cubicBezTo>
                <a:cubicBezTo>
                  <a:pt x="68580" y="1263138"/>
                  <a:pt x="72390" y="1265043"/>
                  <a:pt x="76200" y="1267901"/>
                </a:cubicBezTo>
                <a:cubicBezTo>
                  <a:pt x="80010" y="1269806"/>
                  <a:pt x="82868" y="1271711"/>
                  <a:pt x="84773" y="1272663"/>
                </a:cubicBezTo>
                <a:cubicBezTo>
                  <a:pt x="88583" y="1271711"/>
                  <a:pt x="67628" y="1256471"/>
                  <a:pt x="40958" y="1249803"/>
                </a:cubicBezTo>
                <a:cubicBezTo>
                  <a:pt x="41910" y="1248851"/>
                  <a:pt x="53340" y="1251708"/>
                  <a:pt x="64770" y="1257423"/>
                </a:cubicBezTo>
                <a:cubicBezTo>
                  <a:pt x="64770" y="1256947"/>
                  <a:pt x="62151" y="1255280"/>
                  <a:pt x="57984" y="1253375"/>
                </a:cubicBezTo>
                <a:lnTo>
                  <a:pt x="47381" y="1249762"/>
                </a:lnTo>
                <a:lnTo>
                  <a:pt x="59055" y="1251708"/>
                </a:lnTo>
                <a:cubicBezTo>
                  <a:pt x="77153" y="1258376"/>
                  <a:pt x="90488" y="1265996"/>
                  <a:pt x="90488" y="1264091"/>
                </a:cubicBezTo>
                <a:cubicBezTo>
                  <a:pt x="82868" y="1258376"/>
                  <a:pt x="95250" y="1266948"/>
                  <a:pt x="94298" y="1266948"/>
                </a:cubicBezTo>
                <a:cubicBezTo>
                  <a:pt x="106680" y="1275521"/>
                  <a:pt x="111443" y="1278378"/>
                  <a:pt x="114300" y="1280283"/>
                </a:cubicBezTo>
                <a:cubicBezTo>
                  <a:pt x="117158" y="1282188"/>
                  <a:pt x="119063" y="1282188"/>
                  <a:pt x="124778" y="1286951"/>
                </a:cubicBezTo>
                <a:cubicBezTo>
                  <a:pt x="116205" y="1275521"/>
                  <a:pt x="120968" y="1277426"/>
                  <a:pt x="131445" y="1285998"/>
                </a:cubicBezTo>
                <a:cubicBezTo>
                  <a:pt x="142875" y="1294571"/>
                  <a:pt x="157163" y="1309811"/>
                  <a:pt x="167640" y="1322193"/>
                </a:cubicBezTo>
                <a:cubicBezTo>
                  <a:pt x="162878" y="1313621"/>
                  <a:pt x="147638" y="1292666"/>
                  <a:pt x="134303" y="1278378"/>
                </a:cubicBezTo>
                <a:cubicBezTo>
                  <a:pt x="142875" y="1285998"/>
                  <a:pt x="152400" y="1295523"/>
                  <a:pt x="161925" y="1306953"/>
                </a:cubicBezTo>
                <a:cubicBezTo>
                  <a:pt x="171450" y="1318383"/>
                  <a:pt x="180023" y="1331718"/>
                  <a:pt x="188595" y="1344101"/>
                </a:cubicBezTo>
                <a:cubicBezTo>
                  <a:pt x="205740" y="1368866"/>
                  <a:pt x="221933" y="1391726"/>
                  <a:pt x="234315" y="1403156"/>
                </a:cubicBezTo>
                <a:cubicBezTo>
                  <a:pt x="244793" y="1415538"/>
                  <a:pt x="257175" y="1427921"/>
                  <a:pt x="270510" y="1435541"/>
                </a:cubicBezTo>
                <a:cubicBezTo>
                  <a:pt x="283845" y="1443161"/>
                  <a:pt x="298133" y="1447923"/>
                  <a:pt x="315278" y="1447923"/>
                </a:cubicBezTo>
                <a:cubicBezTo>
                  <a:pt x="331947" y="1448875"/>
                  <a:pt x="346472" y="1445780"/>
                  <a:pt x="359093" y="1440065"/>
                </a:cubicBezTo>
                <a:lnTo>
                  <a:pt x="380974" y="1424137"/>
                </a:lnTo>
                <a:lnTo>
                  <a:pt x="378143" y="1426968"/>
                </a:lnTo>
                <a:cubicBezTo>
                  <a:pt x="381000" y="1426016"/>
                  <a:pt x="383858" y="1422206"/>
                  <a:pt x="386715" y="1420301"/>
                </a:cubicBezTo>
                <a:cubicBezTo>
                  <a:pt x="388620" y="1418396"/>
                  <a:pt x="391478" y="1415538"/>
                  <a:pt x="391478" y="1416491"/>
                </a:cubicBezTo>
                <a:lnTo>
                  <a:pt x="380974" y="1424137"/>
                </a:lnTo>
                <a:lnTo>
                  <a:pt x="410647" y="1394464"/>
                </a:lnTo>
                <a:cubicBezTo>
                  <a:pt x="421482" y="1381248"/>
                  <a:pt x="432435" y="1366009"/>
                  <a:pt x="443865" y="1349816"/>
                </a:cubicBezTo>
                <a:cubicBezTo>
                  <a:pt x="455295" y="1333623"/>
                  <a:pt x="467678" y="1316478"/>
                  <a:pt x="481965" y="1298381"/>
                </a:cubicBezTo>
                <a:lnTo>
                  <a:pt x="509414" y="1272859"/>
                </a:lnTo>
                <a:lnTo>
                  <a:pt x="488924" y="1295832"/>
                </a:lnTo>
                <a:lnTo>
                  <a:pt x="482918" y="1302191"/>
                </a:lnTo>
                <a:lnTo>
                  <a:pt x="480868" y="1304865"/>
                </a:lnTo>
                <a:lnTo>
                  <a:pt x="478155" y="1307906"/>
                </a:lnTo>
                <a:lnTo>
                  <a:pt x="461289" y="1330395"/>
                </a:lnTo>
                <a:lnTo>
                  <a:pt x="455891" y="1337433"/>
                </a:lnTo>
                <a:lnTo>
                  <a:pt x="454225" y="1339814"/>
                </a:lnTo>
                <a:lnTo>
                  <a:pt x="453867" y="1340291"/>
                </a:lnTo>
                <a:cubicBezTo>
                  <a:pt x="447438" y="1349339"/>
                  <a:pt x="442913" y="1356007"/>
                  <a:pt x="441008" y="1358388"/>
                </a:cubicBezTo>
                <a:cubicBezTo>
                  <a:pt x="442199" y="1356959"/>
                  <a:pt x="444104" y="1354280"/>
                  <a:pt x="446619" y="1350679"/>
                </a:cubicBezTo>
                <a:lnTo>
                  <a:pt x="454225" y="1339814"/>
                </a:lnTo>
                <a:lnTo>
                  <a:pt x="461289" y="1330395"/>
                </a:lnTo>
                <a:lnTo>
                  <a:pt x="480868" y="1304865"/>
                </a:lnTo>
                <a:lnTo>
                  <a:pt x="488924" y="1295832"/>
                </a:lnTo>
                <a:lnTo>
                  <a:pt x="514001" y="1269280"/>
                </a:lnTo>
                <a:lnTo>
                  <a:pt x="538163" y="1250756"/>
                </a:lnTo>
                <a:cubicBezTo>
                  <a:pt x="536258" y="1251708"/>
                  <a:pt x="533400" y="1253613"/>
                  <a:pt x="529590" y="1256471"/>
                </a:cubicBezTo>
                <a:cubicBezTo>
                  <a:pt x="525780" y="1259328"/>
                  <a:pt x="521018" y="1263138"/>
                  <a:pt x="515303" y="1267901"/>
                </a:cubicBezTo>
                <a:lnTo>
                  <a:pt x="514001" y="1269280"/>
                </a:lnTo>
                <a:lnTo>
                  <a:pt x="509793" y="1272506"/>
                </a:lnTo>
                <a:lnTo>
                  <a:pt x="536258" y="1247898"/>
                </a:lnTo>
                <a:cubicBezTo>
                  <a:pt x="558165" y="1232658"/>
                  <a:pt x="585788" y="1223133"/>
                  <a:pt x="612458" y="1220276"/>
                </a:cubicBezTo>
                <a:cubicBezTo>
                  <a:pt x="625793" y="1218371"/>
                  <a:pt x="639128" y="1218371"/>
                  <a:pt x="652463" y="1219323"/>
                </a:cubicBezTo>
                <a:cubicBezTo>
                  <a:pt x="659130" y="1220276"/>
                  <a:pt x="665798" y="1221228"/>
                  <a:pt x="672465" y="1222181"/>
                </a:cubicBezTo>
                <a:cubicBezTo>
                  <a:pt x="679133" y="1224086"/>
                  <a:pt x="685800" y="1225038"/>
                  <a:pt x="692468" y="1227896"/>
                </a:cubicBezTo>
                <a:cubicBezTo>
                  <a:pt x="719138" y="1236468"/>
                  <a:pt x="743903" y="1252661"/>
                  <a:pt x="762000" y="1269806"/>
                </a:cubicBezTo>
                <a:lnTo>
                  <a:pt x="801040" y="1315092"/>
                </a:lnTo>
                <a:lnTo>
                  <a:pt x="811530" y="1328861"/>
                </a:lnTo>
                <a:cubicBezTo>
                  <a:pt x="819150" y="1339338"/>
                  <a:pt x="825818" y="1347911"/>
                  <a:pt x="822960" y="1344101"/>
                </a:cubicBezTo>
                <a:cubicBezTo>
                  <a:pt x="837248" y="1364103"/>
                  <a:pt x="858203" y="1395536"/>
                  <a:pt x="879158" y="1415538"/>
                </a:cubicBezTo>
                <a:cubicBezTo>
                  <a:pt x="901065" y="1436493"/>
                  <a:pt x="922973" y="1444113"/>
                  <a:pt x="934403" y="1445066"/>
                </a:cubicBezTo>
                <a:cubicBezTo>
                  <a:pt x="935355" y="1445066"/>
                  <a:pt x="934403" y="1444113"/>
                  <a:pt x="932498" y="1444113"/>
                </a:cubicBezTo>
                <a:cubicBezTo>
                  <a:pt x="930593" y="1444113"/>
                  <a:pt x="927735" y="1443161"/>
                  <a:pt x="925830" y="1442208"/>
                </a:cubicBezTo>
                <a:cubicBezTo>
                  <a:pt x="929640" y="1443161"/>
                  <a:pt x="933450" y="1444113"/>
                  <a:pt x="937260" y="1444113"/>
                </a:cubicBezTo>
                <a:cubicBezTo>
                  <a:pt x="941070" y="1445066"/>
                  <a:pt x="945833" y="1445066"/>
                  <a:pt x="949643" y="1445066"/>
                </a:cubicBezTo>
                <a:cubicBezTo>
                  <a:pt x="953453" y="1445066"/>
                  <a:pt x="958215" y="1445066"/>
                  <a:pt x="962978" y="1445066"/>
                </a:cubicBezTo>
                <a:cubicBezTo>
                  <a:pt x="966788" y="1444113"/>
                  <a:pt x="971550" y="1444113"/>
                  <a:pt x="975360" y="1443161"/>
                </a:cubicBezTo>
                <a:cubicBezTo>
                  <a:pt x="991553" y="1439351"/>
                  <a:pt x="1006793" y="1431731"/>
                  <a:pt x="1022033" y="1417443"/>
                </a:cubicBezTo>
                <a:cubicBezTo>
                  <a:pt x="1037273" y="1404108"/>
                  <a:pt x="1051560" y="1384106"/>
                  <a:pt x="1066800" y="1363151"/>
                </a:cubicBezTo>
                <a:cubicBezTo>
                  <a:pt x="1082040" y="1341243"/>
                  <a:pt x="1097280" y="1317431"/>
                  <a:pt x="1117283" y="1294571"/>
                </a:cubicBezTo>
                <a:cubicBezTo>
                  <a:pt x="1137285" y="1271711"/>
                  <a:pt x="1162050" y="1246946"/>
                  <a:pt x="1195388" y="1233611"/>
                </a:cubicBezTo>
                <a:cubicBezTo>
                  <a:pt x="1211580" y="1226943"/>
                  <a:pt x="1228725" y="1221228"/>
                  <a:pt x="1244918" y="1219323"/>
                </a:cubicBezTo>
                <a:cubicBezTo>
                  <a:pt x="1253490" y="1217418"/>
                  <a:pt x="1261110" y="1218371"/>
                  <a:pt x="1269683" y="1217418"/>
                </a:cubicBezTo>
                <a:close/>
                <a:moveTo>
                  <a:pt x="1666159" y="1216663"/>
                </a:moveTo>
                <a:lnTo>
                  <a:pt x="1660208" y="1220276"/>
                </a:lnTo>
                <a:lnTo>
                  <a:pt x="1658275" y="1220692"/>
                </a:lnTo>
                <a:close/>
                <a:moveTo>
                  <a:pt x="2518412" y="1215513"/>
                </a:moveTo>
                <a:lnTo>
                  <a:pt x="2501265" y="1218371"/>
                </a:lnTo>
                <a:cubicBezTo>
                  <a:pt x="2506980" y="1217419"/>
                  <a:pt x="2513410" y="1216228"/>
                  <a:pt x="2518172" y="1215513"/>
                </a:cubicBezTo>
                <a:close/>
                <a:moveTo>
                  <a:pt x="1870182" y="1215092"/>
                </a:moveTo>
                <a:lnTo>
                  <a:pt x="1844259" y="1221459"/>
                </a:lnTo>
                <a:lnTo>
                  <a:pt x="1853565" y="1217418"/>
                </a:lnTo>
                <a:close/>
                <a:moveTo>
                  <a:pt x="1895475" y="1213608"/>
                </a:moveTo>
                <a:cubicBezTo>
                  <a:pt x="1899285" y="1213608"/>
                  <a:pt x="1905000" y="1212656"/>
                  <a:pt x="1912620" y="1213608"/>
                </a:cubicBezTo>
                <a:cubicBezTo>
                  <a:pt x="1916430" y="1214561"/>
                  <a:pt x="1920240" y="1214561"/>
                  <a:pt x="1924050" y="1214561"/>
                </a:cubicBezTo>
                <a:cubicBezTo>
                  <a:pt x="1927860" y="1215513"/>
                  <a:pt x="1931670" y="1215513"/>
                  <a:pt x="1935480" y="1216466"/>
                </a:cubicBezTo>
                <a:lnTo>
                  <a:pt x="1942607" y="1217689"/>
                </a:lnTo>
                <a:lnTo>
                  <a:pt x="1907620" y="1213846"/>
                </a:lnTo>
                <a:cubicBezTo>
                  <a:pt x="1895237" y="1213846"/>
                  <a:pt x="1884046" y="1215037"/>
                  <a:pt x="1873568" y="1216466"/>
                </a:cubicBezTo>
                <a:lnTo>
                  <a:pt x="1827430" y="1230726"/>
                </a:lnTo>
                <a:lnTo>
                  <a:pt x="1844040" y="1223133"/>
                </a:lnTo>
                <a:cubicBezTo>
                  <a:pt x="1851660" y="1220276"/>
                  <a:pt x="1860233" y="1218371"/>
                  <a:pt x="1868805" y="1216466"/>
                </a:cubicBezTo>
                <a:cubicBezTo>
                  <a:pt x="1877378" y="1215513"/>
                  <a:pt x="1885950" y="1213608"/>
                  <a:pt x="1895475" y="1213608"/>
                </a:cubicBezTo>
                <a:close/>
                <a:moveTo>
                  <a:pt x="2534497" y="1212832"/>
                </a:moveTo>
                <a:lnTo>
                  <a:pt x="2550795" y="1213608"/>
                </a:lnTo>
                <a:cubicBezTo>
                  <a:pt x="2554605" y="1213608"/>
                  <a:pt x="2557463" y="1214561"/>
                  <a:pt x="2561273" y="1214561"/>
                </a:cubicBezTo>
                <a:cubicBezTo>
                  <a:pt x="2565083" y="1215513"/>
                  <a:pt x="2568893" y="1215513"/>
                  <a:pt x="2572703" y="1216466"/>
                </a:cubicBezTo>
                <a:cubicBezTo>
                  <a:pt x="2587943" y="1219323"/>
                  <a:pt x="2606993" y="1224086"/>
                  <a:pt x="2628900" y="1235516"/>
                </a:cubicBezTo>
                <a:cubicBezTo>
                  <a:pt x="2613660" y="1228848"/>
                  <a:pt x="2588895" y="1218371"/>
                  <a:pt x="2557463" y="1216466"/>
                </a:cubicBezTo>
                <a:lnTo>
                  <a:pt x="2509583" y="1219176"/>
                </a:lnTo>
                <a:lnTo>
                  <a:pt x="2525078" y="1215513"/>
                </a:lnTo>
                <a:lnTo>
                  <a:pt x="2518412" y="1215513"/>
                </a:lnTo>
                <a:close/>
                <a:moveTo>
                  <a:pt x="2530793" y="1212656"/>
                </a:moveTo>
                <a:lnTo>
                  <a:pt x="2534570" y="1212820"/>
                </a:lnTo>
                <a:lnTo>
                  <a:pt x="2534497" y="1212832"/>
                </a:lnTo>
                <a:close/>
                <a:moveTo>
                  <a:pt x="1928018" y="1212185"/>
                </a:moveTo>
                <a:lnTo>
                  <a:pt x="1941195" y="1212656"/>
                </a:lnTo>
                <a:cubicBezTo>
                  <a:pt x="1959293" y="1215513"/>
                  <a:pt x="1976438" y="1222181"/>
                  <a:pt x="1992630" y="1229801"/>
                </a:cubicBezTo>
                <a:lnTo>
                  <a:pt x="2003453" y="1237180"/>
                </a:lnTo>
                <a:lnTo>
                  <a:pt x="1948815" y="1215513"/>
                </a:lnTo>
                <a:close/>
                <a:moveTo>
                  <a:pt x="2566988" y="1211703"/>
                </a:moveTo>
                <a:cubicBezTo>
                  <a:pt x="2573655" y="1210751"/>
                  <a:pt x="2592705" y="1215513"/>
                  <a:pt x="2603183" y="1219323"/>
                </a:cubicBezTo>
                <a:cubicBezTo>
                  <a:pt x="2599373" y="1218371"/>
                  <a:pt x="2594610" y="1217418"/>
                  <a:pt x="2589848" y="1216466"/>
                </a:cubicBezTo>
                <a:cubicBezTo>
                  <a:pt x="2585085" y="1215513"/>
                  <a:pt x="2580323" y="1214561"/>
                  <a:pt x="2574608" y="1214561"/>
                </a:cubicBezTo>
                <a:lnTo>
                  <a:pt x="2534570" y="1212820"/>
                </a:lnTo>
                <a:lnTo>
                  <a:pt x="2535555" y="1212656"/>
                </a:lnTo>
                <a:cubicBezTo>
                  <a:pt x="2547938" y="1211703"/>
                  <a:pt x="2561273" y="1212656"/>
                  <a:pt x="2578418" y="1214561"/>
                </a:cubicBezTo>
                <a:cubicBezTo>
                  <a:pt x="2580323" y="1214561"/>
                  <a:pt x="2573655" y="1212656"/>
                  <a:pt x="2566988" y="1211703"/>
                </a:cubicBezTo>
                <a:close/>
                <a:moveTo>
                  <a:pt x="2517458" y="1211703"/>
                </a:moveTo>
                <a:cubicBezTo>
                  <a:pt x="2505075" y="1213608"/>
                  <a:pt x="2492693" y="1216466"/>
                  <a:pt x="2479358" y="1220276"/>
                </a:cubicBezTo>
                <a:cubicBezTo>
                  <a:pt x="2466023" y="1224086"/>
                  <a:pt x="2450783" y="1230753"/>
                  <a:pt x="2436495" y="1240278"/>
                </a:cubicBezTo>
                <a:cubicBezTo>
                  <a:pt x="2441258" y="1236468"/>
                  <a:pt x="2454593" y="1228848"/>
                  <a:pt x="2470785" y="1222181"/>
                </a:cubicBezTo>
                <a:cubicBezTo>
                  <a:pt x="2486025" y="1216466"/>
                  <a:pt x="2505075" y="1212656"/>
                  <a:pt x="2517458" y="1211703"/>
                </a:cubicBezTo>
                <a:close/>
                <a:moveTo>
                  <a:pt x="642938" y="1211703"/>
                </a:moveTo>
                <a:cubicBezTo>
                  <a:pt x="661035" y="1211703"/>
                  <a:pt x="679133" y="1214561"/>
                  <a:pt x="697230" y="1220276"/>
                </a:cubicBezTo>
                <a:cubicBezTo>
                  <a:pt x="733425" y="1231706"/>
                  <a:pt x="762000" y="1254566"/>
                  <a:pt x="782955" y="1276473"/>
                </a:cubicBezTo>
                <a:cubicBezTo>
                  <a:pt x="780098" y="1279331"/>
                  <a:pt x="774383" y="1272663"/>
                  <a:pt x="769620" y="1268853"/>
                </a:cubicBezTo>
                <a:cubicBezTo>
                  <a:pt x="782003" y="1280283"/>
                  <a:pt x="797243" y="1297428"/>
                  <a:pt x="812483" y="1317431"/>
                </a:cubicBezTo>
                <a:cubicBezTo>
                  <a:pt x="827723" y="1337433"/>
                  <a:pt x="842010" y="1359341"/>
                  <a:pt x="857250" y="1379343"/>
                </a:cubicBezTo>
                <a:cubicBezTo>
                  <a:pt x="864870" y="1389345"/>
                  <a:pt x="872729" y="1398870"/>
                  <a:pt x="880706" y="1407085"/>
                </a:cubicBezTo>
                <a:lnTo>
                  <a:pt x="904367" y="1426550"/>
                </a:lnTo>
                <a:lnTo>
                  <a:pt x="890165" y="1417771"/>
                </a:lnTo>
                <a:lnTo>
                  <a:pt x="888761" y="1416483"/>
                </a:lnTo>
                <a:lnTo>
                  <a:pt x="859155" y="1383987"/>
                </a:lnTo>
                <a:cubicBezTo>
                  <a:pt x="849154" y="1371009"/>
                  <a:pt x="839153" y="1356483"/>
                  <a:pt x="828675" y="1341243"/>
                </a:cubicBezTo>
                <a:cubicBezTo>
                  <a:pt x="818198" y="1326003"/>
                  <a:pt x="806768" y="1310763"/>
                  <a:pt x="794385" y="1295523"/>
                </a:cubicBezTo>
                <a:cubicBezTo>
                  <a:pt x="781050" y="1280283"/>
                  <a:pt x="766763" y="1264091"/>
                  <a:pt x="748665" y="1250756"/>
                </a:cubicBezTo>
                <a:cubicBezTo>
                  <a:pt x="730568" y="1237421"/>
                  <a:pt x="707708" y="1225991"/>
                  <a:pt x="684848" y="1220276"/>
                </a:cubicBezTo>
                <a:cubicBezTo>
                  <a:pt x="661035" y="1214561"/>
                  <a:pt x="638175" y="1213608"/>
                  <a:pt x="614363" y="1215513"/>
                </a:cubicBezTo>
                <a:cubicBezTo>
                  <a:pt x="596265" y="1218371"/>
                  <a:pt x="572453" y="1224086"/>
                  <a:pt x="548640" y="1237421"/>
                </a:cubicBezTo>
                <a:cubicBezTo>
                  <a:pt x="536258" y="1244088"/>
                  <a:pt x="525780" y="1252661"/>
                  <a:pt x="515303" y="1261233"/>
                </a:cubicBezTo>
                <a:cubicBezTo>
                  <a:pt x="504825" y="1270758"/>
                  <a:pt x="495300" y="1280283"/>
                  <a:pt x="485775" y="1290761"/>
                </a:cubicBezTo>
                <a:cubicBezTo>
                  <a:pt x="467678" y="1311716"/>
                  <a:pt x="452438" y="1333623"/>
                  <a:pt x="438150" y="1354578"/>
                </a:cubicBezTo>
                <a:lnTo>
                  <a:pt x="425762" y="1370345"/>
                </a:lnTo>
                <a:lnTo>
                  <a:pt x="399345" y="1401564"/>
                </a:lnTo>
                <a:lnTo>
                  <a:pt x="441960" y="1345053"/>
                </a:lnTo>
                <a:cubicBezTo>
                  <a:pt x="457200" y="1323146"/>
                  <a:pt x="474345" y="1298381"/>
                  <a:pt x="497205" y="1274568"/>
                </a:cubicBezTo>
                <a:cubicBezTo>
                  <a:pt x="508635" y="1263138"/>
                  <a:pt x="521970" y="1250756"/>
                  <a:pt x="537210" y="1241231"/>
                </a:cubicBezTo>
                <a:cubicBezTo>
                  <a:pt x="552450" y="1231706"/>
                  <a:pt x="569595" y="1223133"/>
                  <a:pt x="588645" y="1218371"/>
                </a:cubicBezTo>
                <a:cubicBezTo>
                  <a:pt x="606743" y="1212656"/>
                  <a:pt x="624840" y="1211703"/>
                  <a:pt x="642938" y="1211703"/>
                </a:cubicBezTo>
                <a:close/>
                <a:moveTo>
                  <a:pt x="1901190" y="1210751"/>
                </a:moveTo>
                <a:cubicBezTo>
                  <a:pt x="1908810" y="1210751"/>
                  <a:pt x="1917383" y="1211703"/>
                  <a:pt x="1925003" y="1211703"/>
                </a:cubicBezTo>
                <a:lnTo>
                  <a:pt x="1928018" y="1212185"/>
                </a:lnTo>
                <a:lnTo>
                  <a:pt x="1898480" y="1211130"/>
                </a:lnTo>
                <a:close/>
                <a:moveTo>
                  <a:pt x="1887855" y="1210751"/>
                </a:moveTo>
                <a:lnTo>
                  <a:pt x="1898480" y="1211130"/>
                </a:lnTo>
                <a:lnTo>
                  <a:pt x="1870182" y="1215092"/>
                </a:lnTo>
                <a:close/>
                <a:moveTo>
                  <a:pt x="1495425" y="1207894"/>
                </a:moveTo>
                <a:lnTo>
                  <a:pt x="1513519" y="1215978"/>
                </a:lnTo>
                <a:lnTo>
                  <a:pt x="1513766" y="1216114"/>
                </a:lnTo>
                <a:lnTo>
                  <a:pt x="1504818" y="1212858"/>
                </a:lnTo>
                <a:close/>
                <a:moveTo>
                  <a:pt x="1484388" y="1199926"/>
                </a:moveTo>
                <a:lnTo>
                  <a:pt x="1484619" y="1200053"/>
                </a:lnTo>
                <a:lnTo>
                  <a:pt x="1499354" y="1210870"/>
                </a:lnTo>
                <a:lnTo>
                  <a:pt x="1504818" y="1212858"/>
                </a:lnTo>
                <a:lnTo>
                  <a:pt x="1512094" y="1216704"/>
                </a:lnTo>
                <a:cubicBezTo>
                  <a:pt x="1518047" y="1219562"/>
                  <a:pt x="1523048" y="1221705"/>
                  <a:pt x="1523048" y="1221229"/>
                </a:cubicBezTo>
                <a:lnTo>
                  <a:pt x="1513766" y="1216114"/>
                </a:lnTo>
                <a:lnTo>
                  <a:pt x="1514076" y="1216227"/>
                </a:lnTo>
                <a:lnTo>
                  <a:pt x="1540193" y="1227896"/>
                </a:lnTo>
                <a:lnTo>
                  <a:pt x="1548351" y="1228698"/>
                </a:lnTo>
                <a:lnTo>
                  <a:pt x="1548765" y="1228849"/>
                </a:lnTo>
                <a:lnTo>
                  <a:pt x="1553289" y="1229184"/>
                </a:lnTo>
                <a:lnTo>
                  <a:pt x="1578928" y="1231706"/>
                </a:lnTo>
                <a:lnTo>
                  <a:pt x="1570673" y="1231706"/>
                </a:lnTo>
                <a:cubicBezTo>
                  <a:pt x="1564958" y="1231706"/>
                  <a:pt x="1561148" y="1230754"/>
                  <a:pt x="1556385" y="1230754"/>
                </a:cubicBezTo>
                <a:cubicBezTo>
                  <a:pt x="1560195" y="1230754"/>
                  <a:pt x="1565910" y="1231706"/>
                  <a:pt x="1572578" y="1232659"/>
                </a:cubicBezTo>
                <a:cubicBezTo>
                  <a:pt x="1579245" y="1232659"/>
                  <a:pt x="1585913" y="1233611"/>
                  <a:pt x="1592580" y="1233611"/>
                </a:cubicBezTo>
                <a:lnTo>
                  <a:pt x="1594950" y="1233282"/>
                </a:lnTo>
                <a:lnTo>
                  <a:pt x="1598295" y="1233611"/>
                </a:lnTo>
                <a:lnTo>
                  <a:pt x="1608669" y="1231377"/>
                </a:lnTo>
                <a:lnTo>
                  <a:pt x="1626870" y="1228849"/>
                </a:lnTo>
                <a:lnTo>
                  <a:pt x="1617308" y="1229516"/>
                </a:lnTo>
                <a:lnTo>
                  <a:pt x="1628793" y="1227042"/>
                </a:lnTo>
                <a:lnTo>
                  <a:pt x="1653540" y="1222181"/>
                </a:lnTo>
                <a:lnTo>
                  <a:pt x="1654919" y="1221415"/>
                </a:lnTo>
                <a:lnTo>
                  <a:pt x="1658275" y="1220692"/>
                </a:lnTo>
                <a:lnTo>
                  <a:pt x="1651635" y="1224086"/>
                </a:lnTo>
                <a:cubicBezTo>
                  <a:pt x="1625918" y="1233611"/>
                  <a:pt x="1601153" y="1235516"/>
                  <a:pt x="1577340" y="1234564"/>
                </a:cubicBezTo>
                <a:cubicBezTo>
                  <a:pt x="1552575" y="1232659"/>
                  <a:pt x="1527810" y="1226944"/>
                  <a:pt x="1504950" y="1215514"/>
                </a:cubicBezTo>
                <a:close/>
                <a:moveTo>
                  <a:pt x="1467882" y="1187767"/>
                </a:moveTo>
                <a:lnTo>
                  <a:pt x="1482622" y="1198588"/>
                </a:lnTo>
                <a:lnTo>
                  <a:pt x="1484388" y="1199926"/>
                </a:lnTo>
                <a:lnTo>
                  <a:pt x="1476375" y="1195511"/>
                </a:lnTo>
                <a:close/>
                <a:moveTo>
                  <a:pt x="2777488" y="1185033"/>
                </a:moveTo>
                <a:lnTo>
                  <a:pt x="2784932" y="1189499"/>
                </a:lnTo>
                <a:lnTo>
                  <a:pt x="2783205" y="1188844"/>
                </a:lnTo>
                <a:close/>
                <a:moveTo>
                  <a:pt x="2754630" y="1184081"/>
                </a:moveTo>
                <a:lnTo>
                  <a:pt x="2756404" y="1184436"/>
                </a:lnTo>
                <a:lnTo>
                  <a:pt x="2772728" y="1196464"/>
                </a:lnTo>
                <a:cubicBezTo>
                  <a:pt x="2773680" y="1195511"/>
                  <a:pt x="2769870" y="1193606"/>
                  <a:pt x="2766060" y="1191701"/>
                </a:cubicBezTo>
                <a:cubicBezTo>
                  <a:pt x="2762250" y="1189796"/>
                  <a:pt x="2756535" y="1185986"/>
                  <a:pt x="2754630" y="1184081"/>
                </a:cubicBezTo>
                <a:close/>
                <a:moveTo>
                  <a:pt x="1085850" y="1183129"/>
                </a:moveTo>
                <a:cubicBezTo>
                  <a:pt x="1074420" y="1192654"/>
                  <a:pt x="1066800" y="1198369"/>
                  <a:pt x="1062990" y="1202179"/>
                </a:cubicBezTo>
                <a:lnTo>
                  <a:pt x="1073067" y="1192615"/>
                </a:lnTo>
                <a:close/>
                <a:moveTo>
                  <a:pt x="1721049" y="1181224"/>
                </a:moveTo>
                <a:cubicBezTo>
                  <a:pt x="1721168" y="1181224"/>
                  <a:pt x="1719263" y="1183129"/>
                  <a:pt x="1716405" y="1185986"/>
                </a:cubicBezTo>
                <a:cubicBezTo>
                  <a:pt x="1709738" y="1190749"/>
                  <a:pt x="1699260" y="1199321"/>
                  <a:pt x="1694498" y="1202179"/>
                </a:cubicBezTo>
                <a:lnTo>
                  <a:pt x="1666159" y="1216663"/>
                </a:lnTo>
                <a:lnTo>
                  <a:pt x="1695090" y="1199098"/>
                </a:lnTo>
                <a:lnTo>
                  <a:pt x="1704975" y="1193606"/>
                </a:lnTo>
                <a:lnTo>
                  <a:pt x="1706351" y="1192261"/>
                </a:lnTo>
                <a:lnTo>
                  <a:pt x="1713548" y="1187891"/>
                </a:lnTo>
                <a:cubicBezTo>
                  <a:pt x="1718787" y="1183129"/>
                  <a:pt x="1720930" y="1181224"/>
                  <a:pt x="1721049" y="1181224"/>
                </a:cubicBezTo>
                <a:close/>
                <a:moveTo>
                  <a:pt x="1454993" y="1177642"/>
                </a:moveTo>
                <a:lnTo>
                  <a:pt x="1465580" y="1185669"/>
                </a:lnTo>
                <a:lnTo>
                  <a:pt x="1467882" y="1187767"/>
                </a:lnTo>
                <a:lnTo>
                  <a:pt x="1456373" y="1179319"/>
                </a:lnTo>
                <a:close/>
                <a:moveTo>
                  <a:pt x="2767013" y="1176461"/>
                </a:moveTo>
                <a:cubicBezTo>
                  <a:pt x="2771775" y="1180271"/>
                  <a:pt x="2777490" y="1183129"/>
                  <a:pt x="2781300" y="1185034"/>
                </a:cubicBezTo>
                <a:cubicBezTo>
                  <a:pt x="2785110" y="1186939"/>
                  <a:pt x="2788920" y="1187891"/>
                  <a:pt x="2789873" y="1187891"/>
                </a:cubicBezTo>
                <a:cubicBezTo>
                  <a:pt x="2775585" y="1180271"/>
                  <a:pt x="2768918" y="1175509"/>
                  <a:pt x="2767013" y="1176461"/>
                </a:cubicBezTo>
                <a:close/>
                <a:moveTo>
                  <a:pt x="2731101" y="1173261"/>
                </a:moveTo>
                <a:cubicBezTo>
                  <a:pt x="2730699" y="1171699"/>
                  <a:pt x="2744629" y="1183129"/>
                  <a:pt x="2740343" y="1177414"/>
                </a:cubicBezTo>
                <a:cubicBezTo>
                  <a:pt x="2757488" y="1191701"/>
                  <a:pt x="2737485" y="1178366"/>
                  <a:pt x="2737485" y="1180271"/>
                </a:cubicBezTo>
                <a:cubicBezTo>
                  <a:pt x="2732961" y="1175747"/>
                  <a:pt x="2731235" y="1173782"/>
                  <a:pt x="2731101" y="1173261"/>
                </a:cubicBezTo>
                <a:close/>
                <a:moveTo>
                  <a:pt x="2753678" y="1161221"/>
                </a:moveTo>
                <a:cubicBezTo>
                  <a:pt x="2756535" y="1164079"/>
                  <a:pt x="2757488" y="1165984"/>
                  <a:pt x="2756535" y="1165031"/>
                </a:cubicBezTo>
                <a:cubicBezTo>
                  <a:pt x="2763203" y="1169794"/>
                  <a:pt x="2769870" y="1174556"/>
                  <a:pt x="2776538" y="1179319"/>
                </a:cubicBezTo>
                <a:cubicBezTo>
                  <a:pt x="2777490" y="1179319"/>
                  <a:pt x="2771775" y="1175509"/>
                  <a:pt x="2766060" y="1170746"/>
                </a:cubicBezTo>
                <a:cubicBezTo>
                  <a:pt x="2760345" y="1165984"/>
                  <a:pt x="2753678" y="1161221"/>
                  <a:pt x="2753678" y="1161221"/>
                </a:cubicBezTo>
                <a:close/>
                <a:moveTo>
                  <a:pt x="1738259" y="1161063"/>
                </a:moveTo>
                <a:lnTo>
                  <a:pt x="1736408" y="1163126"/>
                </a:lnTo>
                <a:lnTo>
                  <a:pt x="1737342" y="1161959"/>
                </a:lnTo>
                <a:close/>
                <a:moveTo>
                  <a:pt x="1569406" y="1140309"/>
                </a:moveTo>
                <a:lnTo>
                  <a:pt x="1603058" y="1141219"/>
                </a:lnTo>
                <a:cubicBezTo>
                  <a:pt x="1600200" y="1143124"/>
                  <a:pt x="1588770" y="1144076"/>
                  <a:pt x="1576388" y="1142171"/>
                </a:cubicBezTo>
                <a:close/>
                <a:moveTo>
                  <a:pt x="1598318" y="1138525"/>
                </a:moveTo>
                <a:lnTo>
                  <a:pt x="1593533" y="1139314"/>
                </a:lnTo>
                <a:lnTo>
                  <a:pt x="1590129" y="1138807"/>
                </a:lnTo>
                <a:close/>
                <a:moveTo>
                  <a:pt x="1561281" y="1138142"/>
                </a:moveTo>
                <a:lnTo>
                  <a:pt x="1569406" y="1140309"/>
                </a:lnTo>
                <a:lnTo>
                  <a:pt x="1567815" y="1140266"/>
                </a:lnTo>
                <a:close/>
                <a:moveTo>
                  <a:pt x="1607394" y="1137027"/>
                </a:moveTo>
                <a:lnTo>
                  <a:pt x="1603058" y="1138361"/>
                </a:lnTo>
                <a:lnTo>
                  <a:pt x="1598318" y="1138525"/>
                </a:lnTo>
                <a:close/>
                <a:moveTo>
                  <a:pt x="930734" y="1135791"/>
                </a:moveTo>
                <a:lnTo>
                  <a:pt x="960120" y="1139314"/>
                </a:lnTo>
                <a:cubicBezTo>
                  <a:pt x="952500" y="1139314"/>
                  <a:pt x="942975" y="1138361"/>
                  <a:pt x="935355" y="1137409"/>
                </a:cubicBezTo>
                <a:close/>
                <a:moveTo>
                  <a:pt x="1758530" y="1135474"/>
                </a:moveTo>
                <a:lnTo>
                  <a:pt x="1757125" y="1137409"/>
                </a:lnTo>
                <a:lnTo>
                  <a:pt x="1751992" y="1143647"/>
                </a:lnTo>
                <a:close/>
                <a:moveTo>
                  <a:pt x="930286" y="1134735"/>
                </a:moveTo>
                <a:lnTo>
                  <a:pt x="953453" y="1137409"/>
                </a:lnTo>
                <a:cubicBezTo>
                  <a:pt x="950595" y="1138361"/>
                  <a:pt x="942975" y="1138361"/>
                  <a:pt x="936308" y="1136456"/>
                </a:cubicBezTo>
                <a:close/>
                <a:moveTo>
                  <a:pt x="1547813" y="1134551"/>
                </a:moveTo>
                <a:cubicBezTo>
                  <a:pt x="1547813" y="1133598"/>
                  <a:pt x="1549956" y="1134313"/>
                  <a:pt x="1553528" y="1135623"/>
                </a:cubicBezTo>
                <a:lnTo>
                  <a:pt x="1561281" y="1138142"/>
                </a:lnTo>
                <a:close/>
                <a:moveTo>
                  <a:pt x="926925" y="1133775"/>
                </a:moveTo>
                <a:lnTo>
                  <a:pt x="930286" y="1134735"/>
                </a:lnTo>
                <a:lnTo>
                  <a:pt x="928688" y="1134551"/>
                </a:lnTo>
                <a:close/>
                <a:moveTo>
                  <a:pt x="991557" y="1132962"/>
                </a:moveTo>
                <a:lnTo>
                  <a:pt x="985838" y="1135504"/>
                </a:lnTo>
                <a:cubicBezTo>
                  <a:pt x="982980" y="1136456"/>
                  <a:pt x="980123" y="1137409"/>
                  <a:pt x="978218" y="1137409"/>
                </a:cubicBezTo>
                <a:cubicBezTo>
                  <a:pt x="978218" y="1137409"/>
                  <a:pt x="980123" y="1136456"/>
                  <a:pt x="983933" y="1135504"/>
                </a:cubicBezTo>
                <a:close/>
                <a:moveTo>
                  <a:pt x="1550404" y="1132891"/>
                </a:moveTo>
                <a:lnTo>
                  <a:pt x="1590129" y="1138807"/>
                </a:lnTo>
                <a:lnTo>
                  <a:pt x="1575435" y="1139314"/>
                </a:lnTo>
                <a:cubicBezTo>
                  <a:pt x="1566863" y="1139314"/>
                  <a:pt x="1559243" y="1136456"/>
                  <a:pt x="1551623" y="1133599"/>
                </a:cubicBezTo>
                <a:close/>
                <a:moveTo>
                  <a:pt x="1763078" y="1132646"/>
                </a:moveTo>
                <a:cubicBezTo>
                  <a:pt x="1760220" y="1137409"/>
                  <a:pt x="1753553" y="1146934"/>
                  <a:pt x="1744980" y="1156459"/>
                </a:cubicBezTo>
                <a:cubicBezTo>
                  <a:pt x="1746885" y="1154554"/>
                  <a:pt x="1747838" y="1151696"/>
                  <a:pt x="1747838" y="1151696"/>
                </a:cubicBezTo>
                <a:lnTo>
                  <a:pt x="1738259" y="1161063"/>
                </a:lnTo>
                <a:lnTo>
                  <a:pt x="1752958" y="1144672"/>
                </a:lnTo>
                <a:cubicBezTo>
                  <a:pt x="1757601" y="1138837"/>
                  <a:pt x="1761173" y="1134075"/>
                  <a:pt x="1763078" y="1132646"/>
                </a:cubicBezTo>
                <a:close/>
                <a:moveTo>
                  <a:pt x="992505" y="1132646"/>
                </a:moveTo>
                <a:lnTo>
                  <a:pt x="991557" y="1132962"/>
                </a:lnTo>
                <a:lnTo>
                  <a:pt x="992126" y="1132709"/>
                </a:lnTo>
                <a:close/>
                <a:moveTo>
                  <a:pt x="1624953" y="1131624"/>
                </a:moveTo>
                <a:lnTo>
                  <a:pt x="1617346" y="1135385"/>
                </a:lnTo>
                <a:lnTo>
                  <a:pt x="1607394" y="1137027"/>
                </a:lnTo>
                <a:close/>
                <a:moveTo>
                  <a:pt x="366713" y="1130741"/>
                </a:moveTo>
                <a:cubicBezTo>
                  <a:pt x="364808" y="1132646"/>
                  <a:pt x="361950" y="1133599"/>
                  <a:pt x="359093" y="1134551"/>
                </a:cubicBezTo>
                <a:lnTo>
                  <a:pt x="351316" y="1137144"/>
                </a:lnTo>
                <a:close/>
                <a:moveTo>
                  <a:pt x="1544722" y="1129590"/>
                </a:moveTo>
                <a:lnTo>
                  <a:pt x="1550404" y="1132891"/>
                </a:lnTo>
                <a:lnTo>
                  <a:pt x="1548765" y="1132646"/>
                </a:lnTo>
                <a:close/>
                <a:moveTo>
                  <a:pt x="1630709" y="1128779"/>
                </a:moveTo>
                <a:lnTo>
                  <a:pt x="1627823" y="1130741"/>
                </a:lnTo>
                <a:lnTo>
                  <a:pt x="1624953" y="1131624"/>
                </a:lnTo>
                <a:close/>
                <a:moveTo>
                  <a:pt x="905459" y="1124331"/>
                </a:moveTo>
                <a:lnTo>
                  <a:pt x="926925" y="1133775"/>
                </a:lnTo>
                <a:lnTo>
                  <a:pt x="916305" y="1130741"/>
                </a:lnTo>
                <a:lnTo>
                  <a:pt x="930734" y="1135791"/>
                </a:lnTo>
                <a:lnTo>
                  <a:pt x="922378" y="1134790"/>
                </a:lnTo>
                <a:close/>
                <a:moveTo>
                  <a:pt x="904367" y="1123656"/>
                </a:moveTo>
                <a:lnTo>
                  <a:pt x="905459" y="1124331"/>
                </a:lnTo>
                <a:lnTo>
                  <a:pt x="904875" y="1124074"/>
                </a:lnTo>
                <a:close/>
                <a:moveTo>
                  <a:pt x="1649730" y="1119311"/>
                </a:moveTo>
                <a:lnTo>
                  <a:pt x="1648183" y="1121669"/>
                </a:lnTo>
                <a:lnTo>
                  <a:pt x="1644015" y="1125026"/>
                </a:lnTo>
                <a:cubicBezTo>
                  <a:pt x="1640205" y="1127884"/>
                  <a:pt x="1636395" y="1129789"/>
                  <a:pt x="1633538" y="1131694"/>
                </a:cubicBezTo>
                <a:cubicBezTo>
                  <a:pt x="1629728" y="1133599"/>
                  <a:pt x="1626870" y="1135504"/>
                  <a:pt x="1624013" y="1136456"/>
                </a:cubicBezTo>
                <a:cubicBezTo>
                  <a:pt x="1624965" y="1135504"/>
                  <a:pt x="1625918" y="1134551"/>
                  <a:pt x="1628775" y="1133599"/>
                </a:cubicBezTo>
                <a:cubicBezTo>
                  <a:pt x="1627823" y="1133599"/>
                  <a:pt x="1624013" y="1135504"/>
                  <a:pt x="1620203" y="1136456"/>
                </a:cubicBezTo>
                <a:cubicBezTo>
                  <a:pt x="1623060" y="1135504"/>
                  <a:pt x="1628775" y="1132646"/>
                  <a:pt x="1634490" y="1129789"/>
                </a:cubicBezTo>
                <a:cubicBezTo>
                  <a:pt x="1636395" y="1128836"/>
                  <a:pt x="1637348" y="1127884"/>
                  <a:pt x="1639253" y="1126931"/>
                </a:cubicBezTo>
                <a:cubicBezTo>
                  <a:pt x="1640205" y="1125979"/>
                  <a:pt x="1642110" y="1125026"/>
                  <a:pt x="1643063" y="1124074"/>
                </a:cubicBezTo>
                <a:cubicBezTo>
                  <a:pt x="1645920" y="1122169"/>
                  <a:pt x="1647825" y="1120264"/>
                  <a:pt x="1649730" y="1119311"/>
                </a:cubicBezTo>
                <a:close/>
                <a:moveTo>
                  <a:pt x="1646257" y="1118206"/>
                </a:moveTo>
                <a:lnTo>
                  <a:pt x="1638300" y="1125026"/>
                </a:lnTo>
                <a:lnTo>
                  <a:pt x="1630709" y="1128779"/>
                </a:lnTo>
                <a:close/>
                <a:moveTo>
                  <a:pt x="1655445" y="1115501"/>
                </a:moveTo>
                <a:cubicBezTo>
                  <a:pt x="1648778" y="1121693"/>
                  <a:pt x="1647111" y="1123360"/>
                  <a:pt x="1647230" y="1123121"/>
                </a:cubicBezTo>
                <a:lnTo>
                  <a:pt x="1648183" y="1121669"/>
                </a:lnTo>
                <a:lnTo>
                  <a:pt x="1652588" y="1118121"/>
                </a:lnTo>
                <a:cubicBezTo>
                  <a:pt x="1654731" y="1116216"/>
                  <a:pt x="1655922" y="1115025"/>
                  <a:pt x="1655445" y="1115501"/>
                </a:cubicBezTo>
                <a:close/>
                <a:moveTo>
                  <a:pt x="1401128" y="1115501"/>
                </a:moveTo>
                <a:cubicBezTo>
                  <a:pt x="1412558" y="1129789"/>
                  <a:pt x="1424940" y="1146934"/>
                  <a:pt x="1443990" y="1165984"/>
                </a:cubicBezTo>
                <a:lnTo>
                  <a:pt x="1449615" y="1171112"/>
                </a:lnTo>
                <a:lnTo>
                  <a:pt x="1454993" y="1177642"/>
                </a:lnTo>
                <a:lnTo>
                  <a:pt x="1445895" y="1170746"/>
                </a:lnTo>
                <a:cubicBezTo>
                  <a:pt x="1428750" y="1153601"/>
                  <a:pt x="1414463" y="1134551"/>
                  <a:pt x="1401128" y="1115501"/>
                </a:cubicBezTo>
                <a:close/>
                <a:moveTo>
                  <a:pt x="1022033" y="1109786"/>
                </a:moveTo>
                <a:cubicBezTo>
                  <a:pt x="1022033" y="1110739"/>
                  <a:pt x="1018223" y="1115501"/>
                  <a:pt x="1012508" y="1119311"/>
                </a:cubicBezTo>
                <a:cubicBezTo>
                  <a:pt x="1007745" y="1123121"/>
                  <a:pt x="1002030" y="1126931"/>
                  <a:pt x="1000125" y="1127884"/>
                </a:cubicBezTo>
                <a:cubicBezTo>
                  <a:pt x="1009650" y="1123121"/>
                  <a:pt x="1018223" y="1115501"/>
                  <a:pt x="1007745" y="1124074"/>
                </a:cubicBezTo>
                <a:cubicBezTo>
                  <a:pt x="1004888" y="1125979"/>
                  <a:pt x="1000125" y="1128836"/>
                  <a:pt x="994410" y="1131694"/>
                </a:cubicBezTo>
                <a:lnTo>
                  <a:pt x="992126" y="1132709"/>
                </a:lnTo>
                <a:lnTo>
                  <a:pt x="986790" y="1133599"/>
                </a:lnTo>
                <a:cubicBezTo>
                  <a:pt x="984885" y="1134551"/>
                  <a:pt x="982028" y="1135504"/>
                  <a:pt x="979170" y="1135504"/>
                </a:cubicBezTo>
                <a:cubicBezTo>
                  <a:pt x="976313" y="1136456"/>
                  <a:pt x="973455" y="1137409"/>
                  <a:pt x="969645" y="1137409"/>
                </a:cubicBezTo>
                <a:cubicBezTo>
                  <a:pt x="967740" y="1137409"/>
                  <a:pt x="966788" y="1137409"/>
                  <a:pt x="964883" y="1138361"/>
                </a:cubicBezTo>
                <a:cubicBezTo>
                  <a:pt x="962978" y="1138361"/>
                  <a:pt x="962025" y="1138361"/>
                  <a:pt x="960120" y="1138361"/>
                </a:cubicBezTo>
                <a:cubicBezTo>
                  <a:pt x="970598" y="1137409"/>
                  <a:pt x="980123" y="1135504"/>
                  <a:pt x="989648" y="1131694"/>
                </a:cubicBezTo>
                <a:cubicBezTo>
                  <a:pt x="999173" y="1127884"/>
                  <a:pt x="1009650" y="1121216"/>
                  <a:pt x="1022033" y="1109786"/>
                </a:cubicBezTo>
                <a:close/>
                <a:moveTo>
                  <a:pt x="1656159" y="1109719"/>
                </a:moveTo>
                <a:lnTo>
                  <a:pt x="1651635" y="1114549"/>
                </a:lnTo>
                <a:lnTo>
                  <a:pt x="1646257" y="1118206"/>
                </a:lnTo>
                <a:close/>
                <a:moveTo>
                  <a:pt x="1036320" y="1105024"/>
                </a:moveTo>
                <a:cubicBezTo>
                  <a:pt x="1024890" y="1116454"/>
                  <a:pt x="1007745" y="1130741"/>
                  <a:pt x="996315" y="1136456"/>
                </a:cubicBezTo>
                <a:cubicBezTo>
                  <a:pt x="1008698" y="1131694"/>
                  <a:pt x="1024890" y="1118359"/>
                  <a:pt x="1036320" y="1105024"/>
                </a:cubicBezTo>
                <a:close/>
                <a:moveTo>
                  <a:pt x="1509713" y="1103119"/>
                </a:moveTo>
                <a:lnTo>
                  <a:pt x="1544722" y="1129590"/>
                </a:lnTo>
                <a:lnTo>
                  <a:pt x="1530311" y="1121217"/>
                </a:lnTo>
                <a:cubicBezTo>
                  <a:pt x="1523286" y="1115978"/>
                  <a:pt x="1516381" y="1109787"/>
                  <a:pt x="1509713" y="1103119"/>
                </a:cubicBezTo>
                <a:close/>
                <a:moveTo>
                  <a:pt x="395587" y="1102765"/>
                </a:moveTo>
                <a:lnTo>
                  <a:pt x="384810" y="1115501"/>
                </a:lnTo>
                <a:cubicBezTo>
                  <a:pt x="378143" y="1121216"/>
                  <a:pt x="370523" y="1126931"/>
                  <a:pt x="362903" y="1130741"/>
                </a:cubicBezTo>
                <a:cubicBezTo>
                  <a:pt x="355283" y="1134551"/>
                  <a:pt x="347663" y="1137409"/>
                  <a:pt x="338138" y="1139314"/>
                </a:cubicBezTo>
                <a:cubicBezTo>
                  <a:pt x="339090" y="1140266"/>
                  <a:pt x="344805" y="1139314"/>
                  <a:pt x="350520" y="1137409"/>
                </a:cubicBezTo>
                <a:lnTo>
                  <a:pt x="351316" y="1137144"/>
                </a:lnTo>
                <a:lnTo>
                  <a:pt x="345304" y="1139644"/>
                </a:lnTo>
                <a:lnTo>
                  <a:pt x="337817" y="1140987"/>
                </a:lnTo>
                <a:lnTo>
                  <a:pt x="314325" y="1142171"/>
                </a:lnTo>
                <a:cubicBezTo>
                  <a:pt x="304800" y="1141219"/>
                  <a:pt x="296228" y="1139314"/>
                  <a:pt x="288608" y="1136456"/>
                </a:cubicBezTo>
                <a:cubicBezTo>
                  <a:pt x="280988" y="1133599"/>
                  <a:pt x="274320" y="1129789"/>
                  <a:pt x="267653" y="1125979"/>
                </a:cubicBezTo>
                <a:cubicBezTo>
                  <a:pt x="279083" y="1133599"/>
                  <a:pt x="291465" y="1137409"/>
                  <a:pt x="306705" y="1139314"/>
                </a:cubicBezTo>
                <a:cubicBezTo>
                  <a:pt x="314325" y="1140266"/>
                  <a:pt x="321945" y="1140266"/>
                  <a:pt x="330518" y="1139314"/>
                </a:cubicBezTo>
                <a:cubicBezTo>
                  <a:pt x="338138" y="1138361"/>
                  <a:pt x="345758" y="1137409"/>
                  <a:pt x="353378" y="1133599"/>
                </a:cubicBezTo>
                <a:cubicBezTo>
                  <a:pt x="360522" y="1130741"/>
                  <a:pt x="367666" y="1126932"/>
                  <a:pt x="374809" y="1121812"/>
                </a:cubicBezTo>
                <a:close/>
                <a:moveTo>
                  <a:pt x="1664310" y="1101016"/>
                </a:moveTo>
                <a:lnTo>
                  <a:pt x="1658303" y="1107881"/>
                </a:lnTo>
                <a:lnTo>
                  <a:pt x="1656159" y="1109719"/>
                </a:lnTo>
                <a:close/>
                <a:moveTo>
                  <a:pt x="397441" y="1100574"/>
                </a:moveTo>
                <a:lnTo>
                  <a:pt x="396240" y="1102166"/>
                </a:lnTo>
                <a:lnTo>
                  <a:pt x="395587" y="1102765"/>
                </a:lnTo>
                <a:close/>
                <a:moveTo>
                  <a:pt x="2761675" y="1099410"/>
                </a:moveTo>
                <a:lnTo>
                  <a:pt x="2765108" y="1103952"/>
                </a:lnTo>
                <a:cubicBezTo>
                  <a:pt x="2768203" y="1108119"/>
                  <a:pt x="2770347" y="1111215"/>
                  <a:pt x="2770823" y="1112644"/>
                </a:cubicBezTo>
                <a:lnTo>
                  <a:pt x="2762323" y="1101225"/>
                </a:lnTo>
                <a:close/>
                <a:moveTo>
                  <a:pt x="1389698" y="1098356"/>
                </a:moveTo>
                <a:lnTo>
                  <a:pt x="1392932" y="1102283"/>
                </a:lnTo>
                <a:lnTo>
                  <a:pt x="1395413" y="1105976"/>
                </a:lnTo>
                <a:cubicBezTo>
                  <a:pt x="1393508" y="1103119"/>
                  <a:pt x="1389698" y="1098356"/>
                  <a:pt x="1389698" y="1098356"/>
                </a:cubicBezTo>
                <a:close/>
                <a:moveTo>
                  <a:pt x="2141361" y="1090297"/>
                </a:moveTo>
                <a:lnTo>
                  <a:pt x="2169795" y="1118359"/>
                </a:lnTo>
                <a:cubicBezTo>
                  <a:pt x="2167890" y="1116454"/>
                  <a:pt x="2165033" y="1114549"/>
                  <a:pt x="2163128" y="1112644"/>
                </a:cubicBezTo>
                <a:lnTo>
                  <a:pt x="2155508" y="1105976"/>
                </a:lnTo>
                <a:cubicBezTo>
                  <a:pt x="2154079" y="1105024"/>
                  <a:pt x="2150269" y="1100976"/>
                  <a:pt x="2145269" y="1095142"/>
                </a:cubicBezTo>
                <a:close/>
                <a:moveTo>
                  <a:pt x="1678210" y="1085129"/>
                </a:moveTo>
                <a:lnTo>
                  <a:pt x="1674495" y="1090141"/>
                </a:lnTo>
                <a:lnTo>
                  <a:pt x="1664310" y="1101016"/>
                </a:lnTo>
                <a:close/>
                <a:moveTo>
                  <a:pt x="1678727" y="1084433"/>
                </a:moveTo>
                <a:lnTo>
                  <a:pt x="1678305" y="1085021"/>
                </a:lnTo>
                <a:lnTo>
                  <a:pt x="1678210" y="1085129"/>
                </a:lnTo>
                <a:close/>
                <a:moveTo>
                  <a:pt x="2744153" y="1081211"/>
                </a:moveTo>
                <a:cubicBezTo>
                  <a:pt x="2753678" y="1092641"/>
                  <a:pt x="2753678" y="1096451"/>
                  <a:pt x="2759393" y="1101214"/>
                </a:cubicBezTo>
                <a:cubicBezTo>
                  <a:pt x="2755583" y="1096451"/>
                  <a:pt x="2753678" y="1089784"/>
                  <a:pt x="2747963" y="1084069"/>
                </a:cubicBezTo>
                <a:cubicBezTo>
                  <a:pt x="2748915" y="1085974"/>
                  <a:pt x="2750820" y="1087879"/>
                  <a:pt x="2749868" y="1087879"/>
                </a:cubicBezTo>
                <a:cubicBezTo>
                  <a:pt x="2747963" y="1085021"/>
                  <a:pt x="2745105" y="1081211"/>
                  <a:pt x="2744153" y="1081211"/>
                </a:cubicBezTo>
                <a:close/>
                <a:moveTo>
                  <a:pt x="856298" y="1078354"/>
                </a:moveTo>
                <a:cubicBezTo>
                  <a:pt x="862013" y="1084069"/>
                  <a:pt x="869633" y="1093594"/>
                  <a:pt x="876300" y="1102166"/>
                </a:cubicBezTo>
                <a:lnTo>
                  <a:pt x="888756" y="1113583"/>
                </a:lnTo>
                <a:lnTo>
                  <a:pt x="889635" y="1114549"/>
                </a:lnTo>
                <a:lnTo>
                  <a:pt x="890169" y="1114879"/>
                </a:lnTo>
                <a:lnTo>
                  <a:pt x="899160" y="1123121"/>
                </a:lnTo>
                <a:cubicBezTo>
                  <a:pt x="893445" y="1119311"/>
                  <a:pt x="884873" y="1112644"/>
                  <a:pt x="877253" y="1104071"/>
                </a:cubicBezTo>
                <a:cubicBezTo>
                  <a:pt x="869633" y="1095499"/>
                  <a:pt x="861060" y="1085974"/>
                  <a:pt x="856298" y="1078354"/>
                </a:cubicBezTo>
                <a:close/>
                <a:moveTo>
                  <a:pt x="426720" y="1065971"/>
                </a:moveTo>
                <a:cubicBezTo>
                  <a:pt x="424815" y="1069781"/>
                  <a:pt x="415290" y="1082164"/>
                  <a:pt x="407670" y="1091689"/>
                </a:cubicBezTo>
                <a:cubicBezTo>
                  <a:pt x="399098" y="1101214"/>
                  <a:pt x="392430" y="1108834"/>
                  <a:pt x="394335" y="1106929"/>
                </a:cubicBezTo>
                <a:lnTo>
                  <a:pt x="423869" y="1069341"/>
                </a:lnTo>
                <a:close/>
                <a:moveTo>
                  <a:pt x="1075373" y="1045016"/>
                </a:moveTo>
                <a:cubicBezTo>
                  <a:pt x="1067753" y="1057399"/>
                  <a:pt x="1053465" y="1077401"/>
                  <a:pt x="1043940" y="1089784"/>
                </a:cubicBezTo>
                <a:cubicBezTo>
                  <a:pt x="1048703" y="1081211"/>
                  <a:pt x="1066800" y="1057399"/>
                  <a:pt x="1075373" y="1045016"/>
                </a:cubicBezTo>
                <a:close/>
                <a:moveTo>
                  <a:pt x="2105025" y="1043111"/>
                </a:moveTo>
                <a:cubicBezTo>
                  <a:pt x="2104073" y="1040254"/>
                  <a:pt x="2115503" y="1057399"/>
                  <a:pt x="2127885" y="1073591"/>
                </a:cubicBezTo>
                <a:lnTo>
                  <a:pt x="2141361" y="1090297"/>
                </a:lnTo>
                <a:lnTo>
                  <a:pt x="2133481" y="1082521"/>
                </a:lnTo>
                <a:cubicBezTo>
                  <a:pt x="2122647" y="1068828"/>
                  <a:pt x="2113122" y="1054541"/>
                  <a:pt x="2105025" y="1043111"/>
                </a:cubicBezTo>
                <a:close/>
                <a:moveTo>
                  <a:pt x="1343165" y="1041752"/>
                </a:moveTo>
                <a:lnTo>
                  <a:pt x="1351003" y="1048826"/>
                </a:lnTo>
                <a:cubicBezTo>
                  <a:pt x="1359218" y="1058351"/>
                  <a:pt x="1368267" y="1070734"/>
                  <a:pt x="1379220" y="1086926"/>
                </a:cubicBezTo>
                <a:cubicBezTo>
                  <a:pt x="1376363" y="1083116"/>
                  <a:pt x="1366838" y="1070734"/>
                  <a:pt x="1357313" y="1058351"/>
                </a:cubicBezTo>
                <a:close/>
                <a:moveTo>
                  <a:pt x="1211580" y="1030729"/>
                </a:moveTo>
                <a:cubicBezTo>
                  <a:pt x="1203960" y="1036444"/>
                  <a:pt x="1194435" y="1049779"/>
                  <a:pt x="1186815" y="1056446"/>
                </a:cubicBezTo>
                <a:cubicBezTo>
                  <a:pt x="1187292" y="1055494"/>
                  <a:pt x="1189197" y="1053112"/>
                  <a:pt x="1191697" y="1050136"/>
                </a:cubicBezTo>
                <a:lnTo>
                  <a:pt x="1195611" y="1045560"/>
                </a:lnTo>
                <a:lnTo>
                  <a:pt x="1205227" y="1036024"/>
                </a:lnTo>
                <a:close/>
                <a:moveTo>
                  <a:pt x="1327785" y="1027871"/>
                </a:moveTo>
                <a:cubicBezTo>
                  <a:pt x="1332072" y="1030728"/>
                  <a:pt x="1337073" y="1035253"/>
                  <a:pt x="1342192" y="1040611"/>
                </a:cubicBezTo>
                <a:lnTo>
                  <a:pt x="1343165" y="1041752"/>
                </a:lnTo>
                <a:close/>
                <a:moveTo>
                  <a:pt x="2362200" y="1025966"/>
                </a:moveTo>
                <a:lnTo>
                  <a:pt x="2358876" y="1030608"/>
                </a:lnTo>
                <a:lnTo>
                  <a:pt x="2358358" y="1031254"/>
                </a:lnTo>
                <a:lnTo>
                  <a:pt x="2359347" y="1029770"/>
                </a:lnTo>
                <a:close/>
                <a:moveTo>
                  <a:pt x="1963103" y="1023109"/>
                </a:moveTo>
                <a:cubicBezTo>
                  <a:pt x="1972628" y="1028824"/>
                  <a:pt x="1980248" y="1036444"/>
                  <a:pt x="1991678" y="1049779"/>
                </a:cubicBezTo>
                <a:cubicBezTo>
                  <a:pt x="1986915" y="1045016"/>
                  <a:pt x="1972628" y="1028824"/>
                  <a:pt x="1963103" y="1023109"/>
                </a:cubicBezTo>
                <a:close/>
                <a:moveTo>
                  <a:pt x="2361724" y="1021204"/>
                </a:moveTo>
                <a:cubicBezTo>
                  <a:pt x="2360534" y="1022871"/>
                  <a:pt x="2357914" y="1026443"/>
                  <a:pt x="2355533" y="1029776"/>
                </a:cubicBezTo>
                <a:cubicBezTo>
                  <a:pt x="2350770" y="1036444"/>
                  <a:pt x="2346008" y="1044064"/>
                  <a:pt x="2351723" y="1035491"/>
                </a:cubicBezTo>
                <a:cubicBezTo>
                  <a:pt x="2350770" y="1040254"/>
                  <a:pt x="2343150" y="1047874"/>
                  <a:pt x="2336483" y="1058351"/>
                </a:cubicBezTo>
                <a:cubicBezTo>
                  <a:pt x="2340293" y="1051684"/>
                  <a:pt x="2348865" y="1039301"/>
                  <a:pt x="2359343" y="1024061"/>
                </a:cubicBezTo>
                <a:cubicBezTo>
                  <a:pt x="2362677" y="1019775"/>
                  <a:pt x="2362915" y="1019537"/>
                  <a:pt x="2361724" y="1021204"/>
                </a:cubicBezTo>
                <a:close/>
                <a:moveTo>
                  <a:pt x="1098233" y="1021204"/>
                </a:moveTo>
                <a:cubicBezTo>
                  <a:pt x="1086803" y="1035491"/>
                  <a:pt x="1066800" y="1065971"/>
                  <a:pt x="1069658" y="1063114"/>
                </a:cubicBezTo>
                <a:cubicBezTo>
                  <a:pt x="1083945" y="1042159"/>
                  <a:pt x="1090613" y="1033586"/>
                  <a:pt x="1098233" y="1021204"/>
                </a:cubicBezTo>
                <a:close/>
                <a:moveTo>
                  <a:pt x="2714976" y="1019745"/>
                </a:moveTo>
                <a:lnTo>
                  <a:pt x="2729508" y="1038230"/>
                </a:lnTo>
                <a:cubicBezTo>
                  <a:pt x="2734866" y="1045492"/>
                  <a:pt x="2739867" y="1052636"/>
                  <a:pt x="2742248" y="1056446"/>
                </a:cubicBezTo>
                <a:cubicBezTo>
                  <a:pt x="2746058" y="1063114"/>
                  <a:pt x="2742248" y="1058351"/>
                  <a:pt x="2735580" y="1048826"/>
                </a:cubicBezTo>
                <a:lnTo>
                  <a:pt x="2715470" y="1020490"/>
                </a:lnTo>
                <a:close/>
                <a:moveTo>
                  <a:pt x="1726355" y="1019232"/>
                </a:moveTo>
                <a:lnTo>
                  <a:pt x="1697355" y="1059304"/>
                </a:lnTo>
                <a:lnTo>
                  <a:pt x="1678727" y="1084433"/>
                </a:lnTo>
                <a:lnTo>
                  <a:pt x="1719263" y="1027871"/>
                </a:lnTo>
                <a:close/>
                <a:moveTo>
                  <a:pt x="2366963" y="1018346"/>
                </a:moveTo>
                <a:lnTo>
                  <a:pt x="2359347" y="1029770"/>
                </a:lnTo>
                <a:lnTo>
                  <a:pt x="2356485" y="1033586"/>
                </a:lnTo>
                <a:lnTo>
                  <a:pt x="2358358" y="1031254"/>
                </a:lnTo>
                <a:lnTo>
                  <a:pt x="2357597" y="1032395"/>
                </a:lnTo>
                <a:lnTo>
                  <a:pt x="2333958" y="1065412"/>
                </a:lnTo>
                <a:lnTo>
                  <a:pt x="2333983" y="1065376"/>
                </a:lnTo>
                <a:cubicBezTo>
                  <a:pt x="2342198" y="1053589"/>
                  <a:pt x="2352199" y="1039301"/>
                  <a:pt x="2366963" y="1018346"/>
                </a:cubicBezTo>
                <a:close/>
                <a:moveTo>
                  <a:pt x="806065" y="1018026"/>
                </a:moveTo>
                <a:lnTo>
                  <a:pt x="809625" y="1022156"/>
                </a:lnTo>
                <a:cubicBezTo>
                  <a:pt x="820103" y="1036444"/>
                  <a:pt x="816293" y="1032634"/>
                  <a:pt x="810578" y="1024061"/>
                </a:cubicBezTo>
                <a:close/>
                <a:moveTo>
                  <a:pt x="1273493" y="1007869"/>
                </a:moveTo>
                <a:cubicBezTo>
                  <a:pt x="1281113" y="1007869"/>
                  <a:pt x="1287780" y="1008821"/>
                  <a:pt x="1290638" y="1009774"/>
                </a:cubicBezTo>
                <a:cubicBezTo>
                  <a:pt x="1289685" y="1009774"/>
                  <a:pt x="1287780" y="1009774"/>
                  <a:pt x="1284923" y="1009774"/>
                </a:cubicBezTo>
                <a:cubicBezTo>
                  <a:pt x="1283970" y="1009774"/>
                  <a:pt x="1282065" y="1009774"/>
                  <a:pt x="1281113" y="1008821"/>
                </a:cubicBezTo>
                <a:cubicBezTo>
                  <a:pt x="1279208" y="1008821"/>
                  <a:pt x="1278255" y="1008821"/>
                  <a:pt x="1276350" y="1008821"/>
                </a:cubicBezTo>
                <a:cubicBezTo>
                  <a:pt x="1273493" y="1008821"/>
                  <a:pt x="1269683" y="1008821"/>
                  <a:pt x="1266825" y="1008821"/>
                </a:cubicBezTo>
                <a:cubicBezTo>
                  <a:pt x="1263968" y="1008821"/>
                  <a:pt x="1260158" y="1008821"/>
                  <a:pt x="1258253" y="1009774"/>
                </a:cubicBezTo>
                <a:cubicBezTo>
                  <a:pt x="1259205" y="1008821"/>
                  <a:pt x="1265873" y="1007869"/>
                  <a:pt x="1273493" y="1007869"/>
                </a:cubicBezTo>
                <a:close/>
                <a:moveTo>
                  <a:pt x="794385" y="1003106"/>
                </a:moveTo>
                <a:cubicBezTo>
                  <a:pt x="794862" y="1003106"/>
                  <a:pt x="797243" y="1006202"/>
                  <a:pt x="800339" y="1010369"/>
                </a:cubicBezTo>
                <a:lnTo>
                  <a:pt x="806065" y="1018026"/>
                </a:lnTo>
                <a:lnTo>
                  <a:pt x="801035" y="1012191"/>
                </a:lnTo>
                <a:lnTo>
                  <a:pt x="800100" y="1010965"/>
                </a:lnTo>
                <a:cubicBezTo>
                  <a:pt x="796767" y="1006678"/>
                  <a:pt x="794385" y="1003582"/>
                  <a:pt x="794385" y="1003106"/>
                </a:cubicBezTo>
                <a:close/>
                <a:moveTo>
                  <a:pt x="1428561" y="1001616"/>
                </a:moveTo>
                <a:lnTo>
                  <a:pt x="1442085" y="1017394"/>
                </a:lnTo>
                <a:cubicBezTo>
                  <a:pt x="1452563" y="1031681"/>
                  <a:pt x="1462088" y="1045016"/>
                  <a:pt x="1468755" y="1055494"/>
                </a:cubicBezTo>
                <a:close/>
                <a:moveTo>
                  <a:pt x="1424773" y="992740"/>
                </a:moveTo>
                <a:lnTo>
                  <a:pt x="1432560" y="1000249"/>
                </a:lnTo>
                <a:lnTo>
                  <a:pt x="1431608" y="1001201"/>
                </a:lnTo>
                <a:cubicBezTo>
                  <a:pt x="1456373" y="1029776"/>
                  <a:pt x="1479233" y="1068829"/>
                  <a:pt x="1498283" y="1090736"/>
                </a:cubicBezTo>
                <a:cubicBezTo>
                  <a:pt x="1489710" y="1081211"/>
                  <a:pt x="1479233" y="1066924"/>
                  <a:pt x="1466850" y="1049779"/>
                </a:cubicBezTo>
                <a:close/>
                <a:moveTo>
                  <a:pt x="1418122" y="989436"/>
                </a:moveTo>
                <a:lnTo>
                  <a:pt x="1423988" y="995486"/>
                </a:lnTo>
                <a:lnTo>
                  <a:pt x="1428561" y="1001616"/>
                </a:lnTo>
                <a:close/>
                <a:moveTo>
                  <a:pt x="49072" y="984834"/>
                </a:moveTo>
                <a:lnTo>
                  <a:pt x="49530" y="985009"/>
                </a:lnTo>
                <a:lnTo>
                  <a:pt x="49750" y="985135"/>
                </a:lnTo>
                <a:close/>
                <a:moveTo>
                  <a:pt x="42744" y="982032"/>
                </a:moveTo>
                <a:lnTo>
                  <a:pt x="49072" y="984834"/>
                </a:lnTo>
                <a:lnTo>
                  <a:pt x="42029" y="982151"/>
                </a:lnTo>
                <a:cubicBezTo>
                  <a:pt x="40958" y="982151"/>
                  <a:pt x="40482" y="982627"/>
                  <a:pt x="38100" y="982151"/>
                </a:cubicBezTo>
                <a:cubicBezTo>
                  <a:pt x="34290" y="980723"/>
                  <a:pt x="36910" y="980485"/>
                  <a:pt x="42744" y="982032"/>
                </a:cubicBezTo>
                <a:close/>
                <a:moveTo>
                  <a:pt x="2683193" y="981199"/>
                </a:moveTo>
                <a:cubicBezTo>
                  <a:pt x="2685098" y="983104"/>
                  <a:pt x="2687480" y="985723"/>
                  <a:pt x="2689384" y="987985"/>
                </a:cubicBezTo>
                <a:lnTo>
                  <a:pt x="2690367" y="989354"/>
                </a:lnTo>
                <a:close/>
                <a:moveTo>
                  <a:pt x="57150" y="978341"/>
                </a:moveTo>
                <a:cubicBezTo>
                  <a:pt x="68104" y="984056"/>
                  <a:pt x="66914" y="983342"/>
                  <a:pt x="64890" y="982389"/>
                </a:cubicBezTo>
                <a:lnTo>
                  <a:pt x="64402" y="982209"/>
                </a:lnTo>
                <a:close/>
                <a:moveTo>
                  <a:pt x="2684637" y="972269"/>
                </a:moveTo>
                <a:cubicBezTo>
                  <a:pt x="2684711" y="972031"/>
                  <a:pt x="2685634" y="972626"/>
                  <a:pt x="2686408" y="973102"/>
                </a:cubicBezTo>
                <a:lnTo>
                  <a:pt x="2686911" y="973170"/>
                </a:lnTo>
                <a:lnTo>
                  <a:pt x="2693909" y="980960"/>
                </a:lnTo>
                <a:cubicBezTo>
                  <a:pt x="2698671" y="986914"/>
                  <a:pt x="2703672" y="993581"/>
                  <a:pt x="2707958" y="999296"/>
                </a:cubicBezTo>
                <a:cubicBezTo>
                  <a:pt x="2706053" y="998344"/>
                  <a:pt x="2702243" y="992629"/>
                  <a:pt x="2698433" y="987866"/>
                </a:cubicBezTo>
                <a:cubicBezTo>
                  <a:pt x="2693670" y="982151"/>
                  <a:pt x="2689860" y="977389"/>
                  <a:pt x="2687955" y="976436"/>
                </a:cubicBezTo>
                <a:cubicBezTo>
                  <a:pt x="2685336" y="973578"/>
                  <a:pt x="2684562" y="972507"/>
                  <a:pt x="2684637" y="972269"/>
                </a:cubicBezTo>
                <a:close/>
                <a:moveTo>
                  <a:pt x="60008" y="970721"/>
                </a:moveTo>
                <a:cubicBezTo>
                  <a:pt x="57150" y="968816"/>
                  <a:pt x="58103" y="969769"/>
                  <a:pt x="60960" y="970721"/>
                </a:cubicBezTo>
                <a:cubicBezTo>
                  <a:pt x="63342" y="971673"/>
                  <a:pt x="67628" y="974055"/>
                  <a:pt x="71914" y="976793"/>
                </a:cubicBezTo>
                <a:lnTo>
                  <a:pt x="76010" y="979865"/>
                </a:lnTo>
                <a:close/>
                <a:moveTo>
                  <a:pt x="1766775" y="969993"/>
                </a:moveTo>
                <a:lnTo>
                  <a:pt x="1726355" y="1019232"/>
                </a:lnTo>
                <a:lnTo>
                  <a:pt x="1749743" y="986914"/>
                </a:lnTo>
                <a:close/>
                <a:moveTo>
                  <a:pt x="60325" y="969663"/>
                </a:moveTo>
                <a:lnTo>
                  <a:pt x="62865" y="970721"/>
                </a:lnTo>
                <a:lnTo>
                  <a:pt x="63501" y="971144"/>
                </a:lnTo>
                <a:close/>
                <a:moveTo>
                  <a:pt x="509790" y="969614"/>
                </a:moveTo>
                <a:lnTo>
                  <a:pt x="509416" y="969962"/>
                </a:lnTo>
                <a:lnTo>
                  <a:pt x="509588" y="969769"/>
                </a:lnTo>
                <a:close/>
                <a:moveTo>
                  <a:pt x="2681288" y="966911"/>
                </a:moveTo>
                <a:cubicBezTo>
                  <a:pt x="2685098" y="970721"/>
                  <a:pt x="2686765" y="972507"/>
                  <a:pt x="2687286" y="973221"/>
                </a:cubicBezTo>
                <a:lnTo>
                  <a:pt x="2686911" y="973170"/>
                </a:lnTo>
                <a:close/>
                <a:moveTo>
                  <a:pt x="59770" y="965959"/>
                </a:moveTo>
                <a:cubicBezTo>
                  <a:pt x="60246" y="965720"/>
                  <a:pt x="62865" y="966435"/>
                  <a:pt x="66675" y="967864"/>
                </a:cubicBezTo>
                <a:lnTo>
                  <a:pt x="65723" y="969769"/>
                </a:lnTo>
                <a:cubicBezTo>
                  <a:pt x="60961" y="967387"/>
                  <a:pt x="59294" y="966197"/>
                  <a:pt x="59770" y="965959"/>
                </a:cubicBezTo>
                <a:close/>
                <a:moveTo>
                  <a:pt x="2668905" y="964054"/>
                </a:moveTo>
                <a:cubicBezTo>
                  <a:pt x="2671763" y="965959"/>
                  <a:pt x="2679383" y="972626"/>
                  <a:pt x="2686050" y="980246"/>
                </a:cubicBezTo>
                <a:cubicBezTo>
                  <a:pt x="2692718" y="987866"/>
                  <a:pt x="2699385" y="996439"/>
                  <a:pt x="2704148" y="1002154"/>
                </a:cubicBezTo>
                <a:cubicBezTo>
                  <a:pt x="2701290" y="999296"/>
                  <a:pt x="2696528" y="992629"/>
                  <a:pt x="2689860" y="985009"/>
                </a:cubicBezTo>
                <a:cubicBezTo>
                  <a:pt x="2683193" y="978341"/>
                  <a:pt x="2674620" y="969769"/>
                  <a:pt x="2668905" y="964054"/>
                </a:cubicBezTo>
                <a:close/>
                <a:moveTo>
                  <a:pt x="40958" y="962149"/>
                </a:moveTo>
                <a:cubicBezTo>
                  <a:pt x="43815" y="963101"/>
                  <a:pt x="47625" y="964054"/>
                  <a:pt x="52388" y="965959"/>
                </a:cubicBezTo>
                <a:lnTo>
                  <a:pt x="60325" y="969663"/>
                </a:lnTo>
                <a:lnTo>
                  <a:pt x="51435" y="965959"/>
                </a:lnTo>
                <a:cubicBezTo>
                  <a:pt x="47625" y="965006"/>
                  <a:pt x="43815" y="963101"/>
                  <a:pt x="40958" y="962149"/>
                </a:cubicBezTo>
                <a:close/>
                <a:moveTo>
                  <a:pt x="1777006" y="959828"/>
                </a:moveTo>
                <a:lnTo>
                  <a:pt x="1766775" y="969993"/>
                </a:lnTo>
                <a:lnTo>
                  <a:pt x="1771650" y="964054"/>
                </a:lnTo>
                <a:close/>
                <a:moveTo>
                  <a:pt x="1385953" y="955307"/>
                </a:moveTo>
                <a:lnTo>
                  <a:pt x="1394460" y="961196"/>
                </a:lnTo>
                <a:cubicBezTo>
                  <a:pt x="1404938" y="970721"/>
                  <a:pt x="1415415" y="981199"/>
                  <a:pt x="1423988" y="991676"/>
                </a:cubicBezTo>
                <a:lnTo>
                  <a:pt x="1424773" y="992740"/>
                </a:lnTo>
                <a:lnTo>
                  <a:pt x="1402755" y="971508"/>
                </a:lnTo>
                <a:lnTo>
                  <a:pt x="1402080" y="970721"/>
                </a:lnTo>
                <a:lnTo>
                  <a:pt x="1400883" y="969703"/>
                </a:lnTo>
                <a:close/>
                <a:moveTo>
                  <a:pt x="2653395" y="955271"/>
                </a:moveTo>
                <a:lnTo>
                  <a:pt x="2662238" y="962149"/>
                </a:lnTo>
                <a:cubicBezTo>
                  <a:pt x="2666048" y="965959"/>
                  <a:pt x="2669858" y="969769"/>
                  <a:pt x="2673668" y="972626"/>
                </a:cubicBezTo>
                <a:cubicBezTo>
                  <a:pt x="2680335" y="979294"/>
                  <a:pt x="2685098" y="984056"/>
                  <a:pt x="2689860" y="988819"/>
                </a:cubicBezTo>
                <a:lnTo>
                  <a:pt x="2677960" y="977871"/>
                </a:lnTo>
                <a:lnTo>
                  <a:pt x="2667953" y="967864"/>
                </a:lnTo>
                <a:lnTo>
                  <a:pt x="2664189" y="965202"/>
                </a:lnTo>
                <a:lnTo>
                  <a:pt x="2655886" y="957563"/>
                </a:lnTo>
                <a:lnTo>
                  <a:pt x="2658428" y="959291"/>
                </a:lnTo>
                <a:lnTo>
                  <a:pt x="2654138" y="955955"/>
                </a:lnTo>
                <a:close/>
                <a:moveTo>
                  <a:pt x="1796458" y="944482"/>
                </a:moveTo>
                <a:lnTo>
                  <a:pt x="1777006" y="959828"/>
                </a:lnTo>
                <a:lnTo>
                  <a:pt x="1786295" y="950600"/>
                </a:lnTo>
                <a:close/>
                <a:moveTo>
                  <a:pt x="2442858" y="942194"/>
                </a:moveTo>
                <a:lnTo>
                  <a:pt x="2432685" y="950279"/>
                </a:lnTo>
                <a:lnTo>
                  <a:pt x="2432685" y="949885"/>
                </a:lnTo>
                <a:cubicBezTo>
                  <a:pt x="2433638" y="948814"/>
                  <a:pt x="2436019" y="946909"/>
                  <a:pt x="2441258" y="943099"/>
                </a:cubicBezTo>
                <a:close/>
                <a:moveTo>
                  <a:pt x="1365274" y="940990"/>
                </a:moveTo>
                <a:lnTo>
                  <a:pt x="1379220" y="948814"/>
                </a:lnTo>
                <a:lnTo>
                  <a:pt x="1385953" y="955307"/>
                </a:lnTo>
                <a:lnTo>
                  <a:pt x="1375168" y="947840"/>
                </a:lnTo>
                <a:lnTo>
                  <a:pt x="1375053" y="947742"/>
                </a:lnTo>
                <a:lnTo>
                  <a:pt x="1374915" y="947665"/>
                </a:lnTo>
                <a:close/>
                <a:moveTo>
                  <a:pt x="2447316" y="939670"/>
                </a:moveTo>
                <a:lnTo>
                  <a:pt x="2442858" y="942194"/>
                </a:lnTo>
                <a:lnTo>
                  <a:pt x="2444115" y="941194"/>
                </a:lnTo>
                <a:close/>
                <a:moveTo>
                  <a:pt x="1991475" y="936577"/>
                </a:moveTo>
                <a:lnTo>
                  <a:pt x="1993583" y="937384"/>
                </a:lnTo>
                <a:lnTo>
                  <a:pt x="1995971" y="938999"/>
                </a:lnTo>
                <a:lnTo>
                  <a:pt x="1991828" y="936809"/>
                </a:lnTo>
                <a:close/>
                <a:moveTo>
                  <a:pt x="728949" y="936016"/>
                </a:moveTo>
                <a:lnTo>
                  <a:pt x="743903" y="943456"/>
                </a:lnTo>
                <a:cubicBezTo>
                  <a:pt x="758190" y="953338"/>
                  <a:pt x="770573" y="964530"/>
                  <a:pt x="781050" y="975484"/>
                </a:cubicBezTo>
                <a:cubicBezTo>
                  <a:pt x="780098" y="976436"/>
                  <a:pt x="774383" y="969769"/>
                  <a:pt x="769620" y="965959"/>
                </a:cubicBezTo>
                <a:cubicBezTo>
                  <a:pt x="782003" y="977389"/>
                  <a:pt x="797243" y="994534"/>
                  <a:pt x="812483" y="1014536"/>
                </a:cubicBezTo>
                <a:cubicBezTo>
                  <a:pt x="827723" y="1034539"/>
                  <a:pt x="842010" y="1056446"/>
                  <a:pt x="857250" y="1076449"/>
                </a:cubicBezTo>
                <a:cubicBezTo>
                  <a:pt x="864870" y="1086450"/>
                  <a:pt x="872729" y="1095975"/>
                  <a:pt x="880706" y="1104190"/>
                </a:cubicBezTo>
                <a:lnTo>
                  <a:pt x="904367" y="1123656"/>
                </a:lnTo>
                <a:lnTo>
                  <a:pt x="890169" y="1114879"/>
                </a:lnTo>
                <a:lnTo>
                  <a:pt x="888756" y="1113583"/>
                </a:lnTo>
                <a:lnTo>
                  <a:pt x="859155" y="1081092"/>
                </a:lnTo>
                <a:cubicBezTo>
                  <a:pt x="849154" y="1068114"/>
                  <a:pt x="839153" y="1053589"/>
                  <a:pt x="828675" y="1038349"/>
                </a:cubicBezTo>
                <a:cubicBezTo>
                  <a:pt x="818198" y="1023109"/>
                  <a:pt x="806768" y="1007869"/>
                  <a:pt x="794385" y="992629"/>
                </a:cubicBezTo>
                <a:cubicBezTo>
                  <a:pt x="781050" y="977389"/>
                  <a:pt x="766763" y="961196"/>
                  <a:pt x="748665" y="947861"/>
                </a:cubicBezTo>
                <a:close/>
                <a:moveTo>
                  <a:pt x="0" y="935479"/>
                </a:moveTo>
                <a:cubicBezTo>
                  <a:pt x="10478" y="936431"/>
                  <a:pt x="26670" y="937384"/>
                  <a:pt x="40005" y="941194"/>
                </a:cubicBezTo>
                <a:lnTo>
                  <a:pt x="43815" y="942781"/>
                </a:lnTo>
                <a:close/>
                <a:moveTo>
                  <a:pt x="2003453" y="935238"/>
                </a:moveTo>
                <a:lnTo>
                  <a:pt x="2004060" y="935479"/>
                </a:lnTo>
                <a:cubicBezTo>
                  <a:pt x="2019300" y="945004"/>
                  <a:pt x="2030730" y="953576"/>
                  <a:pt x="2034540" y="956434"/>
                </a:cubicBezTo>
                <a:close/>
                <a:moveTo>
                  <a:pt x="1351508" y="933267"/>
                </a:moveTo>
                <a:lnTo>
                  <a:pt x="1357313" y="935479"/>
                </a:lnTo>
                <a:lnTo>
                  <a:pt x="1365274" y="940990"/>
                </a:lnTo>
                <a:close/>
                <a:moveTo>
                  <a:pt x="2461675" y="932832"/>
                </a:moveTo>
                <a:lnTo>
                  <a:pt x="2447316" y="939670"/>
                </a:lnTo>
                <a:lnTo>
                  <a:pt x="2453879" y="935955"/>
                </a:lnTo>
                <a:lnTo>
                  <a:pt x="2455849" y="934941"/>
                </a:lnTo>
                <a:close/>
                <a:moveTo>
                  <a:pt x="1831507" y="932159"/>
                </a:moveTo>
                <a:lnTo>
                  <a:pt x="1829711" y="933245"/>
                </a:lnTo>
                <a:lnTo>
                  <a:pt x="1825943" y="934526"/>
                </a:lnTo>
                <a:lnTo>
                  <a:pt x="1809865" y="945245"/>
                </a:lnTo>
                <a:lnTo>
                  <a:pt x="1794510" y="954529"/>
                </a:lnTo>
                <a:cubicBezTo>
                  <a:pt x="1797368" y="951671"/>
                  <a:pt x="1807845" y="943099"/>
                  <a:pt x="1822133" y="935479"/>
                </a:cubicBezTo>
                <a:close/>
                <a:moveTo>
                  <a:pt x="2462213" y="931669"/>
                </a:moveTo>
                <a:lnTo>
                  <a:pt x="2455849" y="934941"/>
                </a:lnTo>
                <a:lnTo>
                  <a:pt x="2452526" y="936145"/>
                </a:lnTo>
                <a:lnTo>
                  <a:pt x="2453270" y="935733"/>
                </a:lnTo>
                <a:close/>
                <a:moveTo>
                  <a:pt x="1981616" y="931411"/>
                </a:moveTo>
                <a:lnTo>
                  <a:pt x="1986915" y="933574"/>
                </a:lnTo>
                <a:lnTo>
                  <a:pt x="1991475" y="936577"/>
                </a:lnTo>
                <a:lnTo>
                  <a:pt x="1991160" y="936456"/>
                </a:lnTo>
                <a:close/>
                <a:moveTo>
                  <a:pt x="1602047" y="929402"/>
                </a:moveTo>
                <a:lnTo>
                  <a:pt x="1600201" y="929764"/>
                </a:lnTo>
                <a:lnTo>
                  <a:pt x="1599702" y="929727"/>
                </a:lnTo>
                <a:close/>
                <a:moveTo>
                  <a:pt x="1821541" y="929382"/>
                </a:moveTo>
                <a:lnTo>
                  <a:pt x="1818256" y="931359"/>
                </a:lnTo>
                <a:lnTo>
                  <a:pt x="1810703" y="935479"/>
                </a:lnTo>
                <a:lnTo>
                  <a:pt x="1813650" y="934132"/>
                </a:lnTo>
                <a:lnTo>
                  <a:pt x="1796458" y="944482"/>
                </a:lnTo>
                <a:lnTo>
                  <a:pt x="1808322" y="935122"/>
                </a:lnTo>
                <a:close/>
                <a:moveTo>
                  <a:pt x="1586646" y="928760"/>
                </a:moveTo>
                <a:lnTo>
                  <a:pt x="1599702" y="929727"/>
                </a:lnTo>
                <a:lnTo>
                  <a:pt x="1594951" y="930387"/>
                </a:lnTo>
                <a:lnTo>
                  <a:pt x="1578929" y="928811"/>
                </a:lnTo>
                <a:lnTo>
                  <a:pt x="1585913" y="928811"/>
                </a:lnTo>
                <a:close/>
                <a:moveTo>
                  <a:pt x="2467226" y="928021"/>
                </a:moveTo>
                <a:lnTo>
                  <a:pt x="2453270" y="935733"/>
                </a:lnTo>
                <a:lnTo>
                  <a:pt x="2451735" y="936431"/>
                </a:lnTo>
                <a:lnTo>
                  <a:pt x="2452526" y="936145"/>
                </a:lnTo>
                <a:lnTo>
                  <a:pt x="2436495" y="945004"/>
                </a:lnTo>
                <a:cubicBezTo>
                  <a:pt x="2436495" y="945004"/>
                  <a:pt x="2439353" y="944051"/>
                  <a:pt x="2443163" y="941194"/>
                </a:cubicBezTo>
                <a:cubicBezTo>
                  <a:pt x="2446973" y="939289"/>
                  <a:pt x="2451735" y="935479"/>
                  <a:pt x="2457450" y="932621"/>
                </a:cubicBezTo>
                <a:close/>
                <a:moveTo>
                  <a:pt x="1827431" y="927832"/>
                </a:moveTo>
                <a:lnTo>
                  <a:pt x="1813650" y="934132"/>
                </a:lnTo>
                <a:lnTo>
                  <a:pt x="1818256" y="931359"/>
                </a:lnTo>
                <a:lnTo>
                  <a:pt x="1821180" y="929764"/>
                </a:lnTo>
                <a:close/>
                <a:moveTo>
                  <a:pt x="710282" y="926728"/>
                </a:moveTo>
                <a:lnTo>
                  <a:pt x="718543" y="929763"/>
                </a:lnTo>
                <a:lnTo>
                  <a:pt x="728949" y="936016"/>
                </a:lnTo>
                <a:close/>
                <a:moveTo>
                  <a:pt x="1617308" y="926621"/>
                </a:moveTo>
                <a:lnTo>
                  <a:pt x="1608669" y="928482"/>
                </a:lnTo>
                <a:lnTo>
                  <a:pt x="1602047" y="929402"/>
                </a:lnTo>
                <a:lnTo>
                  <a:pt x="1615591" y="926741"/>
                </a:lnTo>
                <a:close/>
                <a:moveTo>
                  <a:pt x="1964286" y="924337"/>
                </a:moveTo>
                <a:lnTo>
                  <a:pt x="1970842" y="925716"/>
                </a:lnTo>
                <a:lnTo>
                  <a:pt x="1981616" y="931411"/>
                </a:lnTo>
                <a:close/>
                <a:moveTo>
                  <a:pt x="2479841" y="923311"/>
                </a:moveTo>
                <a:lnTo>
                  <a:pt x="2473643" y="925001"/>
                </a:lnTo>
                <a:lnTo>
                  <a:pt x="2467226" y="928021"/>
                </a:lnTo>
                <a:lnTo>
                  <a:pt x="2472690" y="925001"/>
                </a:lnTo>
                <a:close/>
                <a:moveTo>
                  <a:pt x="1325162" y="923231"/>
                </a:moveTo>
                <a:lnTo>
                  <a:pt x="1340168" y="926906"/>
                </a:lnTo>
                <a:lnTo>
                  <a:pt x="1351508" y="933267"/>
                </a:lnTo>
                <a:lnTo>
                  <a:pt x="1344533" y="930610"/>
                </a:lnTo>
                <a:lnTo>
                  <a:pt x="1343025" y="929764"/>
                </a:lnTo>
                <a:lnTo>
                  <a:pt x="1337693" y="928005"/>
                </a:lnTo>
                <a:close/>
                <a:moveTo>
                  <a:pt x="2484120" y="922144"/>
                </a:moveTo>
                <a:lnTo>
                  <a:pt x="2483472" y="922453"/>
                </a:lnTo>
                <a:lnTo>
                  <a:pt x="2479841" y="923311"/>
                </a:lnTo>
                <a:close/>
                <a:moveTo>
                  <a:pt x="1948815" y="920239"/>
                </a:moveTo>
                <a:cubicBezTo>
                  <a:pt x="1951197" y="920715"/>
                  <a:pt x="1956674" y="921905"/>
                  <a:pt x="1963579" y="924049"/>
                </a:cubicBezTo>
                <a:lnTo>
                  <a:pt x="1964286" y="924337"/>
                </a:lnTo>
                <a:lnTo>
                  <a:pt x="1953708" y="922113"/>
                </a:lnTo>
                <a:close/>
                <a:moveTo>
                  <a:pt x="1844259" y="919517"/>
                </a:moveTo>
                <a:lnTo>
                  <a:pt x="1821541" y="929382"/>
                </a:lnTo>
                <a:lnTo>
                  <a:pt x="1833563" y="922144"/>
                </a:lnTo>
                <a:close/>
                <a:moveTo>
                  <a:pt x="2550795" y="919286"/>
                </a:moveTo>
                <a:lnTo>
                  <a:pt x="2578418" y="919286"/>
                </a:lnTo>
                <a:cubicBezTo>
                  <a:pt x="2601278" y="923096"/>
                  <a:pt x="2624138" y="932621"/>
                  <a:pt x="2642235" y="945004"/>
                </a:cubicBezTo>
                <a:lnTo>
                  <a:pt x="2653395" y="955271"/>
                </a:lnTo>
                <a:lnTo>
                  <a:pt x="2645093" y="948814"/>
                </a:lnTo>
                <a:cubicBezTo>
                  <a:pt x="2645093" y="948814"/>
                  <a:pt x="2646998" y="950719"/>
                  <a:pt x="2649855" y="952624"/>
                </a:cubicBezTo>
                <a:lnTo>
                  <a:pt x="2654138" y="955955"/>
                </a:lnTo>
                <a:lnTo>
                  <a:pt x="2655886" y="957563"/>
                </a:lnTo>
                <a:lnTo>
                  <a:pt x="2631282" y="940837"/>
                </a:lnTo>
                <a:cubicBezTo>
                  <a:pt x="2621280" y="935003"/>
                  <a:pt x="2610327" y="929764"/>
                  <a:pt x="2598420" y="925954"/>
                </a:cubicBezTo>
                <a:lnTo>
                  <a:pt x="2586662" y="924597"/>
                </a:lnTo>
                <a:lnTo>
                  <a:pt x="2577465" y="921191"/>
                </a:lnTo>
                <a:close/>
                <a:moveTo>
                  <a:pt x="1867853" y="919286"/>
                </a:moveTo>
                <a:lnTo>
                  <a:pt x="1831507" y="932159"/>
                </a:lnTo>
                <a:lnTo>
                  <a:pt x="1835468" y="929764"/>
                </a:lnTo>
                <a:cubicBezTo>
                  <a:pt x="1842135" y="926906"/>
                  <a:pt x="1848803" y="925001"/>
                  <a:pt x="1854518" y="923096"/>
                </a:cubicBezTo>
                <a:cubicBezTo>
                  <a:pt x="1860233" y="921191"/>
                  <a:pt x="1864995" y="920239"/>
                  <a:pt x="1867853" y="919286"/>
                </a:cubicBezTo>
                <a:close/>
                <a:moveTo>
                  <a:pt x="1309299" y="918637"/>
                </a:moveTo>
                <a:lnTo>
                  <a:pt x="1314808" y="919286"/>
                </a:lnTo>
                <a:lnTo>
                  <a:pt x="1325162" y="923231"/>
                </a:lnTo>
                <a:lnTo>
                  <a:pt x="1317646" y="921390"/>
                </a:lnTo>
                <a:close/>
                <a:moveTo>
                  <a:pt x="686045" y="917821"/>
                </a:moveTo>
                <a:lnTo>
                  <a:pt x="695325" y="919286"/>
                </a:lnTo>
                <a:lnTo>
                  <a:pt x="710282" y="926728"/>
                </a:lnTo>
                <a:close/>
                <a:moveTo>
                  <a:pt x="2503261" y="917775"/>
                </a:moveTo>
                <a:lnTo>
                  <a:pt x="2461675" y="932832"/>
                </a:lnTo>
                <a:lnTo>
                  <a:pt x="2483472" y="922453"/>
                </a:lnTo>
                <a:close/>
                <a:moveTo>
                  <a:pt x="1301957" y="917548"/>
                </a:moveTo>
                <a:lnTo>
                  <a:pt x="1308021" y="918215"/>
                </a:lnTo>
                <a:lnTo>
                  <a:pt x="1309299" y="918637"/>
                </a:lnTo>
                <a:lnTo>
                  <a:pt x="1303706" y="917977"/>
                </a:lnTo>
                <a:close/>
                <a:moveTo>
                  <a:pt x="2524125" y="917381"/>
                </a:moveTo>
                <a:lnTo>
                  <a:pt x="2550795" y="919286"/>
                </a:lnTo>
                <a:lnTo>
                  <a:pt x="2540634" y="919286"/>
                </a:lnTo>
                <a:close/>
                <a:moveTo>
                  <a:pt x="682730" y="917297"/>
                </a:moveTo>
                <a:lnTo>
                  <a:pt x="684848" y="917381"/>
                </a:lnTo>
                <a:lnTo>
                  <a:pt x="686045" y="917821"/>
                </a:lnTo>
                <a:close/>
                <a:moveTo>
                  <a:pt x="2509581" y="916282"/>
                </a:moveTo>
                <a:lnTo>
                  <a:pt x="2503261" y="917775"/>
                </a:lnTo>
                <a:lnTo>
                  <a:pt x="2506980" y="916429"/>
                </a:lnTo>
                <a:close/>
                <a:moveTo>
                  <a:pt x="1277167" y="914823"/>
                </a:moveTo>
                <a:lnTo>
                  <a:pt x="1293495" y="915476"/>
                </a:lnTo>
                <a:lnTo>
                  <a:pt x="1301957" y="917548"/>
                </a:lnTo>
                <a:close/>
                <a:moveTo>
                  <a:pt x="1942606" y="914794"/>
                </a:moveTo>
                <a:lnTo>
                  <a:pt x="1948815" y="915476"/>
                </a:lnTo>
                <a:cubicBezTo>
                  <a:pt x="1954054" y="916905"/>
                  <a:pt x="1954292" y="916905"/>
                  <a:pt x="1951435" y="916310"/>
                </a:cubicBezTo>
                <a:close/>
                <a:moveTo>
                  <a:pt x="1274445" y="914524"/>
                </a:moveTo>
                <a:lnTo>
                  <a:pt x="1277167" y="914823"/>
                </a:lnTo>
                <a:lnTo>
                  <a:pt x="1276886" y="914812"/>
                </a:lnTo>
                <a:close/>
                <a:moveTo>
                  <a:pt x="1269683" y="914524"/>
                </a:moveTo>
                <a:lnTo>
                  <a:pt x="1276886" y="914812"/>
                </a:lnTo>
                <a:lnTo>
                  <a:pt x="1303706" y="917977"/>
                </a:lnTo>
                <a:lnTo>
                  <a:pt x="1317646" y="921390"/>
                </a:lnTo>
                <a:lnTo>
                  <a:pt x="1337693" y="928005"/>
                </a:lnTo>
                <a:lnTo>
                  <a:pt x="1344533" y="930610"/>
                </a:lnTo>
                <a:lnTo>
                  <a:pt x="1374915" y="947665"/>
                </a:lnTo>
                <a:lnTo>
                  <a:pt x="1375168" y="947840"/>
                </a:lnTo>
                <a:lnTo>
                  <a:pt x="1400883" y="969703"/>
                </a:lnTo>
                <a:lnTo>
                  <a:pt x="1402755" y="971508"/>
                </a:lnTo>
                <a:lnTo>
                  <a:pt x="1418122" y="989436"/>
                </a:lnTo>
                <a:lnTo>
                  <a:pt x="1393508" y="964054"/>
                </a:lnTo>
                <a:cubicBezTo>
                  <a:pt x="1382078" y="953576"/>
                  <a:pt x="1367790" y="944051"/>
                  <a:pt x="1352550" y="936431"/>
                </a:cubicBezTo>
                <a:cubicBezTo>
                  <a:pt x="1371600" y="946909"/>
                  <a:pt x="1389698" y="961196"/>
                  <a:pt x="1404938" y="976436"/>
                </a:cubicBezTo>
                <a:cubicBezTo>
                  <a:pt x="1420178" y="991676"/>
                  <a:pt x="1433513" y="1008821"/>
                  <a:pt x="1445895" y="1025966"/>
                </a:cubicBezTo>
                <a:cubicBezTo>
                  <a:pt x="1458278" y="1042635"/>
                  <a:pt x="1469708" y="1059542"/>
                  <a:pt x="1481138" y="1075139"/>
                </a:cubicBezTo>
                <a:lnTo>
                  <a:pt x="1486813" y="1081792"/>
                </a:lnTo>
                <a:lnTo>
                  <a:pt x="1496378" y="1094546"/>
                </a:lnTo>
                <a:cubicBezTo>
                  <a:pt x="1503998" y="1104071"/>
                  <a:pt x="1511618" y="1111691"/>
                  <a:pt x="1516380" y="1116454"/>
                </a:cubicBezTo>
                <a:lnTo>
                  <a:pt x="1486813" y="1081792"/>
                </a:lnTo>
                <a:lnTo>
                  <a:pt x="1473518" y="1064066"/>
                </a:lnTo>
                <a:cubicBezTo>
                  <a:pt x="1480185" y="1071686"/>
                  <a:pt x="1486853" y="1080259"/>
                  <a:pt x="1494473" y="1089784"/>
                </a:cubicBezTo>
                <a:cubicBezTo>
                  <a:pt x="1501140" y="1098356"/>
                  <a:pt x="1508760" y="1106929"/>
                  <a:pt x="1515428" y="1113596"/>
                </a:cubicBezTo>
                <a:cubicBezTo>
                  <a:pt x="1530668" y="1127884"/>
                  <a:pt x="1545908" y="1138361"/>
                  <a:pt x="1563053" y="1142171"/>
                </a:cubicBezTo>
                <a:cubicBezTo>
                  <a:pt x="1580198" y="1146934"/>
                  <a:pt x="1601153" y="1145981"/>
                  <a:pt x="1617345" y="1141219"/>
                </a:cubicBezTo>
                <a:cubicBezTo>
                  <a:pt x="1625918" y="1138361"/>
                  <a:pt x="1633538" y="1135504"/>
                  <a:pt x="1641158" y="1130741"/>
                </a:cubicBezTo>
                <a:cubicBezTo>
                  <a:pt x="1648778" y="1125979"/>
                  <a:pt x="1656398" y="1119311"/>
                  <a:pt x="1664018" y="1112644"/>
                </a:cubicBezTo>
                <a:cubicBezTo>
                  <a:pt x="1678305" y="1098356"/>
                  <a:pt x="1692593" y="1079306"/>
                  <a:pt x="1706880" y="1058351"/>
                </a:cubicBezTo>
                <a:cubicBezTo>
                  <a:pt x="1721168" y="1038349"/>
                  <a:pt x="1735455" y="1015489"/>
                  <a:pt x="1754505" y="993581"/>
                </a:cubicBezTo>
                <a:cubicBezTo>
                  <a:pt x="1764030" y="982151"/>
                  <a:pt x="1774508" y="971674"/>
                  <a:pt x="1785938" y="961196"/>
                </a:cubicBezTo>
                <a:lnTo>
                  <a:pt x="1809865" y="945245"/>
                </a:lnTo>
                <a:lnTo>
                  <a:pt x="1829711" y="933245"/>
                </a:lnTo>
                <a:lnTo>
                  <a:pt x="1873568" y="918334"/>
                </a:lnTo>
                <a:cubicBezTo>
                  <a:pt x="1889760" y="915476"/>
                  <a:pt x="1905953" y="914524"/>
                  <a:pt x="1922145" y="915476"/>
                </a:cubicBezTo>
                <a:lnTo>
                  <a:pt x="1953708" y="922113"/>
                </a:lnTo>
                <a:lnTo>
                  <a:pt x="1991160" y="936456"/>
                </a:lnTo>
                <a:lnTo>
                  <a:pt x="1991828" y="936809"/>
                </a:lnTo>
                <a:lnTo>
                  <a:pt x="2025968" y="959291"/>
                </a:lnTo>
                <a:lnTo>
                  <a:pt x="1995971" y="938999"/>
                </a:lnTo>
                <a:lnTo>
                  <a:pt x="2014538" y="948814"/>
                </a:lnTo>
                <a:cubicBezTo>
                  <a:pt x="2028825" y="959291"/>
                  <a:pt x="2041208" y="969769"/>
                  <a:pt x="2051685" y="981199"/>
                </a:cubicBezTo>
                <a:cubicBezTo>
                  <a:pt x="2085023" y="1017394"/>
                  <a:pt x="2106930" y="1055494"/>
                  <a:pt x="2130743" y="1085974"/>
                </a:cubicBezTo>
                <a:cubicBezTo>
                  <a:pt x="2143125" y="1101214"/>
                  <a:pt x="2154555" y="1114549"/>
                  <a:pt x="2166938" y="1123121"/>
                </a:cubicBezTo>
                <a:cubicBezTo>
                  <a:pt x="2179320" y="1131694"/>
                  <a:pt x="2192655" y="1138361"/>
                  <a:pt x="2206943" y="1140266"/>
                </a:cubicBezTo>
                <a:cubicBezTo>
                  <a:pt x="2221230" y="1142171"/>
                  <a:pt x="2238375" y="1142171"/>
                  <a:pt x="2251710" y="1138361"/>
                </a:cubicBezTo>
                <a:cubicBezTo>
                  <a:pt x="2265045" y="1134551"/>
                  <a:pt x="2278380" y="1126931"/>
                  <a:pt x="2290763" y="1116454"/>
                </a:cubicBezTo>
                <a:cubicBezTo>
                  <a:pt x="2303146" y="1105500"/>
                  <a:pt x="2314814" y="1091451"/>
                  <a:pt x="2326482" y="1075853"/>
                </a:cubicBezTo>
                <a:lnTo>
                  <a:pt x="2333958" y="1065412"/>
                </a:lnTo>
                <a:lnTo>
                  <a:pt x="2312044" y="1096935"/>
                </a:lnTo>
                <a:lnTo>
                  <a:pt x="2310872" y="1098265"/>
                </a:lnTo>
                <a:lnTo>
                  <a:pt x="2298145" y="1111215"/>
                </a:lnTo>
                <a:cubicBezTo>
                  <a:pt x="2292906" y="1116454"/>
                  <a:pt x="2287429" y="1121693"/>
                  <a:pt x="2283143" y="1125026"/>
                </a:cubicBezTo>
                <a:cubicBezTo>
                  <a:pt x="2289096" y="1120978"/>
                  <a:pt x="2294990" y="1115680"/>
                  <a:pt x="2300481" y="1110054"/>
                </a:cubicBezTo>
                <a:lnTo>
                  <a:pt x="2310872" y="1098265"/>
                </a:lnTo>
                <a:lnTo>
                  <a:pt x="2311718" y="1097404"/>
                </a:lnTo>
                <a:lnTo>
                  <a:pt x="2312044" y="1096935"/>
                </a:lnTo>
                <a:lnTo>
                  <a:pt x="2315409" y="1093118"/>
                </a:lnTo>
                <a:cubicBezTo>
                  <a:pt x="2324100" y="1082402"/>
                  <a:pt x="2329815" y="1074068"/>
                  <a:pt x="2329815" y="1075496"/>
                </a:cubicBezTo>
                <a:cubicBezTo>
                  <a:pt x="2337435" y="1065019"/>
                  <a:pt x="2338388" y="1062161"/>
                  <a:pt x="2344103" y="1053589"/>
                </a:cubicBezTo>
                <a:cubicBezTo>
                  <a:pt x="2353628" y="1040254"/>
                  <a:pt x="2358390" y="1032634"/>
                  <a:pt x="2360295" y="1029776"/>
                </a:cubicBezTo>
                <a:cubicBezTo>
                  <a:pt x="2362200" y="1026919"/>
                  <a:pt x="2361248" y="1028824"/>
                  <a:pt x="2358390" y="1032634"/>
                </a:cubicBezTo>
                <a:cubicBezTo>
                  <a:pt x="2352675" y="1040254"/>
                  <a:pt x="2340293" y="1057399"/>
                  <a:pt x="2333625" y="1066924"/>
                </a:cubicBezTo>
                <a:cubicBezTo>
                  <a:pt x="2336483" y="1062637"/>
                  <a:pt x="2343388" y="1053113"/>
                  <a:pt x="2350294" y="1043349"/>
                </a:cubicBezTo>
                <a:lnTo>
                  <a:pt x="2357597" y="1032395"/>
                </a:lnTo>
                <a:lnTo>
                  <a:pt x="2358876" y="1030608"/>
                </a:lnTo>
                <a:lnTo>
                  <a:pt x="2406968" y="970721"/>
                </a:lnTo>
                <a:lnTo>
                  <a:pt x="2432685" y="950279"/>
                </a:lnTo>
                <a:lnTo>
                  <a:pt x="2432685" y="951671"/>
                </a:lnTo>
                <a:cubicBezTo>
                  <a:pt x="2455545" y="935479"/>
                  <a:pt x="2481263" y="924049"/>
                  <a:pt x="2506980" y="919286"/>
                </a:cubicBezTo>
                <a:lnTo>
                  <a:pt x="2540634" y="919286"/>
                </a:lnTo>
                <a:lnTo>
                  <a:pt x="2586662" y="924597"/>
                </a:lnTo>
                <a:lnTo>
                  <a:pt x="2628900" y="940241"/>
                </a:lnTo>
                <a:lnTo>
                  <a:pt x="2664189" y="965202"/>
                </a:lnTo>
                <a:lnTo>
                  <a:pt x="2677960" y="977871"/>
                </a:lnTo>
                <a:lnTo>
                  <a:pt x="2692718" y="992629"/>
                </a:lnTo>
                <a:lnTo>
                  <a:pt x="2690367" y="989354"/>
                </a:lnTo>
                <a:lnTo>
                  <a:pt x="2708434" y="1009893"/>
                </a:lnTo>
                <a:lnTo>
                  <a:pt x="2714976" y="1019745"/>
                </a:lnTo>
                <a:lnTo>
                  <a:pt x="2714625" y="1019299"/>
                </a:lnTo>
                <a:lnTo>
                  <a:pt x="2715470" y="1020490"/>
                </a:lnTo>
                <a:lnTo>
                  <a:pt x="2727960" y="1039301"/>
                </a:lnTo>
                <a:cubicBezTo>
                  <a:pt x="2727008" y="1038349"/>
                  <a:pt x="2712720" y="1017394"/>
                  <a:pt x="2703195" y="1005011"/>
                </a:cubicBezTo>
                <a:cubicBezTo>
                  <a:pt x="2708910" y="1013584"/>
                  <a:pt x="2712720" y="1020251"/>
                  <a:pt x="2722245" y="1032634"/>
                </a:cubicBezTo>
                <a:cubicBezTo>
                  <a:pt x="2716530" y="1026919"/>
                  <a:pt x="2724150" y="1038349"/>
                  <a:pt x="2733675" y="1052636"/>
                </a:cubicBezTo>
                <a:cubicBezTo>
                  <a:pt x="2743200" y="1066924"/>
                  <a:pt x="2755583" y="1084069"/>
                  <a:pt x="2761298" y="1090736"/>
                </a:cubicBezTo>
                <a:cubicBezTo>
                  <a:pt x="2763203" y="1090736"/>
                  <a:pt x="2753678" y="1081211"/>
                  <a:pt x="2751773" y="1076449"/>
                </a:cubicBezTo>
                <a:cubicBezTo>
                  <a:pt x="2750820" y="1078354"/>
                  <a:pt x="2742248" y="1063114"/>
                  <a:pt x="2728913" y="1044064"/>
                </a:cubicBezTo>
                <a:cubicBezTo>
                  <a:pt x="2727960" y="1042159"/>
                  <a:pt x="2733675" y="1048826"/>
                  <a:pt x="2737485" y="1054541"/>
                </a:cubicBezTo>
                <a:cubicBezTo>
                  <a:pt x="2737485" y="1054541"/>
                  <a:pt x="2734628" y="1049779"/>
                  <a:pt x="2732723" y="1046921"/>
                </a:cubicBezTo>
                <a:cubicBezTo>
                  <a:pt x="2749868" y="1072639"/>
                  <a:pt x="2765108" y="1092641"/>
                  <a:pt x="2774633" y="1104071"/>
                </a:cubicBezTo>
                <a:cubicBezTo>
                  <a:pt x="2767013" y="1095499"/>
                  <a:pt x="2767013" y="1097404"/>
                  <a:pt x="2765108" y="1096451"/>
                </a:cubicBezTo>
                <a:cubicBezTo>
                  <a:pt x="2772728" y="1106929"/>
                  <a:pt x="2781300" y="1118359"/>
                  <a:pt x="2788920" y="1125979"/>
                </a:cubicBezTo>
                <a:cubicBezTo>
                  <a:pt x="2790825" y="1127884"/>
                  <a:pt x="2792730" y="1129789"/>
                  <a:pt x="2793683" y="1131694"/>
                </a:cubicBezTo>
                <a:cubicBezTo>
                  <a:pt x="2795588" y="1133599"/>
                  <a:pt x="2796540" y="1134551"/>
                  <a:pt x="2797493" y="1135504"/>
                </a:cubicBezTo>
                <a:cubicBezTo>
                  <a:pt x="2799398" y="1138361"/>
                  <a:pt x="2801303" y="1140266"/>
                  <a:pt x="2800350" y="1141219"/>
                </a:cubicBezTo>
                <a:cubicBezTo>
                  <a:pt x="2797493" y="1138361"/>
                  <a:pt x="2794635" y="1136456"/>
                  <a:pt x="2791778" y="1133599"/>
                </a:cubicBezTo>
                <a:cubicBezTo>
                  <a:pt x="2788920" y="1130741"/>
                  <a:pt x="2787015" y="1127884"/>
                  <a:pt x="2784158" y="1125026"/>
                </a:cubicBezTo>
                <a:cubicBezTo>
                  <a:pt x="2778443" y="1118359"/>
                  <a:pt x="2771775" y="1111691"/>
                  <a:pt x="2761298" y="1098356"/>
                </a:cubicBezTo>
                <a:lnTo>
                  <a:pt x="2761675" y="1099410"/>
                </a:lnTo>
                <a:lnTo>
                  <a:pt x="2753678" y="1088831"/>
                </a:lnTo>
                <a:cubicBezTo>
                  <a:pt x="2747010" y="1076449"/>
                  <a:pt x="2737485" y="1064066"/>
                  <a:pt x="2732723" y="1057399"/>
                </a:cubicBezTo>
                <a:cubicBezTo>
                  <a:pt x="2739867" y="1068829"/>
                  <a:pt x="2745344" y="1077640"/>
                  <a:pt x="2751058" y="1086093"/>
                </a:cubicBezTo>
                <a:lnTo>
                  <a:pt x="2762323" y="1101225"/>
                </a:lnTo>
                <a:lnTo>
                  <a:pt x="2764275" y="1106691"/>
                </a:lnTo>
                <a:cubicBezTo>
                  <a:pt x="2767965" y="1112406"/>
                  <a:pt x="2774157" y="1120264"/>
                  <a:pt x="2782253" y="1127884"/>
                </a:cubicBezTo>
                <a:cubicBezTo>
                  <a:pt x="2783205" y="1129789"/>
                  <a:pt x="2767013" y="1112644"/>
                  <a:pt x="2775585" y="1123121"/>
                </a:cubicBezTo>
                <a:cubicBezTo>
                  <a:pt x="2774633" y="1124074"/>
                  <a:pt x="2765108" y="1112644"/>
                  <a:pt x="2762250" y="1108834"/>
                </a:cubicBezTo>
                <a:cubicBezTo>
                  <a:pt x="2772728" y="1119311"/>
                  <a:pt x="2762250" y="1106929"/>
                  <a:pt x="2752725" y="1095499"/>
                </a:cubicBezTo>
                <a:cubicBezTo>
                  <a:pt x="2755583" y="1101214"/>
                  <a:pt x="2756535" y="1105024"/>
                  <a:pt x="2768918" y="1119311"/>
                </a:cubicBezTo>
                <a:cubicBezTo>
                  <a:pt x="2764156" y="1115025"/>
                  <a:pt x="2763679" y="1115263"/>
                  <a:pt x="2763679" y="1115978"/>
                </a:cubicBezTo>
                <a:lnTo>
                  <a:pt x="2762175" y="1115676"/>
                </a:lnTo>
                <a:lnTo>
                  <a:pt x="2762250" y="1115501"/>
                </a:lnTo>
                <a:lnTo>
                  <a:pt x="2759775" y="1113026"/>
                </a:lnTo>
                <a:lnTo>
                  <a:pt x="2753678" y="1103119"/>
                </a:lnTo>
                <a:cubicBezTo>
                  <a:pt x="2751773" y="1100261"/>
                  <a:pt x="2750820" y="1097404"/>
                  <a:pt x="2746058" y="1090736"/>
                </a:cubicBezTo>
                <a:cubicBezTo>
                  <a:pt x="2736533" y="1081211"/>
                  <a:pt x="2759393" y="1110739"/>
                  <a:pt x="2748915" y="1099309"/>
                </a:cubicBezTo>
                <a:cubicBezTo>
                  <a:pt x="2749868" y="1100261"/>
                  <a:pt x="2752725" y="1104071"/>
                  <a:pt x="2755583" y="1108834"/>
                </a:cubicBezTo>
                <a:lnTo>
                  <a:pt x="2759775" y="1113026"/>
                </a:lnTo>
                <a:lnTo>
                  <a:pt x="2761298" y="1115501"/>
                </a:lnTo>
                <a:lnTo>
                  <a:pt x="2762175" y="1115676"/>
                </a:lnTo>
                <a:lnTo>
                  <a:pt x="2761179" y="1118001"/>
                </a:lnTo>
                <a:cubicBezTo>
                  <a:pt x="2763203" y="1121454"/>
                  <a:pt x="2767966" y="1127408"/>
                  <a:pt x="2776538" y="1135504"/>
                </a:cubicBezTo>
                <a:cubicBezTo>
                  <a:pt x="2778443" y="1138361"/>
                  <a:pt x="2767013" y="1132646"/>
                  <a:pt x="2778443" y="1140266"/>
                </a:cubicBezTo>
                <a:cubicBezTo>
                  <a:pt x="2783205" y="1144076"/>
                  <a:pt x="2780348" y="1143124"/>
                  <a:pt x="2776538" y="1140266"/>
                </a:cubicBezTo>
                <a:cubicBezTo>
                  <a:pt x="2772728" y="1137409"/>
                  <a:pt x="2767013" y="1132646"/>
                  <a:pt x="2765108" y="1129789"/>
                </a:cubicBezTo>
                <a:cubicBezTo>
                  <a:pt x="2771775" y="1138361"/>
                  <a:pt x="2772728" y="1143124"/>
                  <a:pt x="2784158" y="1152649"/>
                </a:cubicBezTo>
                <a:cubicBezTo>
                  <a:pt x="2783205" y="1152649"/>
                  <a:pt x="2782253" y="1151696"/>
                  <a:pt x="2779395" y="1150744"/>
                </a:cubicBezTo>
                <a:cubicBezTo>
                  <a:pt x="2777490" y="1148839"/>
                  <a:pt x="2773680" y="1146934"/>
                  <a:pt x="2769870" y="1143124"/>
                </a:cubicBezTo>
                <a:cubicBezTo>
                  <a:pt x="2769870" y="1145981"/>
                  <a:pt x="2769870" y="1146934"/>
                  <a:pt x="2777490" y="1154554"/>
                </a:cubicBezTo>
                <a:cubicBezTo>
                  <a:pt x="2767013" y="1145981"/>
                  <a:pt x="2765108" y="1145981"/>
                  <a:pt x="2753678" y="1134551"/>
                </a:cubicBezTo>
                <a:cubicBezTo>
                  <a:pt x="2756535" y="1138361"/>
                  <a:pt x="2757488" y="1140266"/>
                  <a:pt x="2760345" y="1143124"/>
                </a:cubicBezTo>
                <a:cubicBezTo>
                  <a:pt x="2763203" y="1145981"/>
                  <a:pt x="2766060" y="1148839"/>
                  <a:pt x="2771775" y="1153601"/>
                </a:cubicBezTo>
                <a:cubicBezTo>
                  <a:pt x="2755583" y="1142171"/>
                  <a:pt x="2780348" y="1163126"/>
                  <a:pt x="2776538" y="1161221"/>
                </a:cubicBezTo>
                <a:cubicBezTo>
                  <a:pt x="2787015" y="1167889"/>
                  <a:pt x="2796540" y="1172651"/>
                  <a:pt x="2808923" y="1178366"/>
                </a:cubicBezTo>
                <a:cubicBezTo>
                  <a:pt x="2812733" y="1180271"/>
                  <a:pt x="2807018" y="1178366"/>
                  <a:pt x="2800350" y="1175509"/>
                </a:cubicBezTo>
                <a:cubicBezTo>
                  <a:pt x="2793683" y="1172651"/>
                  <a:pt x="2786063" y="1167889"/>
                  <a:pt x="2784158" y="1167889"/>
                </a:cubicBezTo>
                <a:cubicBezTo>
                  <a:pt x="2787968" y="1171699"/>
                  <a:pt x="2804160" y="1179319"/>
                  <a:pt x="2807970" y="1181224"/>
                </a:cubicBezTo>
                <a:cubicBezTo>
                  <a:pt x="2801303" y="1180271"/>
                  <a:pt x="2786063" y="1171699"/>
                  <a:pt x="2786063" y="1172651"/>
                </a:cubicBezTo>
                <a:cubicBezTo>
                  <a:pt x="2798445" y="1181224"/>
                  <a:pt x="2801303" y="1184081"/>
                  <a:pt x="2807018" y="1188844"/>
                </a:cubicBezTo>
                <a:cubicBezTo>
                  <a:pt x="2809875" y="1190749"/>
                  <a:pt x="2813685" y="1193606"/>
                  <a:pt x="2819400" y="1195511"/>
                </a:cubicBezTo>
                <a:cubicBezTo>
                  <a:pt x="2825115" y="1198369"/>
                  <a:pt x="2834640" y="1200274"/>
                  <a:pt x="2847023" y="1201226"/>
                </a:cubicBezTo>
                <a:cubicBezTo>
                  <a:pt x="2848928" y="1202179"/>
                  <a:pt x="2847975" y="1203131"/>
                  <a:pt x="2856548" y="1204084"/>
                </a:cubicBezTo>
                <a:cubicBezTo>
                  <a:pt x="2852738" y="1203131"/>
                  <a:pt x="2846070" y="1203131"/>
                  <a:pt x="2839403" y="1203131"/>
                </a:cubicBezTo>
                <a:cubicBezTo>
                  <a:pt x="2832735" y="1202179"/>
                  <a:pt x="2825115" y="1201226"/>
                  <a:pt x="2822258" y="1200274"/>
                </a:cubicBezTo>
                <a:cubicBezTo>
                  <a:pt x="2822258" y="1201226"/>
                  <a:pt x="2828925" y="1203131"/>
                  <a:pt x="2842260" y="1205036"/>
                </a:cubicBezTo>
                <a:cubicBezTo>
                  <a:pt x="2835593" y="1205989"/>
                  <a:pt x="2823210" y="1202179"/>
                  <a:pt x="2817495" y="1200274"/>
                </a:cubicBezTo>
                <a:cubicBezTo>
                  <a:pt x="2800350" y="1196464"/>
                  <a:pt x="2800350" y="1196464"/>
                  <a:pt x="2796540" y="1196464"/>
                </a:cubicBezTo>
                <a:lnTo>
                  <a:pt x="2784932" y="1189499"/>
                </a:lnTo>
                <a:lnTo>
                  <a:pt x="2790111" y="1191463"/>
                </a:lnTo>
                <a:cubicBezTo>
                  <a:pt x="2787968" y="1190273"/>
                  <a:pt x="2783682" y="1187891"/>
                  <a:pt x="2784158" y="1186939"/>
                </a:cubicBezTo>
                <a:cubicBezTo>
                  <a:pt x="2784158" y="1187891"/>
                  <a:pt x="2771775" y="1180271"/>
                  <a:pt x="2774633" y="1183129"/>
                </a:cubicBezTo>
                <a:lnTo>
                  <a:pt x="2777488" y="1185033"/>
                </a:lnTo>
                <a:lnTo>
                  <a:pt x="2753678" y="1170746"/>
                </a:lnTo>
                <a:cubicBezTo>
                  <a:pt x="2743200" y="1162174"/>
                  <a:pt x="2734628" y="1155506"/>
                  <a:pt x="2728913" y="1150744"/>
                </a:cubicBezTo>
                <a:cubicBezTo>
                  <a:pt x="2727960" y="1150744"/>
                  <a:pt x="2736533" y="1160269"/>
                  <a:pt x="2746058" y="1168841"/>
                </a:cubicBezTo>
                <a:cubicBezTo>
                  <a:pt x="2750820" y="1172651"/>
                  <a:pt x="2750820" y="1171699"/>
                  <a:pt x="2747010" y="1167889"/>
                </a:cubicBezTo>
                <a:cubicBezTo>
                  <a:pt x="2749868" y="1169794"/>
                  <a:pt x="2756535" y="1175509"/>
                  <a:pt x="2761298" y="1179319"/>
                </a:cubicBezTo>
                <a:cubicBezTo>
                  <a:pt x="2766060" y="1183129"/>
                  <a:pt x="2768918" y="1185986"/>
                  <a:pt x="2762250" y="1182176"/>
                </a:cubicBezTo>
                <a:cubicBezTo>
                  <a:pt x="2778443" y="1192654"/>
                  <a:pt x="2779395" y="1193606"/>
                  <a:pt x="2794635" y="1201226"/>
                </a:cubicBezTo>
                <a:cubicBezTo>
                  <a:pt x="2793683" y="1202179"/>
                  <a:pt x="2783205" y="1196464"/>
                  <a:pt x="2766060" y="1185986"/>
                </a:cubicBezTo>
                <a:cubicBezTo>
                  <a:pt x="2791778" y="1202179"/>
                  <a:pt x="2762250" y="1185986"/>
                  <a:pt x="2751773" y="1178366"/>
                </a:cubicBezTo>
                <a:cubicBezTo>
                  <a:pt x="2751773" y="1179319"/>
                  <a:pt x="2755821" y="1182652"/>
                  <a:pt x="2758202" y="1184795"/>
                </a:cubicBezTo>
                <a:lnTo>
                  <a:pt x="2756404" y="1184436"/>
                </a:lnTo>
                <a:lnTo>
                  <a:pt x="2736533" y="1169794"/>
                </a:lnTo>
                <a:cubicBezTo>
                  <a:pt x="2727008" y="1161221"/>
                  <a:pt x="2719388" y="1152649"/>
                  <a:pt x="2709863" y="1141219"/>
                </a:cubicBezTo>
                <a:cubicBezTo>
                  <a:pt x="2713673" y="1146934"/>
                  <a:pt x="2719388" y="1154554"/>
                  <a:pt x="2706053" y="1138361"/>
                </a:cubicBezTo>
                <a:cubicBezTo>
                  <a:pt x="2705100" y="1137409"/>
                  <a:pt x="2699385" y="1132646"/>
                  <a:pt x="2707958" y="1143124"/>
                </a:cubicBezTo>
                <a:cubicBezTo>
                  <a:pt x="2705100" y="1141219"/>
                  <a:pt x="2700338" y="1135504"/>
                  <a:pt x="2695575" y="1127884"/>
                </a:cubicBezTo>
                <a:cubicBezTo>
                  <a:pt x="2697480" y="1132646"/>
                  <a:pt x="2708910" y="1145029"/>
                  <a:pt x="2706053" y="1145029"/>
                </a:cubicBezTo>
                <a:cubicBezTo>
                  <a:pt x="2692718" y="1128836"/>
                  <a:pt x="2687955" y="1120264"/>
                  <a:pt x="2682240" y="1112644"/>
                </a:cubicBezTo>
                <a:cubicBezTo>
                  <a:pt x="2677478" y="1104071"/>
                  <a:pt x="2671763" y="1095499"/>
                  <a:pt x="2660333" y="1080259"/>
                </a:cubicBezTo>
                <a:cubicBezTo>
                  <a:pt x="2660333" y="1078354"/>
                  <a:pt x="2667953" y="1090736"/>
                  <a:pt x="2668905" y="1090736"/>
                </a:cubicBezTo>
                <a:cubicBezTo>
                  <a:pt x="2653665" y="1068829"/>
                  <a:pt x="2642235" y="1055494"/>
                  <a:pt x="2629853" y="1043111"/>
                </a:cubicBezTo>
                <a:cubicBezTo>
                  <a:pt x="2617470" y="1030729"/>
                  <a:pt x="2605088" y="1019299"/>
                  <a:pt x="2586990" y="1010726"/>
                </a:cubicBezTo>
                <a:cubicBezTo>
                  <a:pt x="2589848" y="1010726"/>
                  <a:pt x="2583180" y="1006916"/>
                  <a:pt x="2575560" y="1005011"/>
                </a:cubicBezTo>
                <a:cubicBezTo>
                  <a:pt x="2573655" y="1004059"/>
                  <a:pt x="2571750" y="1004059"/>
                  <a:pt x="2570798" y="1003106"/>
                </a:cubicBezTo>
                <a:cubicBezTo>
                  <a:pt x="2568893" y="1003106"/>
                  <a:pt x="2567940" y="1003106"/>
                  <a:pt x="2566035" y="1002154"/>
                </a:cubicBezTo>
                <a:cubicBezTo>
                  <a:pt x="2563178" y="1002154"/>
                  <a:pt x="2562225" y="1002154"/>
                  <a:pt x="2564130" y="1003106"/>
                </a:cubicBezTo>
                <a:cubicBezTo>
                  <a:pt x="2553653" y="1000249"/>
                  <a:pt x="2545080" y="1000249"/>
                  <a:pt x="2539365" y="1000249"/>
                </a:cubicBezTo>
                <a:cubicBezTo>
                  <a:pt x="2536508" y="1000249"/>
                  <a:pt x="2533650" y="1000249"/>
                  <a:pt x="2531745" y="1000249"/>
                </a:cubicBezTo>
                <a:cubicBezTo>
                  <a:pt x="2529840" y="1000249"/>
                  <a:pt x="2527935" y="1001201"/>
                  <a:pt x="2525078" y="1001201"/>
                </a:cubicBezTo>
                <a:cubicBezTo>
                  <a:pt x="2523173" y="1001201"/>
                  <a:pt x="2521268" y="1002154"/>
                  <a:pt x="2518410" y="1002154"/>
                </a:cubicBezTo>
                <a:cubicBezTo>
                  <a:pt x="2516505" y="1003106"/>
                  <a:pt x="2513648" y="1003106"/>
                  <a:pt x="2510790" y="1004059"/>
                </a:cubicBezTo>
                <a:cubicBezTo>
                  <a:pt x="2505075" y="1005964"/>
                  <a:pt x="2497455" y="1009774"/>
                  <a:pt x="2486978" y="1016441"/>
                </a:cubicBezTo>
                <a:cubicBezTo>
                  <a:pt x="2492693" y="1013584"/>
                  <a:pt x="2501265" y="1008821"/>
                  <a:pt x="2514600" y="1005011"/>
                </a:cubicBezTo>
                <a:cubicBezTo>
                  <a:pt x="2512695" y="1005964"/>
                  <a:pt x="2509838" y="1007869"/>
                  <a:pt x="2506028" y="1008821"/>
                </a:cubicBezTo>
                <a:cubicBezTo>
                  <a:pt x="2502218" y="1010726"/>
                  <a:pt x="2498408" y="1012631"/>
                  <a:pt x="2493645" y="1015489"/>
                </a:cubicBezTo>
                <a:cubicBezTo>
                  <a:pt x="2485073" y="1021204"/>
                  <a:pt x="2474595" y="1028824"/>
                  <a:pt x="2465070" y="1039301"/>
                </a:cubicBezTo>
                <a:cubicBezTo>
                  <a:pt x="2468880" y="1034539"/>
                  <a:pt x="2468880" y="1033586"/>
                  <a:pt x="2467928" y="1035491"/>
                </a:cubicBezTo>
                <a:cubicBezTo>
                  <a:pt x="2466023" y="1037396"/>
                  <a:pt x="2462213" y="1041206"/>
                  <a:pt x="2457450" y="1046921"/>
                </a:cubicBezTo>
                <a:cubicBezTo>
                  <a:pt x="2457450" y="1046921"/>
                  <a:pt x="2460308" y="1044064"/>
                  <a:pt x="2463165" y="1041206"/>
                </a:cubicBezTo>
                <a:cubicBezTo>
                  <a:pt x="2447925" y="1058351"/>
                  <a:pt x="2433638" y="1079306"/>
                  <a:pt x="2417445" y="1103119"/>
                </a:cubicBezTo>
                <a:cubicBezTo>
                  <a:pt x="2400300" y="1126931"/>
                  <a:pt x="2382203" y="1153601"/>
                  <a:pt x="2354580" y="1178366"/>
                </a:cubicBezTo>
                <a:cubicBezTo>
                  <a:pt x="2341245" y="1190749"/>
                  <a:pt x="2325053" y="1202179"/>
                  <a:pt x="2306003" y="1211704"/>
                </a:cubicBezTo>
                <a:cubicBezTo>
                  <a:pt x="2287905" y="1220276"/>
                  <a:pt x="2266950" y="1226944"/>
                  <a:pt x="2246948" y="1228849"/>
                </a:cubicBezTo>
                <a:cubicBezTo>
                  <a:pt x="2226945" y="1230754"/>
                  <a:pt x="2206943" y="1230754"/>
                  <a:pt x="2186940" y="1226944"/>
                </a:cubicBezTo>
                <a:cubicBezTo>
                  <a:pt x="2166938" y="1223134"/>
                  <a:pt x="2145983" y="1214561"/>
                  <a:pt x="2128838" y="1204084"/>
                </a:cubicBezTo>
                <a:cubicBezTo>
                  <a:pt x="2127885" y="1203131"/>
                  <a:pt x="2134553" y="1205989"/>
                  <a:pt x="2134553" y="1205989"/>
                </a:cubicBezTo>
                <a:cubicBezTo>
                  <a:pt x="2119313" y="1197416"/>
                  <a:pt x="2106930" y="1186939"/>
                  <a:pt x="2098358" y="1179319"/>
                </a:cubicBezTo>
                <a:cubicBezTo>
                  <a:pt x="2089785" y="1171699"/>
                  <a:pt x="2084070" y="1165031"/>
                  <a:pt x="2081213" y="1162174"/>
                </a:cubicBezTo>
                <a:cubicBezTo>
                  <a:pt x="2078355" y="1159316"/>
                  <a:pt x="2078355" y="1160269"/>
                  <a:pt x="2083118" y="1165031"/>
                </a:cubicBezTo>
                <a:cubicBezTo>
                  <a:pt x="2087880" y="1169794"/>
                  <a:pt x="2096453" y="1180271"/>
                  <a:pt x="2114550" y="1193606"/>
                </a:cubicBezTo>
                <a:cubicBezTo>
                  <a:pt x="2113598" y="1193606"/>
                  <a:pt x="2100263" y="1184081"/>
                  <a:pt x="2087880" y="1171699"/>
                </a:cubicBezTo>
                <a:cubicBezTo>
                  <a:pt x="2075498" y="1159316"/>
                  <a:pt x="2064068" y="1145029"/>
                  <a:pt x="2057400" y="1137409"/>
                </a:cubicBezTo>
                <a:cubicBezTo>
                  <a:pt x="2068830" y="1150744"/>
                  <a:pt x="2057400" y="1135504"/>
                  <a:pt x="2052638" y="1127884"/>
                </a:cubicBezTo>
                <a:cubicBezTo>
                  <a:pt x="2043113" y="1118359"/>
                  <a:pt x="2030730" y="1098356"/>
                  <a:pt x="2014538" y="1076449"/>
                </a:cubicBezTo>
                <a:cubicBezTo>
                  <a:pt x="2019300" y="1081211"/>
                  <a:pt x="2024063" y="1089784"/>
                  <a:pt x="2030730" y="1097404"/>
                </a:cubicBezTo>
                <a:cubicBezTo>
                  <a:pt x="2026920" y="1089784"/>
                  <a:pt x="2010728" y="1068829"/>
                  <a:pt x="2005965" y="1062161"/>
                </a:cubicBezTo>
                <a:cubicBezTo>
                  <a:pt x="2005965" y="1063114"/>
                  <a:pt x="2009775" y="1068829"/>
                  <a:pt x="2012633" y="1072639"/>
                </a:cubicBezTo>
                <a:cubicBezTo>
                  <a:pt x="2011680" y="1072639"/>
                  <a:pt x="2002155" y="1058351"/>
                  <a:pt x="1997393" y="1053589"/>
                </a:cubicBezTo>
                <a:cubicBezTo>
                  <a:pt x="1998345" y="1053589"/>
                  <a:pt x="2000250" y="1056446"/>
                  <a:pt x="2000250" y="1056446"/>
                </a:cubicBezTo>
                <a:cubicBezTo>
                  <a:pt x="1986915" y="1039301"/>
                  <a:pt x="1976438" y="1029776"/>
                  <a:pt x="1966913" y="1022156"/>
                </a:cubicBezTo>
                <a:cubicBezTo>
                  <a:pt x="1957388" y="1014536"/>
                  <a:pt x="1947863" y="1009774"/>
                  <a:pt x="1934528" y="1005011"/>
                </a:cubicBezTo>
                <a:cubicBezTo>
                  <a:pt x="1929765" y="1004059"/>
                  <a:pt x="1935480" y="1005964"/>
                  <a:pt x="1934528" y="1005964"/>
                </a:cubicBezTo>
                <a:lnTo>
                  <a:pt x="1924342" y="1003781"/>
                </a:lnTo>
                <a:lnTo>
                  <a:pt x="1929765" y="1004059"/>
                </a:lnTo>
                <a:lnTo>
                  <a:pt x="1923330" y="1003564"/>
                </a:lnTo>
                <a:lnTo>
                  <a:pt x="1921193" y="1003106"/>
                </a:lnTo>
                <a:cubicBezTo>
                  <a:pt x="1917383" y="1003106"/>
                  <a:pt x="1913573" y="1003106"/>
                  <a:pt x="1905000" y="1002154"/>
                </a:cubicBezTo>
                <a:lnTo>
                  <a:pt x="1923330" y="1003564"/>
                </a:lnTo>
                <a:lnTo>
                  <a:pt x="1924342" y="1003781"/>
                </a:lnTo>
                <a:lnTo>
                  <a:pt x="1892618" y="1002154"/>
                </a:lnTo>
                <a:lnTo>
                  <a:pt x="1885001" y="1004772"/>
                </a:lnTo>
                <a:lnTo>
                  <a:pt x="1886903" y="1004059"/>
                </a:lnTo>
                <a:cubicBezTo>
                  <a:pt x="1884045" y="1005011"/>
                  <a:pt x="1878330" y="1005964"/>
                  <a:pt x="1873568" y="1007869"/>
                </a:cubicBezTo>
                <a:cubicBezTo>
                  <a:pt x="1868805" y="1009774"/>
                  <a:pt x="1864043" y="1011679"/>
                  <a:pt x="1862138" y="1012631"/>
                </a:cubicBezTo>
                <a:lnTo>
                  <a:pt x="1885001" y="1004772"/>
                </a:lnTo>
                <a:lnTo>
                  <a:pt x="1864043" y="1012631"/>
                </a:lnTo>
                <a:cubicBezTo>
                  <a:pt x="1855470" y="1017394"/>
                  <a:pt x="1845945" y="1024061"/>
                  <a:pt x="1839278" y="1030729"/>
                </a:cubicBezTo>
                <a:cubicBezTo>
                  <a:pt x="1844040" y="1025014"/>
                  <a:pt x="1841183" y="1027871"/>
                  <a:pt x="1835468" y="1032634"/>
                </a:cubicBezTo>
                <a:cubicBezTo>
                  <a:pt x="1830705" y="1037396"/>
                  <a:pt x="1824038" y="1045969"/>
                  <a:pt x="1823085" y="1045969"/>
                </a:cubicBezTo>
                <a:cubicBezTo>
                  <a:pt x="1817370" y="1052636"/>
                  <a:pt x="1826895" y="1043111"/>
                  <a:pt x="1821180" y="1049779"/>
                </a:cubicBezTo>
                <a:cubicBezTo>
                  <a:pt x="1810703" y="1062161"/>
                  <a:pt x="1803083" y="1072639"/>
                  <a:pt x="1795463" y="1085021"/>
                </a:cubicBezTo>
                <a:cubicBezTo>
                  <a:pt x="1787843" y="1096451"/>
                  <a:pt x="1779270" y="1108834"/>
                  <a:pt x="1767840" y="1124074"/>
                </a:cubicBezTo>
                <a:cubicBezTo>
                  <a:pt x="1773555" y="1114549"/>
                  <a:pt x="1780223" y="1105976"/>
                  <a:pt x="1785938" y="1097404"/>
                </a:cubicBezTo>
                <a:cubicBezTo>
                  <a:pt x="1778318" y="1106929"/>
                  <a:pt x="1773555" y="1114549"/>
                  <a:pt x="1766888" y="1125026"/>
                </a:cubicBezTo>
                <a:lnTo>
                  <a:pt x="1758530" y="1135474"/>
                </a:lnTo>
                <a:lnTo>
                  <a:pt x="1771650" y="1117406"/>
                </a:lnTo>
                <a:cubicBezTo>
                  <a:pt x="1757363" y="1135504"/>
                  <a:pt x="1746885" y="1149791"/>
                  <a:pt x="1738313" y="1160269"/>
                </a:cubicBezTo>
                <a:lnTo>
                  <a:pt x="1751992" y="1143647"/>
                </a:lnTo>
                <a:lnTo>
                  <a:pt x="1737342" y="1161959"/>
                </a:lnTo>
                <a:lnTo>
                  <a:pt x="1706351" y="1192261"/>
                </a:lnTo>
                <a:lnTo>
                  <a:pt x="1695090" y="1199098"/>
                </a:lnTo>
                <a:lnTo>
                  <a:pt x="1654919" y="1221415"/>
                </a:lnTo>
                <a:lnTo>
                  <a:pt x="1628793" y="1227042"/>
                </a:lnTo>
                <a:lnTo>
                  <a:pt x="1615590" y="1229636"/>
                </a:lnTo>
                <a:lnTo>
                  <a:pt x="1586645" y="1231655"/>
                </a:lnTo>
                <a:lnTo>
                  <a:pt x="1553289" y="1229184"/>
                </a:lnTo>
                <a:lnTo>
                  <a:pt x="1548351" y="1228698"/>
                </a:lnTo>
                <a:lnTo>
                  <a:pt x="1514076" y="1216227"/>
                </a:lnTo>
                <a:lnTo>
                  <a:pt x="1513519" y="1215978"/>
                </a:lnTo>
                <a:lnTo>
                  <a:pt x="1484619" y="1200053"/>
                </a:lnTo>
                <a:lnTo>
                  <a:pt x="1482622" y="1198588"/>
                </a:lnTo>
                <a:lnTo>
                  <a:pt x="1465580" y="1185669"/>
                </a:lnTo>
                <a:lnTo>
                  <a:pt x="1449615" y="1171112"/>
                </a:lnTo>
                <a:lnTo>
                  <a:pt x="1392932" y="1102283"/>
                </a:lnTo>
                <a:lnTo>
                  <a:pt x="1369577" y="1067519"/>
                </a:lnTo>
                <a:cubicBezTo>
                  <a:pt x="1360885" y="1055494"/>
                  <a:pt x="1352074" y="1044540"/>
                  <a:pt x="1343025" y="1035491"/>
                </a:cubicBezTo>
                <a:cubicBezTo>
                  <a:pt x="1323975" y="1016441"/>
                  <a:pt x="1305878" y="1006916"/>
                  <a:pt x="1283018" y="1005011"/>
                </a:cubicBezTo>
                <a:cubicBezTo>
                  <a:pt x="1271588" y="1004059"/>
                  <a:pt x="1259205" y="1005011"/>
                  <a:pt x="1248728" y="1007869"/>
                </a:cubicBezTo>
                <a:cubicBezTo>
                  <a:pt x="1238250" y="1010726"/>
                  <a:pt x="1228725" y="1015489"/>
                  <a:pt x="1218248" y="1023109"/>
                </a:cubicBezTo>
                <a:lnTo>
                  <a:pt x="1205227" y="1036024"/>
                </a:lnTo>
                <a:lnTo>
                  <a:pt x="1200150" y="1040254"/>
                </a:lnTo>
                <a:lnTo>
                  <a:pt x="1195611" y="1045560"/>
                </a:lnTo>
                <a:lnTo>
                  <a:pt x="1189197" y="1051922"/>
                </a:lnTo>
                <a:cubicBezTo>
                  <a:pt x="1179672" y="1063590"/>
                  <a:pt x="1170147" y="1076925"/>
                  <a:pt x="1160145" y="1090736"/>
                </a:cubicBezTo>
                <a:cubicBezTo>
                  <a:pt x="1163003" y="1087879"/>
                  <a:pt x="1166813" y="1082164"/>
                  <a:pt x="1173480" y="1073591"/>
                </a:cubicBezTo>
                <a:cubicBezTo>
                  <a:pt x="1159193" y="1095499"/>
                  <a:pt x="1142048" y="1119311"/>
                  <a:pt x="1122045" y="1144076"/>
                </a:cubicBezTo>
                <a:cubicBezTo>
                  <a:pt x="1117283" y="1148839"/>
                  <a:pt x="1112520" y="1154554"/>
                  <a:pt x="1119188" y="1148839"/>
                </a:cubicBezTo>
                <a:lnTo>
                  <a:pt x="1073067" y="1192615"/>
                </a:lnTo>
                <a:lnTo>
                  <a:pt x="1052156" y="1208132"/>
                </a:lnTo>
                <a:cubicBezTo>
                  <a:pt x="1039416" y="1215514"/>
                  <a:pt x="1025367" y="1221705"/>
                  <a:pt x="1010603" y="1225991"/>
                </a:cubicBezTo>
                <a:cubicBezTo>
                  <a:pt x="996315" y="1229801"/>
                  <a:pt x="981075" y="1232659"/>
                  <a:pt x="965835" y="1233611"/>
                </a:cubicBezTo>
                <a:lnTo>
                  <a:pt x="954405" y="1233611"/>
                </a:lnTo>
                <a:lnTo>
                  <a:pt x="942975" y="1233611"/>
                </a:lnTo>
                <a:cubicBezTo>
                  <a:pt x="935355" y="1233611"/>
                  <a:pt x="927735" y="1232659"/>
                  <a:pt x="920115" y="1230754"/>
                </a:cubicBezTo>
                <a:cubicBezTo>
                  <a:pt x="889635" y="1225991"/>
                  <a:pt x="859155" y="1211704"/>
                  <a:pt x="836295" y="1193606"/>
                </a:cubicBezTo>
                <a:cubicBezTo>
                  <a:pt x="812483" y="1175509"/>
                  <a:pt x="795338" y="1154554"/>
                  <a:pt x="780098" y="1134551"/>
                </a:cubicBezTo>
                <a:cubicBezTo>
                  <a:pt x="764858" y="1114549"/>
                  <a:pt x="752475" y="1095499"/>
                  <a:pt x="740093" y="1078354"/>
                </a:cubicBezTo>
                <a:cubicBezTo>
                  <a:pt x="727710" y="1061209"/>
                  <a:pt x="716280" y="1046921"/>
                  <a:pt x="704850" y="1034539"/>
                </a:cubicBezTo>
                <a:cubicBezTo>
                  <a:pt x="692944" y="1023109"/>
                  <a:pt x="681991" y="1015489"/>
                  <a:pt x="670799" y="1010607"/>
                </a:cubicBezTo>
                <a:lnTo>
                  <a:pt x="640131" y="1004123"/>
                </a:lnTo>
                <a:lnTo>
                  <a:pt x="641033" y="1004059"/>
                </a:lnTo>
                <a:cubicBezTo>
                  <a:pt x="639128" y="1004059"/>
                  <a:pt x="635318" y="1003106"/>
                  <a:pt x="635318" y="1003106"/>
                </a:cubicBezTo>
                <a:lnTo>
                  <a:pt x="640131" y="1004123"/>
                </a:lnTo>
                <a:lnTo>
                  <a:pt x="614363" y="1005964"/>
                </a:lnTo>
                <a:cubicBezTo>
                  <a:pt x="605790" y="1007869"/>
                  <a:pt x="596265" y="1010726"/>
                  <a:pt x="587693" y="1016441"/>
                </a:cubicBezTo>
                <a:cubicBezTo>
                  <a:pt x="569595" y="1026919"/>
                  <a:pt x="549593" y="1049779"/>
                  <a:pt x="529590" y="1077401"/>
                </a:cubicBezTo>
                <a:cubicBezTo>
                  <a:pt x="509588" y="1105024"/>
                  <a:pt x="488633" y="1136456"/>
                  <a:pt x="461010" y="1164079"/>
                </a:cubicBezTo>
                <a:cubicBezTo>
                  <a:pt x="447675" y="1178366"/>
                  <a:pt x="431483" y="1190749"/>
                  <a:pt x="415290" y="1201226"/>
                </a:cubicBezTo>
                <a:cubicBezTo>
                  <a:pt x="399098" y="1211704"/>
                  <a:pt x="381000" y="1218371"/>
                  <a:pt x="364808" y="1222181"/>
                </a:cubicBezTo>
                <a:cubicBezTo>
                  <a:pt x="356235" y="1224086"/>
                  <a:pt x="350520" y="1225991"/>
                  <a:pt x="345758" y="1226944"/>
                </a:cubicBezTo>
                <a:cubicBezTo>
                  <a:pt x="340995" y="1227896"/>
                  <a:pt x="336233" y="1228849"/>
                  <a:pt x="329565" y="1228849"/>
                </a:cubicBezTo>
                <a:cubicBezTo>
                  <a:pt x="328613" y="1229801"/>
                  <a:pt x="330518" y="1229801"/>
                  <a:pt x="335280" y="1229801"/>
                </a:cubicBezTo>
                <a:cubicBezTo>
                  <a:pt x="321945" y="1231706"/>
                  <a:pt x="313373" y="1228849"/>
                  <a:pt x="288608" y="1226944"/>
                </a:cubicBezTo>
                <a:cubicBezTo>
                  <a:pt x="286703" y="1225991"/>
                  <a:pt x="288608" y="1226944"/>
                  <a:pt x="292418" y="1226944"/>
                </a:cubicBezTo>
                <a:cubicBezTo>
                  <a:pt x="294323" y="1226944"/>
                  <a:pt x="297180" y="1226944"/>
                  <a:pt x="300038" y="1227896"/>
                </a:cubicBezTo>
                <a:cubicBezTo>
                  <a:pt x="302895" y="1227896"/>
                  <a:pt x="305753" y="1227896"/>
                  <a:pt x="309563" y="1227896"/>
                </a:cubicBezTo>
                <a:cubicBezTo>
                  <a:pt x="316230" y="1227896"/>
                  <a:pt x="323850" y="1227896"/>
                  <a:pt x="330518" y="1227896"/>
                </a:cubicBezTo>
                <a:cubicBezTo>
                  <a:pt x="337185" y="1227896"/>
                  <a:pt x="343853" y="1226944"/>
                  <a:pt x="347663" y="1225991"/>
                </a:cubicBezTo>
                <a:cubicBezTo>
                  <a:pt x="326708" y="1227896"/>
                  <a:pt x="306705" y="1227896"/>
                  <a:pt x="284798" y="1224086"/>
                </a:cubicBezTo>
                <a:cubicBezTo>
                  <a:pt x="262890" y="1220276"/>
                  <a:pt x="241935" y="1211704"/>
                  <a:pt x="222885" y="1199321"/>
                </a:cubicBezTo>
                <a:cubicBezTo>
                  <a:pt x="203835" y="1187891"/>
                  <a:pt x="187643" y="1172651"/>
                  <a:pt x="174308" y="1158364"/>
                </a:cubicBezTo>
                <a:cubicBezTo>
                  <a:pt x="160973" y="1143124"/>
                  <a:pt x="149543" y="1128836"/>
                  <a:pt x="138113" y="1113596"/>
                </a:cubicBezTo>
                <a:cubicBezTo>
                  <a:pt x="146685" y="1124074"/>
                  <a:pt x="141923" y="1117406"/>
                  <a:pt x="134303" y="1105976"/>
                </a:cubicBezTo>
                <a:cubicBezTo>
                  <a:pt x="126683" y="1095499"/>
                  <a:pt x="116205" y="1080259"/>
                  <a:pt x="110490" y="1071686"/>
                </a:cubicBezTo>
                <a:cubicBezTo>
                  <a:pt x="109538" y="1069781"/>
                  <a:pt x="114300" y="1076449"/>
                  <a:pt x="120968" y="1085974"/>
                </a:cubicBezTo>
                <a:cubicBezTo>
                  <a:pt x="127635" y="1094546"/>
                  <a:pt x="135255" y="1105976"/>
                  <a:pt x="137160" y="1107881"/>
                </a:cubicBezTo>
                <a:cubicBezTo>
                  <a:pt x="133350" y="1101214"/>
                  <a:pt x="121920" y="1084069"/>
                  <a:pt x="111443" y="1068829"/>
                </a:cubicBezTo>
                <a:cubicBezTo>
                  <a:pt x="100013" y="1053589"/>
                  <a:pt x="89535" y="1040254"/>
                  <a:pt x="83820" y="1036444"/>
                </a:cubicBezTo>
                <a:cubicBezTo>
                  <a:pt x="83820" y="1036444"/>
                  <a:pt x="80963" y="1032634"/>
                  <a:pt x="79058" y="1030729"/>
                </a:cubicBezTo>
                <a:cubicBezTo>
                  <a:pt x="79058" y="1029776"/>
                  <a:pt x="88583" y="1040254"/>
                  <a:pt x="92393" y="1045016"/>
                </a:cubicBezTo>
                <a:cubicBezTo>
                  <a:pt x="93345" y="1045016"/>
                  <a:pt x="83820" y="1034539"/>
                  <a:pt x="80010" y="1030729"/>
                </a:cubicBezTo>
                <a:cubicBezTo>
                  <a:pt x="94298" y="1044064"/>
                  <a:pt x="75248" y="1021204"/>
                  <a:pt x="62865" y="1012631"/>
                </a:cubicBezTo>
                <a:cubicBezTo>
                  <a:pt x="60960" y="1011679"/>
                  <a:pt x="68580" y="1016441"/>
                  <a:pt x="74295" y="1021204"/>
                </a:cubicBezTo>
                <a:cubicBezTo>
                  <a:pt x="80010" y="1025966"/>
                  <a:pt x="83820" y="1028824"/>
                  <a:pt x="75248" y="1019299"/>
                </a:cubicBezTo>
                <a:cubicBezTo>
                  <a:pt x="83820" y="1025966"/>
                  <a:pt x="92393" y="1034539"/>
                  <a:pt x="96203" y="1036444"/>
                </a:cubicBezTo>
                <a:cubicBezTo>
                  <a:pt x="94298" y="1031681"/>
                  <a:pt x="83820" y="1019299"/>
                  <a:pt x="89535" y="1021204"/>
                </a:cubicBezTo>
                <a:cubicBezTo>
                  <a:pt x="83820" y="1014536"/>
                  <a:pt x="65723" y="999296"/>
                  <a:pt x="50483" y="992629"/>
                </a:cubicBezTo>
                <a:cubicBezTo>
                  <a:pt x="53340" y="993581"/>
                  <a:pt x="61913" y="997391"/>
                  <a:pt x="66675" y="1001201"/>
                </a:cubicBezTo>
                <a:cubicBezTo>
                  <a:pt x="63818" y="997391"/>
                  <a:pt x="57150" y="993581"/>
                  <a:pt x="54293" y="990724"/>
                </a:cubicBezTo>
                <a:cubicBezTo>
                  <a:pt x="50483" y="988819"/>
                  <a:pt x="49530" y="986914"/>
                  <a:pt x="56198" y="988819"/>
                </a:cubicBezTo>
                <a:lnTo>
                  <a:pt x="49750" y="985135"/>
                </a:lnTo>
                <a:lnTo>
                  <a:pt x="66675" y="992629"/>
                </a:lnTo>
                <a:cubicBezTo>
                  <a:pt x="64770" y="989771"/>
                  <a:pt x="53340" y="981199"/>
                  <a:pt x="36195" y="976436"/>
                </a:cubicBezTo>
                <a:cubicBezTo>
                  <a:pt x="30480" y="974531"/>
                  <a:pt x="34290" y="975484"/>
                  <a:pt x="40958" y="977389"/>
                </a:cubicBezTo>
                <a:cubicBezTo>
                  <a:pt x="47625" y="979294"/>
                  <a:pt x="55245" y="983104"/>
                  <a:pt x="58103" y="985009"/>
                </a:cubicBezTo>
                <a:cubicBezTo>
                  <a:pt x="56198" y="983104"/>
                  <a:pt x="50483" y="980246"/>
                  <a:pt x="44768" y="978341"/>
                </a:cubicBezTo>
                <a:cubicBezTo>
                  <a:pt x="39053" y="976436"/>
                  <a:pt x="32385" y="974531"/>
                  <a:pt x="29528" y="973579"/>
                </a:cubicBezTo>
                <a:cubicBezTo>
                  <a:pt x="31433" y="972626"/>
                  <a:pt x="48578" y="978341"/>
                  <a:pt x="55245" y="982151"/>
                </a:cubicBezTo>
                <a:cubicBezTo>
                  <a:pt x="60960" y="984056"/>
                  <a:pt x="74295" y="989771"/>
                  <a:pt x="56198" y="980246"/>
                </a:cubicBezTo>
                <a:cubicBezTo>
                  <a:pt x="57150" y="979294"/>
                  <a:pt x="67628" y="985961"/>
                  <a:pt x="67628" y="985009"/>
                </a:cubicBezTo>
                <a:cubicBezTo>
                  <a:pt x="63818" y="982628"/>
                  <a:pt x="62628" y="981735"/>
                  <a:pt x="62643" y="981556"/>
                </a:cubicBezTo>
                <a:lnTo>
                  <a:pt x="64402" y="982209"/>
                </a:lnTo>
                <a:lnTo>
                  <a:pt x="71438" y="985961"/>
                </a:lnTo>
                <a:cubicBezTo>
                  <a:pt x="75248" y="986914"/>
                  <a:pt x="70485" y="983104"/>
                  <a:pt x="62865" y="978341"/>
                </a:cubicBezTo>
                <a:cubicBezTo>
                  <a:pt x="59055" y="976436"/>
                  <a:pt x="54293" y="974531"/>
                  <a:pt x="50483" y="972626"/>
                </a:cubicBezTo>
                <a:cubicBezTo>
                  <a:pt x="45720" y="970721"/>
                  <a:pt x="41910" y="969769"/>
                  <a:pt x="39053" y="967864"/>
                </a:cubicBezTo>
                <a:cubicBezTo>
                  <a:pt x="40958" y="967864"/>
                  <a:pt x="46673" y="969769"/>
                  <a:pt x="52388" y="972626"/>
                </a:cubicBezTo>
                <a:cubicBezTo>
                  <a:pt x="55245" y="974531"/>
                  <a:pt x="59055" y="975484"/>
                  <a:pt x="61913" y="977389"/>
                </a:cubicBezTo>
                <a:cubicBezTo>
                  <a:pt x="64770" y="979294"/>
                  <a:pt x="67628" y="980246"/>
                  <a:pt x="69533" y="982151"/>
                </a:cubicBezTo>
                <a:cubicBezTo>
                  <a:pt x="82868" y="990724"/>
                  <a:pt x="69533" y="980246"/>
                  <a:pt x="81915" y="986914"/>
                </a:cubicBezTo>
                <a:cubicBezTo>
                  <a:pt x="80010" y="985009"/>
                  <a:pt x="76200" y="983104"/>
                  <a:pt x="71438" y="979294"/>
                </a:cubicBezTo>
                <a:cubicBezTo>
                  <a:pt x="75248" y="981199"/>
                  <a:pt x="78105" y="982151"/>
                  <a:pt x="82868" y="985009"/>
                </a:cubicBezTo>
                <a:lnTo>
                  <a:pt x="76010" y="979865"/>
                </a:lnTo>
                <a:lnTo>
                  <a:pt x="80010" y="982151"/>
                </a:lnTo>
                <a:lnTo>
                  <a:pt x="63501" y="971144"/>
                </a:lnTo>
                <a:lnTo>
                  <a:pt x="66675" y="972626"/>
                </a:lnTo>
                <a:cubicBezTo>
                  <a:pt x="76200" y="978341"/>
                  <a:pt x="85725" y="985009"/>
                  <a:pt x="91440" y="989771"/>
                </a:cubicBezTo>
                <a:cubicBezTo>
                  <a:pt x="104775" y="1000249"/>
                  <a:pt x="100965" y="995486"/>
                  <a:pt x="107633" y="998344"/>
                </a:cubicBezTo>
                <a:cubicBezTo>
                  <a:pt x="103823" y="993581"/>
                  <a:pt x="96203" y="986914"/>
                  <a:pt x="87630" y="980246"/>
                </a:cubicBezTo>
                <a:cubicBezTo>
                  <a:pt x="83820" y="977389"/>
                  <a:pt x="79058" y="974531"/>
                  <a:pt x="75248" y="972626"/>
                </a:cubicBezTo>
                <a:cubicBezTo>
                  <a:pt x="71438" y="970721"/>
                  <a:pt x="68580" y="968816"/>
                  <a:pt x="66675" y="967864"/>
                </a:cubicBezTo>
                <a:cubicBezTo>
                  <a:pt x="66675" y="966911"/>
                  <a:pt x="61913" y="965006"/>
                  <a:pt x="57150" y="963101"/>
                </a:cubicBezTo>
                <a:cubicBezTo>
                  <a:pt x="52388" y="961196"/>
                  <a:pt x="46673" y="959291"/>
                  <a:pt x="45720" y="958339"/>
                </a:cubicBezTo>
                <a:cubicBezTo>
                  <a:pt x="56198" y="962149"/>
                  <a:pt x="70485" y="967864"/>
                  <a:pt x="79058" y="971674"/>
                </a:cubicBezTo>
                <a:cubicBezTo>
                  <a:pt x="87630" y="975484"/>
                  <a:pt x="92393" y="975484"/>
                  <a:pt x="82868" y="966911"/>
                </a:cubicBezTo>
                <a:cubicBezTo>
                  <a:pt x="80010" y="964054"/>
                  <a:pt x="73343" y="960244"/>
                  <a:pt x="66675" y="957386"/>
                </a:cubicBezTo>
                <a:cubicBezTo>
                  <a:pt x="62865" y="955481"/>
                  <a:pt x="60008" y="954529"/>
                  <a:pt x="56198" y="952624"/>
                </a:cubicBezTo>
                <a:cubicBezTo>
                  <a:pt x="53340" y="951671"/>
                  <a:pt x="50483" y="950719"/>
                  <a:pt x="47625" y="949766"/>
                </a:cubicBezTo>
                <a:cubicBezTo>
                  <a:pt x="45720" y="948814"/>
                  <a:pt x="54293" y="950719"/>
                  <a:pt x="61913" y="954529"/>
                </a:cubicBezTo>
                <a:cubicBezTo>
                  <a:pt x="66675" y="956434"/>
                  <a:pt x="70485" y="958339"/>
                  <a:pt x="74295" y="961196"/>
                </a:cubicBezTo>
                <a:cubicBezTo>
                  <a:pt x="78105" y="963101"/>
                  <a:pt x="80963" y="965006"/>
                  <a:pt x="82868" y="965959"/>
                </a:cubicBezTo>
                <a:cubicBezTo>
                  <a:pt x="86678" y="965006"/>
                  <a:pt x="65723" y="949766"/>
                  <a:pt x="39053" y="943099"/>
                </a:cubicBezTo>
                <a:cubicBezTo>
                  <a:pt x="40005" y="942146"/>
                  <a:pt x="51435" y="945004"/>
                  <a:pt x="62865" y="950719"/>
                </a:cubicBezTo>
                <a:lnTo>
                  <a:pt x="43815" y="942781"/>
                </a:lnTo>
                <a:lnTo>
                  <a:pt x="57150" y="945004"/>
                </a:lnTo>
                <a:cubicBezTo>
                  <a:pt x="75248" y="951671"/>
                  <a:pt x="88583" y="959291"/>
                  <a:pt x="88583" y="957386"/>
                </a:cubicBezTo>
                <a:cubicBezTo>
                  <a:pt x="80963" y="951671"/>
                  <a:pt x="93345" y="960244"/>
                  <a:pt x="92393" y="960244"/>
                </a:cubicBezTo>
                <a:cubicBezTo>
                  <a:pt x="104775" y="968816"/>
                  <a:pt x="109538" y="971674"/>
                  <a:pt x="112395" y="973579"/>
                </a:cubicBezTo>
                <a:cubicBezTo>
                  <a:pt x="115253" y="975484"/>
                  <a:pt x="117158" y="975484"/>
                  <a:pt x="122873" y="980246"/>
                </a:cubicBezTo>
                <a:cubicBezTo>
                  <a:pt x="114300" y="968816"/>
                  <a:pt x="119063" y="970721"/>
                  <a:pt x="129540" y="979294"/>
                </a:cubicBezTo>
                <a:cubicBezTo>
                  <a:pt x="142875" y="991676"/>
                  <a:pt x="157163" y="1006916"/>
                  <a:pt x="167640" y="1019299"/>
                </a:cubicBezTo>
                <a:cubicBezTo>
                  <a:pt x="162878" y="1010726"/>
                  <a:pt x="147638" y="989771"/>
                  <a:pt x="134303" y="975484"/>
                </a:cubicBezTo>
                <a:cubicBezTo>
                  <a:pt x="142875" y="983104"/>
                  <a:pt x="152400" y="992629"/>
                  <a:pt x="161925" y="1004059"/>
                </a:cubicBezTo>
                <a:cubicBezTo>
                  <a:pt x="171450" y="1015489"/>
                  <a:pt x="180023" y="1028824"/>
                  <a:pt x="188595" y="1041206"/>
                </a:cubicBezTo>
                <a:cubicBezTo>
                  <a:pt x="205740" y="1065971"/>
                  <a:pt x="221933" y="1088831"/>
                  <a:pt x="234315" y="1100261"/>
                </a:cubicBezTo>
                <a:cubicBezTo>
                  <a:pt x="244793" y="1112644"/>
                  <a:pt x="257175" y="1125026"/>
                  <a:pt x="270510" y="1132646"/>
                </a:cubicBezTo>
                <a:cubicBezTo>
                  <a:pt x="283845" y="1140266"/>
                  <a:pt x="298133" y="1145029"/>
                  <a:pt x="315278" y="1145029"/>
                </a:cubicBezTo>
                <a:lnTo>
                  <a:pt x="337817" y="1140987"/>
                </a:lnTo>
                <a:lnTo>
                  <a:pt x="342662" y="1140742"/>
                </a:lnTo>
                <a:lnTo>
                  <a:pt x="345304" y="1139644"/>
                </a:lnTo>
                <a:lnTo>
                  <a:pt x="359093" y="1137171"/>
                </a:lnTo>
                <a:lnTo>
                  <a:pt x="380977" y="1121241"/>
                </a:lnTo>
                <a:lnTo>
                  <a:pt x="378143" y="1124074"/>
                </a:lnTo>
                <a:cubicBezTo>
                  <a:pt x="381000" y="1123121"/>
                  <a:pt x="383858" y="1119311"/>
                  <a:pt x="386715" y="1117406"/>
                </a:cubicBezTo>
                <a:cubicBezTo>
                  <a:pt x="388620" y="1115501"/>
                  <a:pt x="391478" y="1112644"/>
                  <a:pt x="391478" y="1113596"/>
                </a:cubicBezTo>
                <a:lnTo>
                  <a:pt x="380977" y="1121241"/>
                </a:lnTo>
                <a:lnTo>
                  <a:pt x="410647" y="1091569"/>
                </a:lnTo>
                <a:cubicBezTo>
                  <a:pt x="421482" y="1078354"/>
                  <a:pt x="432435" y="1063114"/>
                  <a:pt x="443865" y="1046921"/>
                </a:cubicBezTo>
                <a:cubicBezTo>
                  <a:pt x="455295" y="1030729"/>
                  <a:pt x="467678" y="1013584"/>
                  <a:pt x="481965" y="995486"/>
                </a:cubicBezTo>
                <a:lnTo>
                  <a:pt x="509416" y="969962"/>
                </a:lnTo>
                <a:lnTo>
                  <a:pt x="488930" y="992931"/>
                </a:lnTo>
                <a:lnTo>
                  <a:pt x="482918" y="999296"/>
                </a:lnTo>
                <a:lnTo>
                  <a:pt x="480868" y="1001970"/>
                </a:lnTo>
                <a:lnTo>
                  <a:pt x="478155" y="1005011"/>
                </a:lnTo>
                <a:lnTo>
                  <a:pt x="461288" y="1027502"/>
                </a:lnTo>
                <a:lnTo>
                  <a:pt x="455891" y="1034539"/>
                </a:lnTo>
                <a:lnTo>
                  <a:pt x="454225" y="1036918"/>
                </a:lnTo>
                <a:lnTo>
                  <a:pt x="453867" y="1037396"/>
                </a:lnTo>
                <a:cubicBezTo>
                  <a:pt x="447438" y="1046445"/>
                  <a:pt x="442913" y="1053113"/>
                  <a:pt x="441008" y="1055494"/>
                </a:cubicBezTo>
                <a:cubicBezTo>
                  <a:pt x="442199" y="1054065"/>
                  <a:pt x="444104" y="1051386"/>
                  <a:pt x="446619" y="1047785"/>
                </a:cubicBezTo>
                <a:lnTo>
                  <a:pt x="454225" y="1036918"/>
                </a:lnTo>
                <a:lnTo>
                  <a:pt x="461288" y="1027502"/>
                </a:lnTo>
                <a:lnTo>
                  <a:pt x="480868" y="1001970"/>
                </a:lnTo>
                <a:lnTo>
                  <a:pt x="488930" y="992931"/>
                </a:lnTo>
                <a:lnTo>
                  <a:pt x="513998" y="966388"/>
                </a:lnTo>
                <a:lnTo>
                  <a:pt x="538163" y="947861"/>
                </a:lnTo>
                <a:cubicBezTo>
                  <a:pt x="536258" y="948814"/>
                  <a:pt x="533400" y="950719"/>
                  <a:pt x="529590" y="953576"/>
                </a:cubicBezTo>
                <a:cubicBezTo>
                  <a:pt x="525780" y="956434"/>
                  <a:pt x="521018" y="960244"/>
                  <a:pt x="515303" y="965006"/>
                </a:cubicBezTo>
                <a:lnTo>
                  <a:pt x="513998" y="966388"/>
                </a:lnTo>
                <a:lnTo>
                  <a:pt x="509790" y="969614"/>
                </a:lnTo>
                <a:lnTo>
                  <a:pt x="536258" y="945004"/>
                </a:lnTo>
                <a:cubicBezTo>
                  <a:pt x="558165" y="929764"/>
                  <a:pt x="585788" y="920239"/>
                  <a:pt x="612458" y="917381"/>
                </a:cubicBezTo>
                <a:cubicBezTo>
                  <a:pt x="625793" y="915476"/>
                  <a:pt x="639128" y="915476"/>
                  <a:pt x="652463" y="916429"/>
                </a:cubicBezTo>
                <a:cubicBezTo>
                  <a:pt x="659130" y="917381"/>
                  <a:pt x="665798" y="918334"/>
                  <a:pt x="672465" y="919286"/>
                </a:cubicBezTo>
                <a:cubicBezTo>
                  <a:pt x="679133" y="921191"/>
                  <a:pt x="685800" y="922144"/>
                  <a:pt x="692468" y="925001"/>
                </a:cubicBezTo>
                <a:cubicBezTo>
                  <a:pt x="719138" y="933574"/>
                  <a:pt x="743903" y="949766"/>
                  <a:pt x="762000" y="966911"/>
                </a:cubicBezTo>
                <a:lnTo>
                  <a:pt x="801035" y="1012191"/>
                </a:lnTo>
                <a:lnTo>
                  <a:pt x="811530" y="1025966"/>
                </a:lnTo>
                <a:cubicBezTo>
                  <a:pt x="819150" y="1036444"/>
                  <a:pt x="825818" y="1045016"/>
                  <a:pt x="822960" y="1041206"/>
                </a:cubicBezTo>
                <a:cubicBezTo>
                  <a:pt x="837248" y="1061209"/>
                  <a:pt x="858203" y="1092641"/>
                  <a:pt x="879158" y="1112644"/>
                </a:cubicBezTo>
                <a:cubicBezTo>
                  <a:pt x="901065" y="1133599"/>
                  <a:pt x="922973" y="1141219"/>
                  <a:pt x="934403" y="1142171"/>
                </a:cubicBezTo>
                <a:cubicBezTo>
                  <a:pt x="935355" y="1142171"/>
                  <a:pt x="934403" y="1141219"/>
                  <a:pt x="932498" y="1141219"/>
                </a:cubicBezTo>
                <a:cubicBezTo>
                  <a:pt x="930593" y="1141219"/>
                  <a:pt x="927735" y="1140266"/>
                  <a:pt x="925830" y="1139314"/>
                </a:cubicBezTo>
                <a:cubicBezTo>
                  <a:pt x="929640" y="1140266"/>
                  <a:pt x="933450" y="1141219"/>
                  <a:pt x="937260" y="1141219"/>
                </a:cubicBezTo>
                <a:cubicBezTo>
                  <a:pt x="941070" y="1142171"/>
                  <a:pt x="945833" y="1142171"/>
                  <a:pt x="949643" y="1142171"/>
                </a:cubicBezTo>
                <a:cubicBezTo>
                  <a:pt x="953453" y="1142171"/>
                  <a:pt x="958215" y="1142171"/>
                  <a:pt x="962978" y="1142171"/>
                </a:cubicBezTo>
                <a:cubicBezTo>
                  <a:pt x="966788" y="1141219"/>
                  <a:pt x="971550" y="1141219"/>
                  <a:pt x="975360" y="1140266"/>
                </a:cubicBezTo>
                <a:cubicBezTo>
                  <a:pt x="991553" y="1136456"/>
                  <a:pt x="1006793" y="1128836"/>
                  <a:pt x="1022033" y="1114549"/>
                </a:cubicBezTo>
                <a:cubicBezTo>
                  <a:pt x="1037273" y="1101214"/>
                  <a:pt x="1051560" y="1081211"/>
                  <a:pt x="1066800" y="1060256"/>
                </a:cubicBezTo>
                <a:cubicBezTo>
                  <a:pt x="1082040" y="1038349"/>
                  <a:pt x="1097280" y="1014536"/>
                  <a:pt x="1117283" y="991676"/>
                </a:cubicBezTo>
                <a:cubicBezTo>
                  <a:pt x="1137285" y="968816"/>
                  <a:pt x="1162050" y="944051"/>
                  <a:pt x="1195388" y="930716"/>
                </a:cubicBezTo>
                <a:cubicBezTo>
                  <a:pt x="1211580" y="924049"/>
                  <a:pt x="1228725" y="918334"/>
                  <a:pt x="1244918" y="916429"/>
                </a:cubicBezTo>
                <a:cubicBezTo>
                  <a:pt x="1253490" y="914524"/>
                  <a:pt x="1261110" y="915476"/>
                  <a:pt x="1269683" y="914524"/>
                </a:cubicBezTo>
                <a:close/>
                <a:moveTo>
                  <a:pt x="1666156" y="913770"/>
                </a:moveTo>
                <a:lnTo>
                  <a:pt x="1660208" y="917381"/>
                </a:lnTo>
                <a:lnTo>
                  <a:pt x="1658277" y="917797"/>
                </a:lnTo>
                <a:close/>
                <a:moveTo>
                  <a:pt x="1870182" y="913150"/>
                </a:moveTo>
                <a:lnTo>
                  <a:pt x="1844259" y="919517"/>
                </a:lnTo>
                <a:lnTo>
                  <a:pt x="1853565" y="915476"/>
                </a:lnTo>
                <a:close/>
                <a:moveTo>
                  <a:pt x="2518172" y="912619"/>
                </a:moveTo>
                <a:lnTo>
                  <a:pt x="2518409" y="912619"/>
                </a:lnTo>
                <a:lnTo>
                  <a:pt x="2501265" y="915476"/>
                </a:lnTo>
                <a:cubicBezTo>
                  <a:pt x="2506980" y="914523"/>
                  <a:pt x="2513410" y="913333"/>
                  <a:pt x="2518172" y="912619"/>
                </a:cubicBezTo>
                <a:close/>
                <a:moveTo>
                  <a:pt x="1895475" y="910714"/>
                </a:moveTo>
                <a:cubicBezTo>
                  <a:pt x="1899285" y="910714"/>
                  <a:pt x="1905000" y="909761"/>
                  <a:pt x="1912620" y="910714"/>
                </a:cubicBezTo>
                <a:cubicBezTo>
                  <a:pt x="1916430" y="911666"/>
                  <a:pt x="1920240" y="911666"/>
                  <a:pt x="1924050" y="911666"/>
                </a:cubicBezTo>
                <a:cubicBezTo>
                  <a:pt x="1927860" y="912619"/>
                  <a:pt x="1931670" y="912619"/>
                  <a:pt x="1935480" y="913571"/>
                </a:cubicBezTo>
                <a:lnTo>
                  <a:pt x="1942606" y="914794"/>
                </a:lnTo>
                <a:lnTo>
                  <a:pt x="1907620" y="910952"/>
                </a:lnTo>
                <a:cubicBezTo>
                  <a:pt x="1895237" y="910952"/>
                  <a:pt x="1884046" y="912143"/>
                  <a:pt x="1873568" y="913571"/>
                </a:cubicBezTo>
                <a:lnTo>
                  <a:pt x="1827431" y="927832"/>
                </a:lnTo>
                <a:lnTo>
                  <a:pt x="1844040" y="920239"/>
                </a:lnTo>
                <a:cubicBezTo>
                  <a:pt x="1851660" y="917381"/>
                  <a:pt x="1860233" y="915476"/>
                  <a:pt x="1868805" y="913571"/>
                </a:cubicBezTo>
                <a:cubicBezTo>
                  <a:pt x="1877378" y="912619"/>
                  <a:pt x="1885950" y="910714"/>
                  <a:pt x="1895475" y="910714"/>
                </a:cubicBezTo>
                <a:close/>
                <a:moveTo>
                  <a:pt x="641033" y="910714"/>
                </a:moveTo>
                <a:lnTo>
                  <a:pt x="682730" y="917297"/>
                </a:lnTo>
                <a:lnTo>
                  <a:pt x="612458" y="914524"/>
                </a:lnTo>
                <a:cubicBezTo>
                  <a:pt x="594360" y="917381"/>
                  <a:pt x="570548" y="923096"/>
                  <a:pt x="546735" y="936431"/>
                </a:cubicBezTo>
                <a:cubicBezTo>
                  <a:pt x="534353" y="943099"/>
                  <a:pt x="523875" y="951671"/>
                  <a:pt x="513398" y="960244"/>
                </a:cubicBezTo>
                <a:cubicBezTo>
                  <a:pt x="502920" y="969769"/>
                  <a:pt x="493395" y="979294"/>
                  <a:pt x="483870" y="989771"/>
                </a:cubicBezTo>
                <a:cubicBezTo>
                  <a:pt x="465773" y="1010726"/>
                  <a:pt x="450533" y="1032634"/>
                  <a:pt x="436245" y="1053589"/>
                </a:cubicBezTo>
                <a:lnTo>
                  <a:pt x="423869" y="1069341"/>
                </a:lnTo>
                <a:lnTo>
                  <a:pt x="397441" y="1100574"/>
                </a:lnTo>
                <a:lnTo>
                  <a:pt x="440055" y="1044064"/>
                </a:lnTo>
                <a:cubicBezTo>
                  <a:pt x="455295" y="1022156"/>
                  <a:pt x="472440" y="997391"/>
                  <a:pt x="495300" y="973579"/>
                </a:cubicBezTo>
                <a:cubicBezTo>
                  <a:pt x="506730" y="962149"/>
                  <a:pt x="520065" y="949766"/>
                  <a:pt x="535305" y="940241"/>
                </a:cubicBezTo>
                <a:cubicBezTo>
                  <a:pt x="550545" y="930716"/>
                  <a:pt x="567690" y="922144"/>
                  <a:pt x="586740" y="917381"/>
                </a:cubicBezTo>
                <a:cubicBezTo>
                  <a:pt x="604838" y="911666"/>
                  <a:pt x="622935" y="910714"/>
                  <a:pt x="641033" y="910714"/>
                </a:cubicBezTo>
                <a:close/>
                <a:moveTo>
                  <a:pt x="1928018" y="910243"/>
                </a:moveTo>
                <a:lnTo>
                  <a:pt x="1941195" y="910714"/>
                </a:lnTo>
                <a:cubicBezTo>
                  <a:pt x="1959293" y="913571"/>
                  <a:pt x="1976438" y="920239"/>
                  <a:pt x="1992630" y="927859"/>
                </a:cubicBezTo>
                <a:lnTo>
                  <a:pt x="2003453" y="935238"/>
                </a:lnTo>
                <a:lnTo>
                  <a:pt x="1948815" y="913571"/>
                </a:lnTo>
                <a:close/>
                <a:moveTo>
                  <a:pt x="2534497" y="909937"/>
                </a:moveTo>
                <a:lnTo>
                  <a:pt x="2550795" y="910714"/>
                </a:lnTo>
                <a:cubicBezTo>
                  <a:pt x="2554605" y="910714"/>
                  <a:pt x="2557463" y="911666"/>
                  <a:pt x="2561273" y="911666"/>
                </a:cubicBezTo>
                <a:cubicBezTo>
                  <a:pt x="2565083" y="912619"/>
                  <a:pt x="2568893" y="912619"/>
                  <a:pt x="2572703" y="913571"/>
                </a:cubicBezTo>
                <a:cubicBezTo>
                  <a:pt x="2587943" y="916429"/>
                  <a:pt x="2606993" y="921191"/>
                  <a:pt x="2628900" y="932621"/>
                </a:cubicBezTo>
                <a:cubicBezTo>
                  <a:pt x="2613660" y="925954"/>
                  <a:pt x="2588895" y="915476"/>
                  <a:pt x="2557463" y="913571"/>
                </a:cubicBezTo>
                <a:lnTo>
                  <a:pt x="2509581" y="916282"/>
                </a:lnTo>
                <a:lnTo>
                  <a:pt x="2525078" y="912619"/>
                </a:lnTo>
                <a:lnTo>
                  <a:pt x="2518409" y="912619"/>
                </a:lnTo>
                <a:close/>
                <a:moveTo>
                  <a:pt x="2530793" y="909761"/>
                </a:moveTo>
                <a:lnTo>
                  <a:pt x="2534570" y="909925"/>
                </a:lnTo>
                <a:lnTo>
                  <a:pt x="2534497" y="909937"/>
                </a:lnTo>
                <a:close/>
                <a:moveTo>
                  <a:pt x="2566988" y="908809"/>
                </a:moveTo>
                <a:cubicBezTo>
                  <a:pt x="2573655" y="907856"/>
                  <a:pt x="2592705" y="912619"/>
                  <a:pt x="2603183" y="916429"/>
                </a:cubicBezTo>
                <a:cubicBezTo>
                  <a:pt x="2599373" y="915476"/>
                  <a:pt x="2594610" y="914524"/>
                  <a:pt x="2589848" y="913571"/>
                </a:cubicBezTo>
                <a:cubicBezTo>
                  <a:pt x="2585085" y="912619"/>
                  <a:pt x="2580323" y="911666"/>
                  <a:pt x="2574608" y="911666"/>
                </a:cubicBezTo>
                <a:lnTo>
                  <a:pt x="2534570" y="909925"/>
                </a:lnTo>
                <a:lnTo>
                  <a:pt x="2535555" y="909761"/>
                </a:lnTo>
                <a:cubicBezTo>
                  <a:pt x="2547938" y="908809"/>
                  <a:pt x="2561273" y="909761"/>
                  <a:pt x="2578418" y="911666"/>
                </a:cubicBezTo>
                <a:cubicBezTo>
                  <a:pt x="2580323" y="911666"/>
                  <a:pt x="2573655" y="909761"/>
                  <a:pt x="2566988" y="908809"/>
                </a:cubicBezTo>
                <a:close/>
                <a:moveTo>
                  <a:pt x="2517458" y="908809"/>
                </a:moveTo>
                <a:cubicBezTo>
                  <a:pt x="2505075" y="910714"/>
                  <a:pt x="2492693" y="913571"/>
                  <a:pt x="2479358" y="917381"/>
                </a:cubicBezTo>
                <a:cubicBezTo>
                  <a:pt x="2466023" y="921191"/>
                  <a:pt x="2450783" y="927859"/>
                  <a:pt x="2436495" y="937384"/>
                </a:cubicBezTo>
                <a:cubicBezTo>
                  <a:pt x="2441258" y="933574"/>
                  <a:pt x="2454593" y="925954"/>
                  <a:pt x="2470785" y="919286"/>
                </a:cubicBezTo>
                <a:cubicBezTo>
                  <a:pt x="2486025" y="913571"/>
                  <a:pt x="2505075" y="909761"/>
                  <a:pt x="2517458" y="908809"/>
                </a:cubicBezTo>
                <a:close/>
                <a:moveTo>
                  <a:pt x="1901190" y="908809"/>
                </a:moveTo>
                <a:cubicBezTo>
                  <a:pt x="1908810" y="908809"/>
                  <a:pt x="1917383" y="909761"/>
                  <a:pt x="1925003" y="909761"/>
                </a:cubicBezTo>
                <a:lnTo>
                  <a:pt x="1928018" y="910243"/>
                </a:lnTo>
                <a:lnTo>
                  <a:pt x="1898480" y="909188"/>
                </a:lnTo>
                <a:close/>
                <a:moveTo>
                  <a:pt x="1887855" y="908809"/>
                </a:moveTo>
                <a:lnTo>
                  <a:pt x="1898480" y="909188"/>
                </a:lnTo>
                <a:lnTo>
                  <a:pt x="1870182" y="913150"/>
                </a:lnTo>
                <a:close/>
                <a:moveTo>
                  <a:pt x="1495426" y="904999"/>
                </a:moveTo>
                <a:lnTo>
                  <a:pt x="1513518" y="913082"/>
                </a:lnTo>
                <a:lnTo>
                  <a:pt x="1513764" y="913218"/>
                </a:lnTo>
                <a:lnTo>
                  <a:pt x="1504818" y="909963"/>
                </a:lnTo>
                <a:close/>
                <a:moveTo>
                  <a:pt x="1484389" y="897031"/>
                </a:moveTo>
                <a:lnTo>
                  <a:pt x="1484619" y="897158"/>
                </a:lnTo>
                <a:lnTo>
                  <a:pt x="1499355" y="907975"/>
                </a:lnTo>
                <a:lnTo>
                  <a:pt x="1504818" y="909963"/>
                </a:lnTo>
                <a:lnTo>
                  <a:pt x="1512095" y="913809"/>
                </a:lnTo>
                <a:cubicBezTo>
                  <a:pt x="1518048" y="916667"/>
                  <a:pt x="1523048" y="918810"/>
                  <a:pt x="1523048" y="918334"/>
                </a:cubicBezTo>
                <a:lnTo>
                  <a:pt x="1513764" y="913218"/>
                </a:lnTo>
                <a:lnTo>
                  <a:pt x="1514075" y="913331"/>
                </a:lnTo>
                <a:lnTo>
                  <a:pt x="1540193" y="925001"/>
                </a:lnTo>
                <a:lnTo>
                  <a:pt x="1548353" y="925804"/>
                </a:lnTo>
                <a:lnTo>
                  <a:pt x="1548766" y="925954"/>
                </a:lnTo>
                <a:lnTo>
                  <a:pt x="1553286" y="926289"/>
                </a:lnTo>
                <a:lnTo>
                  <a:pt x="1578929" y="928811"/>
                </a:lnTo>
                <a:lnTo>
                  <a:pt x="1570673" y="928811"/>
                </a:lnTo>
                <a:cubicBezTo>
                  <a:pt x="1564958" y="928811"/>
                  <a:pt x="1561148" y="927859"/>
                  <a:pt x="1556386" y="927859"/>
                </a:cubicBezTo>
                <a:cubicBezTo>
                  <a:pt x="1560196" y="927859"/>
                  <a:pt x="1565911" y="928811"/>
                  <a:pt x="1572578" y="929764"/>
                </a:cubicBezTo>
                <a:cubicBezTo>
                  <a:pt x="1579246" y="929764"/>
                  <a:pt x="1585913" y="930716"/>
                  <a:pt x="1592581" y="930716"/>
                </a:cubicBezTo>
                <a:lnTo>
                  <a:pt x="1594951" y="930387"/>
                </a:lnTo>
                <a:lnTo>
                  <a:pt x="1598296" y="930716"/>
                </a:lnTo>
                <a:lnTo>
                  <a:pt x="1608669" y="928482"/>
                </a:lnTo>
                <a:lnTo>
                  <a:pt x="1626871" y="925954"/>
                </a:lnTo>
                <a:lnTo>
                  <a:pt x="1617308" y="926621"/>
                </a:lnTo>
                <a:lnTo>
                  <a:pt x="1628789" y="924148"/>
                </a:lnTo>
                <a:lnTo>
                  <a:pt x="1653541" y="919286"/>
                </a:lnTo>
                <a:lnTo>
                  <a:pt x="1654920" y="918520"/>
                </a:lnTo>
                <a:lnTo>
                  <a:pt x="1658277" y="917797"/>
                </a:lnTo>
                <a:lnTo>
                  <a:pt x="1651636" y="921191"/>
                </a:lnTo>
                <a:cubicBezTo>
                  <a:pt x="1625918" y="930716"/>
                  <a:pt x="1601153" y="932621"/>
                  <a:pt x="1577341" y="931669"/>
                </a:cubicBezTo>
                <a:cubicBezTo>
                  <a:pt x="1552576" y="929764"/>
                  <a:pt x="1527811" y="924049"/>
                  <a:pt x="1504951" y="912619"/>
                </a:cubicBezTo>
                <a:close/>
                <a:moveTo>
                  <a:pt x="1467886" y="884875"/>
                </a:moveTo>
                <a:lnTo>
                  <a:pt x="1482638" y="895704"/>
                </a:lnTo>
                <a:lnTo>
                  <a:pt x="1484389" y="897031"/>
                </a:lnTo>
                <a:lnTo>
                  <a:pt x="1476376" y="892616"/>
                </a:lnTo>
                <a:close/>
                <a:moveTo>
                  <a:pt x="2774633" y="881186"/>
                </a:moveTo>
                <a:lnTo>
                  <a:pt x="2777380" y="882072"/>
                </a:lnTo>
                <a:lnTo>
                  <a:pt x="2787320" y="888036"/>
                </a:lnTo>
                <a:lnTo>
                  <a:pt x="2783206" y="886901"/>
                </a:lnTo>
                <a:cubicBezTo>
                  <a:pt x="2778443" y="884044"/>
                  <a:pt x="2780348" y="884996"/>
                  <a:pt x="2774633" y="881186"/>
                </a:cubicBezTo>
                <a:close/>
                <a:moveTo>
                  <a:pt x="2754631" y="881186"/>
                </a:moveTo>
                <a:lnTo>
                  <a:pt x="2756404" y="881541"/>
                </a:lnTo>
                <a:lnTo>
                  <a:pt x="2772728" y="893569"/>
                </a:lnTo>
                <a:cubicBezTo>
                  <a:pt x="2773681" y="892616"/>
                  <a:pt x="2769871" y="890711"/>
                  <a:pt x="2766061" y="888806"/>
                </a:cubicBezTo>
                <a:cubicBezTo>
                  <a:pt x="2762251" y="886901"/>
                  <a:pt x="2756536" y="883091"/>
                  <a:pt x="2754631" y="881186"/>
                </a:cubicBezTo>
                <a:close/>
                <a:moveTo>
                  <a:pt x="1085851" y="880234"/>
                </a:moveTo>
                <a:cubicBezTo>
                  <a:pt x="1074421" y="889759"/>
                  <a:pt x="1066801" y="896426"/>
                  <a:pt x="1062991" y="899284"/>
                </a:cubicBezTo>
                <a:lnTo>
                  <a:pt x="1073067" y="889720"/>
                </a:lnTo>
                <a:close/>
                <a:moveTo>
                  <a:pt x="1721050" y="878329"/>
                </a:moveTo>
                <a:cubicBezTo>
                  <a:pt x="1721169" y="878328"/>
                  <a:pt x="1719264" y="880233"/>
                  <a:pt x="1716406" y="883091"/>
                </a:cubicBezTo>
                <a:cubicBezTo>
                  <a:pt x="1709738" y="887854"/>
                  <a:pt x="1699261" y="896426"/>
                  <a:pt x="1694498" y="899284"/>
                </a:cubicBezTo>
                <a:lnTo>
                  <a:pt x="1666156" y="913770"/>
                </a:lnTo>
                <a:lnTo>
                  <a:pt x="1695079" y="896209"/>
                </a:lnTo>
                <a:lnTo>
                  <a:pt x="1704976" y="890711"/>
                </a:lnTo>
                <a:lnTo>
                  <a:pt x="1706354" y="889364"/>
                </a:lnTo>
                <a:lnTo>
                  <a:pt x="1713548" y="884996"/>
                </a:lnTo>
                <a:cubicBezTo>
                  <a:pt x="1718787" y="880233"/>
                  <a:pt x="1720931" y="878328"/>
                  <a:pt x="1721050" y="878329"/>
                </a:cubicBezTo>
                <a:close/>
                <a:moveTo>
                  <a:pt x="1454991" y="874745"/>
                </a:moveTo>
                <a:lnTo>
                  <a:pt x="1465581" y="882774"/>
                </a:lnTo>
                <a:lnTo>
                  <a:pt x="1467886" y="884875"/>
                </a:lnTo>
                <a:lnTo>
                  <a:pt x="1456373" y="876424"/>
                </a:lnTo>
                <a:close/>
                <a:moveTo>
                  <a:pt x="2767013" y="873566"/>
                </a:moveTo>
                <a:cubicBezTo>
                  <a:pt x="2771776" y="877376"/>
                  <a:pt x="2777491" y="880234"/>
                  <a:pt x="2781301" y="882139"/>
                </a:cubicBezTo>
                <a:cubicBezTo>
                  <a:pt x="2785111" y="884044"/>
                  <a:pt x="2788921" y="884996"/>
                  <a:pt x="2789873" y="884996"/>
                </a:cubicBezTo>
                <a:cubicBezTo>
                  <a:pt x="2775586" y="877376"/>
                  <a:pt x="2768918" y="872614"/>
                  <a:pt x="2767013" y="873566"/>
                </a:cubicBezTo>
                <a:close/>
                <a:moveTo>
                  <a:pt x="2731101" y="870366"/>
                </a:moveTo>
                <a:cubicBezTo>
                  <a:pt x="2730699" y="868804"/>
                  <a:pt x="2744629" y="880234"/>
                  <a:pt x="2740343" y="874519"/>
                </a:cubicBezTo>
                <a:cubicBezTo>
                  <a:pt x="2757488" y="888806"/>
                  <a:pt x="2737486" y="875471"/>
                  <a:pt x="2737486" y="877376"/>
                </a:cubicBezTo>
                <a:cubicBezTo>
                  <a:pt x="2732962" y="872852"/>
                  <a:pt x="2731235" y="870887"/>
                  <a:pt x="2731101" y="870366"/>
                </a:cubicBezTo>
                <a:close/>
                <a:moveTo>
                  <a:pt x="2753678" y="858326"/>
                </a:moveTo>
                <a:cubicBezTo>
                  <a:pt x="2756536" y="861184"/>
                  <a:pt x="2757488" y="863089"/>
                  <a:pt x="2756536" y="862136"/>
                </a:cubicBezTo>
                <a:cubicBezTo>
                  <a:pt x="2763203" y="866899"/>
                  <a:pt x="2769871" y="871661"/>
                  <a:pt x="2776538" y="876424"/>
                </a:cubicBezTo>
                <a:cubicBezTo>
                  <a:pt x="2777491" y="876424"/>
                  <a:pt x="2771776" y="872614"/>
                  <a:pt x="2766061" y="867851"/>
                </a:cubicBezTo>
                <a:cubicBezTo>
                  <a:pt x="2760346" y="863089"/>
                  <a:pt x="2753678" y="858326"/>
                  <a:pt x="2753678" y="858326"/>
                </a:cubicBezTo>
                <a:close/>
                <a:moveTo>
                  <a:pt x="1738257" y="858169"/>
                </a:moveTo>
                <a:lnTo>
                  <a:pt x="1736408" y="860231"/>
                </a:lnTo>
                <a:lnTo>
                  <a:pt x="1737341" y="859065"/>
                </a:lnTo>
                <a:close/>
                <a:moveTo>
                  <a:pt x="1569406" y="837414"/>
                </a:moveTo>
                <a:lnTo>
                  <a:pt x="1603058" y="838324"/>
                </a:lnTo>
                <a:cubicBezTo>
                  <a:pt x="1600201" y="840229"/>
                  <a:pt x="1588771" y="841181"/>
                  <a:pt x="1576388" y="839276"/>
                </a:cubicBezTo>
                <a:close/>
                <a:moveTo>
                  <a:pt x="1598318" y="835630"/>
                </a:moveTo>
                <a:lnTo>
                  <a:pt x="1593533" y="836419"/>
                </a:lnTo>
                <a:lnTo>
                  <a:pt x="1590130" y="835912"/>
                </a:lnTo>
                <a:close/>
                <a:moveTo>
                  <a:pt x="1561285" y="835248"/>
                </a:moveTo>
                <a:lnTo>
                  <a:pt x="1569406" y="837414"/>
                </a:lnTo>
                <a:lnTo>
                  <a:pt x="1567816" y="837371"/>
                </a:lnTo>
                <a:close/>
                <a:moveTo>
                  <a:pt x="1607394" y="834132"/>
                </a:moveTo>
                <a:lnTo>
                  <a:pt x="1603058" y="835466"/>
                </a:lnTo>
                <a:lnTo>
                  <a:pt x="1598318" y="835630"/>
                </a:lnTo>
                <a:close/>
                <a:moveTo>
                  <a:pt x="930735" y="832896"/>
                </a:moveTo>
                <a:lnTo>
                  <a:pt x="960121" y="836419"/>
                </a:lnTo>
                <a:cubicBezTo>
                  <a:pt x="952501" y="836419"/>
                  <a:pt x="942976" y="835466"/>
                  <a:pt x="935356" y="834514"/>
                </a:cubicBezTo>
                <a:close/>
                <a:moveTo>
                  <a:pt x="1758536" y="832572"/>
                </a:moveTo>
                <a:lnTo>
                  <a:pt x="1757125" y="834514"/>
                </a:lnTo>
                <a:lnTo>
                  <a:pt x="1751979" y="840768"/>
                </a:lnTo>
                <a:close/>
                <a:moveTo>
                  <a:pt x="930287" y="831840"/>
                </a:moveTo>
                <a:lnTo>
                  <a:pt x="953453" y="834514"/>
                </a:lnTo>
                <a:cubicBezTo>
                  <a:pt x="950596" y="835466"/>
                  <a:pt x="942976" y="835466"/>
                  <a:pt x="936308" y="833561"/>
                </a:cubicBezTo>
                <a:close/>
                <a:moveTo>
                  <a:pt x="1547813" y="831656"/>
                </a:moveTo>
                <a:cubicBezTo>
                  <a:pt x="1547813" y="830704"/>
                  <a:pt x="1549956" y="831418"/>
                  <a:pt x="1553529" y="832728"/>
                </a:cubicBezTo>
                <a:lnTo>
                  <a:pt x="1561285" y="835248"/>
                </a:lnTo>
                <a:close/>
                <a:moveTo>
                  <a:pt x="991549" y="831023"/>
                </a:moveTo>
                <a:lnTo>
                  <a:pt x="987892" y="832648"/>
                </a:lnTo>
                <a:lnTo>
                  <a:pt x="984746" y="833834"/>
                </a:lnTo>
                <a:lnTo>
                  <a:pt x="978218" y="835466"/>
                </a:lnTo>
                <a:cubicBezTo>
                  <a:pt x="978218" y="835466"/>
                  <a:pt x="980123" y="834514"/>
                  <a:pt x="983933" y="833561"/>
                </a:cubicBezTo>
                <a:close/>
                <a:moveTo>
                  <a:pt x="926924" y="830880"/>
                </a:moveTo>
                <a:lnTo>
                  <a:pt x="930287" y="831840"/>
                </a:lnTo>
                <a:lnTo>
                  <a:pt x="928688" y="831656"/>
                </a:lnTo>
                <a:close/>
                <a:moveTo>
                  <a:pt x="992506" y="830704"/>
                </a:moveTo>
                <a:lnTo>
                  <a:pt x="991549" y="831023"/>
                </a:lnTo>
                <a:lnTo>
                  <a:pt x="992123" y="830768"/>
                </a:lnTo>
                <a:close/>
                <a:moveTo>
                  <a:pt x="1550404" y="829995"/>
                </a:moveTo>
                <a:lnTo>
                  <a:pt x="1590130" y="835912"/>
                </a:lnTo>
                <a:lnTo>
                  <a:pt x="1575436" y="836419"/>
                </a:lnTo>
                <a:cubicBezTo>
                  <a:pt x="1566863" y="836419"/>
                  <a:pt x="1559243" y="833561"/>
                  <a:pt x="1551623" y="830704"/>
                </a:cubicBezTo>
                <a:close/>
                <a:moveTo>
                  <a:pt x="1763078" y="829751"/>
                </a:moveTo>
                <a:cubicBezTo>
                  <a:pt x="1760221" y="834514"/>
                  <a:pt x="1753553" y="844039"/>
                  <a:pt x="1744981" y="853564"/>
                </a:cubicBezTo>
                <a:cubicBezTo>
                  <a:pt x="1746886" y="851659"/>
                  <a:pt x="1747838" y="848801"/>
                  <a:pt x="1747838" y="848801"/>
                </a:cubicBezTo>
                <a:lnTo>
                  <a:pt x="1738257" y="858169"/>
                </a:lnTo>
                <a:lnTo>
                  <a:pt x="1752958" y="841776"/>
                </a:lnTo>
                <a:cubicBezTo>
                  <a:pt x="1757601" y="835943"/>
                  <a:pt x="1761173" y="831180"/>
                  <a:pt x="1763078" y="829751"/>
                </a:cubicBezTo>
                <a:close/>
                <a:moveTo>
                  <a:pt x="1624955" y="828729"/>
                </a:moveTo>
                <a:lnTo>
                  <a:pt x="1617346" y="832490"/>
                </a:lnTo>
                <a:lnTo>
                  <a:pt x="1607394" y="834132"/>
                </a:lnTo>
                <a:close/>
                <a:moveTo>
                  <a:pt x="366713" y="827846"/>
                </a:moveTo>
                <a:cubicBezTo>
                  <a:pt x="364808" y="829751"/>
                  <a:pt x="361951" y="830704"/>
                  <a:pt x="359093" y="831656"/>
                </a:cubicBezTo>
                <a:lnTo>
                  <a:pt x="351315" y="834250"/>
                </a:lnTo>
                <a:close/>
                <a:moveTo>
                  <a:pt x="1544725" y="826696"/>
                </a:moveTo>
                <a:lnTo>
                  <a:pt x="1550404" y="829995"/>
                </a:lnTo>
                <a:lnTo>
                  <a:pt x="1548766" y="829752"/>
                </a:lnTo>
                <a:close/>
                <a:moveTo>
                  <a:pt x="1630707" y="825885"/>
                </a:moveTo>
                <a:lnTo>
                  <a:pt x="1627823" y="827846"/>
                </a:lnTo>
                <a:lnTo>
                  <a:pt x="1624955" y="828729"/>
                </a:lnTo>
                <a:close/>
                <a:moveTo>
                  <a:pt x="905459" y="821435"/>
                </a:moveTo>
                <a:lnTo>
                  <a:pt x="926924" y="830880"/>
                </a:lnTo>
                <a:lnTo>
                  <a:pt x="916306" y="827846"/>
                </a:lnTo>
                <a:lnTo>
                  <a:pt x="930735" y="832896"/>
                </a:lnTo>
                <a:lnTo>
                  <a:pt x="922378" y="831895"/>
                </a:lnTo>
                <a:close/>
                <a:moveTo>
                  <a:pt x="904368" y="820761"/>
                </a:moveTo>
                <a:lnTo>
                  <a:pt x="905459" y="821435"/>
                </a:lnTo>
                <a:lnTo>
                  <a:pt x="904876" y="821179"/>
                </a:lnTo>
                <a:close/>
                <a:moveTo>
                  <a:pt x="1649731" y="816416"/>
                </a:moveTo>
                <a:lnTo>
                  <a:pt x="1648184" y="818774"/>
                </a:lnTo>
                <a:lnTo>
                  <a:pt x="1644016" y="822131"/>
                </a:lnTo>
                <a:cubicBezTo>
                  <a:pt x="1640206" y="824989"/>
                  <a:pt x="1636396" y="826894"/>
                  <a:pt x="1633538" y="828799"/>
                </a:cubicBezTo>
                <a:cubicBezTo>
                  <a:pt x="1629728" y="830704"/>
                  <a:pt x="1626871" y="832609"/>
                  <a:pt x="1624013" y="833561"/>
                </a:cubicBezTo>
                <a:cubicBezTo>
                  <a:pt x="1624966" y="832609"/>
                  <a:pt x="1625918" y="831656"/>
                  <a:pt x="1628776" y="830704"/>
                </a:cubicBezTo>
                <a:cubicBezTo>
                  <a:pt x="1627823" y="830704"/>
                  <a:pt x="1624013" y="832609"/>
                  <a:pt x="1620203" y="833561"/>
                </a:cubicBezTo>
                <a:cubicBezTo>
                  <a:pt x="1623061" y="832609"/>
                  <a:pt x="1628776" y="829751"/>
                  <a:pt x="1634491" y="826894"/>
                </a:cubicBezTo>
                <a:cubicBezTo>
                  <a:pt x="1636396" y="825941"/>
                  <a:pt x="1637348" y="824989"/>
                  <a:pt x="1639253" y="824036"/>
                </a:cubicBezTo>
                <a:cubicBezTo>
                  <a:pt x="1640206" y="823084"/>
                  <a:pt x="1642111" y="822131"/>
                  <a:pt x="1643063" y="821179"/>
                </a:cubicBezTo>
                <a:cubicBezTo>
                  <a:pt x="1645921" y="819274"/>
                  <a:pt x="1647826" y="817369"/>
                  <a:pt x="1649731" y="816416"/>
                </a:cubicBezTo>
                <a:close/>
                <a:moveTo>
                  <a:pt x="1646256" y="815312"/>
                </a:moveTo>
                <a:lnTo>
                  <a:pt x="1638301" y="822131"/>
                </a:lnTo>
                <a:lnTo>
                  <a:pt x="1630707" y="825885"/>
                </a:lnTo>
                <a:close/>
                <a:moveTo>
                  <a:pt x="1655446" y="812606"/>
                </a:moveTo>
                <a:cubicBezTo>
                  <a:pt x="1648779" y="818797"/>
                  <a:pt x="1647112" y="820464"/>
                  <a:pt x="1647231" y="820226"/>
                </a:cubicBezTo>
                <a:lnTo>
                  <a:pt x="1648184" y="818774"/>
                </a:lnTo>
                <a:lnTo>
                  <a:pt x="1652588" y="815226"/>
                </a:lnTo>
                <a:cubicBezTo>
                  <a:pt x="1654732" y="813321"/>
                  <a:pt x="1655922" y="812130"/>
                  <a:pt x="1655446" y="812606"/>
                </a:cubicBezTo>
                <a:close/>
                <a:moveTo>
                  <a:pt x="1401128" y="812606"/>
                </a:moveTo>
                <a:cubicBezTo>
                  <a:pt x="1412558" y="826894"/>
                  <a:pt x="1424941" y="844039"/>
                  <a:pt x="1443991" y="863089"/>
                </a:cubicBezTo>
                <a:lnTo>
                  <a:pt x="1449611" y="868213"/>
                </a:lnTo>
                <a:lnTo>
                  <a:pt x="1454991" y="874745"/>
                </a:lnTo>
                <a:lnTo>
                  <a:pt x="1445896" y="867851"/>
                </a:lnTo>
                <a:cubicBezTo>
                  <a:pt x="1428751" y="850706"/>
                  <a:pt x="1414463" y="831656"/>
                  <a:pt x="1401128" y="812606"/>
                </a:cubicBezTo>
                <a:close/>
                <a:moveTo>
                  <a:pt x="1022033" y="807844"/>
                </a:moveTo>
                <a:cubicBezTo>
                  <a:pt x="1022033" y="808796"/>
                  <a:pt x="1018223" y="813559"/>
                  <a:pt x="1012508" y="817369"/>
                </a:cubicBezTo>
                <a:cubicBezTo>
                  <a:pt x="1007746" y="821179"/>
                  <a:pt x="1002031" y="824989"/>
                  <a:pt x="1000126" y="825941"/>
                </a:cubicBezTo>
                <a:cubicBezTo>
                  <a:pt x="1004889" y="823083"/>
                  <a:pt x="1009413" y="819750"/>
                  <a:pt x="1011437" y="818321"/>
                </a:cubicBezTo>
                <a:lnTo>
                  <a:pt x="1007877" y="821996"/>
                </a:lnTo>
                <a:lnTo>
                  <a:pt x="1007498" y="822273"/>
                </a:lnTo>
                <a:lnTo>
                  <a:pt x="994411" y="829751"/>
                </a:lnTo>
                <a:lnTo>
                  <a:pt x="992123" y="830768"/>
                </a:lnTo>
                <a:lnTo>
                  <a:pt x="986791" y="831656"/>
                </a:lnTo>
                <a:cubicBezTo>
                  <a:pt x="984886" y="832609"/>
                  <a:pt x="982028" y="833561"/>
                  <a:pt x="979171" y="833561"/>
                </a:cubicBezTo>
                <a:cubicBezTo>
                  <a:pt x="976313" y="834514"/>
                  <a:pt x="973456" y="835466"/>
                  <a:pt x="969646" y="835466"/>
                </a:cubicBezTo>
                <a:cubicBezTo>
                  <a:pt x="967741" y="835466"/>
                  <a:pt x="966788" y="835466"/>
                  <a:pt x="964883" y="836419"/>
                </a:cubicBezTo>
                <a:cubicBezTo>
                  <a:pt x="962978" y="836419"/>
                  <a:pt x="962026" y="836419"/>
                  <a:pt x="960121" y="836419"/>
                </a:cubicBezTo>
                <a:cubicBezTo>
                  <a:pt x="970598" y="835466"/>
                  <a:pt x="980123" y="833561"/>
                  <a:pt x="989648" y="829751"/>
                </a:cubicBezTo>
                <a:cubicBezTo>
                  <a:pt x="999173" y="825941"/>
                  <a:pt x="1009651" y="819274"/>
                  <a:pt x="1022033" y="807844"/>
                </a:cubicBezTo>
                <a:close/>
                <a:moveTo>
                  <a:pt x="1656164" y="806820"/>
                </a:moveTo>
                <a:lnTo>
                  <a:pt x="1651636" y="811654"/>
                </a:lnTo>
                <a:lnTo>
                  <a:pt x="1646256" y="815312"/>
                </a:lnTo>
                <a:close/>
                <a:moveTo>
                  <a:pt x="1036321" y="802129"/>
                </a:moveTo>
                <a:cubicBezTo>
                  <a:pt x="1024891" y="813559"/>
                  <a:pt x="1007746" y="827846"/>
                  <a:pt x="996316" y="833561"/>
                </a:cubicBezTo>
                <a:cubicBezTo>
                  <a:pt x="1008698" y="828799"/>
                  <a:pt x="1024891" y="815464"/>
                  <a:pt x="1036321" y="802129"/>
                </a:cubicBezTo>
                <a:close/>
                <a:moveTo>
                  <a:pt x="1509713" y="800224"/>
                </a:moveTo>
                <a:lnTo>
                  <a:pt x="1544725" y="826696"/>
                </a:lnTo>
                <a:lnTo>
                  <a:pt x="1530311" y="818321"/>
                </a:lnTo>
                <a:cubicBezTo>
                  <a:pt x="1523286" y="813083"/>
                  <a:pt x="1516381" y="806891"/>
                  <a:pt x="1509713" y="800224"/>
                </a:cubicBezTo>
                <a:close/>
                <a:moveTo>
                  <a:pt x="395588" y="799870"/>
                </a:moveTo>
                <a:lnTo>
                  <a:pt x="384811" y="812606"/>
                </a:lnTo>
                <a:cubicBezTo>
                  <a:pt x="378143" y="818321"/>
                  <a:pt x="370523" y="824036"/>
                  <a:pt x="362903" y="827846"/>
                </a:cubicBezTo>
                <a:cubicBezTo>
                  <a:pt x="355283" y="831656"/>
                  <a:pt x="347663" y="834514"/>
                  <a:pt x="338138" y="836419"/>
                </a:cubicBezTo>
                <a:cubicBezTo>
                  <a:pt x="339091" y="837371"/>
                  <a:pt x="344806" y="836419"/>
                  <a:pt x="350521" y="834514"/>
                </a:cubicBezTo>
                <a:lnTo>
                  <a:pt x="351315" y="834250"/>
                </a:lnTo>
                <a:lnTo>
                  <a:pt x="345305" y="836749"/>
                </a:lnTo>
                <a:lnTo>
                  <a:pt x="337817" y="838092"/>
                </a:lnTo>
                <a:lnTo>
                  <a:pt x="314326" y="839276"/>
                </a:lnTo>
                <a:cubicBezTo>
                  <a:pt x="304801" y="838324"/>
                  <a:pt x="296228" y="836419"/>
                  <a:pt x="288608" y="833561"/>
                </a:cubicBezTo>
                <a:cubicBezTo>
                  <a:pt x="280988" y="830704"/>
                  <a:pt x="274321" y="826894"/>
                  <a:pt x="267653" y="823084"/>
                </a:cubicBezTo>
                <a:cubicBezTo>
                  <a:pt x="279083" y="830704"/>
                  <a:pt x="291466" y="834514"/>
                  <a:pt x="306706" y="836419"/>
                </a:cubicBezTo>
                <a:cubicBezTo>
                  <a:pt x="314326" y="837371"/>
                  <a:pt x="321946" y="837371"/>
                  <a:pt x="330518" y="836419"/>
                </a:cubicBezTo>
                <a:cubicBezTo>
                  <a:pt x="338138" y="835466"/>
                  <a:pt x="345758" y="834514"/>
                  <a:pt x="353378" y="830704"/>
                </a:cubicBezTo>
                <a:cubicBezTo>
                  <a:pt x="360522" y="827846"/>
                  <a:pt x="367666" y="824036"/>
                  <a:pt x="374810" y="818917"/>
                </a:cubicBezTo>
                <a:close/>
                <a:moveTo>
                  <a:pt x="1664301" y="798132"/>
                </a:moveTo>
                <a:lnTo>
                  <a:pt x="1658303" y="804986"/>
                </a:lnTo>
                <a:lnTo>
                  <a:pt x="1656164" y="806820"/>
                </a:lnTo>
                <a:close/>
                <a:moveTo>
                  <a:pt x="397442" y="797679"/>
                </a:moveTo>
                <a:lnTo>
                  <a:pt x="396241" y="799271"/>
                </a:lnTo>
                <a:lnTo>
                  <a:pt x="395588" y="799870"/>
                </a:lnTo>
                <a:close/>
                <a:moveTo>
                  <a:pt x="2761674" y="796514"/>
                </a:moveTo>
                <a:lnTo>
                  <a:pt x="2765109" y="801057"/>
                </a:lnTo>
                <a:cubicBezTo>
                  <a:pt x="2768204" y="805224"/>
                  <a:pt x="2770347" y="808320"/>
                  <a:pt x="2770823" y="809749"/>
                </a:cubicBezTo>
                <a:lnTo>
                  <a:pt x="2762323" y="798329"/>
                </a:lnTo>
                <a:close/>
                <a:moveTo>
                  <a:pt x="1389698" y="795461"/>
                </a:moveTo>
                <a:lnTo>
                  <a:pt x="1392932" y="799388"/>
                </a:lnTo>
                <a:lnTo>
                  <a:pt x="1395413" y="803081"/>
                </a:lnTo>
                <a:cubicBezTo>
                  <a:pt x="1393508" y="800224"/>
                  <a:pt x="1389698" y="795461"/>
                  <a:pt x="1389698" y="795461"/>
                </a:cubicBezTo>
                <a:close/>
                <a:moveTo>
                  <a:pt x="2141361" y="787402"/>
                </a:moveTo>
                <a:lnTo>
                  <a:pt x="2169796" y="815464"/>
                </a:lnTo>
                <a:cubicBezTo>
                  <a:pt x="2167891" y="813559"/>
                  <a:pt x="2165033" y="811654"/>
                  <a:pt x="2163128" y="809749"/>
                </a:cubicBezTo>
                <a:lnTo>
                  <a:pt x="2155508" y="803081"/>
                </a:lnTo>
                <a:cubicBezTo>
                  <a:pt x="2154080" y="802128"/>
                  <a:pt x="2150270" y="798080"/>
                  <a:pt x="2145269" y="792246"/>
                </a:cubicBezTo>
                <a:close/>
                <a:moveTo>
                  <a:pt x="1678212" y="782234"/>
                </a:moveTo>
                <a:lnTo>
                  <a:pt x="1674496" y="787246"/>
                </a:lnTo>
                <a:lnTo>
                  <a:pt x="1664301" y="798132"/>
                </a:lnTo>
                <a:close/>
                <a:moveTo>
                  <a:pt x="1678727" y="781539"/>
                </a:moveTo>
                <a:lnTo>
                  <a:pt x="1678306" y="782126"/>
                </a:lnTo>
                <a:lnTo>
                  <a:pt x="1678212" y="782234"/>
                </a:lnTo>
                <a:close/>
                <a:moveTo>
                  <a:pt x="2744153" y="778316"/>
                </a:moveTo>
                <a:cubicBezTo>
                  <a:pt x="2753678" y="789746"/>
                  <a:pt x="2753678" y="793556"/>
                  <a:pt x="2759393" y="798319"/>
                </a:cubicBezTo>
                <a:cubicBezTo>
                  <a:pt x="2755583" y="793556"/>
                  <a:pt x="2753678" y="786889"/>
                  <a:pt x="2747963" y="781174"/>
                </a:cubicBezTo>
                <a:cubicBezTo>
                  <a:pt x="2748916" y="783079"/>
                  <a:pt x="2750821" y="784984"/>
                  <a:pt x="2749868" y="784984"/>
                </a:cubicBezTo>
                <a:cubicBezTo>
                  <a:pt x="2747963" y="782126"/>
                  <a:pt x="2745106" y="778316"/>
                  <a:pt x="2744153" y="778316"/>
                </a:cubicBezTo>
                <a:close/>
                <a:moveTo>
                  <a:pt x="856298" y="775459"/>
                </a:moveTo>
                <a:cubicBezTo>
                  <a:pt x="862013" y="781174"/>
                  <a:pt x="869633" y="790699"/>
                  <a:pt x="876301" y="799271"/>
                </a:cubicBezTo>
                <a:lnTo>
                  <a:pt x="888756" y="810688"/>
                </a:lnTo>
                <a:lnTo>
                  <a:pt x="889636" y="811654"/>
                </a:lnTo>
                <a:lnTo>
                  <a:pt x="890170" y="811984"/>
                </a:lnTo>
                <a:lnTo>
                  <a:pt x="899161" y="820226"/>
                </a:lnTo>
                <a:cubicBezTo>
                  <a:pt x="893446" y="816416"/>
                  <a:pt x="884873" y="809749"/>
                  <a:pt x="877253" y="801176"/>
                </a:cubicBezTo>
                <a:cubicBezTo>
                  <a:pt x="869633" y="792604"/>
                  <a:pt x="861061" y="783079"/>
                  <a:pt x="856298" y="775459"/>
                </a:cubicBezTo>
                <a:close/>
                <a:moveTo>
                  <a:pt x="426721" y="763076"/>
                </a:moveTo>
                <a:cubicBezTo>
                  <a:pt x="424816" y="766886"/>
                  <a:pt x="415291" y="779269"/>
                  <a:pt x="407671" y="788794"/>
                </a:cubicBezTo>
                <a:cubicBezTo>
                  <a:pt x="399098" y="798319"/>
                  <a:pt x="392431" y="805939"/>
                  <a:pt x="394336" y="804034"/>
                </a:cubicBezTo>
                <a:lnTo>
                  <a:pt x="423870" y="766446"/>
                </a:lnTo>
                <a:close/>
                <a:moveTo>
                  <a:pt x="1075373" y="742121"/>
                </a:moveTo>
                <a:cubicBezTo>
                  <a:pt x="1067753" y="754504"/>
                  <a:pt x="1053466" y="774506"/>
                  <a:pt x="1043941" y="786889"/>
                </a:cubicBezTo>
                <a:cubicBezTo>
                  <a:pt x="1048703" y="778316"/>
                  <a:pt x="1066801" y="754504"/>
                  <a:pt x="1075373" y="742121"/>
                </a:cubicBezTo>
                <a:close/>
                <a:moveTo>
                  <a:pt x="2105026" y="740216"/>
                </a:moveTo>
                <a:cubicBezTo>
                  <a:pt x="2104073" y="737359"/>
                  <a:pt x="2115503" y="754504"/>
                  <a:pt x="2127886" y="770696"/>
                </a:cubicBezTo>
                <a:lnTo>
                  <a:pt x="2141361" y="787402"/>
                </a:lnTo>
                <a:lnTo>
                  <a:pt x="2133482" y="779626"/>
                </a:lnTo>
                <a:cubicBezTo>
                  <a:pt x="2122647" y="765933"/>
                  <a:pt x="2113122" y="751646"/>
                  <a:pt x="2105026" y="740216"/>
                </a:cubicBezTo>
                <a:close/>
                <a:moveTo>
                  <a:pt x="1343163" y="738855"/>
                </a:moveTo>
                <a:lnTo>
                  <a:pt x="1351003" y="745931"/>
                </a:lnTo>
                <a:cubicBezTo>
                  <a:pt x="1359219" y="755456"/>
                  <a:pt x="1368267" y="767838"/>
                  <a:pt x="1379221" y="784031"/>
                </a:cubicBezTo>
                <a:cubicBezTo>
                  <a:pt x="1376363" y="780221"/>
                  <a:pt x="1366838" y="767839"/>
                  <a:pt x="1357313" y="755456"/>
                </a:cubicBezTo>
                <a:close/>
                <a:moveTo>
                  <a:pt x="1211581" y="727834"/>
                </a:moveTo>
                <a:cubicBezTo>
                  <a:pt x="1203961" y="734501"/>
                  <a:pt x="1194436" y="746884"/>
                  <a:pt x="1186816" y="753551"/>
                </a:cubicBezTo>
                <a:cubicBezTo>
                  <a:pt x="1187292" y="752599"/>
                  <a:pt x="1189197" y="750217"/>
                  <a:pt x="1191698" y="747241"/>
                </a:cubicBezTo>
                <a:lnTo>
                  <a:pt x="1195614" y="742663"/>
                </a:lnTo>
                <a:lnTo>
                  <a:pt x="1205223" y="733133"/>
                </a:lnTo>
                <a:close/>
                <a:moveTo>
                  <a:pt x="1327786" y="724976"/>
                </a:moveTo>
                <a:cubicBezTo>
                  <a:pt x="1332072" y="727833"/>
                  <a:pt x="1337073" y="732358"/>
                  <a:pt x="1342192" y="737716"/>
                </a:cubicBezTo>
                <a:lnTo>
                  <a:pt x="1343163" y="738855"/>
                </a:lnTo>
                <a:close/>
                <a:moveTo>
                  <a:pt x="2362201" y="723071"/>
                </a:moveTo>
                <a:lnTo>
                  <a:pt x="2358877" y="727714"/>
                </a:lnTo>
                <a:lnTo>
                  <a:pt x="2358354" y="728364"/>
                </a:lnTo>
                <a:lnTo>
                  <a:pt x="2359341" y="726884"/>
                </a:lnTo>
                <a:close/>
                <a:moveTo>
                  <a:pt x="1963103" y="721166"/>
                </a:moveTo>
                <a:cubicBezTo>
                  <a:pt x="1972628" y="726881"/>
                  <a:pt x="1986916" y="743074"/>
                  <a:pt x="1991678" y="747836"/>
                </a:cubicBezTo>
                <a:cubicBezTo>
                  <a:pt x="1980248" y="734501"/>
                  <a:pt x="1972628" y="725929"/>
                  <a:pt x="1963103" y="721166"/>
                </a:cubicBezTo>
                <a:close/>
                <a:moveTo>
                  <a:pt x="2361725" y="718309"/>
                </a:moveTo>
                <a:cubicBezTo>
                  <a:pt x="2360534" y="719976"/>
                  <a:pt x="2357915" y="723547"/>
                  <a:pt x="2355533" y="726881"/>
                </a:cubicBezTo>
                <a:cubicBezTo>
                  <a:pt x="2350771" y="733549"/>
                  <a:pt x="2346008" y="741169"/>
                  <a:pt x="2351723" y="732596"/>
                </a:cubicBezTo>
                <a:cubicBezTo>
                  <a:pt x="2350771" y="737359"/>
                  <a:pt x="2343151" y="744979"/>
                  <a:pt x="2336483" y="755456"/>
                </a:cubicBezTo>
                <a:cubicBezTo>
                  <a:pt x="2340293" y="748789"/>
                  <a:pt x="2348866" y="736406"/>
                  <a:pt x="2359343" y="721166"/>
                </a:cubicBezTo>
                <a:cubicBezTo>
                  <a:pt x="2362677" y="716880"/>
                  <a:pt x="2362915" y="716642"/>
                  <a:pt x="2361725" y="718309"/>
                </a:cubicBezTo>
                <a:close/>
                <a:moveTo>
                  <a:pt x="1098233" y="718309"/>
                </a:moveTo>
                <a:cubicBezTo>
                  <a:pt x="1086803" y="733549"/>
                  <a:pt x="1066801" y="763076"/>
                  <a:pt x="1069658" y="760219"/>
                </a:cubicBezTo>
                <a:cubicBezTo>
                  <a:pt x="1083946" y="739264"/>
                  <a:pt x="1090613" y="730691"/>
                  <a:pt x="1098233" y="718309"/>
                </a:cubicBezTo>
                <a:close/>
                <a:moveTo>
                  <a:pt x="2715014" y="716907"/>
                </a:moveTo>
                <a:lnTo>
                  <a:pt x="2729509" y="735692"/>
                </a:lnTo>
                <a:cubicBezTo>
                  <a:pt x="2734867" y="742835"/>
                  <a:pt x="2739867" y="749741"/>
                  <a:pt x="2742248" y="753551"/>
                </a:cubicBezTo>
                <a:cubicBezTo>
                  <a:pt x="2746058" y="760219"/>
                  <a:pt x="2742248" y="755456"/>
                  <a:pt x="2735581" y="745931"/>
                </a:cubicBezTo>
                <a:lnTo>
                  <a:pt x="2715467" y="717588"/>
                </a:lnTo>
                <a:close/>
                <a:moveTo>
                  <a:pt x="1726358" y="716333"/>
                </a:moveTo>
                <a:lnTo>
                  <a:pt x="1697356" y="756409"/>
                </a:lnTo>
                <a:lnTo>
                  <a:pt x="1678727" y="781539"/>
                </a:lnTo>
                <a:lnTo>
                  <a:pt x="1719263" y="724976"/>
                </a:lnTo>
                <a:close/>
                <a:moveTo>
                  <a:pt x="2366963" y="715451"/>
                </a:moveTo>
                <a:lnTo>
                  <a:pt x="2359341" y="726884"/>
                </a:lnTo>
                <a:lnTo>
                  <a:pt x="2356486" y="730691"/>
                </a:lnTo>
                <a:lnTo>
                  <a:pt x="2358354" y="728364"/>
                </a:lnTo>
                <a:lnTo>
                  <a:pt x="2357589" y="729513"/>
                </a:lnTo>
                <a:lnTo>
                  <a:pt x="2333952" y="762525"/>
                </a:lnTo>
                <a:lnTo>
                  <a:pt x="2333983" y="762481"/>
                </a:lnTo>
                <a:cubicBezTo>
                  <a:pt x="2342199" y="750693"/>
                  <a:pt x="2352200" y="736406"/>
                  <a:pt x="2366963" y="715451"/>
                </a:cubicBezTo>
                <a:close/>
                <a:moveTo>
                  <a:pt x="806060" y="715125"/>
                </a:moveTo>
                <a:lnTo>
                  <a:pt x="809626" y="719261"/>
                </a:lnTo>
                <a:cubicBezTo>
                  <a:pt x="820103" y="733549"/>
                  <a:pt x="816293" y="729739"/>
                  <a:pt x="810578" y="721166"/>
                </a:cubicBezTo>
                <a:close/>
                <a:moveTo>
                  <a:pt x="1273493" y="704974"/>
                </a:moveTo>
                <a:cubicBezTo>
                  <a:pt x="1281113" y="704974"/>
                  <a:pt x="1287781" y="705926"/>
                  <a:pt x="1290638" y="706879"/>
                </a:cubicBezTo>
                <a:cubicBezTo>
                  <a:pt x="1289686" y="706879"/>
                  <a:pt x="1287781" y="706879"/>
                  <a:pt x="1284923" y="706879"/>
                </a:cubicBezTo>
                <a:cubicBezTo>
                  <a:pt x="1283971" y="706879"/>
                  <a:pt x="1282066" y="706879"/>
                  <a:pt x="1281113" y="705926"/>
                </a:cubicBezTo>
                <a:cubicBezTo>
                  <a:pt x="1279208" y="705926"/>
                  <a:pt x="1278256" y="705926"/>
                  <a:pt x="1276351" y="705926"/>
                </a:cubicBezTo>
                <a:cubicBezTo>
                  <a:pt x="1273493" y="705926"/>
                  <a:pt x="1269683" y="705926"/>
                  <a:pt x="1266826" y="705926"/>
                </a:cubicBezTo>
                <a:cubicBezTo>
                  <a:pt x="1263968" y="705926"/>
                  <a:pt x="1260158" y="705926"/>
                  <a:pt x="1258253" y="706879"/>
                </a:cubicBezTo>
                <a:cubicBezTo>
                  <a:pt x="1259206" y="705926"/>
                  <a:pt x="1265873" y="704974"/>
                  <a:pt x="1273493" y="704974"/>
                </a:cubicBezTo>
                <a:close/>
                <a:moveTo>
                  <a:pt x="794386" y="700211"/>
                </a:moveTo>
                <a:cubicBezTo>
                  <a:pt x="794862" y="700211"/>
                  <a:pt x="797244" y="703307"/>
                  <a:pt x="800339" y="707474"/>
                </a:cubicBezTo>
                <a:lnTo>
                  <a:pt x="806060" y="715125"/>
                </a:lnTo>
                <a:lnTo>
                  <a:pt x="801036" y="709296"/>
                </a:lnTo>
                <a:lnTo>
                  <a:pt x="800101" y="708070"/>
                </a:lnTo>
                <a:cubicBezTo>
                  <a:pt x="796768" y="703783"/>
                  <a:pt x="794386" y="700688"/>
                  <a:pt x="794386" y="700211"/>
                </a:cubicBezTo>
                <a:close/>
                <a:moveTo>
                  <a:pt x="1428555" y="698713"/>
                </a:moveTo>
                <a:lnTo>
                  <a:pt x="1442086" y="714499"/>
                </a:lnTo>
                <a:cubicBezTo>
                  <a:pt x="1452563" y="728786"/>
                  <a:pt x="1462088" y="742121"/>
                  <a:pt x="1468756" y="752599"/>
                </a:cubicBezTo>
                <a:close/>
                <a:moveTo>
                  <a:pt x="1424771" y="689842"/>
                </a:moveTo>
                <a:lnTo>
                  <a:pt x="1432561" y="697354"/>
                </a:lnTo>
                <a:lnTo>
                  <a:pt x="1431608" y="698306"/>
                </a:lnTo>
                <a:cubicBezTo>
                  <a:pt x="1456373" y="726881"/>
                  <a:pt x="1479233" y="765934"/>
                  <a:pt x="1498283" y="787841"/>
                </a:cubicBezTo>
                <a:cubicBezTo>
                  <a:pt x="1489711" y="778316"/>
                  <a:pt x="1479233" y="764029"/>
                  <a:pt x="1466851" y="746884"/>
                </a:cubicBezTo>
                <a:close/>
                <a:moveTo>
                  <a:pt x="1418130" y="686550"/>
                </a:moveTo>
                <a:lnTo>
                  <a:pt x="1423988" y="692591"/>
                </a:lnTo>
                <a:lnTo>
                  <a:pt x="1428555" y="698713"/>
                </a:lnTo>
                <a:close/>
                <a:moveTo>
                  <a:pt x="50976" y="685749"/>
                </a:moveTo>
                <a:lnTo>
                  <a:pt x="51436" y="685924"/>
                </a:lnTo>
                <a:cubicBezTo>
                  <a:pt x="50483" y="686876"/>
                  <a:pt x="57151" y="688781"/>
                  <a:pt x="56198" y="685924"/>
                </a:cubicBezTo>
                <a:lnTo>
                  <a:pt x="54717" y="687405"/>
                </a:lnTo>
                <a:close/>
                <a:moveTo>
                  <a:pt x="44649" y="682947"/>
                </a:moveTo>
                <a:lnTo>
                  <a:pt x="50976" y="685749"/>
                </a:lnTo>
                <a:lnTo>
                  <a:pt x="43935" y="683066"/>
                </a:lnTo>
                <a:cubicBezTo>
                  <a:pt x="42863" y="683066"/>
                  <a:pt x="42387" y="683543"/>
                  <a:pt x="40006" y="683066"/>
                </a:cubicBezTo>
                <a:cubicBezTo>
                  <a:pt x="36196" y="681638"/>
                  <a:pt x="38815" y="681400"/>
                  <a:pt x="44649" y="682947"/>
                </a:cubicBezTo>
                <a:close/>
                <a:moveTo>
                  <a:pt x="46919" y="681059"/>
                </a:moveTo>
                <a:lnTo>
                  <a:pt x="56060" y="684902"/>
                </a:lnTo>
                <a:lnTo>
                  <a:pt x="59922" y="686833"/>
                </a:lnTo>
                <a:lnTo>
                  <a:pt x="59936" y="686844"/>
                </a:lnTo>
                <a:close/>
                <a:moveTo>
                  <a:pt x="58103" y="679256"/>
                </a:moveTo>
                <a:cubicBezTo>
                  <a:pt x="69057" y="684971"/>
                  <a:pt x="67867" y="684257"/>
                  <a:pt x="65843" y="683304"/>
                </a:cubicBezTo>
                <a:lnTo>
                  <a:pt x="65355" y="683124"/>
                </a:lnTo>
                <a:close/>
                <a:moveTo>
                  <a:pt x="2683193" y="678304"/>
                </a:moveTo>
                <a:cubicBezTo>
                  <a:pt x="2685098" y="680209"/>
                  <a:pt x="2687480" y="682828"/>
                  <a:pt x="2689385" y="685090"/>
                </a:cubicBezTo>
                <a:lnTo>
                  <a:pt x="2690367" y="686459"/>
                </a:lnTo>
                <a:close/>
                <a:moveTo>
                  <a:pt x="39759" y="678048"/>
                </a:moveTo>
                <a:lnTo>
                  <a:pt x="40146" y="678169"/>
                </a:lnTo>
                <a:lnTo>
                  <a:pt x="42863" y="679256"/>
                </a:lnTo>
                <a:lnTo>
                  <a:pt x="46919" y="681059"/>
                </a:lnTo>
                <a:close/>
                <a:moveTo>
                  <a:pt x="61913" y="671636"/>
                </a:moveTo>
                <a:cubicBezTo>
                  <a:pt x="59056" y="669731"/>
                  <a:pt x="60008" y="670684"/>
                  <a:pt x="62866" y="671636"/>
                </a:cubicBezTo>
                <a:cubicBezTo>
                  <a:pt x="65247" y="672588"/>
                  <a:pt x="69534" y="674970"/>
                  <a:pt x="73820" y="677708"/>
                </a:cubicBezTo>
                <a:lnTo>
                  <a:pt x="77913" y="680779"/>
                </a:lnTo>
                <a:close/>
                <a:moveTo>
                  <a:pt x="62227" y="670576"/>
                </a:moveTo>
                <a:lnTo>
                  <a:pt x="64771" y="671636"/>
                </a:lnTo>
                <a:lnTo>
                  <a:pt x="65407" y="672060"/>
                </a:lnTo>
                <a:close/>
                <a:moveTo>
                  <a:pt x="2684637" y="669374"/>
                </a:moveTo>
                <a:cubicBezTo>
                  <a:pt x="2684711" y="669136"/>
                  <a:pt x="2685634" y="669731"/>
                  <a:pt x="2686408" y="670207"/>
                </a:cubicBezTo>
                <a:lnTo>
                  <a:pt x="2686911" y="670276"/>
                </a:lnTo>
                <a:lnTo>
                  <a:pt x="2693909" y="678065"/>
                </a:lnTo>
                <a:cubicBezTo>
                  <a:pt x="2698672" y="684018"/>
                  <a:pt x="2703672" y="690686"/>
                  <a:pt x="2707958" y="696401"/>
                </a:cubicBezTo>
                <a:cubicBezTo>
                  <a:pt x="2706053" y="695449"/>
                  <a:pt x="2702243" y="689734"/>
                  <a:pt x="2698433" y="684971"/>
                </a:cubicBezTo>
                <a:cubicBezTo>
                  <a:pt x="2693671" y="679256"/>
                  <a:pt x="2689861" y="674494"/>
                  <a:pt x="2687956" y="673541"/>
                </a:cubicBezTo>
                <a:cubicBezTo>
                  <a:pt x="2685337" y="670683"/>
                  <a:pt x="2684563" y="669612"/>
                  <a:pt x="2684637" y="669374"/>
                </a:cubicBezTo>
                <a:close/>
                <a:moveTo>
                  <a:pt x="1766779" y="667095"/>
                </a:moveTo>
                <a:lnTo>
                  <a:pt x="1726358" y="716333"/>
                </a:lnTo>
                <a:lnTo>
                  <a:pt x="1749743" y="684019"/>
                </a:lnTo>
                <a:close/>
                <a:moveTo>
                  <a:pt x="509793" y="666717"/>
                </a:moveTo>
                <a:lnTo>
                  <a:pt x="509414" y="667070"/>
                </a:lnTo>
                <a:lnTo>
                  <a:pt x="509588" y="666874"/>
                </a:lnTo>
                <a:close/>
                <a:moveTo>
                  <a:pt x="2681288" y="664016"/>
                </a:moveTo>
                <a:cubicBezTo>
                  <a:pt x="2685098" y="667826"/>
                  <a:pt x="2686765" y="669612"/>
                  <a:pt x="2687286" y="670326"/>
                </a:cubicBezTo>
                <a:lnTo>
                  <a:pt x="2686911" y="670276"/>
                </a:lnTo>
                <a:close/>
                <a:moveTo>
                  <a:pt x="42863" y="663064"/>
                </a:moveTo>
                <a:cubicBezTo>
                  <a:pt x="45721" y="664016"/>
                  <a:pt x="49531" y="664969"/>
                  <a:pt x="54293" y="666874"/>
                </a:cubicBezTo>
                <a:lnTo>
                  <a:pt x="62227" y="670576"/>
                </a:lnTo>
                <a:lnTo>
                  <a:pt x="53341" y="666874"/>
                </a:lnTo>
                <a:cubicBezTo>
                  <a:pt x="49531" y="665921"/>
                  <a:pt x="45721" y="664016"/>
                  <a:pt x="42863" y="663064"/>
                </a:cubicBezTo>
                <a:close/>
                <a:moveTo>
                  <a:pt x="2668906" y="662111"/>
                </a:moveTo>
                <a:cubicBezTo>
                  <a:pt x="2671763" y="664016"/>
                  <a:pt x="2679383" y="670684"/>
                  <a:pt x="2686051" y="678304"/>
                </a:cubicBezTo>
                <a:cubicBezTo>
                  <a:pt x="2692718" y="685924"/>
                  <a:pt x="2699386" y="694496"/>
                  <a:pt x="2704148" y="700211"/>
                </a:cubicBezTo>
                <a:cubicBezTo>
                  <a:pt x="2701291" y="697354"/>
                  <a:pt x="2696528" y="690686"/>
                  <a:pt x="2689861" y="683066"/>
                </a:cubicBezTo>
                <a:cubicBezTo>
                  <a:pt x="2683193" y="675446"/>
                  <a:pt x="2674621" y="666874"/>
                  <a:pt x="2668906" y="662111"/>
                </a:cubicBezTo>
                <a:close/>
                <a:moveTo>
                  <a:pt x="1777004" y="656936"/>
                </a:moveTo>
                <a:lnTo>
                  <a:pt x="1766779" y="667095"/>
                </a:lnTo>
                <a:lnTo>
                  <a:pt x="1771651" y="661159"/>
                </a:lnTo>
                <a:close/>
                <a:moveTo>
                  <a:pt x="1385955" y="652412"/>
                </a:moveTo>
                <a:lnTo>
                  <a:pt x="1394461" y="658301"/>
                </a:lnTo>
                <a:cubicBezTo>
                  <a:pt x="1404938" y="667826"/>
                  <a:pt x="1415416" y="678304"/>
                  <a:pt x="1423988" y="688781"/>
                </a:cubicBezTo>
                <a:lnTo>
                  <a:pt x="1424771" y="689842"/>
                </a:lnTo>
                <a:lnTo>
                  <a:pt x="1402756" y="668613"/>
                </a:lnTo>
                <a:lnTo>
                  <a:pt x="1402081" y="667826"/>
                </a:lnTo>
                <a:lnTo>
                  <a:pt x="1400884" y="666808"/>
                </a:lnTo>
                <a:close/>
                <a:moveTo>
                  <a:pt x="2653401" y="652381"/>
                </a:moveTo>
                <a:lnTo>
                  <a:pt x="2662238" y="659254"/>
                </a:lnTo>
                <a:cubicBezTo>
                  <a:pt x="2666048" y="663064"/>
                  <a:pt x="2669858" y="666874"/>
                  <a:pt x="2673668" y="669731"/>
                </a:cubicBezTo>
                <a:cubicBezTo>
                  <a:pt x="2680336" y="676399"/>
                  <a:pt x="2685098" y="681161"/>
                  <a:pt x="2689861" y="685924"/>
                </a:cubicBezTo>
                <a:lnTo>
                  <a:pt x="2677949" y="674965"/>
                </a:lnTo>
                <a:lnTo>
                  <a:pt x="2667953" y="664969"/>
                </a:lnTo>
                <a:lnTo>
                  <a:pt x="2664193" y="662309"/>
                </a:lnTo>
                <a:lnTo>
                  <a:pt x="2655890" y="654671"/>
                </a:lnTo>
                <a:lnTo>
                  <a:pt x="2658428" y="656396"/>
                </a:lnTo>
                <a:lnTo>
                  <a:pt x="2654142" y="653062"/>
                </a:lnTo>
                <a:close/>
                <a:moveTo>
                  <a:pt x="1796461" y="641585"/>
                </a:moveTo>
                <a:lnTo>
                  <a:pt x="1777004" y="656936"/>
                </a:lnTo>
                <a:lnTo>
                  <a:pt x="1786296" y="647705"/>
                </a:lnTo>
                <a:close/>
                <a:moveTo>
                  <a:pt x="2442729" y="639402"/>
                </a:moveTo>
                <a:lnTo>
                  <a:pt x="2432686" y="647384"/>
                </a:lnTo>
                <a:lnTo>
                  <a:pt x="2432686" y="646990"/>
                </a:lnTo>
                <a:cubicBezTo>
                  <a:pt x="2433639" y="645919"/>
                  <a:pt x="2436020" y="644014"/>
                  <a:pt x="2441258" y="640204"/>
                </a:cubicBezTo>
                <a:close/>
                <a:moveTo>
                  <a:pt x="1365272" y="638094"/>
                </a:moveTo>
                <a:lnTo>
                  <a:pt x="1379221" y="645919"/>
                </a:lnTo>
                <a:lnTo>
                  <a:pt x="1385955" y="652412"/>
                </a:lnTo>
                <a:lnTo>
                  <a:pt x="1375169" y="644945"/>
                </a:lnTo>
                <a:lnTo>
                  <a:pt x="1375054" y="644847"/>
                </a:lnTo>
                <a:lnTo>
                  <a:pt x="1374915" y="644769"/>
                </a:lnTo>
                <a:close/>
                <a:moveTo>
                  <a:pt x="2858" y="636394"/>
                </a:moveTo>
                <a:cubicBezTo>
                  <a:pt x="13336" y="637346"/>
                  <a:pt x="29528" y="638299"/>
                  <a:pt x="43816" y="642109"/>
                </a:cubicBezTo>
                <a:lnTo>
                  <a:pt x="48261" y="643961"/>
                </a:lnTo>
                <a:close/>
                <a:moveTo>
                  <a:pt x="2449113" y="635920"/>
                </a:moveTo>
                <a:lnTo>
                  <a:pt x="2442729" y="639402"/>
                </a:lnTo>
                <a:lnTo>
                  <a:pt x="2444116" y="638299"/>
                </a:lnTo>
                <a:close/>
                <a:moveTo>
                  <a:pt x="1991477" y="633682"/>
                </a:moveTo>
                <a:lnTo>
                  <a:pt x="1993583" y="634489"/>
                </a:lnTo>
                <a:lnTo>
                  <a:pt x="1995969" y="636103"/>
                </a:lnTo>
                <a:lnTo>
                  <a:pt x="1991831" y="633915"/>
                </a:lnTo>
                <a:close/>
                <a:moveTo>
                  <a:pt x="728947" y="633119"/>
                </a:moveTo>
                <a:lnTo>
                  <a:pt x="743904" y="640561"/>
                </a:lnTo>
                <a:cubicBezTo>
                  <a:pt x="758191" y="650443"/>
                  <a:pt x="770574" y="661635"/>
                  <a:pt x="781051" y="672589"/>
                </a:cubicBezTo>
                <a:cubicBezTo>
                  <a:pt x="780098" y="673541"/>
                  <a:pt x="774383" y="666874"/>
                  <a:pt x="769621" y="663064"/>
                </a:cubicBezTo>
                <a:cubicBezTo>
                  <a:pt x="782003" y="674494"/>
                  <a:pt x="797243" y="691639"/>
                  <a:pt x="812483" y="711641"/>
                </a:cubicBezTo>
                <a:cubicBezTo>
                  <a:pt x="827723" y="731644"/>
                  <a:pt x="842011" y="753551"/>
                  <a:pt x="857251" y="773554"/>
                </a:cubicBezTo>
                <a:cubicBezTo>
                  <a:pt x="864871" y="783555"/>
                  <a:pt x="872729" y="793080"/>
                  <a:pt x="880706" y="801295"/>
                </a:cubicBezTo>
                <a:lnTo>
                  <a:pt x="904368" y="820761"/>
                </a:lnTo>
                <a:lnTo>
                  <a:pt x="890170" y="811984"/>
                </a:lnTo>
                <a:lnTo>
                  <a:pt x="888756" y="810688"/>
                </a:lnTo>
                <a:lnTo>
                  <a:pt x="859156" y="778197"/>
                </a:lnTo>
                <a:cubicBezTo>
                  <a:pt x="849155" y="765220"/>
                  <a:pt x="839154" y="750694"/>
                  <a:pt x="828676" y="735454"/>
                </a:cubicBezTo>
                <a:cubicBezTo>
                  <a:pt x="818198" y="720214"/>
                  <a:pt x="806768" y="704974"/>
                  <a:pt x="794386" y="689734"/>
                </a:cubicBezTo>
                <a:cubicBezTo>
                  <a:pt x="781051" y="674494"/>
                  <a:pt x="766763" y="658301"/>
                  <a:pt x="748666" y="644966"/>
                </a:cubicBezTo>
                <a:close/>
                <a:moveTo>
                  <a:pt x="2003454" y="632343"/>
                </a:moveTo>
                <a:lnTo>
                  <a:pt x="2004061" y="632584"/>
                </a:lnTo>
                <a:cubicBezTo>
                  <a:pt x="2019301" y="642109"/>
                  <a:pt x="2030731" y="650681"/>
                  <a:pt x="2034541" y="653539"/>
                </a:cubicBezTo>
                <a:close/>
                <a:moveTo>
                  <a:pt x="1351508" y="630373"/>
                </a:moveTo>
                <a:lnTo>
                  <a:pt x="1357313" y="632584"/>
                </a:lnTo>
                <a:lnTo>
                  <a:pt x="1365272" y="638094"/>
                </a:lnTo>
                <a:close/>
                <a:moveTo>
                  <a:pt x="2461676" y="629937"/>
                </a:moveTo>
                <a:lnTo>
                  <a:pt x="2449113" y="635920"/>
                </a:lnTo>
                <a:lnTo>
                  <a:pt x="2456931" y="631655"/>
                </a:lnTo>
                <a:close/>
                <a:moveTo>
                  <a:pt x="1983342" y="629428"/>
                </a:moveTo>
                <a:lnTo>
                  <a:pt x="1986916" y="630679"/>
                </a:lnTo>
                <a:lnTo>
                  <a:pt x="1991477" y="633682"/>
                </a:lnTo>
                <a:lnTo>
                  <a:pt x="1991161" y="633561"/>
                </a:lnTo>
                <a:close/>
                <a:moveTo>
                  <a:pt x="1831508" y="629264"/>
                </a:moveTo>
                <a:lnTo>
                  <a:pt x="1829712" y="630350"/>
                </a:lnTo>
                <a:lnTo>
                  <a:pt x="1825943" y="631631"/>
                </a:lnTo>
                <a:lnTo>
                  <a:pt x="1809859" y="642354"/>
                </a:lnTo>
                <a:lnTo>
                  <a:pt x="1794511" y="651634"/>
                </a:lnTo>
                <a:cubicBezTo>
                  <a:pt x="1797368" y="648776"/>
                  <a:pt x="1807846" y="640204"/>
                  <a:pt x="1822133" y="632584"/>
                </a:cubicBezTo>
                <a:close/>
                <a:moveTo>
                  <a:pt x="2462213" y="628774"/>
                </a:moveTo>
                <a:lnTo>
                  <a:pt x="2456931" y="631655"/>
                </a:lnTo>
                <a:lnTo>
                  <a:pt x="2452527" y="633250"/>
                </a:lnTo>
                <a:lnTo>
                  <a:pt x="2453272" y="632838"/>
                </a:lnTo>
                <a:close/>
                <a:moveTo>
                  <a:pt x="306076" y="626869"/>
                </a:moveTo>
                <a:lnTo>
                  <a:pt x="311468" y="626869"/>
                </a:lnTo>
                <a:lnTo>
                  <a:pt x="331380" y="626869"/>
                </a:lnTo>
                <a:lnTo>
                  <a:pt x="331947" y="628060"/>
                </a:lnTo>
                <a:cubicBezTo>
                  <a:pt x="333138" y="628774"/>
                  <a:pt x="334805" y="628774"/>
                  <a:pt x="337186" y="628774"/>
                </a:cubicBezTo>
                <a:close/>
                <a:moveTo>
                  <a:pt x="1602047" y="626506"/>
                </a:moveTo>
                <a:lnTo>
                  <a:pt x="1600201" y="626869"/>
                </a:lnTo>
                <a:lnTo>
                  <a:pt x="1599702" y="626832"/>
                </a:lnTo>
                <a:close/>
                <a:moveTo>
                  <a:pt x="1821538" y="626488"/>
                </a:moveTo>
                <a:lnTo>
                  <a:pt x="1818250" y="628468"/>
                </a:lnTo>
                <a:lnTo>
                  <a:pt x="1810703" y="632584"/>
                </a:lnTo>
                <a:lnTo>
                  <a:pt x="1813651" y="631237"/>
                </a:lnTo>
                <a:lnTo>
                  <a:pt x="1796461" y="641585"/>
                </a:lnTo>
                <a:lnTo>
                  <a:pt x="1808323" y="632227"/>
                </a:lnTo>
                <a:close/>
                <a:moveTo>
                  <a:pt x="297978" y="626373"/>
                </a:moveTo>
                <a:lnTo>
                  <a:pt x="306076" y="626869"/>
                </a:lnTo>
                <a:lnTo>
                  <a:pt x="301943" y="626869"/>
                </a:lnTo>
                <a:close/>
                <a:moveTo>
                  <a:pt x="290513" y="625916"/>
                </a:moveTo>
                <a:cubicBezTo>
                  <a:pt x="288608" y="624964"/>
                  <a:pt x="290513" y="625916"/>
                  <a:pt x="294323" y="625916"/>
                </a:cubicBezTo>
                <a:lnTo>
                  <a:pt x="297978" y="626373"/>
                </a:lnTo>
                <a:close/>
                <a:moveTo>
                  <a:pt x="1586646" y="625865"/>
                </a:moveTo>
                <a:lnTo>
                  <a:pt x="1599702" y="626832"/>
                </a:lnTo>
                <a:lnTo>
                  <a:pt x="1594951" y="627492"/>
                </a:lnTo>
                <a:lnTo>
                  <a:pt x="1578929" y="625916"/>
                </a:lnTo>
                <a:lnTo>
                  <a:pt x="1585913" y="625916"/>
                </a:lnTo>
                <a:close/>
                <a:moveTo>
                  <a:pt x="2467230" y="625124"/>
                </a:moveTo>
                <a:lnTo>
                  <a:pt x="2453272" y="632838"/>
                </a:lnTo>
                <a:lnTo>
                  <a:pt x="2451736" y="633536"/>
                </a:lnTo>
                <a:lnTo>
                  <a:pt x="2452527" y="633250"/>
                </a:lnTo>
                <a:lnTo>
                  <a:pt x="2436496" y="642109"/>
                </a:lnTo>
                <a:cubicBezTo>
                  <a:pt x="2436496" y="642109"/>
                  <a:pt x="2439353" y="641156"/>
                  <a:pt x="2443163" y="638299"/>
                </a:cubicBezTo>
                <a:cubicBezTo>
                  <a:pt x="2446973" y="636394"/>
                  <a:pt x="2451736" y="632584"/>
                  <a:pt x="2457451" y="629726"/>
                </a:cubicBezTo>
                <a:close/>
                <a:moveTo>
                  <a:pt x="1827431" y="624937"/>
                </a:moveTo>
                <a:lnTo>
                  <a:pt x="1813651" y="631237"/>
                </a:lnTo>
                <a:lnTo>
                  <a:pt x="1818250" y="628468"/>
                </a:lnTo>
                <a:lnTo>
                  <a:pt x="1821181" y="626869"/>
                </a:lnTo>
                <a:close/>
                <a:moveTo>
                  <a:pt x="330194" y="624377"/>
                </a:moveTo>
                <a:lnTo>
                  <a:pt x="349568" y="624964"/>
                </a:lnTo>
                <a:cubicBezTo>
                  <a:pt x="345758" y="625916"/>
                  <a:pt x="339091" y="626869"/>
                  <a:pt x="332423" y="626869"/>
                </a:cubicBezTo>
                <a:lnTo>
                  <a:pt x="331380" y="626869"/>
                </a:lnTo>
                <a:close/>
                <a:moveTo>
                  <a:pt x="710285" y="623834"/>
                </a:moveTo>
                <a:lnTo>
                  <a:pt x="718543" y="626868"/>
                </a:lnTo>
                <a:lnTo>
                  <a:pt x="728947" y="633119"/>
                </a:lnTo>
                <a:close/>
                <a:moveTo>
                  <a:pt x="1617308" y="623726"/>
                </a:moveTo>
                <a:lnTo>
                  <a:pt x="1608669" y="625587"/>
                </a:lnTo>
                <a:lnTo>
                  <a:pt x="1602047" y="626506"/>
                </a:lnTo>
                <a:lnTo>
                  <a:pt x="1615591" y="623846"/>
                </a:lnTo>
                <a:close/>
                <a:moveTo>
                  <a:pt x="2479840" y="620416"/>
                </a:moveTo>
                <a:lnTo>
                  <a:pt x="2473643" y="622106"/>
                </a:lnTo>
                <a:lnTo>
                  <a:pt x="2467230" y="625124"/>
                </a:lnTo>
                <a:lnTo>
                  <a:pt x="2472691" y="622106"/>
                </a:lnTo>
                <a:close/>
                <a:moveTo>
                  <a:pt x="1325163" y="620336"/>
                </a:moveTo>
                <a:lnTo>
                  <a:pt x="1340168" y="624011"/>
                </a:lnTo>
                <a:lnTo>
                  <a:pt x="1351508" y="630373"/>
                </a:lnTo>
                <a:lnTo>
                  <a:pt x="1344536" y="627716"/>
                </a:lnTo>
                <a:lnTo>
                  <a:pt x="1343026" y="626869"/>
                </a:lnTo>
                <a:lnTo>
                  <a:pt x="1337689" y="625108"/>
                </a:lnTo>
                <a:close/>
                <a:moveTo>
                  <a:pt x="1954864" y="619461"/>
                </a:moveTo>
                <a:lnTo>
                  <a:pt x="1970843" y="622821"/>
                </a:lnTo>
                <a:lnTo>
                  <a:pt x="1983342" y="629428"/>
                </a:lnTo>
                <a:close/>
                <a:moveTo>
                  <a:pt x="2484121" y="619249"/>
                </a:moveTo>
                <a:lnTo>
                  <a:pt x="2483473" y="619558"/>
                </a:lnTo>
                <a:lnTo>
                  <a:pt x="2479840" y="620416"/>
                </a:lnTo>
                <a:close/>
                <a:moveTo>
                  <a:pt x="1948816" y="617344"/>
                </a:moveTo>
                <a:lnTo>
                  <a:pt x="1954864" y="619461"/>
                </a:lnTo>
                <a:lnTo>
                  <a:pt x="1953709" y="619218"/>
                </a:lnTo>
                <a:close/>
                <a:moveTo>
                  <a:pt x="1844261" y="616621"/>
                </a:moveTo>
                <a:lnTo>
                  <a:pt x="1821538" y="626488"/>
                </a:lnTo>
                <a:lnTo>
                  <a:pt x="1833563" y="619249"/>
                </a:lnTo>
                <a:close/>
                <a:moveTo>
                  <a:pt x="2550796" y="616391"/>
                </a:moveTo>
                <a:lnTo>
                  <a:pt x="2578418" y="616391"/>
                </a:lnTo>
                <a:cubicBezTo>
                  <a:pt x="2601278" y="620201"/>
                  <a:pt x="2624138" y="629726"/>
                  <a:pt x="2642236" y="642109"/>
                </a:cubicBezTo>
                <a:lnTo>
                  <a:pt x="2653401" y="652381"/>
                </a:lnTo>
                <a:lnTo>
                  <a:pt x="2645093" y="645919"/>
                </a:lnTo>
                <a:cubicBezTo>
                  <a:pt x="2645093" y="645919"/>
                  <a:pt x="2646998" y="647824"/>
                  <a:pt x="2649856" y="649729"/>
                </a:cubicBezTo>
                <a:lnTo>
                  <a:pt x="2654142" y="653062"/>
                </a:lnTo>
                <a:lnTo>
                  <a:pt x="2655890" y="654671"/>
                </a:lnTo>
                <a:lnTo>
                  <a:pt x="2631282" y="637942"/>
                </a:lnTo>
                <a:cubicBezTo>
                  <a:pt x="2621281" y="632108"/>
                  <a:pt x="2610327" y="626869"/>
                  <a:pt x="2598421" y="623059"/>
                </a:cubicBezTo>
                <a:lnTo>
                  <a:pt x="2586663" y="621702"/>
                </a:lnTo>
                <a:lnTo>
                  <a:pt x="2577466" y="618296"/>
                </a:lnTo>
                <a:close/>
                <a:moveTo>
                  <a:pt x="1867853" y="616391"/>
                </a:moveTo>
                <a:lnTo>
                  <a:pt x="1831508" y="629264"/>
                </a:lnTo>
                <a:lnTo>
                  <a:pt x="1835468" y="626869"/>
                </a:lnTo>
                <a:cubicBezTo>
                  <a:pt x="1842136" y="624011"/>
                  <a:pt x="1848803" y="622106"/>
                  <a:pt x="1854518" y="620201"/>
                </a:cubicBezTo>
                <a:cubicBezTo>
                  <a:pt x="1860233" y="618296"/>
                  <a:pt x="1864996" y="617344"/>
                  <a:pt x="1867853" y="616391"/>
                </a:cubicBezTo>
                <a:close/>
                <a:moveTo>
                  <a:pt x="1309300" y="615742"/>
                </a:moveTo>
                <a:lnTo>
                  <a:pt x="1314808" y="616392"/>
                </a:lnTo>
                <a:lnTo>
                  <a:pt x="1325163" y="620336"/>
                </a:lnTo>
                <a:lnTo>
                  <a:pt x="1317648" y="618496"/>
                </a:lnTo>
                <a:close/>
                <a:moveTo>
                  <a:pt x="686044" y="614926"/>
                </a:moveTo>
                <a:lnTo>
                  <a:pt x="695326" y="616391"/>
                </a:lnTo>
                <a:lnTo>
                  <a:pt x="710285" y="623834"/>
                </a:lnTo>
                <a:close/>
                <a:moveTo>
                  <a:pt x="2503263" y="614880"/>
                </a:moveTo>
                <a:lnTo>
                  <a:pt x="2461676" y="629937"/>
                </a:lnTo>
                <a:lnTo>
                  <a:pt x="2483473" y="619558"/>
                </a:lnTo>
                <a:close/>
                <a:moveTo>
                  <a:pt x="1301957" y="614653"/>
                </a:moveTo>
                <a:lnTo>
                  <a:pt x="1308022" y="615320"/>
                </a:lnTo>
                <a:lnTo>
                  <a:pt x="1309300" y="615742"/>
                </a:lnTo>
                <a:lnTo>
                  <a:pt x="1303707" y="615082"/>
                </a:lnTo>
                <a:close/>
                <a:moveTo>
                  <a:pt x="2524126" y="614486"/>
                </a:moveTo>
                <a:lnTo>
                  <a:pt x="2550796" y="616391"/>
                </a:lnTo>
                <a:lnTo>
                  <a:pt x="2540635" y="616391"/>
                </a:lnTo>
                <a:close/>
                <a:moveTo>
                  <a:pt x="682731" y="614402"/>
                </a:moveTo>
                <a:lnTo>
                  <a:pt x="684848" y="614486"/>
                </a:lnTo>
                <a:lnTo>
                  <a:pt x="686044" y="614926"/>
                </a:lnTo>
                <a:close/>
                <a:moveTo>
                  <a:pt x="2509581" y="613387"/>
                </a:moveTo>
                <a:lnTo>
                  <a:pt x="2503263" y="614880"/>
                </a:lnTo>
                <a:lnTo>
                  <a:pt x="2506981" y="613534"/>
                </a:lnTo>
                <a:close/>
                <a:moveTo>
                  <a:pt x="1277169" y="611928"/>
                </a:moveTo>
                <a:lnTo>
                  <a:pt x="1293496" y="612581"/>
                </a:lnTo>
                <a:lnTo>
                  <a:pt x="1301957" y="614653"/>
                </a:lnTo>
                <a:close/>
                <a:moveTo>
                  <a:pt x="1942606" y="611899"/>
                </a:moveTo>
                <a:lnTo>
                  <a:pt x="1948816" y="612581"/>
                </a:lnTo>
                <a:cubicBezTo>
                  <a:pt x="1954055" y="614010"/>
                  <a:pt x="1954293" y="614010"/>
                  <a:pt x="1951435" y="613415"/>
                </a:cubicBezTo>
                <a:close/>
                <a:moveTo>
                  <a:pt x="1274446" y="611629"/>
                </a:moveTo>
                <a:lnTo>
                  <a:pt x="1277169" y="611928"/>
                </a:lnTo>
                <a:lnTo>
                  <a:pt x="1276887" y="611917"/>
                </a:lnTo>
                <a:close/>
                <a:moveTo>
                  <a:pt x="1269683" y="611629"/>
                </a:moveTo>
                <a:lnTo>
                  <a:pt x="1276887" y="611917"/>
                </a:lnTo>
                <a:lnTo>
                  <a:pt x="1303707" y="615082"/>
                </a:lnTo>
                <a:lnTo>
                  <a:pt x="1317648" y="618496"/>
                </a:lnTo>
                <a:lnTo>
                  <a:pt x="1337689" y="625108"/>
                </a:lnTo>
                <a:lnTo>
                  <a:pt x="1344536" y="627716"/>
                </a:lnTo>
                <a:lnTo>
                  <a:pt x="1374915" y="644769"/>
                </a:lnTo>
                <a:lnTo>
                  <a:pt x="1375169" y="644945"/>
                </a:lnTo>
                <a:lnTo>
                  <a:pt x="1400884" y="666808"/>
                </a:lnTo>
                <a:lnTo>
                  <a:pt x="1402756" y="668613"/>
                </a:lnTo>
                <a:lnTo>
                  <a:pt x="1418130" y="686550"/>
                </a:lnTo>
                <a:lnTo>
                  <a:pt x="1393508" y="661159"/>
                </a:lnTo>
                <a:cubicBezTo>
                  <a:pt x="1382078" y="650681"/>
                  <a:pt x="1367791" y="641156"/>
                  <a:pt x="1352551" y="633536"/>
                </a:cubicBezTo>
                <a:cubicBezTo>
                  <a:pt x="1371601" y="644014"/>
                  <a:pt x="1389698" y="658301"/>
                  <a:pt x="1404938" y="673541"/>
                </a:cubicBezTo>
                <a:cubicBezTo>
                  <a:pt x="1420178" y="688781"/>
                  <a:pt x="1433513" y="705926"/>
                  <a:pt x="1445896" y="723071"/>
                </a:cubicBezTo>
                <a:cubicBezTo>
                  <a:pt x="1458279" y="739740"/>
                  <a:pt x="1469709" y="756647"/>
                  <a:pt x="1481139" y="772244"/>
                </a:cubicBezTo>
                <a:lnTo>
                  <a:pt x="1486806" y="778888"/>
                </a:lnTo>
                <a:lnTo>
                  <a:pt x="1496378" y="791651"/>
                </a:lnTo>
                <a:cubicBezTo>
                  <a:pt x="1503998" y="801176"/>
                  <a:pt x="1511618" y="808796"/>
                  <a:pt x="1516381" y="813559"/>
                </a:cubicBezTo>
                <a:lnTo>
                  <a:pt x="1486806" y="778888"/>
                </a:lnTo>
                <a:lnTo>
                  <a:pt x="1473518" y="761171"/>
                </a:lnTo>
                <a:cubicBezTo>
                  <a:pt x="1480186" y="768791"/>
                  <a:pt x="1486853" y="777364"/>
                  <a:pt x="1494473" y="786889"/>
                </a:cubicBezTo>
                <a:cubicBezTo>
                  <a:pt x="1501141" y="795461"/>
                  <a:pt x="1508761" y="804034"/>
                  <a:pt x="1515428" y="810701"/>
                </a:cubicBezTo>
                <a:cubicBezTo>
                  <a:pt x="1530668" y="824989"/>
                  <a:pt x="1545908" y="835466"/>
                  <a:pt x="1563053" y="839276"/>
                </a:cubicBezTo>
                <a:cubicBezTo>
                  <a:pt x="1580198" y="844039"/>
                  <a:pt x="1601153" y="843086"/>
                  <a:pt x="1617346" y="838324"/>
                </a:cubicBezTo>
                <a:cubicBezTo>
                  <a:pt x="1625918" y="835466"/>
                  <a:pt x="1633538" y="832609"/>
                  <a:pt x="1641158" y="827846"/>
                </a:cubicBezTo>
                <a:cubicBezTo>
                  <a:pt x="1648778" y="823084"/>
                  <a:pt x="1656398" y="816416"/>
                  <a:pt x="1664018" y="809749"/>
                </a:cubicBezTo>
                <a:cubicBezTo>
                  <a:pt x="1678306" y="795461"/>
                  <a:pt x="1692593" y="776411"/>
                  <a:pt x="1706881" y="755456"/>
                </a:cubicBezTo>
                <a:cubicBezTo>
                  <a:pt x="1721168" y="735454"/>
                  <a:pt x="1735456" y="712594"/>
                  <a:pt x="1754506" y="690686"/>
                </a:cubicBezTo>
                <a:cubicBezTo>
                  <a:pt x="1764031" y="679256"/>
                  <a:pt x="1774508" y="668779"/>
                  <a:pt x="1785938" y="658301"/>
                </a:cubicBezTo>
                <a:lnTo>
                  <a:pt x="1809859" y="642354"/>
                </a:lnTo>
                <a:lnTo>
                  <a:pt x="1829712" y="630350"/>
                </a:lnTo>
                <a:lnTo>
                  <a:pt x="1873568" y="615439"/>
                </a:lnTo>
                <a:cubicBezTo>
                  <a:pt x="1889761" y="612581"/>
                  <a:pt x="1905953" y="611629"/>
                  <a:pt x="1922146" y="612581"/>
                </a:cubicBezTo>
                <a:lnTo>
                  <a:pt x="1953709" y="619218"/>
                </a:lnTo>
                <a:lnTo>
                  <a:pt x="1991161" y="633561"/>
                </a:lnTo>
                <a:lnTo>
                  <a:pt x="1991831" y="633915"/>
                </a:lnTo>
                <a:lnTo>
                  <a:pt x="2025968" y="656396"/>
                </a:lnTo>
                <a:lnTo>
                  <a:pt x="1995969" y="636103"/>
                </a:lnTo>
                <a:lnTo>
                  <a:pt x="2014538" y="645919"/>
                </a:lnTo>
                <a:cubicBezTo>
                  <a:pt x="2028826" y="656396"/>
                  <a:pt x="2041208" y="666874"/>
                  <a:pt x="2051686" y="678304"/>
                </a:cubicBezTo>
                <a:cubicBezTo>
                  <a:pt x="2085023" y="714499"/>
                  <a:pt x="2106931" y="752599"/>
                  <a:pt x="2130743" y="783079"/>
                </a:cubicBezTo>
                <a:cubicBezTo>
                  <a:pt x="2143126" y="798319"/>
                  <a:pt x="2154556" y="811654"/>
                  <a:pt x="2166938" y="820226"/>
                </a:cubicBezTo>
                <a:cubicBezTo>
                  <a:pt x="2179321" y="828799"/>
                  <a:pt x="2192656" y="835466"/>
                  <a:pt x="2206943" y="837371"/>
                </a:cubicBezTo>
                <a:cubicBezTo>
                  <a:pt x="2221231" y="839276"/>
                  <a:pt x="2238376" y="839276"/>
                  <a:pt x="2251711" y="835466"/>
                </a:cubicBezTo>
                <a:cubicBezTo>
                  <a:pt x="2265046" y="831656"/>
                  <a:pt x="2278381" y="824036"/>
                  <a:pt x="2290763" y="813559"/>
                </a:cubicBezTo>
                <a:cubicBezTo>
                  <a:pt x="2303146" y="802605"/>
                  <a:pt x="2314814" y="788555"/>
                  <a:pt x="2326482" y="772958"/>
                </a:cubicBezTo>
                <a:lnTo>
                  <a:pt x="2333952" y="762525"/>
                </a:lnTo>
                <a:lnTo>
                  <a:pt x="2312041" y="794044"/>
                </a:lnTo>
                <a:lnTo>
                  <a:pt x="2310879" y="795363"/>
                </a:lnTo>
                <a:lnTo>
                  <a:pt x="2298146" y="808320"/>
                </a:lnTo>
                <a:cubicBezTo>
                  <a:pt x="2292907" y="813559"/>
                  <a:pt x="2287430" y="818797"/>
                  <a:pt x="2283143" y="822131"/>
                </a:cubicBezTo>
                <a:cubicBezTo>
                  <a:pt x="2289096" y="818083"/>
                  <a:pt x="2294990" y="812785"/>
                  <a:pt x="2300482" y="807159"/>
                </a:cubicBezTo>
                <a:lnTo>
                  <a:pt x="2310879" y="795363"/>
                </a:lnTo>
                <a:lnTo>
                  <a:pt x="2311718" y="794509"/>
                </a:lnTo>
                <a:lnTo>
                  <a:pt x="2312041" y="794044"/>
                </a:lnTo>
                <a:lnTo>
                  <a:pt x="2315410" y="790223"/>
                </a:lnTo>
                <a:cubicBezTo>
                  <a:pt x="2324101" y="779507"/>
                  <a:pt x="2329816" y="771173"/>
                  <a:pt x="2329816" y="772601"/>
                </a:cubicBezTo>
                <a:cubicBezTo>
                  <a:pt x="2337436" y="762124"/>
                  <a:pt x="2338388" y="759266"/>
                  <a:pt x="2344103" y="750694"/>
                </a:cubicBezTo>
                <a:cubicBezTo>
                  <a:pt x="2353628" y="737359"/>
                  <a:pt x="2358391" y="729739"/>
                  <a:pt x="2360296" y="726881"/>
                </a:cubicBezTo>
                <a:cubicBezTo>
                  <a:pt x="2362201" y="724024"/>
                  <a:pt x="2361248" y="725929"/>
                  <a:pt x="2358391" y="729739"/>
                </a:cubicBezTo>
                <a:cubicBezTo>
                  <a:pt x="2352676" y="737359"/>
                  <a:pt x="2340293" y="754504"/>
                  <a:pt x="2333626" y="764029"/>
                </a:cubicBezTo>
                <a:cubicBezTo>
                  <a:pt x="2336484" y="759743"/>
                  <a:pt x="2343389" y="750218"/>
                  <a:pt x="2350295" y="740454"/>
                </a:cubicBezTo>
                <a:lnTo>
                  <a:pt x="2357589" y="729513"/>
                </a:lnTo>
                <a:lnTo>
                  <a:pt x="2358877" y="727714"/>
                </a:lnTo>
                <a:lnTo>
                  <a:pt x="2406968" y="667826"/>
                </a:lnTo>
                <a:lnTo>
                  <a:pt x="2432686" y="647384"/>
                </a:lnTo>
                <a:lnTo>
                  <a:pt x="2432686" y="648776"/>
                </a:lnTo>
                <a:cubicBezTo>
                  <a:pt x="2455546" y="632584"/>
                  <a:pt x="2481263" y="621154"/>
                  <a:pt x="2506981" y="616391"/>
                </a:cubicBezTo>
                <a:lnTo>
                  <a:pt x="2540635" y="616391"/>
                </a:lnTo>
                <a:lnTo>
                  <a:pt x="2586663" y="621702"/>
                </a:lnTo>
                <a:lnTo>
                  <a:pt x="2628901" y="637346"/>
                </a:lnTo>
                <a:lnTo>
                  <a:pt x="2664193" y="662309"/>
                </a:lnTo>
                <a:lnTo>
                  <a:pt x="2677949" y="674965"/>
                </a:lnTo>
                <a:lnTo>
                  <a:pt x="2692718" y="689734"/>
                </a:lnTo>
                <a:lnTo>
                  <a:pt x="2690367" y="686459"/>
                </a:lnTo>
                <a:lnTo>
                  <a:pt x="2708435" y="706998"/>
                </a:lnTo>
                <a:lnTo>
                  <a:pt x="2715014" y="716907"/>
                </a:lnTo>
                <a:lnTo>
                  <a:pt x="2714626" y="716404"/>
                </a:lnTo>
                <a:lnTo>
                  <a:pt x="2715467" y="717588"/>
                </a:lnTo>
                <a:lnTo>
                  <a:pt x="2727961" y="736406"/>
                </a:lnTo>
                <a:cubicBezTo>
                  <a:pt x="2727008" y="735454"/>
                  <a:pt x="2712721" y="714499"/>
                  <a:pt x="2703196" y="702116"/>
                </a:cubicBezTo>
                <a:cubicBezTo>
                  <a:pt x="2708911" y="710689"/>
                  <a:pt x="2712721" y="717356"/>
                  <a:pt x="2722246" y="729739"/>
                </a:cubicBezTo>
                <a:cubicBezTo>
                  <a:pt x="2716531" y="724024"/>
                  <a:pt x="2724151" y="735454"/>
                  <a:pt x="2733676" y="749741"/>
                </a:cubicBezTo>
                <a:cubicBezTo>
                  <a:pt x="2743201" y="764029"/>
                  <a:pt x="2755583" y="781174"/>
                  <a:pt x="2761298" y="787841"/>
                </a:cubicBezTo>
                <a:cubicBezTo>
                  <a:pt x="2763203" y="787841"/>
                  <a:pt x="2753678" y="778316"/>
                  <a:pt x="2751773" y="773554"/>
                </a:cubicBezTo>
                <a:cubicBezTo>
                  <a:pt x="2750821" y="775459"/>
                  <a:pt x="2742248" y="760219"/>
                  <a:pt x="2728913" y="741169"/>
                </a:cubicBezTo>
                <a:cubicBezTo>
                  <a:pt x="2727961" y="739264"/>
                  <a:pt x="2733676" y="745931"/>
                  <a:pt x="2737486" y="751646"/>
                </a:cubicBezTo>
                <a:cubicBezTo>
                  <a:pt x="2737486" y="751646"/>
                  <a:pt x="2734628" y="746884"/>
                  <a:pt x="2732723" y="744026"/>
                </a:cubicBezTo>
                <a:cubicBezTo>
                  <a:pt x="2749868" y="769744"/>
                  <a:pt x="2765108" y="789746"/>
                  <a:pt x="2774633" y="801176"/>
                </a:cubicBezTo>
                <a:cubicBezTo>
                  <a:pt x="2767013" y="792604"/>
                  <a:pt x="2767013" y="794509"/>
                  <a:pt x="2765108" y="793556"/>
                </a:cubicBezTo>
                <a:cubicBezTo>
                  <a:pt x="2772728" y="804034"/>
                  <a:pt x="2781301" y="815464"/>
                  <a:pt x="2788921" y="823084"/>
                </a:cubicBezTo>
                <a:cubicBezTo>
                  <a:pt x="2790826" y="824989"/>
                  <a:pt x="2792731" y="826894"/>
                  <a:pt x="2793683" y="828799"/>
                </a:cubicBezTo>
                <a:cubicBezTo>
                  <a:pt x="2795588" y="830704"/>
                  <a:pt x="2796541" y="831656"/>
                  <a:pt x="2797493" y="832609"/>
                </a:cubicBezTo>
                <a:cubicBezTo>
                  <a:pt x="2799398" y="835466"/>
                  <a:pt x="2801303" y="837371"/>
                  <a:pt x="2800351" y="838324"/>
                </a:cubicBezTo>
                <a:cubicBezTo>
                  <a:pt x="2797493" y="835466"/>
                  <a:pt x="2794636" y="833561"/>
                  <a:pt x="2791778" y="830704"/>
                </a:cubicBezTo>
                <a:cubicBezTo>
                  <a:pt x="2788921" y="827846"/>
                  <a:pt x="2787016" y="824989"/>
                  <a:pt x="2784158" y="822131"/>
                </a:cubicBezTo>
                <a:cubicBezTo>
                  <a:pt x="2778443" y="815464"/>
                  <a:pt x="2771776" y="808796"/>
                  <a:pt x="2761298" y="795461"/>
                </a:cubicBezTo>
                <a:lnTo>
                  <a:pt x="2761674" y="796514"/>
                </a:lnTo>
                <a:lnTo>
                  <a:pt x="2753678" y="785936"/>
                </a:lnTo>
                <a:cubicBezTo>
                  <a:pt x="2747011" y="773554"/>
                  <a:pt x="2737486" y="761171"/>
                  <a:pt x="2732723" y="754504"/>
                </a:cubicBezTo>
                <a:cubicBezTo>
                  <a:pt x="2739867" y="765934"/>
                  <a:pt x="2745344" y="774745"/>
                  <a:pt x="2751059" y="783198"/>
                </a:cubicBezTo>
                <a:lnTo>
                  <a:pt x="2762323" y="798329"/>
                </a:lnTo>
                <a:lnTo>
                  <a:pt x="2764275" y="803796"/>
                </a:lnTo>
                <a:cubicBezTo>
                  <a:pt x="2767966" y="809511"/>
                  <a:pt x="2774157" y="817369"/>
                  <a:pt x="2782253" y="824989"/>
                </a:cubicBezTo>
                <a:cubicBezTo>
                  <a:pt x="2783206" y="826894"/>
                  <a:pt x="2767013" y="809749"/>
                  <a:pt x="2775586" y="820226"/>
                </a:cubicBezTo>
                <a:cubicBezTo>
                  <a:pt x="2774633" y="821179"/>
                  <a:pt x="2765108" y="809749"/>
                  <a:pt x="2762251" y="805939"/>
                </a:cubicBezTo>
                <a:cubicBezTo>
                  <a:pt x="2772728" y="816416"/>
                  <a:pt x="2762251" y="804034"/>
                  <a:pt x="2752726" y="792604"/>
                </a:cubicBezTo>
                <a:cubicBezTo>
                  <a:pt x="2755583" y="798319"/>
                  <a:pt x="2756536" y="802129"/>
                  <a:pt x="2768918" y="816416"/>
                </a:cubicBezTo>
                <a:cubicBezTo>
                  <a:pt x="2764156" y="812130"/>
                  <a:pt x="2763680" y="812368"/>
                  <a:pt x="2763680" y="813083"/>
                </a:cubicBezTo>
                <a:lnTo>
                  <a:pt x="2762176" y="812782"/>
                </a:lnTo>
                <a:lnTo>
                  <a:pt x="2762251" y="812606"/>
                </a:lnTo>
                <a:lnTo>
                  <a:pt x="2759774" y="810129"/>
                </a:lnTo>
                <a:lnTo>
                  <a:pt x="2753678" y="800224"/>
                </a:lnTo>
                <a:cubicBezTo>
                  <a:pt x="2751773" y="797366"/>
                  <a:pt x="2750821" y="794509"/>
                  <a:pt x="2746058" y="787841"/>
                </a:cubicBezTo>
                <a:cubicBezTo>
                  <a:pt x="2736533" y="778316"/>
                  <a:pt x="2759393" y="807844"/>
                  <a:pt x="2748916" y="796414"/>
                </a:cubicBezTo>
                <a:cubicBezTo>
                  <a:pt x="2749868" y="797366"/>
                  <a:pt x="2752726" y="801176"/>
                  <a:pt x="2755583" y="805939"/>
                </a:cubicBezTo>
                <a:lnTo>
                  <a:pt x="2759774" y="810129"/>
                </a:lnTo>
                <a:lnTo>
                  <a:pt x="2761298" y="812606"/>
                </a:lnTo>
                <a:lnTo>
                  <a:pt x="2762176" y="812782"/>
                </a:lnTo>
                <a:lnTo>
                  <a:pt x="2761179" y="815106"/>
                </a:lnTo>
                <a:cubicBezTo>
                  <a:pt x="2763203" y="818559"/>
                  <a:pt x="2767966" y="824513"/>
                  <a:pt x="2776538" y="832609"/>
                </a:cubicBezTo>
                <a:cubicBezTo>
                  <a:pt x="2778443" y="835466"/>
                  <a:pt x="2767013" y="829751"/>
                  <a:pt x="2778443" y="837371"/>
                </a:cubicBezTo>
                <a:cubicBezTo>
                  <a:pt x="2783206" y="841181"/>
                  <a:pt x="2780348" y="840229"/>
                  <a:pt x="2776538" y="837371"/>
                </a:cubicBezTo>
                <a:cubicBezTo>
                  <a:pt x="2772728" y="834514"/>
                  <a:pt x="2767013" y="829751"/>
                  <a:pt x="2765108" y="826894"/>
                </a:cubicBezTo>
                <a:cubicBezTo>
                  <a:pt x="2771776" y="835466"/>
                  <a:pt x="2772728" y="840229"/>
                  <a:pt x="2784158" y="849754"/>
                </a:cubicBezTo>
                <a:cubicBezTo>
                  <a:pt x="2783206" y="849754"/>
                  <a:pt x="2782253" y="848801"/>
                  <a:pt x="2779396" y="847849"/>
                </a:cubicBezTo>
                <a:cubicBezTo>
                  <a:pt x="2777491" y="845944"/>
                  <a:pt x="2773681" y="844039"/>
                  <a:pt x="2769871" y="840229"/>
                </a:cubicBezTo>
                <a:cubicBezTo>
                  <a:pt x="2769871" y="843086"/>
                  <a:pt x="2769871" y="844039"/>
                  <a:pt x="2777491" y="851659"/>
                </a:cubicBezTo>
                <a:cubicBezTo>
                  <a:pt x="2767013" y="843086"/>
                  <a:pt x="2765108" y="843086"/>
                  <a:pt x="2753678" y="831656"/>
                </a:cubicBezTo>
                <a:cubicBezTo>
                  <a:pt x="2756536" y="835466"/>
                  <a:pt x="2757488" y="837371"/>
                  <a:pt x="2760346" y="840229"/>
                </a:cubicBezTo>
                <a:cubicBezTo>
                  <a:pt x="2763203" y="843086"/>
                  <a:pt x="2766061" y="845944"/>
                  <a:pt x="2771776" y="850706"/>
                </a:cubicBezTo>
                <a:cubicBezTo>
                  <a:pt x="2755583" y="839276"/>
                  <a:pt x="2780348" y="860231"/>
                  <a:pt x="2776538" y="858326"/>
                </a:cubicBezTo>
                <a:cubicBezTo>
                  <a:pt x="2787016" y="864994"/>
                  <a:pt x="2796541" y="869756"/>
                  <a:pt x="2808923" y="875471"/>
                </a:cubicBezTo>
                <a:cubicBezTo>
                  <a:pt x="2812733" y="877376"/>
                  <a:pt x="2807018" y="875471"/>
                  <a:pt x="2800351" y="872614"/>
                </a:cubicBezTo>
                <a:cubicBezTo>
                  <a:pt x="2793683" y="869756"/>
                  <a:pt x="2786063" y="864994"/>
                  <a:pt x="2784158" y="864994"/>
                </a:cubicBezTo>
                <a:cubicBezTo>
                  <a:pt x="2787968" y="868804"/>
                  <a:pt x="2804161" y="876424"/>
                  <a:pt x="2807971" y="878329"/>
                </a:cubicBezTo>
                <a:cubicBezTo>
                  <a:pt x="2801303" y="877376"/>
                  <a:pt x="2786063" y="868804"/>
                  <a:pt x="2786063" y="869756"/>
                </a:cubicBezTo>
                <a:cubicBezTo>
                  <a:pt x="2798446" y="878329"/>
                  <a:pt x="2801303" y="881186"/>
                  <a:pt x="2807018" y="885949"/>
                </a:cubicBezTo>
                <a:cubicBezTo>
                  <a:pt x="2809876" y="887854"/>
                  <a:pt x="2813686" y="890711"/>
                  <a:pt x="2819401" y="892616"/>
                </a:cubicBezTo>
                <a:cubicBezTo>
                  <a:pt x="2825116" y="895474"/>
                  <a:pt x="2834641" y="897379"/>
                  <a:pt x="2847023" y="898331"/>
                </a:cubicBezTo>
                <a:cubicBezTo>
                  <a:pt x="2848928" y="899284"/>
                  <a:pt x="2847976" y="900236"/>
                  <a:pt x="2856548" y="901189"/>
                </a:cubicBezTo>
                <a:cubicBezTo>
                  <a:pt x="2852738" y="900236"/>
                  <a:pt x="2846071" y="900236"/>
                  <a:pt x="2839403" y="900236"/>
                </a:cubicBezTo>
                <a:cubicBezTo>
                  <a:pt x="2832736" y="899284"/>
                  <a:pt x="2825116" y="898331"/>
                  <a:pt x="2822258" y="897379"/>
                </a:cubicBezTo>
                <a:cubicBezTo>
                  <a:pt x="2822258" y="898331"/>
                  <a:pt x="2828926" y="900236"/>
                  <a:pt x="2842261" y="902141"/>
                </a:cubicBezTo>
                <a:cubicBezTo>
                  <a:pt x="2835593" y="903094"/>
                  <a:pt x="2823211" y="899284"/>
                  <a:pt x="2817496" y="897379"/>
                </a:cubicBezTo>
                <a:cubicBezTo>
                  <a:pt x="2800351" y="893569"/>
                  <a:pt x="2800351" y="893569"/>
                  <a:pt x="2796541" y="893569"/>
                </a:cubicBezTo>
                <a:lnTo>
                  <a:pt x="2787320" y="888036"/>
                </a:lnTo>
                <a:lnTo>
                  <a:pt x="2790112" y="888806"/>
                </a:lnTo>
                <a:cubicBezTo>
                  <a:pt x="2787969" y="887616"/>
                  <a:pt x="2783682" y="885472"/>
                  <a:pt x="2784158" y="884996"/>
                </a:cubicBezTo>
                <a:cubicBezTo>
                  <a:pt x="2784158" y="885472"/>
                  <a:pt x="2781063" y="883806"/>
                  <a:pt x="2778324" y="882377"/>
                </a:cubicBezTo>
                <a:lnTo>
                  <a:pt x="2777380" y="882072"/>
                </a:lnTo>
                <a:lnTo>
                  <a:pt x="2753678" y="867851"/>
                </a:lnTo>
                <a:cubicBezTo>
                  <a:pt x="2743201" y="859279"/>
                  <a:pt x="2734628" y="852611"/>
                  <a:pt x="2728913" y="847849"/>
                </a:cubicBezTo>
                <a:cubicBezTo>
                  <a:pt x="2727961" y="847849"/>
                  <a:pt x="2736533" y="857374"/>
                  <a:pt x="2746058" y="865946"/>
                </a:cubicBezTo>
                <a:cubicBezTo>
                  <a:pt x="2750821" y="869756"/>
                  <a:pt x="2750821" y="868804"/>
                  <a:pt x="2747011" y="864994"/>
                </a:cubicBezTo>
                <a:cubicBezTo>
                  <a:pt x="2749868" y="866899"/>
                  <a:pt x="2756536" y="872614"/>
                  <a:pt x="2761298" y="876424"/>
                </a:cubicBezTo>
                <a:cubicBezTo>
                  <a:pt x="2766061" y="880234"/>
                  <a:pt x="2768918" y="883091"/>
                  <a:pt x="2762251" y="879281"/>
                </a:cubicBezTo>
                <a:cubicBezTo>
                  <a:pt x="2778443" y="889759"/>
                  <a:pt x="2779396" y="890711"/>
                  <a:pt x="2794636" y="898331"/>
                </a:cubicBezTo>
                <a:cubicBezTo>
                  <a:pt x="2793683" y="899284"/>
                  <a:pt x="2783206" y="893569"/>
                  <a:pt x="2766061" y="883091"/>
                </a:cubicBezTo>
                <a:cubicBezTo>
                  <a:pt x="2791778" y="899284"/>
                  <a:pt x="2762251" y="883091"/>
                  <a:pt x="2751773" y="875471"/>
                </a:cubicBezTo>
                <a:cubicBezTo>
                  <a:pt x="2751773" y="876423"/>
                  <a:pt x="2755822" y="879757"/>
                  <a:pt x="2758203" y="881900"/>
                </a:cubicBezTo>
                <a:lnTo>
                  <a:pt x="2756404" y="881541"/>
                </a:lnTo>
                <a:lnTo>
                  <a:pt x="2736533" y="866899"/>
                </a:lnTo>
                <a:cubicBezTo>
                  <a:pt x="2727008" y="858326"/>
                  <a:pt x="2719388" y="849754"/>
                  <a:pt x="2709863" y="838324"/>
                </a:cubicBezTo>
                <a:cubicBezTo>
                  <a:pt x="2713673" y="844039"/>
                  <a:pt x="2719388" y="851659"/>
                  <a:pt x="2706053" y="835466"/>
                </a:cubicBezTo>
                <a:cubicBezTo>
                  <a:pt x="2705101" y="834514"/>
                  <a:pt x="2699386" y="829751"/>
                  <a:pt x="2707958" y="840229"/>
                </a:cubicBezTo>
                <a:cubicBezTo>
                  <a:pt x="2705101" y="838324"/>
                  <a:pt x="2700338" y="832609"/>
                  <a:pt x="2695576" y="824989"/>
                </a:cubicBezTo>
                <a:cubicBezTo>
                  <a:pt x="2697481" y="829751"/>
                  <a:pt x="2708911" y="842134"/>
                  <a:pt x="2706053" y="842134"/>
                </a:cubicBezTo>
                <a:cubicBezTo>
                  <a:pt x="2692718" y="825941"/>
                  <a:pt x="2687956" y="817369"/>
                  <a:pt x="2682241" y="809749"/>
                </a:cubicBezTo>
                <a:cubicBezTo>
                  <a:pt x="2677478" y="801176"/>
                  <a:pt x="2671763" y="792604"/>
                  <a:pt x="2660333" y="777364"/>
                </a:cubicBezTo>
                <a:cubicBezTo>
                  <a:pt x="2660333" y="775459"/>
                  <a:pt x="2667953" y="787841"/>
                  <a:pt x="2668906" y="787841"/>
                </a:cubicBezTo>
                <a:cubicBezTo>
                  <a:pt x="2653666" y="765934"/>
                  <a:pt x="2642236" y="752599"/>
                  <a:pt x="2629853" y="740216"/>
                </a:cubicBezTo>
                <a:cubicBezTo>
                  <a:pt x="2617471" y="727834"/>
                  <a:pt x="2605088" y="716404"/>
                  <a:pt x="2586991" y="707831"/>
                </a:cubicBezTo>
                <a:cubicBezTo>
                  <a:pt x="2589848" y="707831"/>
                  <a:pt x="2583181" y="704021"/>
                  <a:pt x="2575561" y="702116"/>
                </a:cubicBezTo>
                <a:cubicBezTo>
                  <a:pt x="2573656" y="701164"/>
                  <a:pt x="2571751" y="701164"/>
                  <a:pt x="2570798" y="700211"/>
                </a:cubicBezTo>
                <a:cubicBezTo>
                  <a:pt x="2568893" y="700211"/>
                  <a:pt x="2567941" y="700211"/>
                  <a:pt x="2566036" y="699259"/>
                </a:cubicBezTo>
                <a:cubicBezTo>
                  <a:pt x="2563178" y="699259"/>
                  <a:pt x="2562226" y="699259"/>
                  <a:pt x="2564131" y="700211"/>
                </a:cubicBezTo>
                <a:cubicBezTo>
                  <a:pt x="2553653" y="697354"/>
                  <a:pt x="2545081" y="697354"/>
                  <a:pt x="2539366" y="697354"/>
                </a:cubicBezTo>
                <a:cubicBezTo>
                  <a:pt x="2536508" y="697354"/>
                  <a:pt x="2533651" y="697354"/>
                  <a:pt x="2531746" y="697354"/>
                </a:cubicBezTo>
                <a:cubicBezTo>
                  <a:pt x="2529841" y="697354"/>
                  <a:pt x="2527936" y="698306"/>
                  <a:pt x="2525078" y="698306"/>
                </a:cubicBezTo>
                <a:cubicBezTo>
                  <a:pt x="2523173" y="698306"/>
                  <a:pt x="2521268" y="699259"/>
                  <a:pt x="2518411" y="699259"/>
                </a:cubicBezTo>
                <a:cubicBezTo>
                  <a:pt x="2516506" y="700211"/>
                  <a:pt x="2513648" y="700211"/>
                  <a:pt x="2510791" y="701164"/>
                </a:cubicBezTo>
                <a:cubicBezTo>
                  <a:pt x="2505076" y="703069"/>
                  <a:pt x="2497456" y="706879"/>
                  <a:pt x="2486978" y="713546"/>
                </a:cubicBezTo>
                <a:cubicBezTo>
                  <a:pt x="2492693" y="710689"/>
                  <a:pt x="2501266" y="705926"/>
                  <a:pt x="2514601" y="702116"/>
                </a:cubicBezTo>
                <a:cubicBezTo>
                  <a:pt x="2512696" y="703069"/>
                  <a:pt x="2509838" y="704974"/>
                  <a:pt x="2506028" y="705926"/>
                </a:cubicBezTo>
                <a:cubicBezTo>
                  <a:pt x="2502218" y="707831"/>
                  <a:pt x="2498408" y="709736"/>
                  <a:pt x="2493646" y="712594"/>
                </a:cubicBezTo>
                <a:cubicBezTo>
                  <a:pt x="2485073" y="718309"/>
                  <a:pt x="2474596" y="725929"/>
                  <a:pt x="2465071" y="736406"/>
                </a:cubicBezTo>
                <a:cubicBezTo>
                  <a:pt x="2468881" y="731644"/>
                  <a:pt x="2468881" y="730691"/>
                  <a:pt x="2467928" y="732596"/>
                </a:cubicBezTo>
                <a:cubicBezTo>
                  <a:pt x="2466023" y="734501"/>
                  <a:pt x="2462213" y="738311"/>
                  <a:pt x="2457451" y="744026"/>
                </a:cubicBezTo>
                <a:cubicBezTo>
                  <a:pt x="2457451" y="744026"/>
                  <a:pt x="2460308" y="741169"/>
                  <a:pt x="2463166" y="738311"/>
                </a:cubicBezTo>
                <a:cubicBezTo>
                  <a:pt x="2447926" y="755456"/>
                  <a:pt x="2433638" y="776411"/>
                  <a:pt x="2417446" y="800224"/>
                </a:cubicBezTo>
                <a:cubicBezTo>
                  <a:pt x="2400301" y="824036"/>
                  <a:pt x="2382203" y="850706"/>
                  <a:pt x="2354581" y="875471"/>
                </a:cubicBezTo>
                <a:cubicBezTo>
                  <a:pt x="2341246" y="887854"/>
                  <a:pt x="2325053" y="899284"/>
                  <a:pt x="2306003" y="908809"/>
                </a:cubicBezTo>
                <a:cubicBezTo>
                  <a:pt x="2287906" y="917381"/>
                  <a:pt x="2266951" y="924049"/>
                  <a:pt x="2246948" y="925954"/>
                </a:cubicBezTo>
                <a:cubicBezTo>
                  <a:pt x="2226946" y="927859"/>
                  <a:pt x="2206943" y="927859"/>
                  <a:pt x="2186941" y="924049"/>
                </a:cubicBezTo>
                <a:cubicBezTo>
                  <a:pt x="2166938" y="920239"/>
                  <a:pt x="2145983" y="911666"/>
                  <a:pt x="2128838" y="901189"/>
                </a:cubicBezTo>
                <a:cubicBezTo>
                  <a:pt x="2127886" y="900236"/>
                  <a:pt x="2134553" y="903094"/>
                  <a:pt x="2134553" y="903094"/>
                </a:cubicBezTo>
                <a:cubicBezTo>
                  <a:pt x="2119313" y="894521"/>
                  <a:pt x="2106931" y="884044"/>
                  <a:pt x="2098358" y="876424"/>
                </a:cubicBezTo>
                <a:cubicBezTo>
                  <a:pt x="2089786" y="868804"/>
                  <a:pt x="2084071" y="862136"/>
                  <a:pt x="2081213" y="859279"/>
                </a:cubicBezTo>
                <a:cubicBezTo>
                  <a:pt x="2078356" y="856421"/>
                  <a:pt x="2078356" y="857374"/>
                  <a:pt x="2083118" y="862136"/>
                </a:cubicBezTo>
                <a:cubicBezTo>
                  <a:pt x="2087881" y="866899"/>
                  <a:pt x="2096453" y="877376"/>
                  <a:pt x="2114551" y="890711"/>
                </a:cubicBezTo>
                <a:cubicBezTo>
                  <a:pt x="2113598" y="890711"/>
                  <a:pt x="2100263" y="881186"/>
                  <a:pt x="2087881" y="868804"/>
                </a:cubicBezTo>
                <a:cubicBezTo>
                  <a:pt x="2075498" y="856421"/>
                  <a:pt x="2064068" y="842134"/>
                  <a:pt x="2057401" y="834514"/>
                </a:cubicBezTo>
                <a:cubicBezTo>
                  <a:pt x="2068831" y="847849"/>
                  <a:pt x="2057401" y="832609"/>
                  <a:pt x="2052638" y="824989"/>
                </a:cubicBezTo>
                <a:cubicBezTo>
                  <a:pt x="2043113" y="815464"/>
                  <a:pt x="2030731" y="795461"/>
                  <a:pt x="2014538" y="773554"/>
                </a:cubicBezTo>
                <a:cubicBezTo>
                  <a:pt x="2019301" y="778316"/>
                  <a:pt x="2024063" y="786889"/>
                  <a:pt x="2030731" y="794509"/>
                </a:cubicBezTo>
                <a:cubicBezTo>
                  <a:pt x="2026921" y="786889"/>
                  <a:pt x="2010728" y="765934"/>
                  <a:pt x="2005966" y="759266"/>
                </a:cubicBezTo>
                <a:cubicBezTo>
                  <a:pt x="2005966" y="760219"/>
                  <a:pt x="2009776" y="765934"/>
                  <a:pt x="2012633" y="769744"/>
                </a:cubicBezTo>
                <a:cubicBezTo>
                  <a:pt x="2011681" y="769744"/>
                  <a:pt x="2002156" y="755456"/>
                  <a:pt x="1997393" y="750694"/>
                </a:cubicBezTo>
                <a:cubicBezTo>
                  <a:pt x="1998346" y="750694"/>
                  <a:pt x="2000251" y="753551"/>
                  <a:pt x="2000251" y="753551"/>
                </a:cubicBezTo>
                <a:cubicBezTo>
                  <a:pt x="1986916" y="736406"/>
                  <a:pt x="1976438" y="726881"/>
                  <a:pt x="1966913" y="719261"/>
                </a:cubicBezTo>
                <a:cubicBezTo>
                  <a:pt x="1957388" y="711641"/>
                  <a:pt x="1947863" y="706879"/>
                  <a:pt x="1934528" y="702116"/>
                </a:cubicBezTo>
                <a:cubicBezTo>
                  <a:pt x="1929766" y="701164"/>
                  <a:pt x="1935481" y="703069"/>
                  <a:pt x="1934528" y="703069"/>
                </a:cubicBezTo>
                <a:lnTo>
                  <a:pt x="1924342" y="700886"/>
                </a:lnTo>
                <a:lnTo>
                  <a:pt x="1929766" y="701164"/>
                </a:lnTo>
                <a:lnTo>
                  <a:pt x="1923330" y="700669"/>
                </a:lnTo>
                <a:lnTo>
                  <a:pt x="1921193" y="700211"/>
                </a:lnTo>
                <a:cubicBezTo>
                  <a:pt x="1917383" y="700211"/>
                  <a:pt x="1913573" y="700211"/>
                  <a:pt x="1905001" y="699259"/>
                </a:cubicBezTo>
                <a:lnTo>
                  <a:pt x="1923330" y="700669"/>
                </a:lnTo>
                <a:lnTo>
                  <a:pt x="1924342" y="700886"/>
                </a:lnTo>
                <a:lnTo>
                  <a:pt x="1892618" y="699259"/>
                </a:lnTo>
                <a:lnTo>
                  <a:pt x="1885001" y="701877"/>
                </a:lnTo>
                <a:lnTo>
                  <a:pt x="1886903" y="701164"/>
                </a:lnTo>
                <a:cubicBezTo>
                  <a:pt x="1884046" y="702116"/>
                  <a:pt x="1878331" y="703069"/>
                  <a:pt x="1873568" y="704974"/>
                </a:cubicBezTo>
                <a:cubicBezTo>
                  <a:pt x="1868806" y="706879"/>
                  <a:pt x="1864043" y="708784"/>
                  <a:pt x="1862138" y="709736"/>
                </a:cubicBezTo>
                <a:lnTo>
                  <a:pt x="1885001" y="701877"/>
                </a:lnTo>
                <a:lnTo>
                  <a:pt x="1864043" y="709736"/>
                </a:lnTo>
                <a:cubicBezTo>
                  <a:pt x="1855471" y="714499"/>
                  <a:pt x="1845946" y="721166"/>
                  <a:pt x="1839278" y="727834"/>
                </a:cubicBezTo>
                <a:cubicBezTo>
                  <a:pt x="1844041" y="722119"/>
                  <a:pt x="1841183" y="724976"/>
                  <a:pt x="1835468" y="729739"/>
                </a:cubicBezTo>
                <a:cubicBezTo>
                  <a:pt x="1830706" y="734501"/>
                  <a:pt x="1824038" y="743074"/>
                  <a:pt x="1823086" y="743074"/>
                </a:cubicBezTo>
                <a:cubicBezTo>
                  <a:pt x="1817371" y="749741"/>
                  <a:pt x="1826896" y="740216"/>
                  <a:pt x="1821181" y="746884"/>
                </a:cubicBezTo>
                <a:cubicBezTo>
                  <a:pt x="1810703" y="759266"/>
                  <a:pt x="1803083" y="769744"/>
                  <a:pt x="1795463" y="782126"/>
                </a:cubicBezTo>
                <a:cubicBezTo>
                  <a:pt x="1787843" y="793556"/>
                  <a:pt x="1779271" y="805939"/>
                  <a:pt x="1767841" y="821179"/>
                </a:cubicBezTo>
                <a:cubicBezTo>
                  <a:pt x="1773556" y="811654"/>
                  <a:pt x="1780223" y="803081"/>
                  <a:pt x="1785938" y="794509"/>
                </a:cubicBezTo>
                <a:cubicBezTo>
                  <a:pt x="1778318" y="804034"/>
                  <a:pt x="1773556" y="811654"/>
                  <a:pt x="1766888" y="822131"/>
                </a:cubicBezTo>
                <a:lnTo>
                  <a:pt x="1758536" y="832572"/>
                </a:lnTo>
                <a:lnTo>
                  <a:pt x="1771651" y="814511"/>
                </a:lnTo>
                <a:cubicBezTo>
                  <a:pt x="1757363" y="832609"/>
                  <a:pt x="1746886" y="846896"/>
                  <a:pt x="1738313" y="857374"/>
                </a:cubicBezTo>
                <a:lnTo>
                  <a:pt x="1751979" y="840768"/>
                </a:lnTo>
                <a:lnTo>
                  <a:pt x="1737341" y="859065"/>
                </a:lnTo>
                <a:lnTo>
                  <a:pt x="1706354" y="889364"/>
                </a:lnTo>
                <a:lnTo>
                  <a:pt x="1695079" y="896209"/>
                </a:lnTo>
                <a:lnTo>
                  <a:pt x="1654920" y="918520"/>
                </a:lnTo>
                <a:lnTo>
                  <a:pt x="1628789" y="924148"/>
                </a:lnTo>
                <a:lnTo>
                  <a:pt x="1615591" y="926741"/>
                </a:lnTo>
                <a:lnTo>
                  <a:pt x="1586646" y="928760"/>
                </a:lnTo>
                <a:lnTo>
                  <a:pt x="1553286" y="926289"/>
                </a:lnTo>
                <a:lnTo>
                  <a:pt x="1548353" y="925804"/>
                </a:lnTo>
                <a:lnTo>
                  <a:pt x="1514075" y="913331"/>
                </a:lnTo>
                <a:lnTo>
                  <a:pt x="1513518" y="913082"/>
                </a:lnTo>
                <a:lnTo>
                  <a:pt x="1484619" y="897158"/>
                </a:lnTo>
                <a:lnTo>
                  <a:pt x="1482638" y="895704"/>
                </a:lnTo>
                <a:lnTo>
                  <a:pt x="1465581" y="882774"/>
                </a:lnTo>
                <a:lnTo>
                  <a:pt x="1449611" y="868213"/>
                </a:lnTo>
                <a:lnTo>
                  <a:pt x="1392932" y="799388"/>
                </a:lnTo>
                <a:lnTo>
                  <a:pt x="1369577" y="764624"/>
                </a:lnTo>
                <a:cubicBezTo>
                  <a:pt x="1360885" y="752599"/>
                  <a:pt x="1352075" y="741645"/>
                  <a:pt x="1343026" y="732596"/>
                </a:cubicBezTo>
                <a:cubicBezTo>
                  <a:pt x="1323976" y="713546"/>
                  <a:pt x="1305878" y="704021"/>
                  <a:pt x="1283018" y="702116"/>
                </a:cubicBezTo>
                <a:cubicBezTo>
                  <a:pt x="1271588" y="701164"/>
                  <a:pt x="1259206" y="702116"/>
                  <a:pt x="1248728" y="704974"/>
                </a:cubicBezTo>
                <a:cubicBezTo>
                  <a:pt x="1238251" y="707831"/>
                  <a:pt x="1228726" y="712594"/>
                  <a:pt x="1218248" y="720214"/>
                </a:cubicBezTo>
                <a:lnTo>
                  <a:pt x="1205223" y="733133"/>
                </a:lnTo>
                <a:lnTo>
                  <a:pt x="1200151" y="737359"/>
                </a:lnTo>
                <a:lnTo>
                  <a:pt x="1195614" y="742663"/>
                </a:lnTo>
                <a:lnTo>
                  <a:pt x="1189197" y="749027"/>
                </a:lnTo>
                <a:cubicBezTo>
                  <a:pt x="1179672" y="760695"/>
                  <a:pt x="1170147" y="774030"/>
                  <a:pt x="1160146" y="787841"/>
                </a:cubicBezTo>
                <a:cubicBezTo>
                  <a:pt x="1163003" y="784984"/>
                  <a:pt x="1166813" y="779269"/>
                  <a:pt x="1173481" y="770696"/>
                </a:cubicBezTo>
                <a:cubicBezTo>
                  <a:pt x="1159193" y="792604"/>
                  <a:pt x="1142048" y="816416"/>
                  <a:pt x="1122046" y="841181"/>
                </a:cubicBezTo>
                <a:cubicBezTo>
                  <a:pt x="1117283" y="845944"/>
                  <a:pt x="1112521" y="851659"/>
                  <a:pt x="1119188" y="845944"/>
                </a:cubicBezTo>
                <a:lnTo>
                  <a:pt x="1073067" y="889720"/>
                </a:lnTo>
                <a:lnTo>
                  <a:pt x="1052157" y="905237"/>
                </a:lnTo>
                <a:cubicBezTo>
                  <a:pt x="1039417" y="912619"/>
                  <a:pt x="1025367" y="918810"/>
                  <a:pt x="1010603" y="923096"/>
                </a:cubicBezTo>
                <a:cubicBezTo>
                  <a:pt x="996316" y="926906"/>
                  <a:pt x="981076" y="929764"/>
                  <a:pt x="965836" y="930716"/>
                </a:cubicBezTo>
                <a:lnTo>
                  <a:pt x="954406" y="930716"/>
                </a:lnTo>
                <a:lnTo>
                  <a:pt x="942976" y="930716"/>
                </a:lnTo>
                <a:cubicBezTo>
                  <a:pt x="935356" y="930716"/>
                  <a:pt x="927736" y="929764"/>
                  <a:pt x="920116" y="927859"/>
                </a:cubicBezTo>
                <a:cubicBezTo>
                  <a:pt x="889636" y="923096"/>
                  <a:pt x="859156" y="908809"/>
                  <a:pt x="836296" y="890711"/>
                </a:cubicBezTo>
                <a:cubicBezTo>
                  <a:pt x="812483" y="872614"/>
                  <a:pt x="795338" y="851659"/>
                  <a:pt x="780098" y="831656"/>
                </a:cubicBezTo>
                <a:cubicBezTo>
                  <a:pt x="764858" y="811654"/>
                  <a:pt x="752476" y="792604"/>
                  <a:pt x="740093" y="775459"/>
                </a:cubicBezTo>
                <a:cubicBezTo>
                  <a:pt x="727711" y="758314"/>
                  <a:pt x="716281" y="744026"/>
                  <a:pt x="704851" y="731644"/>
                </a:cubicBezTo>
                <a:cubicBezTo>
                  <a:pt x="692945" y="720214"/>
                  <a:pt x="681991" y="712594"/>
                  <a:pt x="670799" y="707712"/>
                </a:cubicBezTo>
                <a:lnTo>
                  <a:pt x="640131" y="701228"/>
                </a:lnTo>
                <a:lnTo>
                  <a:pt x="641033" y="701164"/>
                </a:lnTo>
                <a:cubicBezTo>
                  <a:pt x="639128" y="701164"/>
                  <a:pt x="635318" y="700211"/>
                  <a:pt x="635318" y="700211"/>
                </a:cubicBezTo>
                <a:lnTo>
                  <a:pt x="640131" y="701228"/>
                </a:lnTo>
                <a:lnTo>
                  <a:pt x="614363" y="703069"/>
                </a:lnTo>
                <a:cubicBezTo>
                  <a:pt x="605791" y="704974"/>
                  <a:pt x="596266" y="707831"/>
                  <a:pt x="587693" y="713546"/>
                </a:cubicBezTo>
                <a:cubicBezTo>
                  <a:pt x="569596" y="724024"/>
                  <a:pt x="549593" y="746884"/>
                  <a:pt x="529591" y="774506"/>
                </a:cubicBezTo>
                <a:cubicBezTo>
                  <a:pt x="509588" y="802129"/>
                  <a:pt x="488633" y="833561"/>
                  <a:pt x="461011" y="861184"/>
                </a:cubicBezTo>
                <a:cubicBezTo>
                  <a:pt x="447676" y="875471"/>
                  <a:pt x="431483" y="887854"/>
                  <a:pt x="415291" y="898331"/>
                </a:cubicBezTo>
                <a:cubicBezTo>
                  <a:pt x="399098" y="908809"/>
                  <a:pt x="381001" y="915476"/>
                  <a:pt x="364808" y="919286"/>
                </a:cubicBezTo>
                <a:cubicBezTo>
                  <a:pt x="356236" y="921191"/>
                  <a:pt x="350521" y="923096"/>
                  <a:pt x="345758" y="924049"/>
                </a:cubicBezTo>
                <a:cubicBezTo>
                  <a:pt x="340996" y="925001"/>
                  <a:pt x="336233" y="925954"/>
                  <a:pt x="329566" y="925954"/>
                </a:cubicBezTo>
                <a:cubicBezTo>
                  <a:pt x="328613" y="926906"/>
                  <a:pt x="330518" y="926906"/>
                  <a:pt x="335281" y="926906"/>
                </a:cubicBezTo>
                <a:cubicBezTo>
                  <a:pt x="321946" y="928811"/>
                  <a:pt x="313373" y="925954"/>
                  <a:pt x="288608" y="924049"/>
                </a:cubicBezTo>
                <a:cubicBezTo>
                  <a:pt x="286703" y="923096"/>
                  <a:pt x="288608" y="924049"/>
                  <a:pt x="292418" y="924049"/>
                </a:cubicBezTo>
                <a:cubicBezTo>
                  <a:pt x="294323" y="924049"/>
                  <a:pt x="297181" y="924049"/>
                  <a:pt x="300038" y="925001"/>
                </a:cubicBezTo>
                <a:cubicBezTo>
                  <a:pt x="302896" y="925001"/>
                  <a:pt x="305753" y="925001"/>
                  <a:pt x="309563" y="925001"/>
                </a:cubicBezTo>
                <a:cubicBezTo>
                  <a:pt x="316231" y="925001"/>
                  <a:pt x="323851" y="925001"/>
                  <a:pt x="330518" y="925001"/>
                </a:cubicBezTo>
                <a:cubicBezTo>
                  <a:pt x="337186" y="925001"/>
                  <a:pt x="343853" y="924049"/>
                  <a:pt x="347663" y="923096"/>
                </a:cubicBezTo>
                <a:cubicBezTo>
                  <a:pt x="326708" y="925001"/>
                  <a:pt x="306706" y="925001"/>
                  <a:pt x="284798" y="921191"/>
                </a:cubicBezTo>
                <a:cubicBezTo>
                  <a:pt x="262891" y="917381"/>
                  <a:pt x="241936" y="908809"/>
                  <a:pt x="222886" y="896426"/>
                </a:cubicBezTo>
                <a:cubicBezTo>
                  <a:pt x="203836" y="884996"/>
                  <a:pt x="187643" y="869756"/>
                  <a:pt x="174308" y="855469"/>
                </a:cubicBezTo>
                <a:cubicBezTo>
                  <a:pt x="160973" y="840229"/>
                  <a:pt x="149543" y="825941"/>
                  <a:pt x="138113" y="810701"/>
                </a:cubicBezTo>
                <a:cubicBezTo>
                  <a:pt x="146686" y="821179"/>
                  <a:pt x="141923" y="814511"/>
                  <a:pt x="134303" y="803081"/>
                </a:cubicBezTo>
                <a:cubicBezTo>
                  <a:pt x="126683" y="792604"/>
                  <a:pt x="116206" y="777364"/>
                  <a:pt x="110491" y="768791"/>
                </a:cubicBezTo>
                <a:cubicBezTo>
                  <a:pt x="109538" y="766886"/>
                  <a:pt x="114301" y="773554"/>
                  <a:pt x="120968" y="783079"/>
                </a:cubicBezTo>
                <a:cubicBezTo>
                  <a:pt x="127636" y="791651"/>
                  <a:pt x="135256" y="803081"/>
                  <a:pt x="137161" y="804986"/>
                </a:cubicBezTo>
                <a:cubicBezTo>
                  <a:pt x="133351" y="798319"/>
                  <a:pt x="121921" y="781174"/>
                  <a:pt x="111443" y="765934"/>
                </a:cubicBezTo>
                <a:cubicBezTo>
                  <a:pt x="100013" y="750694"/>
                  <a:pt x="89536" y="737359"/>
                  <a:pt x="83821" y="733549"/>
                </a:cubicBezTo>
                <a:cubicBezTo>
                  <a:pt x="83821" y="733549"/>
                  <a:pt x="80963" y="729739"/>
                  <a:pt x="79058" y="727834"/>
                </a:cubicBezTo>
                <a:cubicBezTo>
                  <a:pt x="79058" y="726881"/>
                  <a:pt x="88583" y="737359"/>
                  <a:pt x="92393" y="742121"/>
                </a:cubicBezTo>
                <a:cubicBezTo>
                  <a:pt x="93346" y="742121"/>
                  <a:pt x="83821" y="731644"/>
                  <a:pt x="80011" y="727834"/>
                </a:cubicBezTo>
                <a:cubicBezTo>
                  <a:pt x="94298" y="741169"/>
                  <a:pt x="75248" y="718309"/>
                  <a:pt x="62866" y="709736"/>
                </a:cubicBezTo>
                <a:cubicBezTo>
                  <a:pt x="60961" y="708784"/>
                  <a:pt x="68581" y="713546"/>
                  <a:pt x="74296" y="718309"/>
                </a:cubicBezTo>
                <a:cubicBezTo>
                  <a:pt x="80011" y="723071"/>
                  <a:pt x="83821" y="725929"/>
                  <a:pt x="75248" y="716404"/>
                </a:cubicBezTo>
                <a:cubicBezTo>
                  <a:pt x="83821" y="723071"/>
                  <a:pt x="92393" y="731644"/>
                  <a:pt x="96203" y="733549"/>
                </a:cubicBezTo>
                <a:cubicBezTo>
                  <a:pt x="94298" y="728786"/>
                  <a:pt x="83821" y="716404"/>
                  <a:pt x="89536" y="718309"/>
                </a:cubicBezTo>
                <a:cubicBezTo>
                  <a:pt x="83821" y="711641"/>
                  <a:pt x="65723" y="696401"/>
                  <a:pt x="50483" y="689734"/>
                </a:cubicBezTo>
                <a:cubicBezTo>
                  <a:pt x="53341" y="690686"/>
                  <a:pt x="61913" y="694496"/>
                  <a:pt x="66676" y="698306"/>
                </a:cubicBezTo>
                <a:cubicBezTo>
                  <a:pt x="63818" y="694496"/>
                  <a:pt x="57151" y="690686"/>
                  <a:pt x="54293" y="687829"/>
                </a:cubicBezTo>
                <a:lnTo>
                  <a:pt x="54717" y="687405"/>
                </a:lnTo>
                <a:lnTo>
                  <a:pt x="68581" y="693544"/>
                </a:lnTo>
                <a:lnTo>
                  <a:pt x="59936" y="686844"/>
                </a:lnTo>
                <a:lnTo>
                  <a:pt x="60008" y="686876"/>
                </a:lnTo>
                <a:lnTo>
                  <a:pt x="59922" y="686833"/>
                </a:lnTo>
                <a:lnTo>
                  <a:pt x="59056" y="686162"/>
                </a:lnTo>
                <a:lnTo>
                  <a:pt x="56060" y="684902"/>
                </a:lnTo>
                <a:lnTo>
                  <a:pt x="46673" y="680209"/>
                </a:lnTo>
                <a:lnTo>
                  <a:pt x="40146" y="678169"/>
                </a:lnTo>
                <a:lnTo>
                  <a:pt x="38101" y="677351"/>
                </a:lnTo>
                <a:lnTo>
                  <a:pt x="39759" y="678048"/>
                </a:lnTo>
                <a:lnTo>
                  <a:pt x="31433" y="675446"/>
                </a:lnTo>
                <a:cubicBezTo>
                  <a:pt x="33338" y="674494"/>
                  <a:pt x="50483" y="680209"/>
                  <a:pt x="57151" y="684019"/>
                </a:cubicBezTo>
                <a:cubicBezTo>
                  <a:pt x="62866" y="685924"/>
                  <a:pt x="76201" y="691639"/>
                  <a:pt x="58103" y="682114"/>
                </a:cubicBezTo>
                <a:cubicBezTo>
                  <a:pt x="58103" y="681161"/>
                  <a:pt x="69533" y="687829"/>
                  <a:pt x="68581" y="685924"/>
                </a:cubicBezTo>
                <a:cubicBezTo>
                  <a:pt x="64771" y="683543"/>
                  <a:pt x="63581" y="682650"/>
                  <a:pt x="63596" y="682471"/>
                </a:cubicBezTo>
                <a:lnTo>
                  <a:pt x="65355" y="683124"/>
                </a:lnTo>
                <a:lnTo>
                  <a:pt x="72391" y="686876"/>
                </a:lnTo>
                <a:cubicBezTo>
                  <a:pt x="76201" y="687829"/>
                  <a:pt x="71438" y="684019"/>
                  <a:pt x="63818" y="679256"/>
                </a:cubicBezTo>
                <a:cubicBezTo>
                  <a:pt x="60008" y="677351"/>
                  <a:pt x="55246" y="675446"/>
                  <a:pt x="51436" y="673541"/>
                </a:cubicBezTo>
                <a:cubicBezTo>
                  <a:pt x="46673" y="671636"/>
                  <a:pt x="42863" y="670684"/>
                  <a:pt x="40006" y="668779"/>
                </a:cubicBezTo>
                <a:cubicBezTo>
                  <a:pt x="41911" y="668779"/>
                  <a:pt x="47626" y="670684"/>
                  <a:pt x="53341" y="673541"/>
                </a:cubicBezTo>
                <a:cubicBezTo>
                  <a:pt x="56198" y="675446"/>
                  <a:pt x="60008" y="676399"/>
                  <a:pt x="62866" y="678304"/>
                </a:cubicBezTo>
                <a:cubicBezTo>
                  <a:pt x="65723" y="680209"/>
                  <a:pt x="68581" y="681161"/>
                  <a:pt x="70486" y="683066"/>
                </a:cubicBezTo>
                <a:cubicBezTo>
                  <a:pt x="83821" y="691639"/>
                  <a:pt x="70486" y="681161"/>
                  <a:pt x="82868" y="687829"/>
                </a:cubicBezTo>
                <a:cubicBezTo>
                  <a:pt x="80963" y="685924"/>
                  <a:pt x="77153" y="684019"/>
                  <a:pt x="72391" y="680209"/>
                </a:cubicBezTo>
                <a:cubicBezTo>
                  <a:pt x="76201" y="681161"/>
                  <a:pt x="79058" y="683066"/>
                  <a:pt x="84773" y="685924"/>
                </a:cubicBezTo>
                <a:lnTo>
                  <a:pt x="77913" y="680779"/>
                </a:lnTo>
                <a:lnTo>
                  <a:pt x="81916" y="683066"/>
                </a:lnTo>
                <a:lnTo>
                  <a:pt x="65407" y="672060"/>
                </a:lnTo>
                <a:lnTo>
                  <a:pt x="68581" y="673541"/>
                </a:lnTo>
                <a:cubicBezTo>
                  <a:pt x="78106" y="679256"/>
                  <a:pt x="87631" y="685924"/>
                  <a:pt x="93346" y="690686"/>
                </a:cubicBezTo>
                <a:cubicBezTo>
                  <a:pt x="106681" y="701164"/>
                  <a:pt x="102871" y="696401"/>
                  <a:pt x="109538" y="699259"/>
                </a:cubicBezTo>
                <a:cubicBezTo>
                  <a:pt x="105728" y="694496"/>
                  <a:pt x="98108" y="687829"/>
                  <a:pt x="89536" y="681161"/>
                </a:cubicBezTo>
                <a:cubicBezTo>
                  <a:pt x="85726" y="678304"/>
                  <a:pt x="80963" y="675446"/>
                  <a:pt x="77153" y="673541"/>
                </a:cubicBezTo>
                <a:cubicBezTo>
                  <a:pt x="73343" y="671636"/>
                  <a:pt x="70486" y="669731"/>
                  <a:pt x="68581" y="668779"/>
                </a:cubicBezTo>
                <a:cubicBezTo>
                  <a:pt x="68581" y="667826"/>
                  <a:pt x="63818" y="665921"/>
                  <a:pt x="59056" y="664016"/>
                </a:cubicBezTo>
                <a:cubicBezTo>
                  <a:pt x="54293" y="662111"/>
                  <a:pt x="48578" y="660206"/>
                  <a:pt x="47626" y="659254"/>
                </a:cubicBezTo>
                <a:cubicBezTo>
                  <a:pt x="58103" y="663064"/>
                  <a:pt x="72391" y="668779"/>
                  <a:pt x="80963" y="672589"/>
                </a:cubicBezTo>
                <a:cubicBezTo>
                  <a:pt x="89536" y="676399"/>
                  <a:pt x="94298" y="676399"/>
                  <a:pt x="84773" y="667826"/>
                </a:cubicBezTo>
                <a:cubicBezTo>
                  <a:pt x="81916" y="664969"/>
                  <a:pt x="75248" y="661159"/>
                  <a:pt x="68581" y="658301"/>
                </a:cubicBezTo>
                <a:cubicBezTo>
                  <a:pt x="64771" y="656396"/>
                  <a:pt x="61913" y="655444"/>
                  <a:pt x="58103" y="653539"/>
                </a:cubicBezTo>
                <a:cubicBezTo>
                  <a:pt x="55246" y="652586"/>
                  <a:pt x="52388" y="651634"/>
                  <a:pt x="49531" y="650681"/>
                </a:cubicBezTo>
                <a:cubicBezTo>
                  <a:pt x="47626" y="649729"/>
                  <a:pt x="56198" y="651634"/>
                  <a:pt x="63818" y="655444"/>
                </a:cubicBezTo>
                <a:cubicBezTo>
                  <a:pt x="69533" y="657349"/>
                  <a:pt x="74296" y="659254"/>
                  <a:pt x="78106" y="662111"/>
                </a:cubicBezTo>
                <a:cubicBezTo>
                  <a:pt x="81916" y="664016"/>
                  <a:pt x="84773" y="665921"/>
                  <a:pt x="86678" y="666874"/>
                </a:cubicBezTo>
                <a:cubicBezTo>
                  <a:pt x="90488" y="665921"/>
                  <a:pt x="69533" y="650681"/>
                  <a:pt x="42863" y="644014"/>
                </a:cubicBezTo>
                <a:cubicBezTo>
                  <a:pt x="43816" y="643061"/>
                  <a:pt x="55246" y="645919"/>
                  <a:pt x="66676" y="651634"/>
                </a:cubicBezTo>
                <a:lnTo>
                  <a:pt x="48261" y="643961"/>
                </a:lnTo>
                <a:lnTo>
                  <a:pt x="60008" y="645919"/>
                </a:lnTo>
                <a:cubicBezTo>
                  <a:pt x="78106" y="652586"/>
                  <a:pt x="91441" y="660206"/>
                  <a:pt x="91441" y="658301"/>
                </a:cubicBezTo>
                <a:cubicBezTo>
                  <a:pt x="83821" y="652586"/>
                  <a:pt x="96203" y="661159"/>
                  <a:pt x="95251" y="661159"/>
                </a:cubicBezTo>
                <a:cubicBezTo>
                  <a:pt x="107633" y="669731"/>
                  <a:pt x="112396" y="672589"/>
                  <a:pt x="115253" y="674494"/>
                </a:cubicBezTo>
                <a:cubicBezTo>
                  <a:pt x="118111" y="676399"/>
                  <a:pt x="120016" y="676399"/>
                  <a:pt x="125731" y="681161"/>
                </a:cubicBezTo>
                <a:cubicBezTo>
                  <a:pt x="117158" y="669731"/>
                  <a:pt x="121921" y="671636"/>
                  <a:pt x="132398" y="680209"/>
                </a:cubicBezTo>
                <a:cubicBezTo>
                  <a:pt x="142876" y="688781"/>
                  <a:pt x="157163" y="704021"/>
                  <a:pt x="167641" y="716404"/>
                </a:cubicBezTo>
                <a:cubicBezTo>
                  <a:pt x="162878" y="707831"/>
                  <a:pt x="147638" y="686876"/>
                  <a:pt x="134303" y="672589"/>
                </a:cubicBezTo>
                <a:cubicBezTo>
                  <a:pt x="142876" y="680209"/>
                  <a:pt x="152401" y="689734"/>
                  <a:pt x="161926" y="701164"/>
                </a:cubicBezTo>
                <a:cubicBezTo>
                  <a:pt x="171451" y="712594"/>
                  <a:pt x="180023" y="725929"/>
                  <a:pt x="188596" y="738311"/>
                </a:cubicBezTo>
                <a:cubicBezTo>
                  <a:pt x="205741" y="763076"/>
                  <a:pt x="221933" y="785936"/>
                  <a:pt x="234316" y="797366"/>
                </a:cubicBezTo>
                <a:cubicBezTo>
                  <a:pt x="244793" y="809749"/>
                  <a:pt x="257176" y="822131"/>
                  <a:pt x="270511" y="829751"/>
                </a:cubicBezTo>
                <a:cubicBezTo>
                  <a:pt x="283846" y="837371"/>
                  <a:pt x="298133" y="842134"/>
                  <a:pt x="315278" y="842134"/>
                </a:cubicBezTo>
                <a:lnTo>
                  <a:pt x="337817" y="838092"/>
                </a:lnTo>
                <a:lnTo>
                  <a:pt x="342663" y="837847"/>
                </a:lnTo>
                <a:lnTo>
                  <a:pt x="345305" y="836749"/>
                </a:lnTo>
                <a:lnTo>
                  <a:pt x="359094" y="834276"/>
                </a:lnTo>
                <a:lnTo>
                  <a:pt x="380976" y="818346"/>
                </a:lnTo>
                <a:lnTo>
                  <a:pt x="378143" y="821179"/>
                </a:lnTo>
                <a:cubicBezTo>
                  <a:pt x="381001" y="820226"/>
                  <a:pt x="383858" y="816416"/>
                  <a:pt x="386716" y="814511"/>
                </a:cubicBezTo>
                <a:cubicBezTo>
                  <a:pt x="388621" y="812606"/>
                  <a:pt x="391478" y="809749"/>
                  <a:pt x="391478" y="810701"/>
                </a:cubicBezTo>
                <a:lnTo>
                  <a:pt x="380976" y="818346"/>
                </a:lnTo>
                <a:lnTo>
                  <a:pt x="410648" y="788675"/>
                </a:lnTo>
                <a:cubicBezTo>
                  <a:pt x="421483" y="775459"/>
                  <a:pt x="432436" y="760219"/>
                  <a:pt x="443866" y="744026"/>
                </a:cubicBezTo>
                <a:cubicBezTo>
                  <a:pt x="455296" y="727834"/>
                  <a:pt x="467678" y="709736"/>
                  <a:pt x="481966" y="692591"/>
                </a:cubicBezTo>
                <a:lnTo>
                  <a:pt x="509414" y="667070"/>
                </a:lnTo>
                <a:lnTo>
                  <a:pt x="488942" y="690023"/>
                </a:lnTo>
                <a:lnTo>
                  <a:pt x="482918" y="696401"/>
                </a:lnTo>
                <a:lnTo>
                  <a:pt x="480862" y="699082"/>
                </a:lnTo>
                <a:lnTo>
                  <a:pt x="478156" y="702116"/>
                </a:lnTo>
                <a:lnTo>
                  <a:pt x="461305" y="724585"/>
                </a:lnTo>
                <a:lnTo>
                  <a:pt x="455891" y="731644"/>
                </a:lnTo>
                <a:lnTo>
                  <a:pt x="454224" y="734026"/>
                </a:lnTo>
                <a:lnTo>
                  <a:pt x="453867" y="734501"/>
                </a:lnTo>
                <a:cubicBezTo>
                  <a:pt x="447438" y="743550"/>
                  <a:pt x="442913" y="750218"/>
                  <a:pt x="441008" y="752599"/>
                </a:cubicBezTo>
                <a:cubicBezTo>
                  <a:pt x="442199" y="751170"/>
                  <a:pt x="444104" y="748491"/>
                  <a:pt x="446619" y="744890"/>
                </a:cubicBezTo>
                <a:lnTo>
                  <a:pt x="454224" y="734026"/>
                </a:lnTo>
                <a:lnTo>
                  <a:pt x="461305" y="724585"/>
                </a:lnTo>
                <a:lnTo>
                  <a:pt x="480862" y="699082"/>
                </a:lnTo>
                <a:lnTo>
                  <a:pt x="488942" y="690023"/>
                </a:lnTo>
                <a:lnTo>
                  <a:pt x="513998" y="663493"/>
                </a:lnTo>
                <a:lnTo>
                  <a:pt x="538163" y="644966"/>
                </a:lnTo>
                <a:cubicBezTo>
                  <a:pt x="536258" y="645919"/>
                  <a:pt x="533401" y="647824"/>
                  <a:pt x="529591" y="650681"/>
                </a:cubicBezTo>
                <a:cubicBezTo>
                  <a:pt x="525781" y="653539"/>
                  <a:pt x="521018" y="657349"/>
                  <a:pt x="515303" y="662111"/>
                </a:cubicBezTo>
                <a:lnTo>
                  <a:pt x="513998" y="663493"/>
                </a:lnTo>
                <a:lnTo>
                  <a:pt x="509793" y="666717"/>
                </a:lnTo>
                <a:lnTo>
                  <a:pt x="536258" y="642109"/>
                </a:lnTo>
                <a:cubicBezTo>
                  <a:pt x="558166" y="626869"/>
                  <a:pt x="585788" y="617344"/>
                  <a:pt x="612458" y="614486"/>
                </a:cubicBezTo>
                <a:cubicBezTo>
                  <a:pt x="625793" y="612581"/>
                  <a:pt x="639128" y="612581"/>
                  <a:pt x="652463" y="613534"/>
                </a:cubicBezTo>
                <a:cubicBezTo>
                  <a:pt x="659131" y="614486"/>
                  <a:pt x="665798" y="615439"/>
                  <a:pt x="672466" y="616391"/>
                </a:cubicBezTo>
                <a:cubicBezTo>
                  <a:pt x="679133" y="618296"/>
                  <a:pt x="685801" y="619249"/>
                  <a:pt x="692468" y="622106"/>
                </a:cubicBezTo>
                <a:cubicBezTo>
                  <a:pt x="719138" y="630679"/>
                  <a:pt x="743903" y="646871"/>
                  <a:pt x="762001" y="664016"/>
                </a:cubicBezTo>
                <a:lnTo>
                  <a:pt x="801036" y="709296"/>
                </a:lnTo>
                <a:lnTo>
                  <a:pt x="811531" y="723071"/>
                </a:lnTo>
                <a:cubicBezTo>
                  <a:pt x="819151" y="733549"/>
                  <a:pt x="825818" y="742121"/>
                  <a:pt x="822961" y="738311"/>
                </a:cubicBezTo>
                <a:cubicBezTo>
                  <a:pt x="837248" y="758314"/>
                  <a:pt x="858203" y="789746"/>
                  <a:pt x="879158" y="809749"/>
                </a:cubicBezTo>
                <a:cubicBezTo>
                  <a:pt x="901066" y="830704"/>
                  <a:pt x="922973" y="838324"/>
                  <a:pt x="934403" y="839276"/>
                </a:cubicBezTo>
                <a:cubicBezTo>
                  <a:pt x="935356" y="839276"/>
                  <a:pt x="934403" y="838324"/>
                  <a:pt x="932498" y="838324"/>
                </a:cubicBezTo>
                <a:cubicBezTo>
                  <a:pt x="930593" y="838324"/>
                  <a:pt x="927736" y="837371"/>
                  <a:pt x="925831" y="836419"/>
                </a:cubicBezTo>
                <a:cubicBezTo>
                  <a:pt x="929641" y="837371"/>
                  <a:pt x="933451" y="838324"/>
                  <a:pt x="937261" y="838324"/>
                </a:cubicBezTo>
                <a:cubicBezTo>
                  <a:pt x="941071" y="839276"/>
                  <a:pt x="945833" y="839276"/>
                  <a:pt x="949643" y="839276"/>
                </a:cubicBezTo>
                <a:cubicBezTo>
                  <a:pt x="953453" y="839276"/>
                  <a:pt x="958216" y="839276"/>
                  <a:pt x="962978" y="839276"/>
                </a:cubicBezTo>
                <a:cubicBezTo>
                  <a:pt x="966788" y="838324"/>
                  <a:pt x="971551" y="838324"/>
                  <a:pt x="975361" y="837371"/>
                </a:cubicBezTo>
                <a:lnTo>
                  <a:pt x="984746" y="833834"/>
                </a:lnTo>
                <a:lnTo>
                  <a:pt x="985838" y="833561"/>
                </a:lnTo>
                <a:lnTo>
                  <a:pt x="987892" y="832648"/>
                </a:lnTo>
                <a:lnTo>
                  <a:pt x="999054" y="828441"/>
                </a:lnTo>
                <a:lnTo>
                  <a:pt x="1007498" y="822273"/>
                </a:lnTo>
                <a:lnTo>
                  <a:pt x="1007746" y="822131"/>
                </a:lnTo>
                <a:lnTo>
                  <a:pt x="1007877" y="821996"/>
                </a:lnTo>
                <a:lnTo>
                  <a:pt x="1022033" y="811654"/>
                </a:lnTo>
                <a:cubicBezTo>
                  <a:pt x="1037273" y="798319"/>
                  <a:pt x="1051561" y="778316"/>
                  <a:pt x="1066801" y="757361"/>
                </a:cubicBezTo>
                <a:cubicBezTo>
                  <a:pt x="1082041" y="735454"/>
                  <a:pt x="1097281" y="711641"/>
                  <a:pt x="1117283" y="688781"/>
                </a:cubicBezTo>
                <a:cubicBezTo>
                  <a:pt x="1137286" y="665921"/>
                  <a:pt x="1162051" y="641156"/>
                  <a:pt x="1195388" y="627821"/>
                </a:cubicBezTo>
                <a:cubicBezTo>
                  <a:pt x="1211581" y="621154"/>
                  <a:pt x="1228726" y="615439"/>
                  <a:pt x="1244918" y="613534"/>
                </a:cubicBezTo>
                <a:cubicBezTo>
                  <a:pt x="1253491" y="611629"/>
                  <a:pt x="1261111" y="612581"/>
                  <a:pt x="1269683" y="611629"/>
                </a:cubicBezTo>
                <a:close/>
                <a:moveTo>
                  <a:pt x="1666156" y="610875"/>
                </a:moveTo>
                <a:lnTo>
                  <a:pt x="1660208" y="614486"/>
                </a:lnTo>
                <a:lnTo>
                  <a:pt x="1658277" y="614902"/>
                </a:lnTo>
                <a:close/>
                <a:moveTo>
                  <a:pt x="1870182" y="610255"/>
                </a:moveTo>
                <a:lnTo>
                  <a:pt x="1844261" y="616621"/>
                </a:lnTo>
                <a:lnTo>
                  <a:pt x="1853566" y="612581"/>
                </a:lnTo>
                <a:close/>
                <a:moveTo>
                  <a:pt x="2518173" y="609724"/>
                </a:moveTo>
                <a:lnTo>
                  <a:pt x="2518410" y="609724"/>
                </a:lnTo>
                <a:lnTo>
                  <a:pt x="2501266" y="612581"/>
                </a:lnTo>
                <a:cubicBezTo>
                  <a:pt x="2506981" y="611628"/>
                  <a:pt x="2513410" y="610438"/>
                  <a:pt x="2518173" y="609724"/>
                </a:cubicBezTo>
                <a:close/>
                <a:moveTo>
                  <a:pt x="1895476" y="607819"/>
                </a:moveTo>
                <a:cubicBezTo>
                  <a:pt x="1899286" y="607819"/>
                  <a:pt x="1905001" y="606866"/>
                  <a:pt x="1912621" y="607819"/>
                </a:cubicBezTo>
                <a:cubicBezTo>
                  <a:pt x="1916431" y="608771"/>
                  <a:pt x="1920241" y="608771"/>
                  <a:pt x="1924051" y="608771"/>
                </a:cubicBezTo>
                <a:cubicBezTo>
                  <a:pt x="1927861" y="609724"/>
                  <a:pt x="1931671" y="609724"/>
                  <a:pt x="1935481" y="610676"/>
                </a:cubicBezTo>
                <a:lnTo>
                  <a:pt x="1942606" y="611899"/>
                </a:lnTo>
                <a:lnTo>
                  <a:pt x="1907620" y="608057"/>
                </a:lnTo>
                <a:cubicBezTo>
                  <a:pt x="1895238" y="608057"/>
                  <a:pt x="1884046" y="609247"/>
                  <a:pt x="1873568" y="610676"/>
                </a:cubicBezTo>
                <a:lnTo>
                  <a:pt x="1827431" y="624937"/>
                </a:lnTo>
                <a:lnTo>
                  <a:pt x="1844041" y="617344"/>
                </a:lnTo>
                <a:cubicBezTo>
                  <a:pt x="1851661" y="614486"/>
                  <a:pt x="1860233" y="612581"/>
                  <a:pt x="1868806" y="610676"/>
                </a:cubicBezTo>
                <a:cubicBezTo>
                  <a:pt x="1877378" y="609724"/>
                  <a:pt x="1885951" y="607819"/>
                  <a:pt x="1895476" y="607819"/>
                </a:cubicBezTo>
                <a:close/>
                <a:moveTo>
                  <a:pt x="641033" y="607819"/>
                </a:moveTo>
                <a:lnTo>
                  <a:pt x="682731" y="614402"/>
                </a:lnTo>
                <a:lnTo>
                  <a:pt x="612458" y="611629"/>
                </a:lnTo>
                <a:cubicBezTo>
                  <a:pt x="594361" y="614486"/>
                  <a:pt x="570548" y="620201"/>
                  <a:pt x="546736" y="633536"/>
                </a:cubicBezTo>
                <a:cubicBezTo>
                  <a:pt x="534353" y="640204"/>
                  <a:pt x="523876" y="648776"/>
                  <a:pt x="513398" y="657349"/>
                </a:cubicBezTo>
                <a:cubicBezTo>
                  <a:pt x="502921" y="666874"/>
                  <a:pt x="493396" y="676399"/>
                  <a:pt x="483871" y="686876"/>
                </a:cubicBezTo>
                <a:cubicBezTo>
                  <a:pt x="465773" y="707831"/>
                  <a:pt x="450533" y="729739"/>
                  <a:pt x="436246" y="750694"/>
                </a:cubicBezTo>
                <a:lnTo>
                  <a:pt x="423870" y="766446"/>
                </a:lnTo>
                <a:lnTo>
                  <a:pt x="397442" y="797679"/>
                </a:lnTo>
                <a:lnTo>
                  <a:pt x="440056" y="741169"/>
                </a:lnTo>
                <a:cubicBezTo>
                  <a:pt x="455296" y="719261"/>
                  <a:pt x="472441" y="694496"/>
                  <a:pt x="495301" y="670684"/>
                </a:cubicBezTo>
                <a:cubicBezTo>
                  <a:pt x="506731" y="659254"/>
                  <a:pt x="520066" y="646871"/>
                  <a:pt x="535306" y="637346"/>
                </a:cubicBezTo>
                <a:cubicBezTo>
                  <a:pt x="550546" y="627821"/>
                  <a:pt x="567691" y="619249"/>
                  <a:pt x="586741" y="614486"/>
                </a:cubicBezTo>
                <a:cubicBezTo>
                  <a:pt x="604838" y="608771"/>
                  <a:pt x="622936" y="607819"/>
                  <a:pt x="641033" y="607819"/>
                </a:cubicBezTo>
                <a:close/>
                <a:moveTo>
                  <a:pt x="1928018" y="607348"/>
                </a:moveTo>
                <a:lnTo>
                  <a:pt x="1941196" y="607819"/>
                </a:lnTo>
                <a:cubicBezTo>
                  <a:pt x="1959293" y="610676"/>
                  <a:pt x="1976438" y="617344"/>
                  <a:pt x="1992631" y="624964"/>
                </a:cubicBezTo>
                <a:lnTo>
                  <a:pt x="2003454" y="632343"/>
                </a:lnTo>
                <a:lnTo>
                  <a:pt x="1948816" y="610676"/>
                </a:lnTo>
                <a:close/>
                <a:moveTo>
                  <a:pt x="2534497" y="607042"/>
                </a:moveTo>
                <a:lnTo>
                  <a:pt x="2550796" y="607819"/>
                </a:lnTo>
                <a:cubicBezTo>
                  <a:pt x="2554606" y="607819"/>
                  <a:pt x="2557463" y="608771"/>
                  <a:pt x="2561273" y="608771"/>
                </a:cubicBezTo>
                <a:cubicBezTo>
                  <a:pt x="2565083" y="609724"/>
                  <a:pt x="2568893" y="609724"/>
                  <a:pt x="2572703" y="610676"/>
                </a:cubicBezTo>
                <a:cubicBezTo>
                  <a:pt x="2587943" y="613534"/>
                  <a:pt x="2606993" y="618296"/>
                  <a:pt x="2628901" y="629726"/>
                </a:cubicBezTo>
                <a:cubicBezTo>
                  <a:pt x="2613661" y="623059"/>
                  <a:pt x="2588896" y="612581"/>
                  <a:pt x="2557463" y="610676"/>
                </a:cubicBezTo>
                <a:lnTo>
                  <a:pt x="2509581" y="613387"/>
                </a:lnTo>
                <a:lnTo>
                  <a:pt x="2525078" y="609724"/>
                </a:lnTo>
                <a:lnTo>
                  <a:pt x="2518410" y="609724"/>
                </a:lnTo>
                <a:close/>
                <a:moveTo>
                  <a:pt x="2530793" y="606866"/>
                </a:moveTo>
                <a:lnTo>
                  <a:pt x="2534571" y="607030"/>
                </a:lnTo>
                <a:lnTo>
                  <a:pt x="2534497" y="607042"/>
                </a:lnTo>
                <a:close/>
                <a:moveTo>
                  <a:pt x="2566988" y="605914"/>
                </a:moveTo>
                <a:cubicBezTo>
                  <a:pt x="2573656" y="604961"/>
                  <a:pt x="2592706" y="609724"/>
                  <a:pt x="2603183" y="613534"/>
                </a:cubicBezTo>
                <a:cubicBezTo>
                  <a:pt x="2599373" y="612581"/>
                  <a:pt x="2594611" y="611629"/>
                  <a:pt x="2589848" y="610676"/>
                </a:cubicBezTo>
                <a:cubicBezTo>
                  <a:pt x="2585086" y="609724"/>
                  <a:pt x="2580323" y="608771"/>
                  <a:pt x="2574608" y="608771"/>
                </a:cubicBezTo>
                <a:lnTo>
                  <a:pt x="2534571" y="607030"/>
                </a:lnTo>
                <a:lnTo>
                  <a:pt x="2535556" y="606866"/>
                </a:lnTo>
                <a:cubicBezTo>
                  <a:pt x="2547938" y="605914"/>
                  <a:pt x="2561273" y="606866"/>
                  <a:pt x="2578418" y="608771"/>
                </a:cubicBezTo>
                <a:cubicBezTo>
                  <a:pt x="2580323" y="608771"/>
                  <a:pt x="2573656" y="606866"/>
                  <a:pt x="2566988" y="605914"/>
                </a:cubicBezTo>
                <a:close/>
                <a:moveTo>
                  <a:pt x="2517458" y="605914"/>
                </a:moveTo>
                <a:cubicBezTo>
                  <a:pt x="2505076" y="607819"/>
                  <a:pt x="2492693" y="610676"/>
                  <a:pt x="2479358" y="614486"/>
                </a:cubicBezTo>
                <a:cubicBezTo>
                  <a:pt x="2466023" y="618296"/>
                  <a:pt x="2450783" y="624964"/>
                  <a:pt x="2436496" y="634489"/>
                </a:cubicBezTo>
                <a:cubicBezTo>
                  <a:pt x="2441258" y="630679"/>
                  <a:pt x="2454593" y="623059"/>
                  <a:pt x="2470786" y="616391"/>
                </a:cubicBezTo>
                <a:cubicBezTo>
                  <a:pt x="2486026" y="610676"/>
                  <a:pt x="2505076" y="606866"/>
                  <a:pt x="2517458" y="605914"/>
                </a:cubicBezTo>
                <a:close/>
                <a:moveTo>
                  <a:pt x="1901191" y="605914"/>
                </a:moveTo>
                <a:cubicBezTo>
                  <a:pt x="1908811" y="605914"/>
                  <a:pt x="1917383" y="606866"/>
                  <a:pt x="1925003" y="606866"/>
                </a:cubicBezTo>
                <a:lnTo>
                  <a:pt x="1928018" y="607348"/>
                </a:lnTo>
                <a:lnTo>
                  <a:pt x="1898481" y="606293"/>
                </a:lnTo>
                <a:close/>
                <a:moveTo>
                  <a:pt x="1887856" y="605914"/>
                </a:moveTo>
                <a:lnTo>
                  <a:pt x="1898481" y="606293"/>
                </a:lnTo>
                <a:lnTo>
                  <a:pt x="1870182" y="610255"/>
                </a:lnTo>
                <a:close/>
                <a:moveTo>
                  <a:pt x="1495426" y="602104"/>
                </a:moveTo>
                <a:lnTo>
                  <a:pt x="1513518" y="610187"/>
                </a:lnTo>
                <a:lnTo>
                  <a:pt x="1513764" y="610323"/>
                </a:lnTo>
                <a:lnTo>
                  <a:pt x="1504818" y="607068"/>
                </a:lnTo>
                <a:close/>
                <a:moveTo>
                  <a:pt x="1484389" y="594136"/>
                </a:moveTo>
                <a:lnTo>
                  <a:pt x="1484619" y="594263"/>
                </a:lnTo>
                <a:lnTo>
                  <a:pt x="1499355" y="605080"/>
                </a:lnTo>
                <a:lnTo>
                  <a:pt x="1504818" y="607068"/>
                </a:lnTo>
                <a:lnTo>
                  <a:pt x="1512095" y="610914"/>
                </a:lnTo>
                <a:cubicBezTo>
                  <a:pt x="1518048" y="613772"/>
                  <a:pt x="1523048" y="615915"/>
                  <a:pt x="1523048" y="615439"/>
                </a:cubicBezTo>
                <a:lnTo>
                  <a:pt x="1513764" y="610323"/>
                </a:lnTo>
                <a:lnTo>
                  <a:pt x="1514075" y="610436"/>
                </a:lnTo>
                <a:lnTo>
                  <a:pt x="1540193" y="622106"/>
                </a:lnTo>
                <a:lnTo>
                  <a:pt x="1548353" y="622909"/>
                </a:lnTo>
                <a:lnTo>
                  <a:pt x="1548766" y="623059"/>
                </a:lnTo>
                <a:lnTo>
                  <a:pt x="1553286" y="623394"/>
                </a:lnTo>
                <a:lnTo>
                  <a:pt x="1578929" y="625916"/>
                </a:lnTo>
                <a:lnTo>
                  <a:pt x="1570673" y="625916"/>
                </a:lnTo>
                <a:cubicBezTo>
                  <a:pt x="1564958" y="625916"/>
                  <a:pt x="1561148" y="624964"/>
                  <a:pt x="1556386" y="624964"/>
                </a:cubicBezTo>
                <a:cubicBezTo>
                  <a:pt x="1560196" y="624964"/>
                  <a:pt x="1565911" y="625916"/>
                  <a:pt x="1572578" y="626869"/>
                </a:cubicBezTo>
                <a:cubicBezTo>
                  <a:pt x="1579246" y="626869"/>
                  <a:pt x="1585913" y="627821"/>
                  <a:pt x="1592581" y="627821"/>
                </a:cubicBezTo>
                <a:lnTo>
                  <a:pt x="1594951" y="627492"/>
                </a:lnTo>
                <a:lnTo>
                  <a:pt x="1598296" y="627821"/>
                </a:lnTo>
                <a:lnTo>
                  <a:pt x="1608669" y="625587"/>
                </a:lnTo>
                <a:lnTo>
                  <a:pt x="1626871" y="623059"/>
                </a:lnTo>
                <a:lnTo>
                  <a:pt x="1617308" y="623726"/>
                </a:lnTo>
                <a:lnTo>
                  <a:pt x="1628789" y="621253"/>
                </a:lnTo>
                <a:lnTo>
                  <a:pt x="1653541" y="616391"/>
                </a:lnTo>
                <a:lnTo>
                  <a:pt x="1654920" y="615625"/>
                </a:lnTo>
                <a:lnTo>
                  <a:pt x="1658277" y="614902"/>
                </a:lnTo>
                <a:lnTo>
                  <a:pt x="1651636" y="618296"/>
                </a:lnTo>
                <a:cubicBezTo>
                  <a:pt x="1625918" y="627821"/>
                  <a:pt x="1601153" y="629726"/>
                  <a:pt x="1577341" y="628774"/>
                </a:cubicBezTo>
                <a:cubicBezTo>
                  <a:pt x="1552576" y="626869"/>
                  <a:pt x="1527811" y="621154"/>
                  <a:pt x="1504951" y="609724"/>
                </a:cubicBezTo>
                <a:close/>
                <a:moveTo>
                  <a:pt x="1467886" y="581980"/>
                </a:moveTo>
                <a:lnTo>
                  <a:pt x="1482638" y="592809"/>
                </a:lnTo>
                <a:lnTo>
                  <a:pt x="1484389" y="594136"/>
                </a:lnTo>
                <a:lnTo>
                  <a:pt x="1476376" y="589721"/>
                </a:lnTo>
                <a:close/>
                <a:moveTo>
                  <a:pt x="2774633" y="578291"/>
                </a:moveTo>
                <a:lnTo>
                  <a:pt x="2777380" y="579177"/>
                </a:lnTo>
                <a:lnTo>
                  <a:pt x="2787320" y="585141"/>
                </a:lnTo>
                <a:lnTo>
                  <a:pt x="2783206" y="584006"/>
                </a:lnTo>
                <a:cubicBezTo>
                  <a:pt x="2778443" y="581149"/>
                  <a:pt x="2780348" y="582101"/>
                  <a:pt x="2774633" y="578291"/>
                </a:cubicBezTo>
                <a:close/>
                <a:moveTo>
                  <a:pt x="2754631" y="578291"/>
                </a:moveTo>
                <a:lnTo>
                  <a:pt x="2756404" y="578646"/>
                </a:lnTo>
                <a:lnTo>
                  <a:pt x="2772728" y="590674"/>
                </a:lnTo>
                <a:cubicBezTo>
                  <a:pt x="2773681" y="589721"/>
                  <a:pt x="2769871" y="587816"/>
                  <a:pt x="2766061" y="585911"/>
                </a:cubicBezTo>
                <a:cubicBezTo>
                  <a:pt x="2762251" y="584006"/>
                  <a:pt x="2756536" y="580196"/>
                  <a:pt x="2754631" y="578291"/>
                </a:cubicBezTo>
                <a:close/>
                <a:moveTo>
                  <a:pt x="1085851" y="577339"/>
                </a:moveTo>
                <a:cubicBezTo>
                  <a:pt x="1074421" y="586864"/>
                  <a:pt x="1066801" y="593531"/>
                  <a:pt x="1062991" y="596389"/>
                </a:cubicBezTo>
                <a:lnTo>
                  <a:pt x="1073067" y="586825"/>
                </a:lnTo>
                <a:close/>
                <a:moveTo>
                  <a:pt x="1721050" y="575434"/>
                </a:moveTo>
                <a:cubicBezTo>
                  <a:pt x="1721169" y="575434"/>
                  <a:pt x="1719264" y="577338"/>
                  <a:pt x="1716406" y="580196"/>
                </a:cubicBezTo>
                <a:cubicBezTo>
                  <a:pt x="1709738" y="584959"/>
                  <a:pt x="1699261" y="593531"/>
                  <a:pt x="1694498" y="596389"/>
                </a:cubicBezTo>
                <a:lnTo>
                  <a:pt x="1666156" y="610875"/>
                </a:lnTo>
                <a:lnTo>
                  <a:pt x="1695079" y="593314"/>
                </a:lnTo>
                <a:lnTo>
                  <a:pt x="1704976" y="587816"/>
                </a:lnTo>
                <a:lnTo>
                  <a:pt x="1706354" y="586469"/>
                </a:lnTo>
                <a:lnTo>
                  <a:pt x="1713548" y="582101"/>
                </a:lnTo>
                <a:cubicBezTo>
                  <a:pt x="1718787" y="577338"/>
                  <a:pt x="1720931" y="575434"/>
                  <a:pt x="1721050" y="575434"/>
                </a:cubicBezTo>
                <a:close/>
                <a:moveTo>
                  <a:pt x="1454991" y="571850"/>
                </a:moveTo>
                <a:lnTo>
                  <a:pt x="1465581" y="579879"/>
                </a:lnTo>
                <a:lnTo>
                  <a:pt x="1467886" y="581980"/>
                </a:lnTo>
                <a:lnTo>
                  <a:pt x="1456373" y="573529"/>
                </a:lnTo>
                <a:close/>
                <a:moveTo>
                  <a:pt x="2767013" y="570671"/>
                </a:moveTo>
                <a:cubicBezTo>
                  <a:pt x="2771776" y="574481"/>
                  <a:pt x="2777491" y="577339"/>
                  <a:pt x="2781301" y="579244"/>
                </a:cubicBezTo>
                <a:cubicBezTo>
                  <a:pt x="2785111" y="581149"/>
                  <a:pt x="2788921" y="582101"/>
                  <a:pt x="2789873" y="582101"/>
                </a:cubicBezTo>
                <a:cubicBezTo>
                  <a:pt x="2775586" y="574481"/>
                  <a:pt x="2768918" y="569719"/>
                  <a:pt x="2767013" y="570671"/>
                </a:cubicBezTo>
                <a:close/>
                <a:moveTo>
                  <a:pt x="2731101" y="567471"/>
                </a:moveTo>
                <a:cubicBezTo>
                  <a:pt x="2730699" y="565909"/>
                  <a:pt x="2744629" y="577339"/>
                  <a:pt x="2740343" y="571624"/>
                </a:cubicBezTo>
                <a:cubicBezTo>
                  <a:pt x="2757488" y="585911"/>
                  <a:pt x="2737486" y="572576"/>
                  <a:pt x="2737486" y="574481"/>
                </a:cubicBezTo>
                <a:cubicBezTo>
                  <a:pt x="2732962" y="569957"/>
                  <a:pt x="2731235" y="567992"/>
                  <a:pt x="2731101" y="567471"/>
                </a:cubicBezTo>
                <a:close/>
                <a:moveTo>
                  <a:pt x="2753678" y="556384"/>
                </a:moveTo>
                <a:cubicBezTo>
                  <a:pt x="2756536" y="558289"/>
                  <a:pt x="2757488" y="560194"/>
                  <a:pt x="2756536" y="560194"/>
                </a:cubicBezTo>
                <a:cubicBezTo>
                  <a:pt x="2763203" y="564956"/>
                  <a:pt x="2769871" y="569719"/>
                  <a:pt x="2776538" y="574481"/>
                </a:cubicBezTo>
                <a:cubicBezTo>
                  <a:pt x="2777491" y="574481"/>
                  <a:pt x="2771776" y="570671"/>
                  <a:pt x="2766061" y="565909"/>
                </a:cubicBezTo>
                <a:cubicBezTo>
                  <a:pt x="2760346" y="561146"/>
                  <a:pt x="2753678" y="556384"/>
                  <a:pt x="2753678" y="556384"/>
                </a:cubicBezTo>
                <a:close/>
                <a:moveTo>
                  <a:pt x="1738257" y="555274"/>
                </a:moveTo>
                <a:lnTo>
                  <a:pt x="1736408" y="557336"/>
                </a:lnTo>
                <a:lnTo>
                  <a:pt x="1737341" y="556170"/>
                </a:lnTo>
                <a:close/>
                <a:moveTo>
                  <a:pt x="1569406" y="534519"/>
                </a:moveTo>
                <a:lnTo>
                  <a:pt x="1603058" y="535429"/>
                </a:lnTo>
                <a:cubicBezTo>
                  <a:pt x="1600201" y="537334"/>
                  <a:pt x="1588771" y="538286"/>
                  <a:pt x="1576388" y="536381"/>
                </a:cubicBezTo>
                <a:close/>
                <a:moveTo>
                  <a:pt x="1598318" y="532735"/>
                </a:moveTo>
                <a:lnTo>
                  <a:pt x="1593533" y="533524"/>
                </a:lnTo>
                <a:lnTo>
                  <a:pt x="1590130" y="533017"/>
                </a:lnTo>
                <a:close/>
                <a:moveTo>
                  <a:pt x="1561285" y="532353"/>
                </a:moveTo>
                <a:lnTo>
                  <a:pt x="1569406" y="534519"/>
                </a:lnTo>
                <a:lnTo>
                  <a:pt x="1567816" y="534476"/>
                </a:lnTo>
                <a:close/>
                <a:moveTo>
                  <a:pt x="1607394" y="531237"/>
                </a:moveTo>
                <a:lnTo>
                  <a:pt x="1603058" y="532571"/>
                </a:lnTo>
                <a:lnTo>
                  <a:pt x="1598318" y="532735"/>
                </a:lnTo>
                <a:close/>
                <a:moveTo>
                  <a:pt x="930734" y="530953"/>
                </a:moveTo>
                <a:lnTo>
                  <a:pt x="960121" y="534476"/>
                </a:lnTo>
                <a:cubicBezTo>
                  <a:pt x="952501" y="534476"/>
                  <a:pt x="942976" y="533524"/>
                  <a:pt x="935356" y="532571"/>
                </a:cubicBezTo>
                <a:close/>
                <a:moveTo>
                  <a:pt x="1758536" y="529677"/>
                </a:moveTo>
                <a:lnTo>
                  <a:pt x="1757125" y="531619"/>
                </a:lnTo>
                <a:lnTo>
                  <a:pt x="1751979" y="537873"/>
                </a:lnTo>
                <a:close/>
                <a:moveTo>
                  <a:pt x="1547813" y="528761"/>
                </a:moveTo>
                <a:cubicBezTo>
                  <a:pt x="1547813" y="527809"/>
                  <a:pt x="1549956" y="528523"/>
                  <a:pt x="1553529" y="529833"/>
                </a:cubicBezTo>
                <a:lnTo>
                  <a:pt x="1561285" y="532353"/>
                </a:lnTo>
                <a:close/>
                <a:moveTo>
                  <a:pt x="991549" y="528128"/>
                </a:moveTo>
                <a:lnTo>
                  <a:pt x="987892" y="529753"/>
                </a:lnTo>
                <a:lnTo>
                  <a:pt x="984746" y="530939"/>
                </a:lnTo>
                <a:lnTo>
                  <a:pt x="978218" y="532571"/>
                </a:lnTo>
                <a:cubicBezTo>
                  <a:pt x="978218" y="532571"/>
                  <a:pt x="980123" y="531619"/>
                  <a:pt x="983933" y="530666"/>
                </a:cubicBezTo>
                <a:close/>
                <a:moveTo>
                  <a:pt x="992506" y="527809"/>
                </a:moveTo>
                <a:lnTo>
                  <a:pt x="991549" y="528128"/>
                </a:lnTo>
                <a:lnTo>
                  <a:pt x="992123" y="527873"/>
                </a:lnTo>
                <a:close/>
                <a:moveTo>
                  <a:pt x="1550404" y="527100"/>
                </a:moveTo>
                <a:lnTo>
                  <a:pt x="1590130" y="533017"/>
                </a:lnTo>
                <a:lnTo>
                  <a:pt x="1575436" y="533524"/>
                </a:lnTo>
                <a:cubicBezTo>
                  <a:pt x="1566863" y="533524"/>
                  <a:pt x="1559243" y="530666"/>
                  <a:pt x="1551623" y="527809"/>
                </a:cubicBezTo>
                <a:close/>
                <a:moveTo>
                  <a:pt x="1763078" y="526856"/>
                </a:moveTo>
                <a:cubicBezTo>
                  <a:pt x="1760221" y="531619"/>
                  <a:pt x="1753553" y="541144"/>
                  <a:pt x="1744981" y="550669"/>
                </a:cubicBezTo>
                <a:cubicBezTo>
                  <a:pt x="1746886" y="548764"/>
                  <a:pt x="1747838" y="545906"/>
                  <a:pt x="1747838" y="545906"/>
                </a:cubicBezTo>
                <a:lnTo>
                  <a:pt x="1738257" y="555274"/>
                </a:lnTo>
                <a:lnTo>
                  <a:pt x="1752958" y="538882"/>
                </a:lnTo>
                <a:cubicBezTo>
                  <a:pt x="1757601" y="533048"/>
                  <a:pt x="1761173" y="528285"/>
                  <a:pt x="1763078" y="526856"/>
                </a:cubicBezTo>
                <a:close/>
                <a:moveTo>
                  <a:pt x="1624955" y="525834"/>
                </a:moveTo>
                <a:lnTo>
                  <a:pt x="1617346" y="529595"/>
                </a:lnTo>
                <a:lnTo>
                  <a:pt x="1607394" y="531237"/>
                </a:lnTo>
                <a:close/>
                <a:moveTo>
                  <a:pt x="368618" y="523999"/>
                </a:moveTo>
                <a:cubicBezTo>
                  <a:pt x="366713" y="525904"/>
                  <a:pt x="363856" y="526856"/>
                  <a:pt x="360998" y="527809"/>
                </a:cubicBezTo>
                <a:lnTo>
                  <a:pt x="353230" y="530398"/>
                </a:lnTo>
                <a:close/>
                <a:moveTo>
                  <a:pt x="1544725" y="523801"/>
                </a:moveTo>
                <a:lnTo>
                  <a:pt x="1550404" y="527100"/>
                </a:lnTo>
                <a:lnTo>
                  <a:pt x="1548766" y="526857"/>
                </a:lnTo>
                <a:close/>
                <a:moveTo>
                  <a:pt x="1630707" y="522990"/>
                </a:moveTo>
                <a:lnTo>
                  <a:pt x="1627823" y="524951"/>
                </a:lnTo>
                <a:lnTo>
                  <a:pt x="1624955" y="525834"/>
                </a:lnTo>
                <a:close/>
                <a:moveTo>
                  <a:pt x="1649731" y="513521"/>
                </a:moveTo>
                <a:lnTo>
                  <a:pt x="1648184" y="515879"/>
                </a:lnTo>
                <a:lnTo>
                  <a:pt x="1644016" y="519236"/>
                </a:lnTo>
                <a:cubicBezTo>
                  <a:pt x="1640206" y="522094"/>
                  <a:pt x="1636396" y="523999"/>
                  <a:pt x="1633538" y="525904"/>
                </a:cubicBezTo>
                <a:cubicBezTo>
                  <a:pt x="1629728" y="527809"/>
                  <a:pt x="1626871" y="529714"/>
                  <a:pt x="1624013" y="530666"/>
                </a:cubicBezTo>
                <a:cubicBezTo>
                  <a:pt x="1624966" y="529714"/>
                  <a:pt x="1625918" y="528761"/>
                  <a:pt x="1628776" y="527809"/>
                </a:cubicBezTo>
                <a:cubicBezTo>
                  <a:pt x="1627823" y="527809"/>
                  <a:pt x="1624013" y="529714"/>
                  <a:pt x="1620203" y="530666"/>
                </a:cubicBezTo>
                <a:cubicBezTo>
                  <a:pt x="1623061" y="529714"/>
                  <a:pt x="1628776" y="526856"/>
                  <a:pt x="1634491" y="523999"/>
                </a:cubicBezTo>
                <a:cubicBezTo>
                  <a:pt x="1636396" y="523046"/>
                  <a:pt x="1637348" y="522094"/>
                  <a:pt x="1639253" y="521141"/>
                </a:cubicBezTo>
                <a:cubicBezTo>
                  <a:pt x="1640206" y="520189"/>
                  <a:pt x="1642111" y="519236"/>
                  <a:pt x="1643063" y="518284"/>
                </a:cubicBezTo>
                <a:cubicBezTo>
                  <a:pt x="1645921" y="516379"/>
                  <a:pt x="1647826" y="514474"/>
                  <a:pt x="1649731" y="513521"/>
                </a:cubicBezTo>
                <a:close/>
                <a:moveTo>
                  <a:pt x="1646257" y="512417"/>
                </a:moveTo>
                <a:lnTo>
                  <a:pt x="1638301" y="519236"/>
                </a:lnTo>
                <a:lnTo>
                  <a:pt x="1630707" y="522990"/>
                </a:lnTo>
                <a:close/>
                <a:moveTo>
                  <a:pt x="892272" y="511340"/>
                </a:moveTo>
                <a:lnTo>
                  <a:pt x="893359" y="512013"/>
                </a:lnTo>
                <a:lnTo>
                  <a:pt x="899161" y="517331"/>
                </a:lnTo>
                <a:close/>
                <a:moveTo>
                  <a:pt x="1655446" y="509711"/>
                </a:moveTo>
                <a:cubicBezTo>
                  <a:pt x="1648779" y="515903"/>
                  <a:pt x="1647112" y="517570"/>
                  <a:pt x="1647231" y="517331"/>
                </a:cubicBezTo>
                <a:lnTo>
                  <a:pt x="1648184" y="515879"/>
                </a:lnTo>
                <a:lnTo>
                  <a:pt x="1652588" y="512331"/>
                </a:lnTo>
                <a:cubicBezTo>
                  <a:pt x="1654732" y="510426"/>
                  <a:pt x="1655922" y="509235"/>
                  <a:pt x="1655446" y="509711"/>
                </a:cubicBezTo>
                <a:close/>
                <a:moveTo>
                  <a:pt x="1401128" y="509711"/>
                </a:moveTo>
                <a:cubicBezTo>
                  <a:pt x="1412558" y="523999"/>
                  <a:pt x="1424941" y="541144"/>
                  <a:pt x="1443991" y="560194"/>
                </a:cubicBezTo>
                <a:lnTo>
                  <a:pt x="1449611" y="565318"/>
                </a:lnTo>
                <a:lnTo>
                  <a:pt x="1454991" y="571850"/>
                </a:lnTo>
                <a:lnTo>
                  <a:pt x="1445896" y="564956"/>
                </a:lnTo>
                <a:cubicBezTo>
                  <a:pt x="1428751" y="547811"/>
                  <a:pt x="1414463" y="528761"/>
                  <a:pt x="1401128" y="509711"/>
                </a:cubicBezTo>
                <a:close/>
                <a:moveTo>
                  <a:pt x="886732" y="506523"/>
                </a:moveTo>
                <a:lnTo>
                  <a:pt x="892272" y="511340"/>
                </a:lnTo>
                <a:lnTo>
                  <a:pt x="889636" y="509711"/>
                </a:lnTo>
                <a:close/>
                <a:moveTo>
                  <a:pt x="1022033" y="504949"/>
                </a:moveTo>
                <a:cubicBezTo>
                  <a:pt x="1022033" y="505901"/>
                  <a:pt x="1018223" y="510664"/>
                  <a:pt x="1012508" y="514474"/>
                </a:cubicBezTo>
                <a:cubicBezTo>
                  <a:pt x="1007746" y="518284"/>
                  <a:pt x="1002031" y="522094"/>
                  <a:pt x="1000126" y="523046"/>
                </a:cubicBezTo>
                <a:cubicBezTo>
                  <a:pt x="1004889" y="520189"/>
                  <a:pt x="1009413" y="516855"/>
                  <a:pt x="1011437" y="515426"/>
                </a:cubicBezTo>
                <a:lnTo>
                  <a:pt x="1007877" y="519101"/>
                </a:lnTo>
                <a:lnTo>
                  <a:pt x="1007498" y="519378"/>
                </a:lnTo>
                <a:lnTo>
                  <a:pt x="994411" y="526856"/>
                </a:lnTo>
                <a:lnTo>
                  <a:pt x="992123" y="527873"/>
                </a:lnTo>
                <a:lnTo>
                  <a:pt x="986791" y="528761"/>
                </a:lnTo>
                <a:cubicBezTo>
                  <a:pt x="984886" y="529714"/>
                  <a:pt x="982028" y="530666"/>
                  <a:pt x="979171" y="530666"/>
                </a:cubicBezTo>
                <a:cubicBezTo>
                  <a:pt x="976313" y="531619"/>
                  <a:pt x="973456" y="532571"/>
                  <a:pt x="969646" y="532571"/>
                </a:cubicBezTo>
                <a:cubicBezTo>
                  <a:pt x="967741" y="532571"/>
                  <a:pt x="966788" y="532571"/>
                  <a:pt x="964883" y="533524"/>
                </a:cubicBezTo>
                <a:cubicBezTo>
                  <a:pt x="962978" y="533524"/>
                  <a:pt x="962026" y="533524"/>
                  <a:pt x="960121" y="533524"/>
                </a:cubicBezTo>
                <a:cubicBezTo>
                  <a:pt x="970598" y="532571"/>
                  <a:pt x="980123" y="530666"/>
                  <a:pt x="989648" y="526856"/>
                </a:cubicBezTo>
                <a:cubicBezTo>
                  <a:pt x="999173" y="523046"/>
                  <a:pt x="1009651" y="516379"/>
                  <a:pt x="1022033" y="504949"/>
                </a:cubicBezTo>
                <a:close/>
                <a:moveTo>
                  <a:pt x="1656164" y="503925"/>
                </a:moveTo>
                <a:lnTo>
                  <a:pt x="1651636" y="508759"/>
                </a:lnTo>
                <a:lnTo>
                  <a:pt x="1646257" y="512417"/>
                </a:lnTo>
                <a:close/>
                <a:moveTo>
                  <a:pt x="1036321" y="499234"/>
                </a:moveTo>
                <a:cubicBezTo>
                  <a:pt x="1024891" y="510664"/>
                  <a:pt x="1007746" y="524951"/>
                  <a:pt x="996316" y="530666"/>
                </a:cubicBezTo>
                <a:cubicBezTo>
                  <a:pt x="1008698" y="525904"/>
                  <a:pt x="1024891" y="512569"/>
                  <a:pt x="1036321" y="499234"/>
                </a:cubicBezTo>
                <a:close/>
                <a:moveTo>
                  <a:pt x="1509713" y="497329"/>
                </a:moveTo>
                <a:lnTo>
                  <a:pt x="1544725" y="523801"/>
                </a:lnTo>
                <a:lnTo>
                  <a:pt x="1530311" y="515427"/>
                </a:lnTo>
                <a:cubicBezTo>
                  <a:pt x="1523286" y="510188"/>
                  <a:pt x="1516381" y="503997"/>
                  <a:pt x="1509713" y="497329"/>
                </a:cubicBezTo>
                <a:close/>
                <a:moveTo>
                  <a:pt x="397493" y="496023"/>
                </a:moveTo>
                <a:lnTo>
                  <a:pt x="386716" y="508759"/>
                </a:lnTo>
                <a:cubicBezTo>
                  <a:pt x="380048" y="514474"/>
                  <a:pt x="372428" y="520189"/>
                  <a:pt x="364808" y="523999"/>
                </a:cubicBezTo>
                <a:cubicBezTo>
                  <a:pt x="357188" y="527809"/>
                  <a:pt x="349568" y="530666"/>
                  <a:pt x="340043" y="532571"/>
                </a:cubicBezTo>
                <a:cubicBezTo>
                  <a:pt x="340996" y="533524"/>
                  <a:pt x="346711" y="532571"/>
                  <a:pt x="352426" y="530666"/>
                </a:cubicBezTo>
                <a:lnTo>
                  <a:pt x="353230" y="530398"/>
                </a:lnTo>
                <a:lnTo>
                  <a:pt x="344629" y="533975"/>
                </a:lnTo>
                <a:lnTo>
                  <a:pt x="344456" y="534006"/>
                </a:lnTo>
                <a:lnTo>
                  <a:pt x="316231" y="535429"/>
                </a:lnTo>
                <a:cubicBezTo>
                  <a:pt x="306706" y="534476"/>
                  <a:pt x="298133" y="532571"/>
                  <a:pt x="290513" y="529714"/>
                </a:cubicBezTo>
                <a:cubicBezTo>
                  <a:pt x="282893" y="526856"/>
                  <a:pt x="276226" y="523046"/>
                  <a:pt x="269558" y="519236"/>
                </a:cubicBezTo>
                <a:cubicBezTo>
                  <a:pt x="280988" y="526856"/>
                  <a:pt x="293371" y="530666"/>
                  <a:pt x="308611" y="532571"/>
                </a:cubicBezTo>
                <a:cubicBezTo>
                  <a:pt x="316231" y="533524"/>
                  <a:pt x="323851" y="533524"/>
                  <a:pt x="332423" y="532571"/>
                </a:cubicBezTo>
                <a:cubicBezTo>
                  <a:pt x="340043" y="531619"/>
                  <a:pt x="347663" y="530666"/>
                  <a:pt x="355283" y="526856"/>
                </a:cubicBezTo>
                <a:cubicBezTo>
                  <a:pt x="362427" y="523999"/>
                  <a:pt x="369571" y="520189"/>
                  <a:pt x="376715" y="515069"/>
                </a:cubicBezTo>
                <a:close/>
                <a:moveTo>
                  <a:pt x="1664301" y="495237"/>
                </a:moveTo>
                <a:lnTo>
                  <a:pt x="1658303" y="502091"/>
                </a:lnTo>
                <a:lnTo>
                  <a:pt x="1656164" y="503925"/>
                </a:lnTo>
                <a:close/>
                <a:moveTo>
                  <a:pt x="399347" y="493832"/>
                </a:moveTo>
                <a:lnTo>
                  <a:pt x="398146" y="495424"/>
                </a:lnTo>
                <a:lnTo>
                  <a:pt x="397493" y="496023"/>
                </a:lnTo>
                <a:close/>
                <a:moveTo>
                  <a:pt x="2761674" y="493619"/>
                </a:moveTo>
                <a:lnTo>
                  <a:pt x="2765109" y="498162"/>
                </a:lnTo>
                <a:cubicBezTo>
                  <a:pt x="2768204" y="502329"/>
                  <a:pt x="2770347" y="505425"/>
                  <a:pt x="2770823" y="506854"/>
                </a:cubicBezTo>
                <a:lnTo>
                  <a:pt x="2762323" y="495434"/>
                </a:lnTo>
                <a:close/>
                <a:moveTo>
                  <a:pt x="1389698" y="492566"/>
                </a:moveTo>
                <a:lnTo>
                  <a:pt x="1392932" y="496493"/>
                </a:lnTo>
                <a:lnTo>
                  <a:pt x="1395413" y="500186"/>
                </a:lnTo>
                <a:cubicBezTo>
                  <a:pt x="1393508" y="497329"/>
                  <a:pt x="1389698" y="492566"/>
                  <a:pt x="1389698" y="492566"/>
                </a:cubicBezTo>
                <a:close/>
                <a:moveTo>
                  <a:pt x="2141361" y="484507"/>
                </a:moveTo>
                <a:lnTo>
                  <a:pt x="2169796" y="512569"/>
                </a:lnTo>
                <a:cubicBezTo>
                  <a:pt x="2167891" y="511616"/>
                  <a:pt x="2165033" y="508759"/>
                  <a:pt x="2163128" y="506854"/>
                </a:cubicBezTo>
                <a:lnTo>
                  <a:pt x="2155508" y="500186"/>
                </a:lnTo>
                <a:cubicBezTo>
                  <a:pt x="2154080" y="499234"/>
                  <a:pt x="2150270" y="495186"/>
                  <a:pt x="2145269" y="489351"/>
                </a:cubicBezTo>
                <a:close/>
                <a:moveTo>
                  <a:pt x="1678212" y="479339"/>
                </a:moveTo>
                <a:lnTo>
                  <a:pt x="1674496" y="484351"/>
                </a:lnTo>
                <a:lnTo>
                  <a:pt x="1664301" y="495237"/>
                </a:lnTo>
                <a:close/>
                <a:moveTo>
                  <a:pt x="1678726" y="478645"/>
                </a:moveTo>
                <a:lnTo>
                  <a:pt x="1678306" y="479231"/>
                </a:lnTo>
                <a:lnTo>
                  <a:pt x="1678212" y="479339"/>
                </a:lnTo>
                <a:close/>
                <a:moveTo>
                  <a:pt x="860569" y="477805"/>
                </a:moveTo>
                <a:lnTo>
                  <a:pt x="862265" y="479666"/>
                </a:lnTo>
                <a:lnTo>
                  <a:pt x="876301" y="496376"/>
                </a:lnTo>
                <a:lnTo>
                  <a:pt x="883496" y="502971"/>
                </a:lnTo>
                <a:lnTo>
                  <a:pt x="886732" y="506523"/>
                </a:lnTo>
                <a:lnTo>
                  <a:pt x="877253" y="498281"/>
                </a:lnTo>
                <a:close/>
                <a:moveTo>
                  <a:pt x="2744153" y="475421"/>
                </a:moveTo>
                <a:cubicBezTo>
                  <a:pt x="2753678" y="486851"/>
                  <a:pt x="2753678" y="490661"/>
                  <a:pt x="2759393" y="495424"/>
                </a:cubicBezTo>
                <a:cubicBezTo>
                  <a:pt x="2755583" y="490661"/>
                  <a:pt x="2753678" y="483994"/>
                  <a:pt x="2747963" y="478279"/>
                </a:cubicBezTo>
                <a:cubicBezTo>
                  <a:pt x="2748916" y="481136"/>
                  <a:pt x="2750821" y="483041"/>
                  <a:pt x="2749868" y="482089"/>
                </a:cubicBezTo>
                <a:cubicBezTo>
                  <a:pt x="2747963" y="479231"/>
                  <a:pt x="2745106" y="475421"/>
                  <a:pt x="2744153" y="475421"/>
                </a:cubicBezTo>
                <a:close/>
                <a:moveTo>
                  <a:pt x="858111" y="474788"/>
                </a:moveTo>
                <a:lnTo>
                  <a:pt x="860569" y="477805"/>
                </a:lnTo>
                <a:lnTo>
                  <a:pt x="859156" y="476255"/>
                </a:lnTo>
                <a:close/>
                <a:moveTo>
                  <a:pt x="856298" y="472564"/>
                </a:moveTo>
                <a:lnTo>
                  <a:pt x="857796" y="474347"/>
                </a:lnTo>
                <a:lnTo>
                  <a:pt x="858111" y="474788"/>
                </a:lnTo>
                <a:close/>
                <a:moveTo>
                  <a:pt x="428626" y="459229"/>
                </a:moveTo>
                <a:cubicBezTo>
                  <a:pt x="426721" y="463039"/>
                  <a:pt x="417196" y="475421"/>
                  <a:pt x="409576" y="484946"/>
                </a:cubicBezTo>
                <a:cubicBezTo>
                  <a:pt x="401003" y="494471"/>
                  <a:pt x="394336" y="502091"/>
                  <a:pt x="396241" y="500186"/>
                </a:cubicBezTo>
                <a:lnTo>
                  <a:pt x="425763" y="462613"/>
                </a:lnTo>
                <a:close/>
                <a:moveTo>
                  <a:pt x="1075373" y="439226"/>
                </a:moveTo>
                <a:cubicBezTo>
                  <a:pt x="1067753" y="451609"/>
                  <a:pt x="1053466" y="471611"/>
                  <a:pt x="1043941" y="483994"/>
                </a:cubicBezTo>
                <a:cubicBezTo>
                  <a:pt x="1048703" y="475421"/>
                  <a:pt x="1066801" y="451609"/>
                  <a:pt x="1075373" y="439226"/>
                </a:cubicBezTo>
                <a:close/>
                <a:moveTo>
                  <a:pt x="2105026" y="437321"/>
                </a:moveTo>
                <a:cubicBezTo>
                  <a:pt x="2104073" y="434464"/>
                  <a:pt x="2115503" y="451609"/>
                  <a:pt x="2127886" y="467801"/>
                </a:cubicBezTo>
                <a:lnTo>
                  <a:pt x="2141361" y="484507"/>
                </a:lnTo>
                <a:lnTo>
                  <a:pt x="2133482" y="476731"/>
                </a:lnTo>
                <a:cubicBezTo>
                  <a:pt x="2122647" y="463039"/>
                  <a:pt x="2113122" y="448751"/>
                  <a:pt x="2105026" y="437321"/>
                </a:cubicBezTo>
                <a:close/>
                <a:moveTo>
                  <a:pt x="1343163" y="435960"/>
                </a:moveTo>
                <a:lnTo>
                  <a:pt x="1351003" y="443036"/>
                </a:lnTo>
                <a:cubicBezTo>
                  <a:pt x="1359219" y="452561"/>
                  <a:pt x="1368267" y="464944"/>
                  <a:pt x="1379221" y="481136"/>
                </a:cubicBezTo>
                <a:cubicBezTo>
                  <a:pt x="1376363" y="477326"/>
                  <a:pt x="1366838" y="464944"/>
                  <a:pt x="1357313" y="452561"/>
                </a:cubicBezTo>
                <a:close/>
                <a:moveTo>
                  <a:pt x="1211581" y="424939"/>
                </a:moveTo>
                <a:cubicBezTo>
                  <a:pt x="1203961" y="431606"/>
                  <a:pt x="1194436" y="443989"/>
                  <a:pt x="1186816" y="450656"/>
                </a:cubicBezTo>
                <a:cubicBezTo>
                  <a:pt x="1187292" y="449704"/>
                  <a:pt x="1189197" y="447323"/>
                  <a:pt x="1191698" y="444346"/>
                </a:cubicBezTo>
                <a:lnTo>
                  <a:pt x="1195614" y="439768"/>
                </a:lnTo>
                <a:lnTo>
                  <a:pt x="1205223" y="430238"/>
                </a:lnTo>
                <a:close/>
                <a:moveTo>
                  <a:pt x="1327786" y="422081"/>
                </a:moveTo>
                <a:cubicBezTo>
                  <a:pt x="1332072" y="424939"/>
                  <a:pt x="1337073" y="429463"/>
                  <a:pt x="1342192" y="434821"/>
                </a:cubicBezTo>
                <a:lnTo>
                  <a:pt x="1343163" y="435960"/>
                </a:lnTo>
                <a:close/>
                <a:moveTo>
                  <a:pt x="2362201" y="420176"/>
                </a:moveTo>
                <a:lnTo>
                  <a:pt x="2358877" y="424819"/>
                </a:lnTo>
                <a:lnTo>
                  <a:pt x="2358354" y="425470"/>
                </a:lnTo>
                <a:lnTo>
                  <a:pt x="2359341" y="423990"/>
                </a:lnTo>
                <a:close/>
                <a:moveTo>
                  <a:pt x="1963103" y="418271"/>
                </a:moveTo>
                <a:cubicBezTo>
                  <a:pt x="1972628" y="423986"/>
                  <a:pt x="1986916" y="440179"/>
                  <a:pt x="1991678" y="444941"/>
                </a:cubicBezTo>
                <a:cubicBezTo>
                  <a:pt x="1980248" y="431606"/>
                  <a:pt x="1972628" y="423034"/>
                  <a:pt x="1963103" y="418271"/>
                </a:cubicBezTo>
                <a:close/>
                <a:moveTo>
                  <a:pt x="2361725" y="415414"/>
                </a:moveTo>
                <a:cubicBezTo>
                  <a:pt x="2360534" y="417081"/>
                  <a:pt x="2357915" y="420653"/>
                  <a:pt x="2355533" y="423986"/>
                </a:cubicBezTo>
                <a:cubicBezTo>
                  <a:pt x="2350771" y="430654"/>
                  <a:pt x="2346008" y="438274"/>
                  <a:pt x="2351723" y="429701"/>
                </a:cubicBezTo>
                <a:cubicBezTo>
                  <a:pt x="2350771" y="435416"/>
                  <a:pt x="2343151" y="442084"/>
                  <a:pt x="2336483" y="452561"/>
                </a:cubicBezTo>
                <a:cubicBezTo>
                  <a:pt x="2340293" y="445894"/>
                  <a:pt x="2348866" y="433511"/>
                  <a:pt x="2359343" y="418271"/>
                </a:cubicBezTo>
                <a:cubicBezTo>
                  <a:pt x="2362677" y="413985"/>
                  <a:pt x="2362915" y="413747"/>
                  <a:pt x="2361725" y="415414"/>
                </a:cubicBezTo>
                <a:close/>
                <a:moveTo>
                  <a:pt x="1098233" y="415414"/>
                </a:moveTo>
                <a:cubicBezTo>
                  <a:pt x="1086803" y="430654"/>
                  <a:pt x="1066801" y="460181"/>
                  <a:pt x="1069658" y="457324"/>
                </a:cubicBezTo>
                <a:cubicBezTo>
                  <a:pt x="1083946" y="436369"/>
                  <a:pt x="1090613" y="427796"/>
                  <a:pt x="1098233" y="415414"/>
                </a:cubicBezTo>
                <a:close/>
                <a:moveTo>
                  <a:pt x="2715014" y="414012"/>
                </a:moveTo>
                <a:lnTo>
                  <a:pt x="2729509" y="432797"/>
                </a:lnTo>
                <a:cubicBezTo>
                  <a:pt x="2734867" y="439941"/>
                  <a:pt x="2739867" y="446846"/>
                  <a:pt x="2742248" y="450656"/>
                </a:cubicBezTo>
                <a:cubicBezTo>
                  <a:pt x="2746058" y="457324"/>
                  <a:pt x="2742248" y="452561"/>
                  <a:pt x="2735581" y="443036"/>
                </a:cubicBezTo>
                <a:lnTo>
                  <a:pt x="2715467" y="414694"/>
                </a:lnTo>
                <a:close/>
                <a:moveTo>
                  <a:pt x="1726358" y="413439"/>
                </a:moveTo>
                <a:lnTo>
                  <a:pt x="1697356" y="453514"/>
                </a:lnTo>
                <a:lnTo>
                  <a:pt x="1678726" y="478645"/>
                </a:lnTo>
                <a:lnTo>
                  <a:pt x="1719263" y="422081"/>
                </a:lnTo>
                <a:close/>
                <a:moveTo>
                  <a:pt x="2366963" y="412556"/>
                </a:moveTo>
                <a:lnTo>
                  <a:pt x="2359341" y="423990"/>
                </a:lnTo>
                <a:lnTo>
                  <a:pt x="2356486" y="427796"/>
                </a:lnTo>
                <a:lnTo>
                  <a:pt x="2358354" y="425470"/>
                </a:lnTo>
                <a:lnTo>
                  <a:pt x="2357589" y="426618"/>
                </a:lnTo>
                <a:lnTo>
                  <a:pt x="2333952" y="459631"/>
                </a:lnTo>
                <a:lnTo>
                  <a:pt x="2333983" y="459586"/>
                </a:lnTo>
                <a:cubicBezTo>
                  <a:pt x="2342199" y="447799"/>
                  <a:pt x="2352200" y="433511"/>
                  <a:pt x="2366963" y="412556"/>
                </a:cubicBezTo>
                <a:close/>
                <a:moveTo>
                  <a:pt x="806060" y="412230"/>
                </a:moveTo>
                <a:lnTo>
                  <a:pt x="809626" y="416366"/>
                </a:lnTo>
                <a:cubicBezTo>
                  <a:pt x="820103" y="430654"/>
                  <a:pt x="816293" y="426844"/>
                  <a:pt x="810578" y="418271"/>
                </a:cubicBezTo>
                <a:close/>
                <a:moveTo>
                  <a:pt x="1273493" y="403031"/>
                </a:moveTo>
                <a:cubicBezTo>
                  <a:pt x="1281113" y="402079"/>
                  <a:pt x="1287781" y="403984"/>
                  <a:pt x="1290638" y="404936"/>
                </a:cubicBezTo>
                <a:cubicBezTo>
                  <a:pt x="1289686" y="404936"/>
                  <a:pt x="1287781" y="404936"/>
                  <a:pt x="1284923" y="404936"/>
                </a:cubicBezTo>
                <a:cubicBezTo>
                  <a:pt x="1283971" y="404936"/>
                  <a:pt x="1282066" y="404936"/>
                  <a:pt x="1281113" y="403984"/>
                </a:cubicBezTo>
                <a:cubicBezTo>
                  <a:pt x="1279208" y="403984"/>
                  <a:pt x="1278256" y="403984"/>
                  <a:pt x="1276351" y="403984"/>
                </a:cubicBezTo>
                <a:cubicBezTo>
                  <a:pt x="1273493" y="403984"/>
                  <a:pt x="1269683" y="403984"/>
                  <a:pt x="1266826" y="403984"/>
                </a:cubicBezTo>
                <a:cubicBezTo>
                  <a:pt x="1263968" y="403984"/>
                  <a:pt x="1260158" y="403984"/>
                  <a:pt x="1258253" y="404936"/>
                </a:cubicBezTo>
                <a:cubicBezTo>
                  <a:pt x="1259206" y="403984"/>
                  <a:pt x="1265873" y="403031"/>
                  <a:pt x="1273493" y="403031"/>
                </a:cubicBezTo>
                <a:close/>
                <a:moveTo>
                  <a:pt x="794386" y="397316"/>
                </a:moveTo>
                <a:cubicBezTo>
                  <a:pt x="794862" y="397316"/>
                  <a:pt x="797244" y="400412"/>
                  <a:pt x="800339" y="404579"/>
                </a:cubicBezTo>
                <a:lnTo>
                  <a:pt x="806060" y="412230"/>
                </a:lnTo>
                <a:lnTo>
                  <a:pt x="801036" y="406401"/>
                </a:lnTo>
                <a:lnTo>
                  <a:pt x="800101" y="405175"/>
                </a:lnTo>
                <a:cubicBezTo>
                  <a:pt x="796768" y="400889"/>
                  <a:pt x="794386" y="397793"/>
                  <a:pt x="794386" y="397316"/>
                </a:cubicBezTo>
                <a:close/>
                <a:moveTo>
                  <a:pt x="1428555" y="395818"/>
                </a:moveTo>
                <a:lnTo>
                  <a:pt x="1442086" y="411604"/>
                </a:lnTo>
                <a:cubicBezTo>
                  <a:pt x="1452563" y="425891"/>
                  <a:pt x="1462088" y="439226"/>
                  <a:pt x="1468756" y="449704"/>
                </a:cubicBezTo>
                <a:close/>
                <a:moveTo>
                  <a:pt x="1424771" y="386947"/>
                </a:moveTo>
                <a:lnTo>
                  <a:pt x="1432561" y="394459"/>
                </a:lnTo>
                <a:lnTo>
                  <a:pt x="1431608" y="395411"/>
                </a:lnTo>
                <a:cubicBezTo>
                  <a:pt x="1456373" y="423986"/>
                  <a:pt x="1479233" y="463039"/>
                  <a:pt x="1498283" y="484946"/>
                </a:cubicBezTo>
                <a:cubicBezTo>
                  <a:pt x="1489711" y="475421"/>
                  <a:pt x="1479233" y="461134"/>
                  <a:pt x="1466851" y="443989"/>
                </a:cubicBezTo>
                <a:close/>
                <a:moveTo>
                  <a:pt x="1418130" y="383655"/>
                </a:moveTo>
                <a:lnTo>
                  <a:pt x="1423988" y="389696"/>
                </a:lnTo>
                <a:lnTo>
                  <a:pt x="1428555" y="395818"/>
                </a:lnTo>
                <a:close/>
                <a:moveTo>
                  <a:pt x="50976" y="382854"/>
                </a:moveTo>
                <a:lnTo>
                  <a:pt x="51436" y="383029"/>
                </a:lnTo>
                <a:lnTo>
                  <a:pt x="51657" y="383156"/>
                </a:lnTo>
                <a:close/>
                <a:moveTo>
                  <a:pt x="44649" y="380053"/>
                </a:moveTo>
                <a:lnTo>
                  <a:pt x="50976" y="382854"/>
                </a:lnTo>
                <a:lnTo>
                  <a:pt x="43935" y="380172"/>
                </a:lnTo>
                <a:cubicBezTo>
                  <a:pt x="42863" y="380172"/>
                  <a:pt x="42387" y="380648"/>
                  <a:pt x="40006" y="380171"/>
                </a:cubicBezTo>
                <a:cubicBezTo>
                  <a:pt x="36196" y="378743"/>
                  <a:pt x="38815" y="378505"/>
                  <a:pt x="44649" y="380053"/>
                </a:cubicBezTo>
                <a:close/>
                <a:moveTo>
                  <a:pt x="59056" y="376361"/>
                </a:moveTo>
                <a:cubicBezTo>
                  <a:pt x="70010" y="382076"/>
                  <a:pt x="68819" y="381362"/>
                  <a:pt x="66795" y="380410"/>
                </a:cubicBezTo>
                <a:lnTo>
                  <a:pt x="66309" y="380229"/>
                </a:lnTo>
                <a:close/>
                <a:moveTo>
                  <a:pt x="2683193" y="375409"/>
                </a:moveTo>
                <a:cubicBezTo>
                  <a:pt x="2685098" y="377314"/>
                  <a:pt x="2687480" y="379933"/>
                  <a:pt x="2689385" y="382196"/>
                </a:cubicBezTo>
                <a:lnTo>
                  <a:pt x="2690367" y="383564"/>
                </a:lnTo>
                <a:close/>
                <a:moveTo>
                  <a:pt x="61913" y="368741"/>
                </a:moveTo>
                <a:cubicBezTo>
                  <a:pt x="59056" y="366836"/>
                  <a:pt x="60008" y="367789"/>
                  <a:pt x="62866" y="368741"/>
                </a:cubicBezTo>
                <a:cubicBezTo>
                  <a:pt x="65247" y="369694"/>
                  <a:pt x="69534" y="372075"/>
                  <a:pt x="73820" y="374813"/>
                </a:cubicBezTo>
                <a:lnTo>
                  <a:pt x="77913" y="377884"/>
                </a:lnTo>
                <a:close/>
                <a:moveTo>
                  <a:pt x="62227" y="367681"/>
                </a:moveTo>
                <a:lnTo>
                  <a:pt x="64771" y="368741"/>
                </a:lnTo>
                <a:lnTo>
                  <a:pt x="65407" y="369165"/>
                </a:lnTo>
                <a:close/>
                <a:moveTo>
                  <a:pt x="1766779" y="364200"/>
                </a:moveTo>
                <a:lnTo>
                  <a:pt x="1726358" y="413439"/>
                </a:lnTo>
                <a:lnTo>
                  <a:pt x="1749743" y="381124"/>
                </a:lnTo>
                <a:close/>
                <a:moveTo>
                  <a:pt x="509793" y="363822"/>
                </a:moveTo>
                <a:lnTo>
                  <a:pt x="509414" y="364175"/>
                </a:lnTo>
                <a:lnTo>
                  <a:pt x="509588" y="363979"/>
                </a:lnTo>
                <a:close/>
                <a:moveTo>
                  <a:pt x="2681288" y="361121"/>
                </a:moveTo>
                <a:cubicBezTo>
                  <a:pt x="2687956" y="366836"/>
                  <a:pt x="2699386" y="382076"/>
                  <a:pt x="2707958" y="393506"/>
                </a:cubicBezTo>
                <a:cubicBezTo>
                  <a:pt x="2706053" y="392554"/>
                  <a:pt x="2702243" y="386839"/>
                  <a:pt x="2698433" y="382076"/>
                </a:cubicBezTo>
                <a:cubicBezTo>
                  <a:pt x="2693671" y="376361"/>
                  <a:pt x="2689861" y="371599"/>
                  <a:pt x="2687956" y="370646"/>
                </a:cubicBezTo>
                <a:cubicBezTo>
                  <a:pt x="2677478" y="359216"/>
                  <a:pt x="2696528" y="377314"/>
                  <a:pt x="2681288" y="361121"/>
                </a:cubicBezTo>
                <a:close/>
                <a:moveTo>
                  <a:pt x="42863" y="360169"/>
                </a:moveTo>
                <a:cubicBezTo>
                  <a:pt x="45721" y="361121"/>
                  <a:pt x="49531" y="362074"/>
                  <a:pt x="54293" y="363979"/>
                </a:cubicBezTo>
                <a:lnTo>
                  <a:pt x="62227" y="367681"/>
                </a:lnTo>
                <a:lnTo>
                  <a:pt x="53341" y="363979"/>
                </a:lnTo>
                <a:cubicBezTo>
                  <a:pt x="49531" y="363026"/>
                  <a:pt x="45721" y="361121"/>
                  <a:pt x="42863" y="360169"/>
                </a:cubicBezTo>
                <a:close/>
                <a:moveTo>
                  <a:pt x="2668906" y="359216"/>
                </a:moveTo>
                <a:cubicBezTo>
                  <a:pt x="2671763" y="361121"/>
                  <a:pt x="2679383" y="367789"/>
                  <a:pt x="2686051" y="375409"/>
                </a:cubicBezTo>
                <a:cubicBezTo>
                  <a:pt x="2692718" y="383029"/>
                  <a:pt x="2699386" y="391601"/>
                  <a:pt x="2704148" y="397316"/>
                </a:cubicBezTo>
                <a:cubicBezTo>
                  <a:pt x="2701291" y="394459"/>
                  <a:pt x="2696528" y="387791"/>
                  <a:pt x="2689861" y="380171"/>
                </a:cubicBezTo>
                <a:cubicBezTo>
                  <a:pt x="2683193" y="372551"/>
                  <a:pt x="2674621" y="363979"/>
                  <a:pt x="2668906" y="359216"/>
                </a:cubicBezTo>
                <a:close/>
                <a:moveTo>
                  <a:pt x="1777004" y="354041"/>
                </a:moveTo>
                <a:lnTo>
                  <a:pt x="1766779" y="364200"/>
                </a:lnTo>
                <a:lnTo>
                  <a:pt x="1771651" y="358264"/>
                </a:lnTo>
                <a:close/>
                <a:moveTo>
                  <a:pt x="1385955" y="349518"/>
                </a:moveTo>
                <a:lnTo>
                  <a:pt x="1394461" y="355406"/>
                </a:lnTo>
                <a:cubicBezTo>
                  <a:pt x="1404938" y="364931"/>
                  <a:pt x="1415416" y="375409"/>
                  <a:pt x="1423988" y="385886"/>
                </a:cubicBezTo>
                <a:lnTo>
                  <a:pt x="1424771" y="386947"/>
                </a:lnTo>
                <a:lnTo>
                  <a:pt x="1402756" y="365718"/>
                </a:lnTo>
                <a:lnTo>
                  <a:pt x="1402081" y="364931"/>
                </a:lnTo>
                <a:lnTo>
                  <a:pt x="1400884" y="363914"/>
                </a:lnTo>
                <a:close/>
                <a:moveTo>
                  <a:pt x="2653401" y="349486"/>
                </a:moveTo>
                <a:lnTo>
                  <a:pt x="2662238" y="356359"/>
                </a:lnTo>
                <a:cubicBezTo>
                  <a:pt x="2666048" y="360169"/>
                  <a:pt x="2669858" y="363979"/>
                  <a:pt x="2673668" y="366836"/>
                </a:cubicBezTo>
                <a:cubicBezTo>
                  <a:pt x="2680336" y="373504"/>
                  <a:pt x="2685098" y="378266"/>
                  <a:pt x="2689861" y="383029"/>
                </a:cubicBezTo>
                <a:lnTo>
                  <a:pt x="2677949" y="372070"/>
                </a:lnTo>
                <a:lnTo>
                  <a:pt x="2667953" y="362074"/>
                </a:lnTo>
                <a:lnTo>
                  <a:pt x="2664193" y="359415"/>
                </a:lnTo>
                <a:lnTo>
                  <a:pt x="2655890" y="351776"/>
                </a:lnTo>
                <a:lnTo>
                  <a:pt x="2658428" y="353501"/>
                </a:lnTo>
                <a:lnTo>
                  <a:pt x="2654142" y="350168"/>
                </a:lnTo>
                <a:close/>
                <a:moveTo>
                  <a:pt x="1796461" y="338690"/>
                </a:moveTo>
                <a:lnTo>
                  <a:pt x="1777004" y="354041"/>
                </a:lnTo>
                <a:lnTo>
                  <a:pt x="1786296" y="344810"/>
                </a:lnTo>
                <a:close/>
                <a:moveTo>
                  <a:pt x="2442728" y="336507"/>
                </a:moveTo>
                <a:lnTo>
                  <a:pt x="2432686" y="344490"/>
                </a:lnTo>
                <a:lnTo>
                  <a:pt x="2432686" y="344096"/>
                </a:lnTo>
                <a:cubicBezTo>
                  <a:pt x="2433639" y="343024"/>
                  <a:pt x="2436020" y="341119"/>
                  <a:pt x="2441258" y="337309"/>
                </a:cubicBezTo>
                <a:close/>
                <a:moveTo>
                  <a:pt x="1365272" y="335199"/>
                </a:moveTo>
                <a:lnTo>
                  <a:pt x="1379221" y="343024"/>
                </a:lnTo>
                <a:lnTo>
                  <a:pt x="1385955" y="349518"/>
                </a:lnTo>
                <a:lnTo>
                  <a:pt x="1375169" y="342051"/>
                </a:lnTo>
                <a:lnTo>
                  <a:pt x="1375054" y="341953"/>
                </a:lnTo>
                <a:lnTo>
                  <a:pt x="1374915" y="341875"/>
                </a:lnTo>
                <a:close/>
                <a:moveTo>
                  <a:pt x="2858" y="333499"/>
                </a:moveTo>
                <a:cubicBezTo>
                  <a:pt x="13336" y="334451"/>
                  <a:pt x="29528" y="335404"/>
                  <a:pt x="41911" y="339214"/>
                </a:cubicBezTo>
                <a:lnTo>
                  <a:pt x="45086" y="340537"/>
                </a:lnTo>
                <a:close/>
                <a:moveTo>
                  <a:pt x="2449113" y="333025"/>
                </a:moveTo>
                <a:lnTo>
                  <a:pt x="2442728" y="336507"/>
                </a:lnTo>
                <a:lnTo>
                  <a:pt x="2444116" y="335404"/>
                </a:lnTo>
                <a:close/>
                <a:moveTo>
                  <a:pt x="1991477" y="330788"/>
                </a:moveTo>
                <a:lnTo>
                  <a:pt x="1993583" y="331594"/>
                </a:lnTo>
                <a:lnTo>
                  <a:pt x="1995969" y="333208"/>
                </a:lnTo>
                <a:lnTo>
                  <a:pt x="1991831" y="331020"/>
                </a:lnTo>
                <a:close/>
                <a:moveTo>
                  <a:pt x="2003454" y="329449"/>
                </a:moveTo>
                <a:lnTo>
                  <a:pt x="2004061" y="329689"/>
                </a:lnTo>
                <a:cubicBezTo>
                  <a:pt x="2019301" y="339214"/>
                  <a:pt x="2030731" y="347786"/>
                  <a:pt x="2034541" y="350644"/>
                </a:cubicBezTo>
                <a:close/>
                <a:moveTo>
                  <a:pt x="1351508" y="327478"/>
                </a:moveTo>
                <a:lnTo>
                  <a:pt x="1357313" y="329689"/>
                </a:lnTo>
                <a:lnTo>
                  <a:pt x="1365272" y="335199"/>
                </a:lnTo>
                <a:close/>
                <a:moveTo>
                  <a:pt x="2461676" y="327042"/>
                </a:moveTo>
                <a:lnTo>
                  <a:pt x="2449113" y="333025"/>
                </a:lnTo>
                <a:lnTo>
                  <a:pt x="2456931" y="328760"/>
                </a:lnTo>
                <a:close/>
                <a:moveTo>
                  <a:pt x="1983342" y="326533"/>
                </a:moveTo>
                <a:lnTo>
                  <a:pt x="1986916" y="327784"/>
                </a:lnTo>
                <a:lnTo>
                  <a:pt x="1991477" y="330788"/>
                </a:lnTo>
                <a:lnTo>
                  <a:pt x="1991161" y="330667"/>
                </a:lnTo>
                <a:close/>
                <a:moveTo>
                  <a:pt x="1831508" y="326369"/>
                </a:moveTo>
                <a:lnTo>
                  <a:pt x="1829712" y="327455"/>
                </a:lnTo>
                <a:lnTo>
                  <a:pt x="1825943" y="328736"/>
                </a:lnTo>
                <a:lnTo>
                  <a:pt x="1809859" y="339459"/>
                </a:lnTo>
                <a:lnTo>
                  <a:pt x="1794511" y="348739"/>
                </a:lnTo>
                <a:cubicBezTo>
                  <a:pt x="1797368" y="345881"/>
                  <a:pt x="1807846" y="337309"/>
                  <a:pt x="1822133" y="329689"/>
                </a:cubicBezTo>
                <a:close/>
                <a:moveTo>
                  <a:pt x="2462213" y="325879"/>
                </a:moveTo>
                <a:lnTo>
                  <a:pt x="2456931" y="328760"/>
                </a:lnTo>
                <a:lnTo>
                  <a:pt x="2452527" y="330355"/>
                </a:lnTo>
                <a:lnTo>
                  <a:pt x="2453272" y="329943"/>
                </a:lnTo>
                <a:close/>
                <a:moveTo>
                  <a:pt x="1602047" y="323612"/>
                </a:moveTo>
                <a:lnTo>
                  <a:pt x="1600201" y="323974"/>
                </a:lnTo>
                <a:lnTo>
                  <a:pt x="1599702" y="323937"/>
                </a:lnTo>
                <a:close/>
                <a:moveTo>
                  <a:pt x="1821538" y="323593"/>
                </a:moveTo>
                <a:lnTo>
                  <a:pt x="1796461" y="338690"/>
                </a:lnTo>
                <a:lnTo>
                  <a:pt x="1808323" y="329332"/>
                </a:lnTo>
                <a:close/>
                <a:moveTo>
                  <a:pt x="1827430" y="322995"/>
                </a:moveTo>
                <a:lnTo>
                  <a:pt x="1810703" y="330641"/>
                </a:lnTo>
                <a:cubicBezTo>
                  <a:pt x="1813561" y="329689"/>
                  <a:pt x="1818323" y="326831"/>
                  <a:pt x="1821181" y="324926"/>
                </a:cubicBezTo>
                <a:close/>
                <a:moveTo>
                  <a:pt x="1586646" y="322970"/>
                </a:moveTo>
                <a:lnTo>
                  <a:pt x="1599702" y="323937"/>
                </a:lnTo>
                <a:lnTo>
                  <a:pt x="1594951" y="324597"/>
                </a:lnTo>
                <a:lnTo>
                  <a:pt x="1578929" y="323021"/>
                </a:lnTo>
                <a:lnTo>
                  <a:pt x="1585913" y="323021"/>
                </a:lnTo>
                <a:close/>
                <a:moveTo>
                  <a:pt x="2467230" y="322229"/>
                </a:moveTo>
                <a:lnTo>
                  <a:pt x="2453272" y="329943"/>
                </a:lnTo>
                <a:lnTo>
                  <a:pt x="2451736" y="330641"/>
                </a:lnTo>
                <a:lnTo>
                  <a:pt x="2452527" y="330355"/>
                </a:lnTo>
                <a:lnTo>
                  <a:pt x="2436496" y="339214"/>
                </a:lnTo>
                <a:cubicBezTo>
                  <a:pt x="2436496" y="339214"/>
                  <a:pt x="2439353" y="338261"/>
                  <a:pt x="2443163" y="335404"/>
                </a:cubicBezTo>
                <a:cubicBezTo>
                  <a:pt x="2446973" y="333499"/>
                  <a:pt x="2451736" y="329689"/>
                  <a:pt x="2457451" y="326831"/>
                </a:cubicBezTo>
                <a:close/>
                <a:moveTo>
                  <a:pt x="1617308" y="320831"/>
                </a:moveTo>
                <a:lnTo>
                  <a:pt x="1608669" y="322692"/>
                </a:lnTo>
                <a:lnTo>
                  <a:pt x="1602047" y="323612"/>
                </a:lnTo>
                <a:lnTo>
                  <a:pt x="1615591" y="320951"/>
                </a:lnTo>
                <a:close/>
                <a:moveTo>
                  <a:pt x="330382" y="320300"/>
                </a:moveTo>
                <a:lnTo>
                  <a:pt x="335281" y="321116"/>
                </a:lnTo>
                <a:lnTo>
                  <a:pt x="328180" y="320682"/>
                </a:lnTo>
                <a:close/>
                <a:moveTo>
                  <a:pt x="334552" y="319578"/>
                </a:moveTo>
                <a:lnTo>
                  <a:pt x="330382" y="320300"/>
                </a:lnTo>
                <a:lnTo>
                  <a:pt x="329566" y="320164"/>
                </a:lnTo>
                <a:close/>
                <a:moveTo>
                  <a:pt x="2479840" y="317522"/>
                </a:moveTo>
                <a:lnTo>
                  <a:pt x="2473643" y="319211"/>
                </a:lnTo>
                <a:lnTo>
                  <a:pt x="2467230" y="322229"/>
                </a:lnTo>
                <a:lnTo>
                  <a:pt x="2472691" y="319211"/>
                </a:lnTo>
                <a:close/>
                <a:moveTo>
                  <a:pt x="1325163" y="317442"/>
                </a:moveTo>
                <a:lnTo>
                  <a:pt x="1340168" y="321116"/>
                </a:lnTo>
                <a:lnTo>
                  <a:pt x="1351508" y="327478"/>
                </a:lnTo>
                <a:lnTo>
                  <a:pt x="1344536" y="324822"/>
                </a:lnTo>
                <a:lnTo>
                  <a:pt x="1343026" y="323974"/>
                </a:lnTo>
                <a:lnTo>
                  <a:pt x="1337690" y="322213"/>
                </a:lnTo>
                <a:close/>
                <a:moveTo>
                  <a:pt x="1954864" y="316566"/>
                </a:moveTo>
                <a:lnTo>
                  <a:pt x="1970843" y="319926"/>
                </a:lnTo>
                <a:lnTo>
                  <a:pt x="1983342" y="326533"/>
                </a:lnTo>
                <a:close/>
                <a:moveTo>
                  <a:pt x="2484121" y="316354"/>
                </a:moveTo>
                <a:lnTo>
                  <a:pt x="2483473" y="316663"/>
                </a:lnTo>
                <a:lnTo>
                  <a:pt x="2479840" y="317522"/>
                </a:lnTo>
                <a:close/>
                <a:moveTo>
                  <a:pt x="1948816" y="314449"/>
                </a:moveTo>
                <a:lnTo>
                  <a:pt x="1954864" y="316566"/>
                </a:lnTo>
                <a:lnTo>
                  <a:pt x="1953709" y="316323"/>
                </a:lnTo>
                <a:close/>
                <a:moveTo>
                  <a:pt x="1844261" y="313727"/>
                </a:moveTo>
                <a:lnTo>
                  <a:pt x="1821538" y="323593"/>
                </a:lnTo>
                <a:lnTo>
                  <a:pt x="1833563" y="316354"/>
                </a:lnTo>
                <a:close/>
                <a:moveTo>
                  <a:pt x="2550796" y="313496"/>
                </a:moveTo>
                <a:lnTo>
                  <a:pt x="2578418" y="313496"/>
                </a:lnTo>
                <a:cubicBezTo>
                  <a:pt x="2601278" y="317306"/>
                  <a:pt x="2624138" y="326831"/>
                  <a:pt x="2642236" y="339214"/>
                </a:cubicBezTo>
                <a:lnTo>
                  <a:pt x="2653401" y="349486"/>
                </a:lnTo>
                <a:lnTo>
                  <a:pt x="2645093" y="343024"/>
                </a:lnTo>
                <a:cubicBezTo>
                  <a:pt x="2645093" y="343024"/>
                  <a:pt x="2646998" y="344929"/>
                  <a:pt x="2649856" y="346834"/>
                </a:cubicBezTo>
                <a:lnTo>
                  <a:pt x="2654142" y="350168"/>
                </a:lnTo>
                <a:lnTo>
                  <a:pt x="2655890" y="351776"/>
                </a:lnTo>
                <a:lnTo>
                  <a:pt x="2631282" y="335047"/>
                </a:lnTo>
                <a:cubicBezTo>
                  <a:pt x="2621281" y="329213"/>
                  <a:pt x="2610327" y="323974"/>
                  <a:pt x="2598421" y="320164"/>
                </a:cubicBezTo>
                <a:lnTo>
                  <a:pt x="2586663" y="318807"/>
                </a:lnTo>
                <a:lnTo>
                  <a:pt x="2577466" y="315401"/>
                </a:lnTo>
                <a:close/>
                <a:moveTo>
                  <a:pt x="1867853" y="313496"/>
                </a:moveTo>
                <a:lnTo>
                  <a:pt x="1831508" y="326369"/>
                </a:lnTo>
                <a:lnTo>
                  <a:pt x="1835468" y="323974"/>
                </a:lnTo>
                <a:cubicBezTo>
                  <a:pt x="1842136" y="321116"/>
                  <a:pt x="1848803" y="319211"/>
                  <a:pt x="1854518" y="317306"/>
                </a:cubicBezTo>
                <a:cubicBezTo>
                  <a:pt x="1860233" y="315401"/>
                  <a:pt x="1864996" y="314449"/>
                  <a:pt x="1867853" y="313496"/>
                </a:cubicBezTo>
                <a:close/>
                <a:moveTo>
                  <a:pt x="1309300" y="312847"/>
                </a:moveTo>
                <a:lnTo>
                  <a:pt x="1314808" y="313497"/>
                </a:lnTo>
                <a:lnTo>
                  <a:pt x="1325163" y="317442"/>
                </a:lnTo>
                <a:lnTo>
                  <a:pt x="1317648" y="315601"/>
                </a:lnTo>
                <a:close/>
                <a:moveTo>
                  <a:pt x="2503263" y="311985"/>
                </a:moveTo>
                <a:lnTo>
                  <a:pt x="2461676" y="327042"/>
                </a:lnTo>
                <a:lnTo>
                  <a:pt x="2483473" y="316663"/>
                </a:lnTo>
                <a:close/>
                <a:moveTo>
                  <a:pt x="1301957" y="311758"/>
                </a:moveTo>
                <a:lnTo>
                  <a:pt x="1308022" y="312425"/>
                </a:lnTo>
                <a:lnTo>
                  <a:pt x="1309300" y="312847"/>
                </a:lnTo>
                <a:lnTo>
                  <a:pt x="1303707" y="312187"/>
                </a:lnTo>
                <a:close/>
                <a:moveTo>
                  <a:pt x="2524126" y="311591"/>
                </a:moveTo>
                <a:lnTo>
                  <a:pt x="2550796" y="313496"/>
                </a:lnTo>
                <a:lnTo>
                  <a:pt x="2540635" y="313496"/>
                </a:lnTo>
                <a:close/>
                <a:moveTo>
                  <a:pt x="2509581" y="310492"/>
                </a:moveTo>
                <a:lnTo>
                  <a:pt x="2503263" y="311985"/>
                </a:lnTo>
                <a:lnTo>
                  <a:pt x="2506981" y="310639"/>
                </a:lnTo>
                <a:close/>
                <a:moveTo>
                  <a:pt x="1942607" y="309957"/>
                </a:moveTo>
                <a:lnTo>
                  <a:pt x="1948816" y="310639"/>
                </a:lnTo>
                <a:cubicBezTo>
                  <a:pt x="1954055" y="312068"/>
                  <a:pt x="1954293" y="312068"/>
                  <a:pt x="1951435" y="311473"/>
                </a:cubicBezTo>
                <a:close/>
                <a:moveTo>
                  <a:pt x="1277169" y="309034"/>
                </a:moveTo>
                <a:lnTo>
                  <a:pt x="1293496" y="309686"/>
                </a:lnTo>
                <a:lnTo>
                  <a:pt x="1301957" y="311758"/>
                </a:lnTo>
                <a:close/>
                <a:moveTo>
                  <a:pt x="1274446" y="308734"/>
                </a:moveTo>
                <a:lnTo>
                  <a:pt x="1277169" y="309034"/>
                </a:lnTo>
                <a:lnTo>
                  <a:pt x="1276887" y="309022"/>
                </a:lnTo>
                <a:close/>
                <a:moveTo>
                  <a:pt x="1269683" y="308734"/>
                </a:moveTo>
                <a:lnTo>
                  <a:pt x="1276887" y="309022"/>
                </a:lnTo>
                <a:lnTo>
                  <a:pt x="1303707" y="312187"/>
                </a:lnTo>
                <a:lnTo>
                  <a:pt x="1317648" y="315601"/>
                </a:lnTo>
                <a:lnTo>
                  <a:pt x="1337690" y="322213"/>
                </a:lnTo>
                <a:lnTo>
                  <a:pt x="1344536" y="324822"/>
                </a:lnTo>
                <a:lnTo>
                  <a:pt x="1374915" y="341875"/>
                </a:lnTo>
                <a:lnTo>
                  <a:pt x="1375169" y="342051"/>
                </a:lnTo>
                <a:lnTo>
                  <a:pt x="1400884" y="363914"/>
                </a:lnTo>
                <a:lnTo>
                  <a:pt x="1402756" y="365718"/>
                </a:lnTo>
                <a:lnTo>
                  <a:pt x="1418130" y="383655"/>
                </a:lnTo>
                <a:lnTo>
                  <a:pt x="1393508" y="358264"/>
                </a:lnTo>
                <a:cubicBezTo>
                  <a:pt x="1382078" y="347786"/>
                  <a:pt x="1367791" y="338261"/>
                  <a:pt x="1352551" y="330641"/>
                </a:cubicBezTo>
                <a:cubicBezTo>
                  <a:pt x="1371601" y="341119"/>
                  <a:pt x="1389698" y="355406"/>
                  <a:pt x="1404938" y="370646"/>
                </a:cubicBezTo>
                <a:cubicBezTo>
                  <a:pt x="1420178" y="385886"/>
                  <a:pt x="1433513" y="403031"/>
                  <a:pt x="1445896" y="420176"/>
                </a:cubicBezTo>
                <a:cubicBezTo>
                  <a:pt x="1458279" y="436845"/>
                  <a:pt x="1469709" y="453752"/>
                  <a:pt x="1481139" y="469349"/>
                </a:cubicBezTo>
                <a:lnTo>
                  <a:pt x="1486806" y="475993"/>
                </a:lnTo>
                <a:lnTo>
                  <a:pt x="1496378" y="488756"/>
                </a:lnTo>
                <a:cubicBezTo>
                  <a:pt x="1503998" y="498281"/>
                  <a:pt x="1511618" y="505901"/>
                  <a:pt x="1516381" y="510664"/>
                </a:cubicBezTo>
                <a:lnTo>
                  <a:pt x="1486806" y="475993"/>
                </a:lnTo>
                <a:lnTo>
                  <a:pt x="1473518" y="458276"/>
                </a:lnTo>
                <a:cubicBezTo>
                  <a:pt x="1480186" y="465896"/>
                  <a:pt x="1486853" y="474469"/>
                  <a:pt x="1494473" y="483994"/>
                </a:cubicBezTo>
                <a:cubicBezTo>
                  <a:pt x="1501141" y="492566"/>
                  <a:pt x="1508761" y="501139"/>
                  <a:pt x="1515428" y="507806"/>
                </a:cubicBezTo>
                <a:cubicBezTo>
                  <a:pt x="1530668" y="522094"/>
                  <a:pt x="1545908" y="532571"/>
                  <a:pt x="1563053" y="536381"/>
                </a:cubicBezTo>
                <a:cubicBezTo>
                  <a:pt x="1580198" y="541144"/>
                  <a:pt x="1601153" y="540191"/>
                  <a:pt x="1617346" y="535429"/>
                </a:cubicBezTo>
                <a:cubicBezTo>
                  <a:pt x="1625918" y="532571"/>
                  <a:pt x="1633538" y="529714"/>
                  <a:pt x="1641158" y="524951"/>
                </a:cubicBezTo>
                <a:cubicBezTo>
                  <a:pt x="1648778" y="520189"/>
                  <a:pt x="1656398" y="513521"/>
                  <a:pt x="1664018" y="506854"/>
                </a:cubicBezTo>
                <a:cubicBezTo>
                  <a:pt x="1678306" y="492566"/>
                  <a:pt x="1692593" y="473516"/>
                  <a:pt x="1706881" y="452561"/>
                </a:cubicBezTo>
                <a:cubicBezTo>
                  <a:pt x="1721168" y="432559"/>
                  <a:pt x="1735456" y="409699"/>
                  <a:pt x="1754506" y="387791"/>
                </a:cubicBezTo>
                <a:cubicBezTo>
                  <a:pt x="1764031" y="376361"/>
                  <a:pt x="1774508" y="365884"/>
                  <a:pt x="1785938" y="355406"/>
                </a:cubicBezTo>
                <a:lnTo>
                  <a:pt x="1809859" y="339459"/>
                </a:lnTo>
                <a:lnTo>
                  <a:pt x="1829712" y="327455"/>
                </a:lnTo>
                <a:lnTo>
                  <a:pt x="1873568" y="312544"/>
                </a:lnTo>
                <a:cubicBezTo>
                  <a:pt x="1889761" y="309686"/>
                  <a:pt x="1905953" y="308734"/>
                  <a:pt x="1922146" y="309686"/>
                </a:cubicBezTo>
                <a:lnTo>
                  <a:pt x="1953709" y="316323"/>
                </a:lnTo>
                <a:lnTo>
                  <a:pt x="1991161" y="330667"/>
                </a:lnTo>
                <a:lnTo>
                  <a:pt x="1991831" y="331020"/>
                </a:lnTo>
                <a:lnTo>
                  <a:pt x="2025968" y="353501"/>
                </a:lnTo>
                <a:lnTo>
                  <a:pt x="1995969" y="333208"/>
                </a:lnTo>
                <a:lnTo>
                  <a:pt x="2014538" y="343024"/>
                </a:lnTo>
                <a:cubicBezTo>
                  <a:pt x="2028826" y="353501"/>
                  <a:pt x="2041208" y="363979"/>
                  <a:pt x="2051686" y="375409"/>
                </a:cubicBezTo>
                <a:cubicBezTo>
                  <a:pt x="2085023" y="411604"/>
                  <a:pt x="2106931" y="449704"/>
                  <a:pt x="2130743" y="480184"/>
                </a:cubicBezTo>
                <a:cubicBezTo>
                  <a:pt x="2143126" y="495424"/>
                  <a:pt x="2154556" y="508759"/>
                  <a:pt x="2166938" y="517331"/>
                </a:cubicBezTo>
                <a:cubicBezTo>
                  <a:pt x="2179321" y="525904"/>
                  <a:pt x="2192656" y="532571"/>
                  <a:pt x="2206943" y="534476"/>
                </a:cubicBezTo>
                <a:cubicBezTo>
                  <a:pt x="2221231" y="536381"/>
                  <a:pt x="2238376" y="536381"/>
                  <a:pt x="2251711" y="532571"/>
                </a:cubicBezTo>
                <a:cubicBezTo>
                  <a:pt x="2265046" y="528761"/>
                  <a:pt x="2278381" y="521141"/>
                  <a:pt x="2290763" y="510664"/>
                </a:cubicBezTo>
                <a:cubicBezTo>
                  <a:pt x="2303146" y="499710"/>
                  <a:pt x="2314814" y="485661"/>
                  <a:pt x="2326482" y="470063"/>
                </a:cubicBezTo>
                <a:lnTo>
                  <a:pt x="2333952" y="459631"/>
                </a:lnTo>
                <a:lnTo>
                  <a:pt x="2312041" y="491149"/>
                </a:lnTo>
                <a:lnTo>
                  <a:pt x="2310879" y="492468"/>
                </a:lnTo>
                <a:lnTo>
                  <a:pt x="2298146" y="505425"/>
                </a:lnTo>
                <a:cubicBezTo>
                  <a:pt x="2292907" y="510664"/>
                  <a:pt x="2287430" y="515902"/>
                  <a:pt x="2283143" y="519236"/>
                </a:cubicBezTo>
                <a:cubicBezTo>
                  <a:pt x="2289096" y="515188"/>
                  <a:pt x="2294990" y="509890"/>
                  <a:pt x="2300482" y="504264"/>
                </a:cubicBezTo>
                <a:lnTo>
                  <a:pt x="2310879" y="492468"/>
                </a:lnTo>
                <a:lnTo>
                  <a:pt x="2311718" y="491614"/>
                </a:lnTo>
                <a:lnTo>
                  <a:pt x="2312041" y="491149"/>
                </a:lnTo>
                <a:lnTo>
                  <a:pt x="2315410" y="487328"/>
                </a:lnTo>
                <a:cubicBezTo>
                  <a:pt x="2324101" y="476612"/>
                  <a:pt x="2329816" y="468278"/>
                  <a:pt x="2329816" y="469706"/>
                </a:cubicBezTo>
                <a:cubicBezTo>
                  <a:pt x="2337436" y="459229"/>
                  <a:pt x="2338388" y="456371"/>
                  <a:pt x="2344103" y="447799"/>
                </a:cubicBezTo>
                <a:cubicBezTo>
                  <a:pt x="2353628" y="434464"/>
                  <a:pt x="2358391" y="426844"/>
                  <a:pt x="2360296" y="423986"/>
                </a:cubicBezTo>
                <a:cubicBezTo>
                  <a:pt x="2362201" y="421129"/>
                  <a:pt x="2361248" y="423034"/>
                  <a:pt x="2358391" y="426844"/>
                </a:cubicBezTo>
                <a:cubicBezTo>
                  <a:pt x="2352676" y="434464"/>
                  <a:pt x="2340293" y="451609"/>
                  <a:pt x="2333626" y="461134"/>
                </a:cubicBezTo>
                <a:cubicBezTo>
                  <a:pt x="2336484" y="456848"/>
                  <a:pt x="2343389" y="447323"/>
                  <a:pt x="2350295" y="437560"/>
                </a:cubicBezTo>
                <a:lnTo>
                  <a:pt x="2357589" y="426618"/>
                </a:lnTo>
                <a:lnTo>
                  <a:pt x="2358877" y="424819"/>
                </a:lnTo>
                <a:lnTo>
                  <a:pt x="2406968" y="364931"/>
                </a:lnTo>
                <a:lnTo>
                  <a:pt x="2432686" y="344490"/>
                </a:lnTo>
                <a:lnTo>
                  <a:pt x="2432686" y="345881"/>
                </a:lnTo>
                <a:cubicBezTo>
                  <a:pt x="2455546" y="329689"/>
                  <a:pt x="2481263" y="318259"/>
                  <a:pt x="2506981" y="313496"/>
                </a:cubicBezTo>
                <a:lnTo>
                  <a:pt x="2540635" y="313496"/>
                </a:lnTo>
                <a:lnTo>
                  <a:pt x="2586663" y="318807"/>
                </a:lnTo>
                <a:lnTo>
                  <a:pt x="2628901" y="334451"/>
                </a:lnTo>
                <a:lnTo>
                  <a:pt x="2664193" y="359415"/>
                </a:lnTo>
                <a:lnTo>
                  <a:pt x="2677949" y="372070"/>
                </a:lnTo>
                <a:lnTo>
                  <a:pt x="2692718" y="386839"/>
                </a:lnTo>
                <a:lnTo>
                  <a:pt x="2690367" y="383564"/>
                </a:lnTo>
                <a:lnTo>
                  <a:pt x="2708435" y="404103"/>
                </a:lnTo>
                <a:lnTo>
                  <a:pt x="2715014" y="414012"/>
                </a:lnTo>
                <a:lnTo>
                  <a:pt x="2714626" y="413509"/>
                </a:lnTo>
                <a:lnTo>
                  <a:pt x="2715467" y="414694"/>
                </a:lnTo>
                <a:lnTo>
                  <a:pt x="2727961" y="433511"/>
                </a:lnTo>
                <a:cubicBezTo>
                  <a:pt x="2727008" y="432559"/>
                  <a:pt x="2712721" y="411604"/>
                  <a:pt x="2703196" y="399221"/>
                </a:cubicBezTo>
                <a:cubicBezTo>
                  <a:pt x="2708911" y="407794"/>
                  <a:pt x="2712721" y="414461"/>
                  <a:pt x="2722246" y="426844"/>
                </a:cubicBezTo>
                <a:cubicBezTo>
                  <a:pt x="2716531" y="421129"/>
                  <a:pt x="2724151" y="432559"/>
                  <a:pt x="2733676" y="446846"/>
                </a:cubicBezTo>
                <a:cubicBezTo>
                  <a:pt x="2743201" y="461134"/>
                  <a:pt x="2755583" y="478279"/>
                  <a:pt x="2761298" y="484946"/>
                </a:cubicBezTo>
                <a:cubicBezTo>
                  <a:pt x="2763203" y="484946"/>
                  <a:pt x="2753678" y="475421"/>
                  <a:pt x="2751773" y="470659"/>
                </a:cubicBezTo>
                <a:cubicBezTo>
                  <a:pt x="2750821" y="472564"/>
                  <a:pt x="2742248" y="457324"/>
                  <a:pt x="2728913" y="438274"/>
                </a:cubicBezTo>
                <a:cubicBezTo>
                  <a:pt x="2727961" y="436369"/>
                  <a:pt x="2733676" y="443036"/>
                  <a:pt x="2737486" y="448751"/>
                </a:cubicBezTo>
                <a:cubicBezTo>
                  <a:pt x="2737486" y="448751"/>
                  <a:pt x="2734628" y="443989"/>
                  <a:pt x="2732723" y="441131"/>
                </a:cubicBezTo>
                <a:cubicBezTo>
                  <a:pt x="2749868" y="466849"/>
                  <a:pt x="2765108" y="486851"/>
                  <a:pt x="2774633" y="498281"/>
                </a:cubicBezTo>
                <a:cubicBezTo>
                  <a:pt x="2767013" y="489709"/>
                  <a:pt x="2767013" y="491614"/>
                  <a:pt x="2765108" y="490661"/>
                </a:cubicBezTo>
                <a:cubicBezTo>
                  <a:pt x="2772728" y="501139"/>
                  <a:pt x="2781301" y="512569"/>
                  <a:pt x="2788921" y="520189"/>
                </a:cubicBezTo>
                <a:cubicBezTo>
                  <a:pt x="2790826" y="522094"/>
                  <a:pt x="2792731" y="523999"/>
                  <a:pt x="2793683" y="525904"/>
                </a:cubicBezTo>
                <a:cubicBezTo>
                  <a:pt x="2795588" y="527809"/>
                  <a:pt x="2796541" y="528761"/>
                  <a:pt x="2797493" y="529714"/>
                </a:cubicBezTo>
                <a:cubicBezTo>
                  <a:pt x="2799398" y="532571"/>
                  <a:pt x="2801303" y="534476"/>
                  <a:pt x="2800351" y="535429"/>
                </a:cubicBezTo>
                <a:cubicBezTo>
                  <a:pt x="2797493" y="532571"/>
                  <a:pt x="2794636" y="530666"/>
                  <a:pt x="2791778" y="527809"/>
                </a:cubicBezTo>
                <a:cubicBezTo>
                  <a:pt x="2788921" y="524951"/>
                  <a:pt x="2787016" y="522094"/>
                  <a:pt x="2784158" y="519236"/>
                </a:cubicBezTo>
                <a:cubicBezTo>
                  <a:pt x="2778443" y="512569"/>
                  <a:pt x="2771776" y="505901"/>
                  <a:pt x="2761298" y="492566"/>
                </a:cubicBezTo>
                <a:lnTo>
                  <a:pt x="2761674" y="493619"/>
                </a:lnTo>
                <a:lnTo>
                  <a:pt x="2753678" y="483041"/>
                </a:lnTo>
                <a:cubicBezTo>
                  <a:pt x="2747011" y="471611"/>
                  <a:pt x="2737486" y="458276"/>
                  <a:pt x="2732723" y="451609"/>
                </a:cubicBezTo>
                <a:cubicBezTo>
                  <a:pt x="2739867" y="463039"/>
                  <a:pt x="2745344" y="471849"/>
                  <a:pt x="2751059" y="480303"/>
                </a:cubicBezTo>
                <a:lnTo>
                  <a:pt x="2762323" y="495434"/>
                </a:lnTo>
                <a:lnTo>
                  <a:pt x="2764275" y="500901"/>
                </a:lnTo>
                <a:cubicBezTo>
                  <a:pt x="2767966" y="506616"/>
                  <a:pt x="2774157" y="514474"/>
                  <a:pt x="2782253" y="522094"/>
                </a:cubicBezTo>
                <a:cubicBezTo>
                  <a:pt x="2783206" y="523999"/>
                  <a:pt x="2767013" y="506854"/>
                  <a:pt x="2775586" y="517331"/>
                </a:cubicBezTo>
                <a:cubicBezTo>
                  <a:pt x="2774633" y="518284"/>
                  <a:pt x="2765108" y="506854"/>
                  <a:pt x="2762251" y="503044"/>
                </a:cubicBezTo>
                <a:cubicBezTo>
                  <a:pt x="2772728" y="513521"/>
                  <a:pt x="2762251" y="501139"/>
                  <a:pt x="2752726" y="489709"/>
                </a:cubicBezTo>
                <a:cubicBezTo>
                  <a:pt x="2755583" y="495424"/>
                  <a:pt x="2756536" y="499234"/>
                  <a:pt x="2768918" y="513521"/>
                </a:cubicBezTo>
                <a:cubicBezTo>
                  <a:pt x="2764156" y="509235"/>
                  <a:pt x="2763680" y="509473"/>
                  <a:pt x="2763680" y="510188"/>
                </a:cubicBezTo>
                <a:lnTo>
                  <a:pt x="2762176" y="509887"/>
                </a:lnTo>
                <a:lnTo>
                  <a:pt x="2762251" y="509711"/>
                </a:lnTo>
                <a:lnTo>
                  <a:pt x="2759774" y="507234"/>
                </a:lnTo>
                <a:lnTo>
                  <a:pt x="2753678" y="497329"/>
                </a:lnTo>
                <a:cubicBezTo>
                  <a:pt x="2751773" y="494471"/>
                  <a:pt x="2750821" y="491614"/>
                  <a:pt x="2746058" y="484946"/>
                </a:cubicBezTo>
                <a:cubicBezTo>
                  <a:pt x="2736533" y="475421"/>
                  <a:pt x="2759393" y="504949"/>
                  <a:pt x="2748916" y="493519"/>
                </a:cubicBezTo>
                <a:cubicBezTo>
                  <a:pt x="2749868" y="494471"/>
                  <a:pt x="2752726" y="498281"/>
                  <a:pt x="2755583" y="503044"/>
                </a:cubicBezTo>
                <a:lnTo>
                  <a:pt x="2759774" y="507234"/>
                </a:lnTo>
                <a:lnTo>
                  <a:pt x="2761298" y="509711"/>
                </a:lnTo>
                <a:lnTo>
                  <a:pt x="2762176" y="509887"/>
                </a:lnTo>
                <a:lnTo>
                  <a:pt x="2761179" y="512211"/>
                </a:lnTo>
                <a:cubicBezTo>
                  <a:pt x="2763203" y="515664"/>
                  <a:pt x="2767966" y="521617"/>
                  <a:pt x="2776538" y="529714"/>
                </a:cubicBezTo>
                <a:cubicBezTo>
                  <a:pt x="2778443" y="532571"/>
                  <a:pt x="2767013" y="526856"/>
                  <a:pt x="2778443" y="534476"/>
                </a:cubicBezTo>
                <a:cubicBezTo>
                  <a:pt x="2783206" y="538286"/>
                  <a:pt x="2780348" y="537334"/>
                  <a:pt x="2776538" y="534476"/>
                </a:cubicBezTo>
                <a:cubicBezTo>
                  <a:pt x="2772728" y="531619"/>
                  <a:pt x="2767013" y="526856"/>
                  <a:pt x="2765108" y="523999"/>
                </a:cubicBezTo>
                <a:cubicBezTo>
                  <a:pt x="2771776" y="532571"/>
                  <a:pt x="2772728" y="537334"/>
                  <a:pt x="2784158" y="546859"/>
                </a:cubicBezTo>
                <a:cubicBezTo>
                  <a:pt x="2783206" y="546859"/>
                  <a:pt x="2782253" y="545906"/>
                  <a:pt x="2779396" y="544954"/>
                </a:cubicBezTo>
                <a:cubicBezTo>
                  <a:pt x="2777491" y="543049"/>
                  <a:pt x="2773681" y="541144"/>
                  <a:pt x="2769871" y="537334"/>
                </a:cubicBezTo>
                <a:cubicBezTo>
                  <a:pt x="2769871" y="540191"/>
                  <a:pt x="2769871" y="541144"/>
                  <a:pt x="2777491" y="548764"/>
                </a:cubicBezTo>
                <a:cubicBezTo>
                  <a:pt x="2767013" y="540191"/>
                  <a:pt x="2765108" y="540191"/>
                  <a:pt x="2753678" y="528761"/>
                </a:cubicBezTo>
                <a:cubicBezTo>
                  <a:pt x="2756536" y="532571"/>
                  <a:pt x="2757488" y="534476"/>
                  <a:pt x="2760346" y="537334"/>
                </a:cubicBezTo>
                <a:cubicBezTo>
                  <a:pt x="2763203" y="540191"/>
                  <a:pt x="2766061" y="543049"/>
                  <a:pt x="2771776" y="547811"/>
                </a:cubicBezTo>
                <a:cubicBezTo>
                  <a:pt x="2755583" y="536381"/>
                  <a:pt x="2780348" y="557336"/>
                  <a:pt x="2776538" y="555431"/>
                </a:cubicBezTo>
                <a:cubicBezTo>
                  <a:pt x="2787016" y="562099"/>
                  <a:pt x="2796541" y="566861"/>
                  <a:pt x="2808923" y="572576"/>
                </a:cubicBezTo>
                <a:cubicBezTo>
                  <a:pt x="2812733" y="574481"/>
                  <a:pt x="2807018" y="572576"/>
                  <a:pt x="2800351" y="569719"/>
                </a:cubicBezTo>
                <a:cubicBezTo>
                  <a:pt x="2793683" y="566861"/>
                  <a:pt x="2786063" y="562099"/>
                  <a:pt x="2784158" y="562099"/>
                </a:cubicBezTo>
                <a:cubicBezTo>
                  <a:pt x="2787968" y="565909"/>
                  <a:pt x="2804161" y="573529"/>
                  <a:pt x="2807971" y="575434"/>
                </a:cubicBezTo>
                <a:cubicBezTo>
                  <a:pt x="2801303" y="574481"/>
                  <a:pt x="2786063" y="565909"/>
                  <a:pt x="2786063" y="566861"/>
                </a:cubicBezTo>
                <a:cubicBezTo>
                  <a:pt x="2798446" y="575434"/>
                  <a:pt x="2801303" y="578291"/>
                  <a:pt x="2807018" y="583054"/>
                </a:cubicBezTo>
                <a:cubicBezTo>
                  <a:pt x="2809876" y="584959"/>
                  <a:pt x="2813686" y="587816"/>
                  <a:pt x="2819401" y="589721"/>
                </a:cubicBezTo>
                <a:cubicBezTo>
                  <a:pt x="2825116" y="592579"/>
                  <a:pt x="2834641" y="594484"/>
                  <a:pt x="2847023" y="595436"/>
                </a:cubicBezTo>
                <a:cubicBezTo>
                  <a:pt x="2848928" y="596389"/>
                  <a:pt x="2847976" y="597341"/>
                  <a:pt x="2856548" y="598294"/>
                </a:cubicBezTo>
                <a:cubicBezTo>
                  <a:pt x="2852738" y="597341"/>
                  <a:pt x="2846071" y="597341"/>
                  <a:pt x="2839403" y="597341"/>
                </a:cubicBezTo>
                <a:cubicBezTo>
                  <a:pt x="2832736" y="596389"/>
                  <a:pt x="2825116" y="595436"/>
                  <a:pt x="2822258" y="594484"/>
                </a:cubicBezTo>
                <a:cubicBezTo>
                  <a:pt x="2822258" y="595436"/>
                  <a:pt x="2828926" y="597341"/>
                  <a:pt x="2842261" y="599246"/>
                </a:cubicBezTo>
                <a:cubicBezTo>
                  <a:pt x="2835593" y="600199"/>
                  <a:pt x="2823211" y="596389"/>
                  <a:pt x="2817496" y="594484"/>
                </a:cubicBezTo>
                <a:cubicBezTo>
                  <a:pt x="2800351" y="590674"/>
                  <a:pt x="2800351" y="590674"/>
                  <a:pt x="2796541" y="590674"/>
                </a:cubicBezTo>
                <a:lnTo>
                  <a:pt x="2787320" y="585141"/>
                </a:lnTo>
                <a:lnTo>
                  <a:pt x="2790112" y="585911"/>
                </a:lnTo>
                <a:cubicBezTo>
                  <a:pt x="2787969" y="584721"/>
                  <a:pt x="2783682" y="582577"/>
                  <a:pt x="2784158" y="582101"/>
                </a:cubicBezTo>
                <a:cubicBezTo>
                  <a:pt x="2784158" y="582577"/>
                  <a:pt x="2781063" y="580911"/>
                  <a:pt x="2778324" y="579482"/>
                </a:cubicBezTo>
                <a:lnTo>
                  <a:pt x="2777380" y="579177"/>
                </a:lnTo>
                <a:lnTo>
                  <a:pt x="2753678" y="564956"/>
                </a:lnTo>
                <a:cubicBezTo>
                  <a:pt x="2743201" y="556384"/>
                  <a:pt x="2734628" y="549716"/>
                  <a:pt x="2728913" y="544954"/>
                </a:cubicBezTo>
                <a:cubicBezTo>
                  <a:pt x="2727961" y="544954"/>
                  <a:pt x="2736533" y="554479"/>
                  <a:pt x="2746058" y="563051"/>
                </a:cubicBezTo>
                <a:cubicBezTo>
                  <a:pt x="2750821" y="566861"/>
                  <a:pt x="2750821" y="565909"/>
                  <a:pt x="2747011" y="562099"/>
                </a:cubicBezTo>
                <a:cubicBezTo>
                  <a:pt x="2749868" y="564004"/>
                  <a:pt x="2756536" y="569719"/>
                  <a:pt x="2761298" y="573529"/>
                </a:cubicBezTo>
                <a:cubicBezTo>
                  <a:pt x="2766061" y="577339"/>
                  <a:pt x="2768918" y="580196"/>
                  <a:pt x="2762251" y="576386"/>
                </a:cubicBezTo>
                <a:cubicBezTo>
                  <a:pt x="2778443" y="586864"/>
                  <a:pt x="2779396" y="587816"/>
                  <a:pt x="2794636" y="595436"/>
                </a:cubicBezTo>
                <a:cubicBezTo>
                  <a:pt x="2793683" y="596389"/>
                  <a:pt x="2783206" y="590674"/>
                  <a:pt x="2766061" y="580196"/>
                </a:cubicBezTo>
                <a:cubicBezTo>
                  <a:pt x="2791778" y="596389"/>
                  <a:pt x="2762251" y="580196"/>
                  <a:pt x="2751773" y="572576"/>
                </a:cubicBezTo>
                <a:cubicBezTo>
                  <a:pt x="2751773" y="573529"/>
                  <a:pt x="2755822" y="576862"/>
                  <a:pt x="2758203" y="579005"/>
                </a:cubicBezTo>
                <a:lnTo>
                  <a:pt x="2756404" y="578646"/>
                </a:lnTo>
                <a:lnTo>
                  <a:pt x="2736533" y="564004"/>
                </a:lnTo>
                <a:cubicBezTo>
                  <a:pt x="2727008" y="555431"/>
                  <a:pt x="2719388" y="546859"/>
                  <a:pt x="2709863" y="535429"/>
                </a:cubicBezTo>
                <a:cubicBezTo>
                  <a:pt x="2713673" y="541144"/>
                  <a:pt x="2719388" y="548764"/>
                  <a:pt x="2706053" y="532571"/>
                </a:cubicBezTo>
                <a:cubicBezTo>
                  <a:pt x="2705101" y="531619"/>
                  <a:pt x="2699386" y="526856"/>
                  <a:pt x="2707958" y="537334"/>
                </a:cubicBezTo>
                <a:cubicBezTo>
                  <a:pt x="2705101" y="535429"/>
                  <a:pt x="2700338" y="529714"/>
                  <a:pt x="2695576" y="522094"/>
                </a:cubicBezTo>
                <a:cubicBezTo>
                  <a:pt x="2697481" y="526856"/>
                  <a:pt x="2708911" y="539239"/>
                  <a:pt x="2706053" y="539239"/>
                </a:cubicBezTo>
                <a:cubicBezTo>
                  <a:pt x="2692718" y="523046"/>
                  <a:pt x="2687956" y="514474"/>
                  <a:pt x="2682241" y="506854"/>
                </a:cubicBezTo>
                <a:cubicBezTo>
                  <a:pt x="2677478" y="498281"/>
                  <a:pt x="2671763" y="489709"/>
                  <a:pt x="2660333" y="474469"/>
                </a:cubicBezTo>
                <a:cubicBezTo>
                  <a:pt x="2660333" y="472564"/>
                  <a:pt x="2667953" y="484946"/>
                  <a:pt x="2668906" y="484946"/>
                </a:cubicBezTo>
                <a:cubicBezTo>
                  <a:pt x="2653666" y="463039"/>
                  <a:pt x="2642236" y="449704"/>
                  <a:pt x="2629853" y="437321"/>
                </a:cubicBezTo>
                <a:cubicBezTo>
                  <a:pt x="2617471" y="424939"/>
                  <a:pt x="2605088" y="413509"/>
                  <a:pt x="2586991" y="404936"/>
                </a:cubicBezTo>
                <a:cubicBezTo>
                  <a:pt x="2589848" y="404936"/>
                  <a:pt x="2583181" y="401126"/>
                  <a:pt x="2575561" y="399221"/>
                </a:cubicBezTo>
                <a:cubicBezTo>
                  <a:pt x="2573656" y="398269"/>
                  <a:pt x="2571751" y="398269"/>
                  <a:pt x="2570798" y="397316"/>
                </a:cubicBezTo>
                <a:cubicBezTo>
                  <a:pt x="2568893" y="397316"/>
                  <a:pt x="2567941" y="397316"/>
                  <a:pt x="2566036" y="396364"/>
                </a:cubicBezTo>
                <a:cubicBezTo>
                  <a:pt x="2563178" y="396364"/>
                  <a:pt x="2562226" y="396364"/>
                  <a:pt x="2564131" y="397316"/>
                </a:cubicBezTo>
                <a:cubicBezTo>
                  <a:pt x="2553653" y="394459"/>
                  <a:pt x="2545081" y="394459"/>
                  <a:pt x="2539366" y="394459"/>
                </a:cubicBezTo>
                <a:cubicBezTo>
                  <a:pt x="2536508" y="394459"/>
                  <a:pt x="2533651" y="394459"/>
                  <a:pt x="2531746" y="394459"/>
                </a:cubicBezTo>
                <a:cubicBezTo>
                  <a:pt x="2529841" y="394459"/>
                  <a:pt x="2527936" y="395411"/>
                  <a:pt x="2525078" y="395411"/>
                </a:cubicBezTo>
                <a:cubicBezTo>
                  <a:pt x="2523173" y="395411"/>
                  <a:pt x="2521268" y="396364"/>
                  <a:pt x="2518411" y="396364"/>
                </a:cubicBezTo>
                <a:cubicBezTo>
                  <a:pt x="2516506" y="397316"/>
                  <a:pt x="2513648" y="397316"/>
                  <a:pt x="2510791" y="398269"/>
                </a:cubicBezTo>
                <a:cubicBezTo>
                  <a:pt x="2505076" y="400174"/>
                  <a:pt x="2497456" y="403984"/>
                  <a:pt x="2486978" y="410651"/>
                </a:cubicBezTo>
                <a:cubicBezTo>
                  <a:pt x="2492693" y="407794"/>
                  <a:pt x="2501266" y="403031"/>
                  <a:pt x="2514601" y="399221"/>
                </a:cubicBezTo>
                <a:cubicBezTo>
                  <a:pt x="2512696" y="400174"/>
                  <a:pt x="2509838" y="402079"/>
                  <a:pt x="2506028" y="403031"/>
                </a:cubicBezTo>
                <a:cubicBezTo>
                  <a:pt x="2502218" y="404936"/>
                  <a:pt x="2498408" y="406841"/>
                  <a:pt x="2493646" y="409699"/>
                </a:cubicBezTo>
                <a:cubicBezTo>
                  <a:pt x="2485073" y="415414"/>
                  <a:pt x="2474596" y="423034"/>
                  <a:pt x="2465071" y="433511"/>
                </a:cubicBezTo>
                <a:cubicBezTo>
                  <a:pt x="2468881" y="428749"/>
                  <a:pt x="2468881" y="427796"/>
                  <a:pt x="2467928" y="429701"/>
                </a:cubicBezTo>
                <a:cubicBezTo>
                  <a:pt x="2466023" y="431606"/>
                  <a:pt x="2462213" y="435416"/>
                  <a:pt x="2457451" y="441131"/>
                </a:cubicBezTo>
                <a:cubicBezTo>
                  <a:pt x="2457451" y="441131"/>
                  <a:pt x="2460308" y="438274"/>
                  <a:pt x="2463166" y="435416"/>
                </a:cubicBezTo>
                <a:cubicBezTo>
                  <a:pt x="2447926" y="452561"/>
                  <a:pt x="2433638" y="473516"/>
                  <a:pt x="2417446" y="497329"/>
                </a:cubicBezTo>
                <a:cubicBezTo>
                  <a:pt x="2400301" y="521141"/>
                  <a:pt x="2382203" y="547811"/>
                  <a:pt x="2354581" y="572576"/>
                </a:cubicBezTo>
                <a:cubicBezTo>
                  <a:pt x="2341246" y="584959"/>
                  <a:pt x="2325053" y="596389"/>
                  <a:pt x="2306003" y="605914"/>
                </a:cubicBezTo>
                <a:cubicBezTo>
                  <a:pt x="2287906" y="614486"/>
                  <a:pt x="2266951" y="621154"/>
                  <a:pt x="2246948" y="623059"/>
                </a:cubicBezTo>
                <a:cubicBezTo>
                  <a:pt x="2226946" y="624964"/>
                  <a:pt x="2206943" y="624964"/>
                  <a:pt x="2186941" y="621154"/>
                </a:cubicBezTo>
                <a:cubicBezTo>
                  <a:pt x="2166938" y="617344"/>
                  <a:pt x="2145983" y="608771"/>
                  <a:pt x="2128838" y="598294"/>
                </a:cubicBezTo>
                <a:cubicBezTo>
                  <a:pt x="2127886" y="597341"/>
                  <a:pt x="2134553" y="600199"/>
                  <a:pt x="2134553" y="600199"/>
                </a:cubicBezTo>
                <a:cubicBezTo>
                  <a:pt x="2119313" y="591626"/>
                  <a:pt x="2106931" y="581149"/>
                  <a:pt x="2098358" y="573529"/>
                </a:cubicBezTo>
                <a:cubicBezTo>
                  <a:pt x="2089786" y="565909"/>
                  <a:pt x="2084071" y="559241"/>
                  <a:pt x="2081213" y="556384"/>
                </a:cubicBezTo>
                <a:cubicBezTo>
                  <a:pt x="2078356" y="553526"/>
                  <a:pt x="2078356" y="554479"/>
                  <a:pt x="2083118" y="559241"/>
                </a:cubicBezTo>
                <a:cubicBezTo>
                  <a:pt x="2087881" y="564004"/>
                  <a:pt x="2096453" y="574481"/>
                  <a:pt x="2114551" y="587816"/>
                </a:cubicBezTo>
                <a:cubicBezTo>
                  <a:pt x="2113598" y="587816"/>
                  <a:pt x="2100263" y="578291"/>
                  <a:pt x="2087881" y="565909"/>
                </a:cubicBezTo>
                <a:cubicBezTo>
                  <a:pt x="2075498" y="553526"/>
                  <a:pt x="2064068" y="539239"/>
                  <a:pt x="2057401" y="531619"/>
                </a:cubicBezTo>
                <a:cubicBezTo>
                  <a:pt x="2068831" y="544954"/>
                  <a:pt x="2057401" y="529714"/>
                  <a:pt x="2052638" y="522094"/>
                </a:cubicBezTo>
                <a:cubicBezTo>
                  <a:pt x="2043113" y="512569"/>
                  <a:pt x="2030731" y="492566"/>
                  <a:pt x="2014538" y="470659"/>
                </a:cubicBezTo>
                <a:cubicBezTo>
                  <a:pt x="2019301" y="475421"/>
                  <a:pt x="2024063" y="483994"/>
                  <a:pt x="2030731" y="491614"/>
                </a:cubicBezTo>
                <a:cubicBezTo>
                  <a:pt x="2026921" y="483994"/>
                  <a:pt x="2010728" y="463039"/>
                  <a:pt x="2005966" y="456371"/>
                </a:cubicBezTo>
                <a:cubicBezTo>
                  <a:pt x="2005966" y="457324"/>
                  <a:pt x="2009776" y="463039"/>
                  <a:pt x="2012633" y="466849"/>
                </a:cubicBezTo>
                <a:cubicBezTo>
                  <a:pt x="2011681" y="466849"/>
                  <a:pt x="2002156" y="452561"/>
                  <a:pt x="1997393" y="447799"/>
                </a:cubicBezTo>
                <a:cubicBezTo>
                  <a:pt x="1998346" y="447799"/>
                  <a:pt x="2000251" y="450656"/>
                  <a:pt x="2000251" y="450656"/>
                </a:cubicBezTo>
                <a:cubicBezTo>
                  <a:pt x="1986916" y="433511"/>
                  <a:pt x="1976438" y="423986"/>
                  <a:pt x="1966913" y="416366"/>
                </a:cubicBezTo>
                <a:cubicBezTo>
                  <a:pt x="1957388" y="408746"/>
                  <a:pt x="1947863" y="403984"/>
                  <a:pt x="1934528" y="399221"/>
                </a:cubicBezTo>
                <a:cubicBezTo>
                  <a:pt x="1929766" y="398269"/>
                  <a:pt x="1935481" y="400174"/>
                  <a:pt x="1934528" y="400174"/>
                </a:cubicBezTo>
                <a:lnTo>
                  <a:pt x="1924342" y="397991"/>
                </a:lnTo>
                <a:lnTo>
                  <a:pt x="1929766" y="398269"/>
                </a:lnTo>
                <a:lnTo>
                  <a:pt x="1923330" y="397774"/>
                </a:lnTo>
                <a:lnTo>
                  <a:pt x="1921193" y="397316"/>
                </a:lnTo>
                <a:cubicBezTo>
                  <a:pt x="1917383" y="397316"/>
                  <a:pt x="1913573" y="397316"/>
                  <a:pt x="1905001" y="396364"/>
                </a:cubicBezTo>
                <a:lnTo>
                  <a:pt x="1923330" y="397774"/>
                </a:lnTo>
                <a:lnTo>
                  <a:pt x="1924342" y="397991"/>
                </a:lnTo>
                <a:lnTo>
                  <a:pt x="1892618" y="396364"/>
                </a:lnTo>
                <a:lnTo>
                  <a:pt x="1885001" y="398983"/>
                </a:lnTo>
                <a:lnTo>
                  <a:pt x="1886903" y="398269"/>
                </a:lnTo>
                <a:cubicBezTo>
                  <a:pt x="1884046" y="399221"/>
                  <a:pt x="1878331" y="400174"/>
                  <a:pt x="1873568" y="402079"/>
                </a:cubicBezTo>
                <a:cubicBezTo>
                  <a:pt x="1868806" y="403984"/>
                  <a:pt x="1864043" y="405889"/>
                  <a:pt x="1862138" y="406841"/>
                </a:cubicBezTo>
                <a:lnTo>
                  <a:pt x="1885001" y="398983"/>
                </a:lnTo>
                <a:lnTo>
                  <a:pt x="1864043" y="406841"/>
                </a:lnTo>
                <a:cubicBezTo>
                  <a:pt x="1855471" y="411604"/>
                  <a:pt x="1845946" y="418271"/>
                  <a:pt x="1839278" y="424939"/>
                </a:cubicBezTo>
                <a:cubicBezTo>
                  <a:pt x="1844041" y="419224"/>
                  <a:pt x="1841183" y="422081"/>
                  <a:pt x="1835468" y="426844"/>
                </a:cubicBezTo>
                <a:cubicBezTo>
                  <a:pt x="1830706" y="431606"/>
                  <a:pt x="1824038" y="440179"/>
                  <a:pt x="1823086" y="440179"/>
                </a:cubicBezTo>
                <a:cubicBezTo>
                  <a:pt x="1817371" y="446846"/>
                  <a:pt x="1826896" y="437321"/>
                  <a:pt x="1821181" y="443989"/>
                </a:cubicBezTo>
                <a:cubicBezTo>
                  <a:pt x="1810703" y="456371"/>
                  <a:pt x="1803083" y="466849"/>
                  <a:pt x="1795463" y="479231"/>
                </a:cubicBezTo>
                <a:cubicBezTo>
                  <a:pt x="1787843" y="490661"/>
                  <a:pt x="1779271" y="503044"/>
                  <a:pt x="1767841" y="518284"/>
                </a:cubicBezTo>
                <a:cubicBezTo>
                  <a:pt x="1773556" y="508759"/>
                  <a:pt x="1780223" y="500186"/>
                  <a:pt x="1785938" y="491614"/>
                </a:cubicBezTo>
                <a:cubicBezTo>
                  <a:pt x="1778318" y="501139"/>
                  <a:pt x="1773556" y="508759"/>
                  <a:pt x="1766888" y="519236"/>
                </a:cubicBezTo>
                <a:lnTo>
                  <a:pt x="1758536" y="529677"/>
                </a:lnTo>
                <a:lnTo>
                  <a:pt x="1771651" y="511616"/>
                </a:lnTo>
                <a:cubicBezTo>
                  <a:pt x="1757363" y="529714"/>
                  <a:pt x="1746886" y="544001"/>
                  <a:pt x="1738313" y="554479"/>
                </a:cubicBezTo>
                <a:lnTo>
                  <a:pt x="1751979" y="537873"/>
                </a:lnTo>
                <a:lnTo>
                  <a:pt x="1737341" y="556170"/>
                </a:lnTo>
                <a:lnTo>
                  <a:pt x="1706354" y="586469"/>
                </a:lnTo>
                <a:lnTo>
                  <a:pt x="1695079" y="593314"/>
                </a:lnTo>
                <a:lnTo>
                  <a:pt x="1654920" y="615625"/>
                </a:lnTo>
                <a:lnTo>
                  <a:pt x="1628789" y="621253"/>
                </a:lnTo>
                <a:lnTo>
                  <a:pt x="1615591" y="623846"/>
                </a:lnTo>
                <a:lnTo>
                  <a:pt x="1586646" y="625865"/>
                </a:lnTo>
                <a:lnTo>
                  <a:pt x="1553286" y="623394"/>
                </a:lnTo>
                <a:lnTo>
                  <a:pt x="1548353" y="622909"/>
                </a:lnTo>
                <a:lnTo>
                  <a:pt x="1514075" y="610436"/>
                </a:lnTo>
                <a:lnTo>
                  <a:pt x="1513518" y="610187"/>
                </a:lnTo>
                <a:lnTo>
                  <a:pt x="1484619" y="594263"/>
                </a:lnTo>
                <a:lnTo>
                  <a:pt x="1482638" y="592809"/>
                </a:lnTo>
                <a:lnTo>
                  <a:pt x="1465581" y="579879"/>
                </a:lnTo>
                <a:lnTo>
                  <a:pt x="1449611" y="565318"/>
                </a:lnTo>
                <a:lnTo>
                  <a:pt x="1392932" y="496493"/>
                </a:lnTo>
                <a:lnTo>
                  <a:pt x="1369577" y="461729"/>
                </a:lnTo>
                <a:cubicBezTo>
                  <a:pt x="1360885" y="449704"/>
                  <a:pt x="1352075" y="438750"/>
                  <a:pt x="1343026" y="429701"/>
                </a:cubicBezTo>
                <a:cubicBezTo>
                  <a:pt x="1323976" y="410651"/>
                  <a:pt x="1305878" y="401126"/>
                  <a:pt x="1283018" y="399221"/>
                </a:cubicBezTo>
                <a:cubicBezTo>
                  <a:pt x="1271588" y="398269"/>
                  <a:pt x="1259206" y="399221"/>
                  <a:pt x="1248728" y="402079"/>
                </a:cubicBezTo>
                <a:cubicBezTo>
                  <a:pt x="1238251" y="404936"/>
                  <a:pt x="1228726" y="409699"/>
                  <a:pt x="1218248" y="417319"/>
                </a:cubicBezTo>
                <a:lnTo>
                  <a:pt x="1205223" y="430238"/>
                </a:lnTo>
                <a:lnTo>
                  <a:pt x="1200151" y="434464"/>
                </a:lnTo>
                <a:lnTo>
                  <a:pt x="1195614" y="439768"/>
                </a:lnTo>
                <a:lnTo>
                  <a:pt x="1189197" y="446132"/>
                </a:lnTo>
                <a:cubicBezTo>
                  <a:pt x="1179672" y="457800"/>
                  <a:pt x="1170147" y="471135"/>
                  <a:pt x="1160146" y="484946"/>
                </a:cubicBezTo>
                <a:cubicBezTo>
                  <a:pt x="1163003" y="482089"/>
                  <a:pt x="1166813" y="476374"/>
                  <a:pt x="1173481" y="467801"/>
                </a:cubicBezTo>
                <a:cubicBezTo>
                  <a:pt x="1159193" y="489709"/>
                  <a:pt x="1142048" y="513521"/>
                  <a:pt x="1122046" y="538286"/>
                </a:cubicBezTo>
                <a:cubicBezTo>
                  <a:pt x="1117283" y="543049"/>
                  <a:pt x="1112521" y="548764"/>
                  <a:pt x="1119188" y="543049"/>
                </a:cubicBezTo>
                <a:lnTo>
                  <a:pt x="1073067" y="586825"/>
                </a:lnTo>
                <a:lnTo>
                  <a:pt x="1052157" y="602342"/>
                </a:lnTo>
                <a:cubicBezTo>
                  <a:pt x="1039417" y="609724"/>
                  <a:pt x="1025367" y="615915"/>
                  <a:pt x="1010603" y="620201"/>
                </a:cubicBezTo>
                <a:cubicBezTo>
                  <a:pt x="996316" y="624011"/>
                  <a:pt x="981076" y="626869"/>
                  <a:pt x="965836" y="627821"/>
                </a:cubicBezTo>
                <a:lnTo>
                  <a:pt x="954406" y="627821"/>
                </a:lnTo>
                <a:lnTo>
                  <a:pt x="942976" y="627821"/>
                </a:lnTo>
                <a:cubicBezTo>
                  <a:pt x="935356" y="627821"/>
                  <a:pt x="927736" y="626869"/>
                  <a:pt x="920116" y="624964"/>
                </a:cubicBezTo>
                <a:cubicBezTo>
                  <a:pt x="889636" y="620201"/>
                  <a:pt x="859156" y="605914"/>
                  <a:pt x="836296" y="587816"/>
                </a:cubicBezTo>
                <a:cubicBezTo>
                  <a:pt x="812483" y="569719"/>
                  <a:pt x="795338" y="548764"/>
                  <a:pt x="780098" y="528761"/>
                </a:cubicBezTo>
                <a:cubicBezTo>
                  <a:pt x="764858" y="508759"/>
                  <a:pt x="752476" y="489709"/>
                  <a:pt x="740093" y="472564"/>
                </a:cubicBezTo>
                <a:cubicBezTo>
                  <a:pt x="727711" y="455419"/>
                  <a:pt x="716281" y="441131"/>
                  <a:pt x="704851" y="428749"/>
                </a:cubicBezTo>
                <a:cubicBezTo>
                  <a:pt x="692945" y="417319"/>
                  <a:pt x="681991" y="409699"/>
                  <a:pt x="670799" y="404818"/>
                </a:cubicBezTo>
                <a:lnTo>
                  <a:pt x="640131" y="398334"/>
                </a:lnTo>
                <a:lnTo>
                  <a:pt x="641033" y="398269"/>
                </a:lnTo>
                <a:cubicBezTo>
                  <a:pt x="639128" y="398269"/>
                  <a:pt x="635318" y="397316"/>
                  <a:pt x="635318" y="397316"/>
                </a:cubicBezTo>
                <a:lnTo>
                  <a:pt x="640131" y="398334"/>
                </a:lnTo>
                <a:lnTo>
                  <a:pt x="614363" y="400174"/>
                </a:lnTo>
                <a:cubicBezTo>
                  <a:pt x="605791" y="402079"/>
                  <a:pt x="596266" y="404936"/>
                  <a:pt x="587693" y="410651"/>
                </a:cubicBezTo>
                <a:cubicBezTo>
                  <a:pt x="569596" y="421129"/>
                  <a:pt x="549593" y="443989"/>
                  <a:pt x="529591" y="471611"/>
                </a:cubicBezTo>
                <a:cubicBezTo>
                  <a:pt x="509588" y="499234"/>
                  <a:pt x="488633" y="530666"/>
                  <a:pt x="461011" y="558289"/>
                </a:cubicBezTo>
                <a:cubicBezTo>
                  <a:pt x="447676" y="572576"/>
                  <a:pt x="431483" y="584959"/>
                  <a:pt x="415291" y="595436"/>
                </a:cubicBezTo>
                <a:cubicBezTo>
                  <a:pt x="399098" y="605914"/>
                  <a:pt x="381001" y="612581"/>
                  <a:pt x="364808" y="616391"/>
                </a:cubicBezTo>
                <a:cubicBezTo>
                  <a:pt x="356236" y="618296"/>
                  <a:pt x="350521" y="620201"/>
                  <a:pt x="345758" y="621154"/>
                </a:cubicBezTo>
                <a:cubicBezTo>
                  <a:pt x="340996" y="622106"/>
                  <a:pt x="336233" y="623059"/>
                  <a:pt x="329566" y="623059"/>
                </a:cubicBezTo>
                <a:lnTo>
                  <a:pt x="330194" y="624377"/>
                </a:lnTo>
                <a:lnTo>
                  <a:pt x="286703" y="623059"/>
                </a:lnTo>
                <a:cubicBezTo>
                  <a:pt x="264796" y="619249"/>
                  <a:pt x="243841" y="610676"/>
                  <a:pt x="224791" y="598294"/>
                </a:cubicBezTo>
                <a:cubicBezTo>
                  <a:pt x="205741" y="586864"/>
                  <a:pt x="189548" y="571624"/>
                  <a:pt x="176213" y="557336"/>
                </a:cubicBezTo>
                <a:cubicBezTo>
                  <a:pt x="162878" y="542096"/>
                  <a:pt x="151448" y="527809"/>
                  <a:pt x="140018" y="512569"/>
                </a:cubicBezTo>
                <a:cubicBezTo>
                  <a:pt x="148591" y="523046"/>
                  <a:pt x="143828" y="516379"/>
                  <a:pt x="136208" y="504949"/>
                </a:cubicBezTo>
                <a:cubicBezTo>
                  <a:pt x="128588" y="494471"/>
                  <a:pt x="118111" y="479231"/>
                  <a:pt x="112396" y="470659"/>
                </a:cubicBezTo>
                <a:cubicBezTo>
                  <a:pt x="111443" y="468754"/>
                  <a:pt x="116206" y="475421"/>
                  <a:pt x="122873" y="484946"/>
                </a:cubicBezTo>
                <a:cubicBezTo>
                  <a:pt x="129541" y="493519"/>
                  <a:pt x="137161" y="504949"/>
                  <a:pt x="139066" y="506854"/>
                </a:cubicBezTo>
                <a:cubicBezTo>
                  <a:pt x="135256" y="500186"/>
                  <a:pt x="123826" y="483041"/>
                  <a:pt x="113348" y="467801"/>
                </a:cubicBezTo>
                <a:cubicBezTo>
                  <a:pt x="101918" y="452561"/>
                  <a:pt x="91441" y="439226"/>
                  <a:pt x="85726" y="435416"/>
                </a:cubicBezTo>
                <a:cubicBezTo>
                  <a:pt x="85726" y="435416"/>
                  <a:pt x="82868" y="431606"/>
                  <a:pt x="80963" y="429701"/>
                </a:cubicBezTo>
                <a:cubicBezTo>
                  <a:pt x="80963" y="428749"/>
                  <a:pt x="90488" y="439226"/>
                  <a:pt x="94298" y="443989"/>
                </a:cubicBezTo>
                <a:cubicBezTo>
                  <a:pt x="95251" y="443989"/>
                  <a:pt x="85726" y="433511"/>
                  <a:pt x="81916" y="429701"/>
                </a:cubicBezTo>
                <a:cubicBezTo>
                  <a:pt x="96203" y="443036"/>
                  <a:pt x="77153" y="420176"/>
                  <a:pt x="64771" y="411604"/>
                </a:cubicBezTo>
                <a:cubicBezTo>
                  <a:pt x="62866" y="409699"/>
                  <a:pt x="70486" y="414461"/>
                  <a:pt x="76201" y="419224"/>
                </a:cubicBezTo>
                <a:cubicBezTo>
                  <a:pt x="81916" y="423986"/>
                  <a:pt x="85726" y="426844"/>
                  <a:pt x="77153" y="417319"/>
                </a:cubicBezTo>
                <a:cubicBezTo>
                  <a:pt x="85726" y="423986"/>
                  <a:pt x="94298" y="432559"/>
                  <a:pt x="98108" y="434464"/>
                </a:cubicBezTo>
                <a:cubicBezTo>
                  <a:pt x="96203" y="429701"/>
                  <a:pt x="85726" y="417319"/>
                  <a:pt x="91441" y="419224"/>
                </a:cubicBezTo>
                <a:cubicBezTo>
                  <a:pt x="85726" y="412556"/>
                  <a:pt x="67628" y="397316"/>
                  <a:pt x="52388" y="390649"/>
                </a:cubicBezTo>
                <a:cubicBezTo>
                  <a:pt x="55246" y="391601"/>
                  <a:pt x="63818" y="395411"/>
                  <a:pt x="68581" y="399221"/>
                </a:cubicBezTo>
                <a:cubicBezTo>
                  <a:pt x="65723" y="395411"/>
                  <a:pt x="59056" y="391601"/>
                  <a:pt x="56198" y="388744"/>
                </a:cubicBezTo>
                <a:cubicBezTo>
                  <a:pt x="52388" y="386839"/>
                  <a:pt x="51436" y="384934"/>
                  <a:pt x="58103" y="386839"/>
                </a:cubicBezTo>
                <a:lnTo>
                  <a:pt x="51657" y="383156"/>
                </a:lnTo>
                <a:lnTo>
                  <a:pt x="68581" y="390649"/>
                </a:lnTo>
                <a:cubicBezTo>
                  <a:pt x="66676" y="387791"/>
                  <a:pt x="55246" y="379219"/>
                  <a:pt x="38101" y="374456"/>
                </a:cubicBezTo>
                <a:cubicBezTo>
                  <a:pt x="32386" y="372551"/>
                  <a:pt x="36196" y="373504"/>
                  <a:pt x="42863" y="375409"/>
                </a:cubicBezTo>
                <a:cubicBezTo>
                  <a:pt x="49531" y="377314"/>
                  <a:pt x="57151" y="381124"/>
                  <a:pt x="60008" y="383029"/>
                </a:cubicBezTo>
                <a:cubicBezTo>
                  <a:pt x="58103" y="381124"/>
                  <a:pt x="52388" y="378266"/>
                  <a:pt x="46673" y="376361"/>
                </a:cubicBezTo>
                <a:cubicBezTo>
                  <a:pt x="40958" y="374456"/>
                  <a:pt x="34291" y="372551"/>
                  <a:pt x="31433" y="371599"/>
                </a:cubicBezTo>
                <a:cubicBezTo>
                  <a:pt x="33338" y="370646"/>
                  <a:pt x="50483" y="376361"/>
                  <a:pt x="57151" y="380171"/>
                </a:cubicBezTo>
                <a:cubicBezTo>
                  <a:pt x="62866" y="382076"/>
                  <a:pt x="76201" y="387791"/>
                  <a:pt x="58103" y="378266"/>
                </a:cubicBezTo>
                <a:cubicBezTo>
                  <a:pt x="59056" y="377314"/>
                  <a:pt x="69533" y="383981"/>
                  <a:pt x="69533" y="383029"/>
                </a:cubicBezTo>
                <a:cubicBezTo>
                  <a:pt x="65723" y="380648"/>
                  <a:pt x="64533" y="379755"/>
                  <a:pt x="64548" y="379576"/>
                </a:cubicBezTo>
                <a:lnTo>
                  <a:pt x="66309" y="380229"/>
                </a:lnTo>
                <a:lnTo>
                  <a:pt x="73343" y="383981"/>
                </a:lnTo>
                <a:cubicBezTo>
                  <a:pt x="77153" y="384934"/>
                  <a:pt x="72391" y="381124"/>
                  <a:pt x="64771" y="376361"/>
                </a:cubicBezTo>
                <a:cubicBezTo>
                  <a:pt x="60961" y="374456"/>
                  <a:pt x="56198" y="372551"/>
                  <a:pt x="52388" y="370646"/>
                </a:cubicBezTo>
                <a:cubicBezTo>
                  <a:pt x="47626" y="368741"/>
                  <a:pt x="43816" y="367789"/>
                  <a:pt x="40958" y="365884"/>
                </a:cubicBezTo>
                <a:cubicBezTo>
                  <a:pt x="42863" y="365884"/>
                  <a:pt x="48578" y="367789"/>
                  <a:pt x="54293" y="370646"/>
                </a:cubicBezTo>
                <a:cubicBezTo>
                  <a:pt x="57151" y="372551"/>
                  <a:pt x="60961" y="373504"/>
                  <a:pt x="63818" y="375409"/>
                </a:cubicBezTo>
                <a:cubicBezTo>
                  <a:pt x="66676" y="377314"/>
                  <a:pt x="69533" y="378266"/>
                  <a:pt x="71438" y="380171"/>
                </a:cubicBezTo>
                <a:cubicBezTo>
                  <a:pt x="84773" y="388744"/>
                  <a:pt x="71438" y="378266"/>
                  <a:pt x="83821" y="384934"/>
                </a:cubicBezTo>
                <a:cubicBezTo>
                  <a:pt x="81916" y="383029"/>
                  <a:pt x="78106" y="381124"/>
                  <a:pt x="73343" y="377314"/>
                </a:cubicBezTo>
                <a:cubicBezTo>
                  <a:pt x="77153" y="379219"/>
                  <a:pt x="80011" y="380171"/>
                  <a:pt x="84773" y="383029"/>
                </a:cubicBezTo>
                <a:lnTo>
                  <a:pt x="77913" y="377884"/>
                </a:lnTo>
                <a:lnTo>
                  <a:pt x="81916" y="380171"/>
                </a:lnTo>
                <a:lnTo>
                  <a:pt x="65407" y="369165"/>
                </a:lnTo>
                <a:lnTo>
                  <a:pt x="68581" y="370646"/>
                </a:lnTo>
                <a:cubicBezTo>
                  <a:pt x="78106" y="376361"/>
                  <a:pt x="87631" y="383029"/>
                  <a:pt x="93346" y="387791"/>
                </a:cubicBezTo>
                <a:cubicBezTo>
                  <a:pt x="106681" y="398269"/>
                  <a:pt x="102871" y="393506"/>
                  <a:pt x="109538" y="396364"/>
                </a:cubicBezTo>
                <a:cubicBezTo>
                  <a:pt x="105728" y="391601"/>
                  <a:pt x="98108" y="384934"/>
                  <a:pt x="89536" y="378266"/>
                </a:cubicBezTo>
                <a:cubicBezTo>
                  <a:pt x="85726" y="375409"/>
                  <a:pt x="80963" y="372551"/>
                  <a:pt x="77153" y="370646"/>
                </a:cubicBezTo>
                <a:cubicBezTo>
                  <a:pt x="73343" y="368741"/>
                  <a:pt x="70486" y="366836"/>
                  <a:pt x="68581" y="365884"/>
                </a:cubicBezTo>
                <a:cubicBezTo>
                  <a:pt x="68581" y="364931"/>
                  <a:pt x="63818" y="363026"/>
                  <a:pt x="59056" y="361121"/>
                </a:cubicBezTo>
                <a:cubicBezTo>
                  <a:pt x="54293" y="359216"/>
                  <a:pt x="48578" y="357311"/>
                  <a:pt x="47626" y="356359"/>
                </a:cubicBezTo>
                <a:cubicBezTo>
                  <a:pt x="58103" y="360169"/>
                  <a:pt x="72391" y="365884"/>
                  <a:pt x="80963" y="369694"/>
                </a:cubicBezTo>
                <a:cubicBezTo>
                  <a:pt x="89536" y="373504"/>
                  <a:pt x="94298" y="373504"/>
                  <a:pt x="84773" y="364931"/>
                </a:cubicBezTo>
                <a:cubicBezTo>
                  <a:pt x="81916" y="362074"/>
                  <a:pt x="75248" y="358264"/>
                  <a:pt x="68581" y="355406"/>
                </a:cubicBezTo>
                <a:cubicBezTo>
                  <a:pt x="64771" y="353501"/>
                  <a:pt x="61913" y="352549"/>
                  <a:pt x="58103" y="350644"/>
                </a:cubicBezTo>
                <a:cubicBezTo>
                  <a:pt x="55246" y="349691"/>
                  <a:pt x="52388" y="348739"/>
                  <a:pt x="49531" y="347786"/>
                </a:cubicBezTo>
                <a:cubicBezTo>
                  <a:pt x="47626" y="346834"/>
                  <a:pt x="56198" y="348739"/>
                  <a:pt x="63818" y="352549"/>
                </a:cubicBezTo>
                <a:cubicBezTo>
                  <a:pt x="68581" y="354454"/>
                  <a:pt x="72391" y="356359"/>
                  <a:pt x="76201" y="359216"/>
                </a:cubicBezTo>
                <a:cubicBezTo>
                  <a:pt x="80011" y="361121"/>
                  <a:pt x="82868" y="363026"/>
                  <a:pt x="84773" y="363979"/>
                </a:cubicBezTo>
                <a:cubicBezTo>
                  <a:pt x="88583" y="363026"/>
                  <a:pt x="67628" y="347786"/>
                  <a:pt x="40958" y="341119"/>
                </a:cubicBezTo>
                <a:cubicBezTo>
                  <a:pt x="41911" y="340166"/>
                  <a:pt x="53341" y="343024"/>
                  <a:pt x="64771" y="348739"/>
                </a:cubicBezTo>
                <a:lnTo>
                  <a:pt x="45086" y="340537"/>
                </a:lnTo>
                <a:lnTo>
                  <a:pt x="60008" y="343024"/>
                </a:lnTo>
                <a:cubicBezTo>
                  <a:pt x="78106" y="349691"/>
                  <a:pt x="91441" y="357311"/>
                  <a:pt x="91441" y="355406"/>
                </a:cubicBezTo>
                <a:cubicBezTo>
                  <a:pt x="83821" y="349691"/>
                  <a:pt x="96203" y="358264"/>
                  <a:pt x="95251" y="358264"/>
                </a:cubicBezTo>
                <a:cubicBezTo>
                  <a:pt x="107633" y="366836"/>
                  <a:pt x="112396" y="369694"/>
                  <a:pt x="115253" y="371599"/>
                </a:cubicBezTo>
                <a:cubicBezTo>
                  <a:pt x="118111" y="373504"/>
                  <a:pt x="120016" y="373504"/>
                  <a:pt x="125731" y="378266"/>
                </a:cubicBezTo>
                <a:cubicBezTo>
                  <a:pt x="117158" y="366836"/>
                  <a:pt x="121921" y="368741"/>
                  <a:pt x="132398" y="377314"/>
                </a:cubicBezTo>
                <a:cubicBezTo>
                  <a:pt x="142876" y="385886"/>
                  <a:pt x="157163" y="401126"/>
                  <a:pt x="167641" y="413509"/>
                </a:cubicBezTo>
                <a:cubicBezTo>
                  <a:pt x="162878" y="404936"/>
                  <a:pt x="147638" y="383981"/>
                  <a:pt x="134303" y="369694"/>
                </a:cubicBezTo>
                <a:cubicBezTo>
                  <a:pt x="142876" y="377314"/>
                  <a:pt x="152401" y="386839"/>
                  <a:pt x="161926" y="398269"/>
                </a:cubicBezTo>
                <a:cubicBezTo>
                  <a:pt x="171451" y="409699"/>
                  <a:pt x="180023" y="423034"/>
                  <a:pt x="188596" y="435416"/>
                </a:cubicBezTo>
                <a:cubicBezTo>
                  <a:pt x="205741" y="460181"/>
                  <a:pt x="221933" y="483041"/>
                  <a:pt x="234316" y="494471"/>
                </a:cubicBezTo>
                <a:cubicBezTo>
                  <a:pt x="244793" y="506854"/>
                  <a:pt x="257176" y="519236"/>
                  <a:pt x="270511" y="526856"/>
                </a:cubicBezTo>
                <a:cubicBezTo>
                  <a:pt x="283846" y="534476"/>
                  <a:pt x="298133" y="539239"/>
                  <a:pt x="315278" y="539239"/>
                </a:cubicBezTo>
                <a:lnTo>
                  <a:pt x="344456" y="534006"/>
                </a:lnTo>
                <a:lnTo>
                  <a:pt x="344568" y="534000"/>
                </a:lnTo>
                <a:lnTo>
                  <a:pt x="344629" y="533975"/>
                </a:lnTo>
                <a:lnTo>
                  <a:pt x="359094" y="531381"/>
                </a:lnTo>
                <a:lnTo>
                  <a:pt x="380976" y="515451"/>
                </a:lnTo>
                <a:lnTo>
                  <a:pt x="378143" y="518284"/>
                </a:lnTo>
                <a:cubicBezTo>
                  <a:pt x="381001" y="517331"/>
                  <a:pt x="383858" y="513521"/>
                  <a:pt x="386716" y="511616"/>
                </a:cubicBezTo>
                <a:cubicBezTo>
                  <a:pt x="388621" y="509711"/>
                  <a:pt x="391478" y="506854"/>
                  <a:pt x="391478" y="507806"/>
                </a:cubicBezTo>
                <a:lnTo>
                  <a:pt x="380976" y="515451"/>
                </a:lnTo>
                <a:lnTo>
                  <a:pt x="410648" y="485780"/>
                </a:lnTo>
                <a:cubicBezTo>
                  <a:pt x="421483" y="472563"/>
                  <a:pt x="432436" y="457324"/>
                  <a:pt x="443866" y="441131"/>
                </a:cubicBezTo>
                <a:cubicBezTo>
                  <a:pt x="455296" y="424939"/>
                  <a:pt x="467678" y="406841"/>
                  <a:pt x="481966" y="389696"/>
                </a:cubicBezTo>
                <a:lnTo>
                  <a:pt x="509414" y="364175"/>
                </a:lnTo>
                <a:lnTo>
                  <a:pt x="488942" y="387129"/>
                </a:lnTo>
                <a:lnTo>
                  <a:pt x="482918" y="393506"/>
                </a:lnTo>
                <a:lnTo>
                  <a:pt x="480862" y="396187"/>
                </a:lnTo>
                <a:lnTo>
                  <a:pt x="478156" y="399221"/>
                </a:lnTo>
                <a:lnTo>
                  <a:pt x="466932" y="414352"/>
                </a:lnTo>
                <a:lnTo>
                  <a:pt x="455891" y="428749"/>
                </a:lnTo>
                <a:lnTo>
                  <a:pt x="447265" y="441072"/>
                </a:lnTo>
                <a:lnTo>
                  <a:pt x="441008" y="449704"/>
                </a:lnTo>
                <a:cubicBezTo>
                  <a:pt x="442199" y="448276"/>
                  <a:pt x="444104" y="445597"/>
                  <a:pt x="446619" y="441995"/>
                </a:cubicBezTo>
                <a:lnTo>
                  <a:pt x="447265" y="441072"/>
                </a:lnTo>
                <a:lnTo>
                  <a:pt x="453867" y="431964"/>
                </a:lnTo>
                <a:lnTo>
                  <a:pt x="466932" y="414352"/>
                </a:lnTo>
                <a:lnTo>
                  <a:pt x="480862" y="396187"/>
                </a:lnTo>
                <a:lnTo>
                  <a:pt x="488942" y="387129"/>
                </a:lnTo>
                <a:lnTo>
                  <a:pt x="513998" y="360599"/>
                </a:lnTo>
                <a:lnTo>
                  <a:pt x="538163" y="342071"/>
                </a:lnTo>
                <a:cubicBezTo>
                  <a:pt x="536258" y="343024"/>
                  <a:pt x="533401" y="344929"/>
                  <a:pt x="529591" y="347786"/>
                </a:cubicBezTo>
                <a:cubicBezTo>
                  <a:pt x="525781" y="350644"/>
                  <a:pt x="521018" y="354454"/>
                  <a:pt x="515303" y="359216"/>
                </a:cubicBezTo>
                <a:lnTo>
                  <a:pt x="513998" y="360599"/>
                </a:lnTo>
                <a:lnTo>
                  <a:pt x="509793" y="363822"/>
                </a:lnTo>
                <a:lnTo>
                  <a:pt x="536258" y="339214"/>
                </a:lnTo>
                <a:cubicBezTo>
                  <a:pt x="558166" y="323974"/>
                  <a:pt x="585788" y="314449"/>
                  <a:pt x="612458" y="311591"/>
                </a:cubicBezTo>
                <a:cubicBezTo>
                  <a:pt x="625793" y="309686"/>
                  <a:pt x="639128" y="309686"/>
                  <a:pt x="652463" y="310639"/>
                </a:cubicBezTo>
                <a:cubicBezTo>
                  <a:pt x="659131" y="311591"/>
                  <a:pt x="665798" y="312544"/>
                  <a:pt x="672466" y="313496"/>
                </a:cubicBezTo>
                <a:cubicBezTo>
                  <a:pt x="679133" y="315401"/>
                  <a:pt x="685801" y="316354"/>
                  <a:pt x="692468" y="319211"/>
                </a:cubicBezTo>
                <a:cubicBezTo>
                  <a:pt x="719138" y="327784"/>
                  <a:pt x="743903" y="343976"/>
                  <a:pt x="762001" y="361121"/>
                </a:cubicBezTo>
                <a:lnTo>
                  <a:pt x="801036" y="406401"/>
                </a:lnTo>
                <a:lnTo>
                  <a:pt x="811531" y="420176"/>
                </a:lnTo>
                <a:cubicBezTo>
                  <a:pt x="819151" y="430654"/>
                  <a:pt x="825818" y="439226"/>
                  <a:pt x="822961" y="435416"/>
                </a:cubicBezTo>
                <a:cubicBezTo>
                  <a:pt x="837248" y="455419"/>
                  <a:pt x="858203" y="486851"/>
                  <a:pt x="879158" y="506854"/>
                </a:cubicBezTo>
                <a:cubicBezTo>
                  <a:pt x="901066" y="527809"/>
                  <a:pt x="922973" y="535429"/>
                  <a:pt x="934403" y="536381"/>
                </a:cubicBezTo>
                <a:cubicBezTo>
                  <a:pt x="935356" y="536381"/>
                  <a:pt x="934403" y="535429"/>
                  <a:pt x="932498" y="535429"/>
                </a:cubicBezTo>
                <a:cubicBezTo>
                  <a:pt x="930593" y="535429"/>
                  <a:pt x="927736" y="534476"/>
                  <a:pt x="925831" y="533524"/>
                </a:cubicBezTo>
                <a:cubicBezTo>
                  <a:pt x="929641" y="534476"/>
                  <a:pt x="933451" y="535429"/>
                  <a:pt x="937261" y="535429"/>
                </a:cubicBezTo>
                <a:cubicBezTo>
                  <a:pt x="941071" y="536381"/>
                  <a:pt x="945833" y="536381"/>
                  <a:pt x="949643" y="536381"/>
                </a:cubicBezTo>
                <a:cubicBezTo>
                  <a:pt x="953453" y="536381"/>
                  <a:pt x="958216" y="536381"/>
                  <a:pt x="962978" y="536381"/>
                </a:cubicBezTo>
                <a:cubicBezTo>
                  <a:pt x="966788" y="535429"/>
                  <a:pt x="971551" y="535429"/>
                  <a:pt x="975361" y="534476"/>
                </a:cubicBezTo>
                <a:lnTo>
                  <a:pt x="984746" y="530939"/>
                </a:lnTo>
                <a:lnTo>
                  <a:pt x="985838" y="530666"/>
                </a:lnTo>
                <a:lnTo>
                  <a:pt x="987892" y="529753"/>
                </a:lnTo>
                <a:lnTo>
                  <a:pt x="999054" y="525546"/>
                </a:lnTo>
                <a:lnTo>
                  <a:pt x="1007498" y="519378"/>
                </a:lnTo>
                <a:lnTo>
                  <a:pt x="1007746" y="519236"/>
                </a:lnTo>
                <a:lnTo>
                  <a:pt x="1007877" y="519101"/>
                </a:lnTo>
                <a:lnTo>
                  <a:pt x="1022033" y="508759"/>
                </a:lnTo>
                <a:cubicBezTo>
                  <a:pt x="1037273" y="495424"/>
                  <a:pt x="1051561" y="475421"/>
                  <a:pt x="1066801" y="454466"/>
                </a:cubicBezTo>
                <a:cubicBezTo>
                  <a:pt x="1082041" y="432559"/>
                  <a:pt x="1097281" y="408746"/>
                  <a:pt x="1117283" y="385886"/>
                </a:cubicBezTo>
                <a:cubicBezTo>
                  <a:pt x="1137286" y="363026"/>
                  <a:pt x="1162051" y="338261"/>
                  <a:pt x="1195388" y="324926"/>
                </a:cubicBezTo>
                <a:cubicBezTo>
                  <a:pt x="1211581" y="318259"/>
                  <a:pt x="1228726" y="312544"/>
                  <a:pt x="1244918" y="310639"/>
                </a:cubicBezTo>
                <a:cubicBezTo>
                  <a:pt x="1253491" y="308734"/>
                  <a:pt x="1261111" y="309686"/>
                  <a:pt x="1269683" y="308734"/>
                </a:cubicBezTo>
                <a:close/>
                <a:moveTo>
                  <a:pt x="1666156" y="307980"/>
                </a:moveTo>
                <a:lnTo>
                  <a:pt x="1660208" y="311591"/>
                </a:lnTo>
                <a:lnTo>
                  <a:pt x="1658277" y="312007"/>
                </a:lnTo>
                <a:close/>
                <a:moveTo>
                  <a:pt x="1870182" y="307360"/>
                </a:moveTo>
                <a:lnTo>
                  <a:pt x="1844261" y="313727"/>
                </a:lnTo>
                <a:lnTo>
                  <a:pt x="1853566" y="309686"/>
                </a:lnTo>
                <a:close/>
                <a:moveTo>
                  <a:pt x="2518173" y="306829"/>
                </a:moveTo>
                <a:lnTo>
                  <a:pt x="2518410" y="306829"/>
                </a:lnTo>
                <a:lnTo>
                  <a:pt x="2501266" y="309686"/>
                </a:lnTo>
                <a:cubicBezTo>
                  <a:pt x="2506981" y="308734"/>
                  <a:pt x="2513410" y="307543"/>
                  <a:pt x="2518173" y="306829"/>
                </a:cubicBezTo>
                <a:close/>
                <a:moveTo>
                  <a:pt x="1895476" y="305876"/>
                </a:moveTo>
                <a:cubicBezTo>
                  <a:pt x="1899286" y="305876"/>
                  <a:pt x="1905001" y="304924"/>
                  <a:pt x="1912621" y="305876"/>
                </a:cubicBezTo>
                <a:cubicBezTo>
                  <a:pt x="1916431" y="306829"/>
                  <a:pt x="1920241" y="306829"/>
                  <a:pt x="1924051" y="306829"/>
                </a:cubicBezTo>
                <a:cubicBezTo>
                  <a:pt x="1927861" y="307781"/>
                  <a:pt x="1931671" y="307781"/>
                  <a:pt x="1935481" y="308734"/>
                </a:cubicBezTo>
                <a:lnTo>
                  <a:pt x="1942607" y="309957"/>
                </a:lnTo>
                <a:lnTo>
                  <a:pt x="1907620" y="306115"/>
                </a:lnTo>
                <a:cubicBezTo>
                  <a:pt x="1895238" y="306115"/>
                  <a:pt x="1884046" y="307305"/>
                  <a:pt x="1873568" y="308734"/>
                </a:cubicBezTo>
                <a:lnTo>
                  <a:pt x="1827430" y="322995"/>
                </a:lnTo>
                <a:lnTo>
                  <a:pt x="1844041" y="315401"/>
                </a:lnTo>
                <a:cubicBezTo>
                  <a:pt x="1851661" y="312544"/>
                  <a:pt x="1860233" y="310639"/>
                  <a:pt x="1868806" y="308734"/>
                </a:cubicBezTo>
                <a:cubicBezTo>
                  <a:pt x="1877378" y="307781"/>
                  <a:pt x="1885951" y="305876"/>
                  <a:pt x="1895476" y="305876"/>
                </a:cubicBezTo>
                <a:close/>
                <a:moveTo>
                  <a:pt x="1928018" y="304454"/>
                </a:moveTo>
                <a:lnTo>
                  <a:pt x="1941196" y="304924"/>
                </a:lnTo>
                <a:cubicBezTo>
                  <a:pt x="1959293" y="307781"/>
                  <a:pt x="1976438" y="314449"/>
                  <a:pt x="1992631" y="322069"/>
                </a:cubicBezTo>
                <a:lnTo>
                  <a:pt x="2003454" y="329449"/>
                </a:lnTo>
                <a:lnTo>
                  <a:pt x="1948816" y="307781"/>
                </a:lnTo>
                <a:close/>
                <a:moveTo>
                  <a:pt x="2534497" y="304148"/>
                </a:moveTo>
                <a:lnTo>
                  <a:pt x="2550796" y="304924"/>
                </a:lnTo>
                <a:cubicBezTo>
                  <a:pt x="2554606" y="304924"/>
                  <a:pt x="2557463" y="305876"/>
                  <a:pt x="2561273" y="305876"/>
                </a:cubicBezTo>
                <a:cubicBezTo>
                  <a:pt x="2565083" y="306829"/>
                  <a:pt x="2568893" y="306829"/>
                  <a:pt x="2572703" y="307781"/>
                </a:cubicBezTo>
                <a:cubicBezTo>
                  <a:pt x="2587943" y="310639"/>
                  <a:pt x="2606993" y="315401"/>
                  <a:pt x="2628901" y="326831"/>
                </a:cubicBezTo>
                <a:cubicBezTo>
                  <a:pt x="2613661" y="320164"/>
                  <a:pt x="2588896" y="309686"/>
                  <a:pt x="2557463" y="307781"/>
                </a:cubicBezTo>
                <a:lnTo>
                  <a:pt x="2509581" y="310492"/>
                </a:lnTo>
                <a:lnTo>
                  <a:pt x="2525078" y="306829"/>
                </a:lnTo>
                <a:lnTo>
                  <a:pt x="2518410" y="306829"/>
                </a:lnTo>
                <a:close/>
                <a:moveTo>
                  <a:pt x="2530793" y="303971"/>
                </a:moveTo>
                <a:lnTo>
                  <a:pt x="2534571" y="304136"/>
                </a:lnTo>
                <a:lnTo>
                  <a:pt x="2534497" y="304148"/>
                </a:lnTo>
                <a:close/>
                <a:moveTo>
                  <a:pt x="642938" y="303971"/>
                </a:moveTo>
                <a:cubicBezTo>
                  <a:pt x="661036" y="303971"/>
                  <a:pt x="679133" y="306829"/>
                  <a:pt x="697231" y="312544"/>
                </a:cubicBezTo>
                <a:cubicBezTo>
                  <a:pt x="733426" y="323974"/>
                  <a:pt x="762001" y="346834"/>
                  <a:pt x="782956" y="368741"/>
                </a:cubicBezTo>
                <a:cubicBezTo>
                  <a:pt x="780098" y="370646"/>
                  <a:pt x="774383" y="363979"/>
                  <a:pt x="769621" y="360169"/>
                </a:cubicBezTo>
                <a:cubicBezTo>
                  <a:pt x="782003" y="371599"/>
                  <a:pt x="797243" y="388744"/>
                  <a:pt x="812483" y="408746"/>
                </a:cubicBezTo>
                <a:cubicBezTo>
                  <a:pt x="827723" y="428749"/>
                  <a:pt x="842011" y="450656"/>
                  <a:pt x="857251" y="470659"/>
                </a:cubicBezTo>
                <a:cubicBezTo>
                  <a:pt x="872491" y="490661"/>
                  <a:pt x="888683" y="508759"/>
                  <a:pt x="904876" y="518284"/>
                </a:cubicBezTo>
                <a:cubicBezTo>
                  <a:pt x="912496" y="523046"/>
                  <a:pt x="921068" y="526856"/>
                  <a:pt x="928688" y="528761"/>
                </a:cubicBezTo>
                <a:cubicBezTo>
                  <a:pt x="937261" y="530666"/>
                  <a:pt x="945833" y="531619"/>
                  <a:pt x="953453" y="531619"/>
                </a:cubicBezTo>
                <a:cubicBezTo>
                  <a:pt x="950596" y="533524"/>
                  <a:pt x="942976" y="533524"/>
                  <a:pt x="936308" y="531619"/>
                </a:cubicBezTo>
                <a:cubicBezTo>
                  <a:pt x="928688" y="529714"/>
                  <a:pt x="921068" y="527809"/>
                  <a:pt x="916306" y="525904"/>
                </a:cubicBezTo>
                <a:lnTo>
                  <a:pt x="930734" y="530953"/>
                </a:lnTo>
                <a:lnTo>
                  <a:pt x="922378" y="529952"/>
                </a:lnTo>
                <a:lnTo>
                  <a:pt x="893359" y="512013"/>
                </a:lnTo>
                <a:lnTo>
                  <a:pt x="883496" y="502971"/>
                </a:lnTo>
                <a:lnTo>
                  <a:pt x="862265" y="479666"/>
                </a:lnTo>
                <a:lnTo>
                  <a:pt x="857796" y="474347"/>
                </a:lnTo>
                <a:lnTo>
                  <a:pt x="828676" y="433511"/>
                </a:lnTo>
                <a:cubicBezTo>
                  <a:pt x="818198" y="418271"/>
                  <a:pt x="806768" y="403031"/>
                  <a:pt x="794386" y="387791"/>
                </a:cubicBezTo>
                <a:cubicBezTo>
                  <a:pt x="781051" y="372551"/>
                  <a:pt x="766763" y="356359"/>
                  <a:pt x="748666" y="343024"/>
                </a:cubicBezTo>
                <a:cubicBezTo>
                  <a:pt x="730568" y="329689"/>
                  <a:pt x="707708" y="318259"/>
                  <a:pt x="684848" y="312544"/>
                </a:cubicBezTo>
                <a:cubicBezTo>
                  <a:pt x="661036" y="306829"/>
                  <a:pt x="638176" y="305876"/>
                  <a:pt x="614363" y="307781"/>
                </a:cubicBezTo>
                <a:cubicBezTo>
                  <a:pt x="596266" y="310639"/>
                  <a:pt x="572453" y="316354"/>
                  <a:pt x="548641" y="329689"/>
                </a:cubicBezTo>
                <a:cubicBezTo>
                  <a:pt x="536258" y="336356"/>
                  <a:pt x="525781" y="344929"/>
                  <a:pt x="515303" y="353501"/>
                </a:cubicBezTo>
                <a:cubicBezTo>
                  <a:pt x="504826" y="363026"/>
                  <a:pt x="495301" y="372551"/>
                  <a:pt x="485776" y="383029"/>
                </a:cubicBezTo>
                <a:cubicBezTo>
                  <a:pt x="467678" y="403984"/>
                  <a:pt x="452438" y="425891"/>
                  <a:pt x="438151" y="446846"/>
                </a:cubicBezTo>
                <a:lnTo>
                  <a:pt x="425763" y="462613"/>
                </a:lnTo>
                <a:lnTo>
                  <a:pt x="399347" y="493832"/>
                </a:lnTo>
                <a:lnTo>
                  <a:pt x="441961" y="437321"/>
                </a:lnTo>
                <a:cubicBezTo>
                  <a:pt x="457201" y="415414"/>
                  <a:pt x="474346" y="390649"/>
                  <a:pt x="497206" y="366836"/>
                </a:cubicBezTo>
                <a:cubicBezTo>
                  <a:pt x="508636" y="355406"/>
                  <a:pt x="521971" y="343024"/>
                  <a:pt x="537211" y="333499"/>
                </a:cubicBezTo>
                <a:cubicBezTo>
                  <a:pt x="552451" y="323974"/>
                  <a:pt x="569596" y="315401"/>
                  <a:pt x="588646" y="310639"/>
                </a:cubicBezTo>
                <a:cubicBezTo>
                  <a:pt x="606743" y="304924"/>
                  <a:pt x="624841" y="303971"/>
                  <a:pt x="642938" y="303971"/>
                </a:cubicBezTo>
                <a:close/>
                <a:moveTo>
                  <a:pt x="2566988" y="303019"/>
                </a:moveTo>
                <a:cubicBezTo>
                  <a:pt x="2573656" y="302066"/>
                  <a:pt x="2592706" y="306829"/>
                  <a:pt x="2603183" y="310639"/>
                </a:cubicBezTo>
                <a:cubicBezTo>
                  <a:pt x="2599373" y="309686"/>
                  <a:pt x="2594611" y="308734"/>
                  <a:pt x="2589848" y="307781"/>
                </a:cubicBezTo>
                <a:cubicBezTo>
                  <a:pt x="2585086" y="306829"/>
                  <a:pt x="2580323" y="305876"/>
                  <a:pt x="2574608" y="305876"/>
                </a:cubicBezTo>
                <a:lnTo>
                  <a:pt x="2534571" y="304136"/>
                </a:lnTo>
                <a:lnTo>
                  <a:pt x="2535556" y="303971"/>
                </a:lnTo>
                <a:cubicBezTo>
                  <a:pt x="2547938" y="303019"/>
                  <a:pt x="2561273" y="303971"/>
                  <a:pt x="2578418" y="305876"/>
                </a:cubicBezTo>
                <a:cubicBezTo>
                  <a:pt x="2580323" y="305876"/>
                  <a:pt x="2573656" y="303971"/>
                  <a:pt x="2566988" y="303019"/>
                </a:cubicBezTo>
                <a:close/>
                <a:moveTo>
                  <a:pt x="2517458" y="303019"/>
                </a:moveTo>
                <a:cubicBezTo>
                  <a:pt x="2505076" y="304924"/>
                  <a:pt x="2492693" y="307781"/>
                  <a:pt x="2479358" y="311591"/>
                </a:cubicBezTo>
                <a:cubicBezTo>
                  <a:pt x="2466023" y="315401"/>
                  <a:pt x="2450783" y="322069"/>
                  <a:pt x="2436496" y="331594"/>
                </a:cubicBezTo>
                <a:cubicBezTo>
                  <a:pt x="2441258" y="327784"/>
                  <a:pt x="2454593" y="320164"/>
                  <a:pt x="2470786" y="313496"/>
                </a:cubicBezTo>
                <a:cubicBezTo>
                  <a:pt x="2486026" y="307781"/>
                  <a:pt x="2505076" y="303971"/>
                  <a:pt x="2517458" y="303019"/>
                </a:cubicBezTo>
                <a:close/>
                <a:moveTo>
                  <a:pt x="1901191" y="303019"/>
                </a:moveTo>
                <a:cubicBezTo>
                  <a:pt x="1908811" y="303019"/>
                  <a:pt x="1917383" y="303971"/>
                  <a:pt x="1925003" y="303971"/>
                </a:cubicBezTo>
                <a:lnTo>
                  <a:pt x="1928018" y="304454"/>
                </a:lnTo>
                <a:lnTo>
                  <a:pt x="1898481" y="303399"/>
                </a:lnTo>
                <a:close/>
                <a:moveTo>
                  <a:pt x="1887856" y="303019"/>
                </a:moveTo>
                <a:lnTo>
                  <a:pt x="1898481" y="303399"/>
                </a:lnTo>
                <a:lnTo>
                  <a:pt x="1870182" y="307360"/>
                </a:lnTo>
                <a:close/>
                <a:moveTo>
                  <a:pt x="1495426" y="299209"/>
                </a:moveTo>
                <a:lnTo>
                  <a:pt x="1513517" y="307292"/>
                </a:lnTo>
                <a:lnTo>
                  <a:pt x="1513764" y="307429"/>
                </a:lnTo>
                <a:lnTo>
                  <a:pt x="1504818" y="304173"/>
                </a:lnTo>
                <a:close/>
                <a:moveTo>
                  <a:pt x="1484389" y="291242"/>
                </a:moveTo>
                <a:lnTo>
                  <a:pt x="1484619" y="291368"/>
                </a:lnTo>
                <a:lnTo>
                  <a:pt x="1499355" y="302186"/>
                </a:lnTo>
                <a:lnTo>
                  <a:pt x="1504818" y="304173"/>
                </a:lnTo>
                <a:lnTo>
                  <a:pt x="1512095" y="308020"/>
                </a:lnTo>
                <a:cubicBezTo>
                  <a:pt x="1518048" y="310877"/>
                  <a:pt x="1523048" y="313020"/>
                  <a:pt x="1523048" y="312544"/>
                </a:cubicBezTo>
                <a:lnTo>
                  <a:pt x="1513764" y="307429"/>
                </a:lnTo>
                <a:lnTo>
                  <a:pt x="1514075" y="307541"/>
                </a:lnTo>
                <a:lnTo>
                  <a:pt x="1540193" y="319211"/>
                </a:lnTo>
                <a:lnTo>
                  <a:pt x="1548353" y="320014"/>
                </a:lnTo>
                <a:lnTo>
                  <a:pt x="1548766" y="320164"/>
                </a:lnTo>
                <a:lnTo>
                  <a:pt x="1553286" y="320499"/>
                </a:lnTo>
                <a:lnTo>
                  <a:pt x="1578929" y="323021"/>
                </a:lnTo>
                <a:lnTo>
                  <a:pt x="1570673" y="323021"/>
                </a:lnTo>
                <a:cubicBezTo>
                  <a:pt x="1564958" y="323021"/>
                  <a:pt x="1561148" y="323021"/>
                  <a:pt x="1556386" y="322069"/>
                </a:cubicBezTo>
                <a:cubicBezTo>
                  <a:pt x="1560196" y="322069"/>
                  <a:pt x="1565911" y="323021"/>
                  <a:pt x="1572578" y="323974"/>
                </a:cubicBezTo>
                <a:cubicBezTo>
                  <a:pt x="1579246" y="323974"/>
                  <a:pt x="1585913" y="324926"/>
                  <a:pt x="1592581" y="324926"/>
                </a:cubicBezTo>
                <a:lnTo>
                  <a:pt x="1594951" y="324597"/>
                </a:lnTo>
                <a:lnTo>
                  <a:pt x="1598296" y="324926"/>
                </a:lnTo>
                <a:lnTo>
                  <a:pt x="1608669" y="322692"/>
                </a:lnTo>
                <a:lnTo>
                  <a:pt x="1626871" y="320164"/>
                </a:lnTo>
                <a:lnTo>
                  <a:pt x="1617308" y="320831"/>
                </a:lnTo>
                <a:lnTo>
                  <a:pt x="1628789" y="318359"/>
                </a:lnTo>
                <a:lnTo>
                  <a:pt x="1653541" y="313496"/>
                </a:lnTo>
                <a:lnTo>
                  <a:pt x="1654920" y="312730"/>
                </a:lnTo>
                <a:lnTo>
                  <a:pt x="1658277" y="312007"/>
                </a:lnTo>
                <a:lnTo>
                  <a:pt x="1651636" y="315401"/>
                </a:lnTo>
                <a:cubicBezTo>
                  <a:pt x="1625918" y="324926"/>
                  <a:pt x="1601153" y="326831"/>
                  <a:pt x="1577341" y="325879"/>
                </a:cubicBezTo>
                <a:cubicBezTo>
                  <a:pt x="1552576" y="323974"/>
                  <a:pt x="1527811" y="318259"/>
                  <a:pt x="1504951" y="306829"/>
                </a:cubicBezTo>
                <a:close/>
                <a:moveTo>
                  <a:pt x="1467886" y="279085"/>
                </a:moveTo>
                <a:lnTo>
                  <a:pt x="1482638" y="289914"/>
                </a:lnTo>
                <a:lnTo>
                  <a:pt x="1484389" y="291242"/>
                </a:lnTo>
                <a:lnTo>
                  <a:pt x="1476376" y="286826"/>
                </a:lnTo>
                <a:close/>
                <a:moveTo>
                  <a:pt x="2774633" y="275396"/>
                </a:moveTo>
                <a:lnTo>
                  <a:pt x="2777380" y="276283"/>
                </a:lnTo>
                <a:lnTo>
                  <a:pt x="2787320" y="282246"/>
                </a:lnTo>
                <a:lnTo>
                  <a:pt x="2783206" y="281111"/>
                </a:lnTo>
                <a:cubicBezTo>
                  <a:pt x="2778443" y="278254"/>
                  <a:pt x="2780348" y="279206"/>
                  <a:pt x="2774633" y="275396"/>
                </a:cubicBezTo>
                <a:close/>
                <a:moveTo>
                  <a:pt x="2754631" y="275396"/>
                </a:moveTo>
                <a:lnTo>
                  <a:pt x="2756404" y="275751"/>
                </a:lnTo>
                <a:lnTo>
                  <a:pt x="2772728" y="287779"/>
                </a:lnTo>
                <a:cubicBezTo>
                  <a:pt x="2773681" y="286826"/>
                  <a:pt x="2769871" y="284921"/>
                  <a:pt x="2766061" y="283016"/>
                </a:cubicBezTo>
                <a:cubicBezTo>
                  <a:pt x="2762251" y="281111"/>
                  <a:pt x="2756536" y="277301"/>
                  <a:pt x="2754631" y="275396"/>
                </a:cubicBezTo>
                <a:close/>
                <a:moveTo>
                  <a:pt x="1085851" y="274444"/>
                </a:moveTo>
                <a:cubicBezTo>
                  <a:pt x="1074421" y="283969"/>
                  <a:pt x="1066801" y="289684"/>
                  <a:pt x="1062991" y="293494"/>
                </a:cubicBezTo>
                <a:lnTo>
                  <a:pt x="1073067" y="283930"/>
                </a:lnTo>
                <a:close/>
                <a:moveTo>
                  <a:pt x="1721050" y="272539"/>
                </a:moveTo>
                <a:cubicBezTo>
                  <a:pt x="1721169" y="272539"/>
                  <a:pt x="1719264" y="274444"/>
                  <a:pt x="1716406" y="277301"/>
                </a:cubicBezTo>
                <a:cubicBezTo>
                  <a:pt x="1709738" y="282064"/>
                  <a:pt x="1699261" y="290636"/>
                  <a:pt x="1694498" y="293494"/>
                </a:cubicBezTo>
                <a:lnTo>
                  <a:pt x="1666156" y="307980"/>
                </a:lnTo>
                <a:lnTo>
                  <a:pt x="1695079" y="290420"/>
                </a:lnTo>
                <a:lnTo>
                  <a:pt x="1704976" y="284921"/>
                </a:lnTo>
                <a:lnTo>
                  <a:pt x="1706354" y="283574"/>
                </a:lnTo>
                <a:lnTo>
                  <a:pt x="1713548" y="279206"/>
                </a:lnTo>
                <a:cubicBezTo>
                  <a:pt x="1718787" y="274444"/>
                  <a:pt x="1720931" y="272539"/>
                  <a:pt x="1721050" y="272539"/>
                </a:cubicBezTo>
                <a:close/>
                <a:moveTo>
                  <a:pt x="1454991" y="268956"/>
                </a:moveTo>
                <a:lnTo>
                  <a:pt x="1465581" y="276984"/>
                </a:lnTo>
                <a:lnTo>
                  <a:pt x="1467886" y="279085"/>
                </a:lnTo>
                <a:lnTo>
                  <a:pt x="1456373" y="270634"/>
                </a:lnTo>
                <a:close/>
                <a:moveTo>
                  <a:pt x="2767013" y="267776"/>
                </a:moveTo>
                <a:cubicBezTo>
                  <a:pt x="2771776" y="271586"/>
                  <a:pt x="2777491" y="274444"/>
                  <a:pt x="2781301" y="276349"/>
                </a:cubicBezTo>
                <a:cubicBezTo>
                  <a:pt x="2785111" y="278254"/>
                  <a:pt x="2788921" y="279206"/>
                  <a:pt x="2789873" y="279206"/>
                </a:cubicBezTo>
                <a:cubicBezTo>
                  <a:pt x="2775586" y="271586"/>
                  <a:pt x="2768918" y="266824"/>
                  <a:pt x="2767013" y="267776"/>
                </a:cubicBezTo>
                <a:close/>
                <a:moveTo>
                  <a:pt x="2731101" y="264577"/>
                </a:moveTo>
                <a:cubicBezTo>
                  <a:pt x="2730699" y="263014"/>
                  <a:pt x="2744629" y="274444"/>
                  <a:pt x="2740343" y="268729"/>
                </a:cubicBezTo>
                <a:cubicBezTo>
                  <a:pt x="2757488" y="283016"/>
                  <a:pt x="2737486" y="269681"/>
                  <a:pt x="2737486" y="271586"/>
                </a:cubicBezTo>
                <a:cubicBezTo>
                  <a:pt x="2732962" y="267062"/>
                  <a:pt x="2731235" y="265098"/>
                  <a:pt x="2731101" y="264577"/>
                </a:cubicBezTo>
                <a:close/>
                <a:moveTo>
                  <a:pt x="2753678" y="253489"/>
                </a:moveTo>
                <a:cubicBezTo>
                  <a:pt x="2756536" y="255394"/>
                  <a:pt x="2757488" y="257299"/>
                  <a:pt x="2756536" y="257299"/>
                </a:cubicBezTo>
                <a:cubicBezTo>
                  <a:pt x="2763203" y="262061"/>
                  <a:pt x="2769871" y="266824"/>
                  <a:pt x="2776538" y="271586"/>
                </a:cubicBezTo>
                <a:cubicBezTo>
                  <a:pt x="2777491" y="271586"/>
                  <a:pt x="2771776" y="267776"/>
                  <a:pt x="2766061" y="263014"/>
                </a:cubicBezTo>
                <a:cubicBezTo>
                  <a:pt x="2760346" y="258251"/>
                  <a:pt x="2753678" y="253489"/>
                  <a:pt x="2753678" y="253489"/>
                </a:cubicBezTo>
                <a:close/>
                <a:moveTo>
                  <a:pt x="1738257" y="252379"/>
                </a:moveTo>
                <a:lnTo>
                  <a:pt x="1736408" y="254441"/>
                </a:lnTo>
                <a:lnTo>
                  <a:pt x="1737341" y="253276"/>
                </a:lnTo>
                <a:close/>
                <a:moveTo>
                  <a:pt x="1569406" y="231624"/>
                </a:moveTo>
                <a:lnTo>
                  <a:pt x="1603058" y="232534"/>
                </a:lnTo>
                <a:cubicBezTo>
                  <a:pt x="1600201" y="234439"/>
                  <a:pt x="1588771" y="235391"/>
                  <a:pt x="1576388" y="233486"/>
                </a:cubicBezTo>
                <a:close/>
                <a:moveTo>
                  <a:pt x="1598318" y="229840"/>
                </a:moveTo>
                <a:lnTo>
                  <a:pt x="1593533" y="230629"/>
                </a:lnTo>
                <a:lnTo>
                  <a:pt x="1590130" y="230122"/>
                </a:lnTo>
                <a:close/>
                <a:moveTo>
                  <a:pt x="1561285" y="229459"/>
                </a:moveTo>
                <a:lnTo>
                  <a:pt x="1569406" y="231624"/>
                </a:lnTo>
                <a:lnTo>
                  <a:pt x="1567816" y="231581"/>
                </a:lnTo>
                <a:close/>
                <a:moveTo>
                  <a:pt x="1607394" y="228342"/>
                </a:moveTo>
                <a:lnTo>
                  <a:pt x="1603058" y="229676"/>
                </a:lnTo>
                <a:lnTo>
                  <a:pt x="1598318" y="229840"/>
                </a:lnTo>
                <a:close/>
                <a:moveTo>
                  <a:pt x="930735" y="227107"/>
                </a:moveTo>
                <a:lnTo>
                  <a:pt x="960121" y="230629"/>
                </a:lnTo>
                <a:cubicBezTo>
                  <a:pt x="952501" y="230629"/>
                  <a:pt x="942976" y="229676"/>
                  <a:pt x="935356" y="228724"/>
                </a:cubicBezTo>
                <a:close/>
                <a:moveTo>
                  <a:pt x="930287" y="226051"/>
                </a:moveTo>
                <a:lnTo>
                  <a:pt x="953453" y="228724"/>
                </a:lnTo>
                <a:cubicBezTo>
                  <a:pt x="950596" y="229676"/>
                  <a:pt x="942976" y="229676"/>
                  <a:pt x="936308" y="227771"/>
                </a:cubicBezTo>
                <a:close/>
                <a:moveTo>
                  <a:pt x="1547813" y="225866"/>
                </a:moveTo>
                <a:cubicBezTo>
                  <a:pt x="1547813" y="224914"/>
                  <a:pt x="1549956" y="225628"/>
                  <a:pt x="1553529" y="226938"/>
                </a:cubicBezTo>
                <a:lnTo>
                  <a:pt x="1561285" y="229459"/>
                </a:lnTo>
                <a:close/>
                <a:moveTo>
                  <a:pt x="991549" y="225233"/>
                </a:moveTo>
                <a:lnTo>
                  <a:pt x="987892" y="226859"/>
                </a:lnTo>
                <a:lnTo>
                  <a:pt x="984746" y="228044"/>
                </a:lnTo>
                <a:lnTo>
                  <a:pt x="978218" y="229676"/>
                </a:lnTo>
                <a:cubicBezTo>
                  <a:pt x="978218" y="229676"/>
                  <a:pt x="980123" y="228724"/>
                  <a:pt x="983933" y="227771"/>
                </a:cubicBezTo>
                <a:close/>
                <a:moveTo>
                  <a:pt x="926924" y="225090"/>
                </a:moveTo>
                <a:lnTo>
                  <a:pt x="930287" y="226051"/>
                </a:lnTo>
                <a:lnTo>
                  <a:pt x="928688" y="225866"/>
                </a:lnTo>
                <a:close/>
                <a:moveTo>
                  <a:pt x="992506" y="224914"/>
                </a:moveTo>
                <a:lnTo>
                  <a:pt x="991549" y="225233"/>
                </a:lnTo>
                <a:lnTo>
                  <a:pt x="992123" y="224978"/>
                </a:lnTo>
                <a:close/>
                <a:moveTo>
                  <a:pt x="1550404" y="224206"/>
                </a:moveTo>
                <a:lnTo>
                  <a:pt x="1590130" y="230122"/>
                </a:lnTo>
                <a:lnTo>
                  <a:pt x="1575436" y="230629"/>
                </a:lnTo>
                <a:cubicBezTo>
                  <a:pt x="1566863" y="230629"/>
                  <a:pt x="1559243" y="227771"/>
                  <a:pt x="1551623" y="224914"/>
                </a:cubicBezTo>
                <a:close/>
                <a:moveTo>
                  <a:pt x="1760663" y="224122"/>
                </a:moveTo>
                <a:lnTo>
                  <a:pt x="1757125" y="229081"/>
                </a:lnTo>
                <a:lnTo>
                  <a:pt x="1747155" y="241008"/>
                </a:lnTo>
                <a:close/>
                <a:moveTo>
                  <a:pt x="1763078" y="223961"/>
                </a:moveTo>
                <a:cubicBezTo>
                  <a:pt x="1760221" y="228724"/>
                  <a:pt x="1753553" y="238249"/>
                  <a:pt x="1744981" y="247774"/>
                </a:cubicBezTo>
                <a:cubicBezTo>
                  <a:pt x="1746886" y="245869"/>
                  <a:pt x="1747838" y="243011"/>
                  <a:pt x="1747838" y="243011"/>
                </a:cubicBezTo>
                <a:lnTo>
                  <a:pt x="1738257" y="252379"/>
                </a:lnTo>
                <a:lnTo>
                  <a:pt x="1752958" y="235987"/>
                </a:lnTo>
                <a:cubicBezTo>
                  <a:pt x="1757601" y="230153"/>
                  <a:pt x="1761173" y="225390"/>
                  <a:pt x="1763078" y="223961"/>
                </a:cubicBezTo>
                <a:close/>
                <a:moveTo>
                  <a:pt x="1624955" y="222939"/>
                </a:moveTo>
                <a:lnTo>
                  <a:pt x="1617346" y="226700"/>
                </a:lnTo>
                <a:lnTo>
                  <a:pt x="1607394" y="228342"/>
                </a:lnTo>
                <a:close/>
                <a:moveTo>
                  <a:pt x="366713" y="222056"/>
                </a:moveTo>
                <a:cubicBezTo>
                  <a:pt x="364808" y="223961"/>
                  <a:pt x="361951" y="224914"/>
                  <a:pt x="359093" y="225866"/>
                </a:cubicBezTo>
                <a:lnTo>
                  <a:pt x="351314" y="228460"/>
                </a:lnTo>
                <a:close/>
                <a:moveTo>
                  <a:pt x="1544725" y="220906"/>
                </a:moveTo>
                <a:lnTo>
                  <a:pt x="1550404" y="224206"/>
                </a:lnTo>
                <a:lnTo>
                  <a:pt x="1548766" y="223962"/>
                </a:lnTo>
                <a:close/>
                <a:moveTo>
                  <a:pt x="1630707" y="220095"/>
                </a:moveTo>
                <a:lnTo>
                  <a:pt x="1627823" y="222056"/>
                </a:lnTo>
                <a:lnTo>
                  <a:pt x="1624955" y="222939"/>
                </a:lnTo>
                <a:close/>
                <a:moveTo>
                  <a:pt x="905459" y="215646"/>
                </a:moveTo>
                <a:lnTo>
                  <a:pt x="926924" y="225090"/>
                </a:lnTo>
                <a:lnTo>
                  <a:pt x="916306" y="222056"/>
                </a:lnTo>
                <a:lnTo>
                  <a:pt x="930735" y="227107"/>
                </a:lnTo>
                <a:lnTo>
                  <a:pt x="922378" y="226105"/>
                </a:lnTo>
                <a:close/>
                <a:moveTo>
                  <a:pt x="904368" y="214971"/>
                </a:moveTo>
                <a:lnTo>
                  <a:pt x="905459" y="215646"/>
                </a:lnTo>
                <a:lnTo>
                  <a:pt x="904876" y="215389"/>
                </a:lnTo>
                <a:close/>
                <a:moveTo>
                  <a:pt x="1649731" y="210626"/>
                </a:moveTo>
                <a:lnTo>
                  <a:pt x="1648184" y="212984"/>
                </a:lnTo>
                <a:lnTo>
                  <a:pt x="1644016" y="216341"/>
                </a:lnTo>
                <a:cubicBezTo>
                  <a:pt x="1640206" y="219199"/>
                  <a:pt x="1636396" y="221104"/>
                  <a:pt x="1633538" y="223009"/>
                </a:cubicBezTo>
                <a:cubicBezTo>
                  <a:pt x="1629728" y="224914"/>
                  <a:pt x="1626871" y="226819"/>
                  <a:pt x="1624013" y="227771"/>
                </a:cubicBezTo>
                <a:cubicBezTo>
                  <a:pt x="1624966" y="226819"/>
                  <a:pt x="1625918" y="225866"/>
                  <a:pt x="1628776" y="224914"/>
                </a:cubicBezTo>
                <a:cubicBezTo>
                  <a:pt x="1627823" y="224914"/>
                  <a:pt x="1624013" y="226819"/>
                  <a:pt x="1620203" y="227771"/>
                </a:cubicBezTo>
                <a:cubicBezTo>
                  <a:pt x="1623061" y="226819"/>
                  <a:pt x="1628776" y="223961"/>
                  <a:pt x="1634491" y="221104"/>
                </a:cubicBezTo>
                <a:cubicBezTo>
                  <a:pt x="1636396" y="220151"/>
                  <a:pt x="1637348" y="219199"/>
                  <a:pt x="1639253" y="218246"/>
                </a:cubicBezTo>
                <a:cubicBezTo>
                  <a:pt x="1640206" y="217294"/>
                  <a:pt x="1642111" y="216341"/>
                  <a:pt x="1643063" y="215389"/>
                </a:cubicBezTo>
                <a:cubicBezTo>
                  <a:pt x="1645921" y="214436"/>
                  <a:pt x="1647826" y="212531"/>
                  <a:pt x="1649731" y="210626"/>
                </a:cubicBezTo>
                <a:close/>
                <a:moveTo>
                  <a:pt x="1646257" y="209522"/>
                </a:moveTo>
                <a:lnTo>
                  <a:pt x="1638301" y="216341"/>
                </a:lnTo>
                <a:lnTo>
                  <a:pt x="1630707" y="220095"/>
                </a:lnTo>
                <a:close/>
                <a:moveTo>
                  <a:pt x="1655446" y="206816"/>
                </a:moveTo>
                <a:cubicBezTo>
                  <a:pt x="1648779" y="213008"/>
                  <a:pt x="1647112" y="214675"/>
                  <a:pt x="1647231" y="214437"/>
                </a:cubicBezTo>
                <a:lnTo>
                  <a:pt x="1648184" y="212984"/>
                </a:lnTo>
                <a:lnTo>
                  <a:pt x="1652588" y="209436"/>
                </a:lnTo>
                <a:cubicBezTo>
                  <a:pt x="1654732" y="207531"/>
                  <a:pt x="1655922" y="206340"/>
                  <a:pt x="1655446" y="206816"/>
                </a:cubicBezTo>
                <a:close/>
                <a:moveTo>
                  <a:pt x="1401128" y="206816"/>
                </a:moveTo>
                <a:cubicBezTo>
                  <a:pt x="1412558" y="221104"/>
                  <a:pt x="1424941" y="238249"/>
                  <a:pt x="1443991" y="257299"/>
                </a:cubicBezTo>
                <a:lnTo>
                  <a:pt x="1449611" y="262423"/>
                </a:lnTo>
                <a:lnTo>
                  <a:pt x="1454991" y="268956"/>
                </a:lnTo>
                <a:lnTo>
                  <a:pt x="1445896" y="262061"/>
                </a:lnTo>
                <a:cubicBezTo>
                  <a:pt x="1428751" y="244916"/>
                  <a:pt x="1414463" y="225866"/>
                  <a:pt x="1401128" y="206816"/>
                </a:cubicBezTo>
                <a:close/>
                <a:moveTo>
                  <a:pt x="1022033" y="202054"/>
                </a:moveTo>
                <a:cubicBezTo>
                  <a:pt x="1022033" y="203006"/>
                  <a:pt x="1018223" y="207769"/>
                  <a:pt x="1012508" y="211579"/>
                </a:cubicBezTo>
                <a:cubicBezTo>
                  <a:pt x="1007746" y="215389"/>
                  <a:pt x="1002031" y="219199"/>
                  <a:pt x="1000126" y="220151"/>
                </a:cubicBezTo>
                <a:cubicBezTo>
                  <a:pt x="1004889" y="217294"/>
                  <a:pt x="1009413" y="214198"/>
                  <a:pt x="1011437" y="212889"/>
                </a:cubicBezTo>
                <a:lnTo>
                  <a:pt x="1007939" y="216161"/>
                </a:lnTo>
                <a:lnTo>
                  <a:pt x="1007498" y="216483"/>
                </a:lnTo>
                <a:lnTo>
                  <a:pt x="994411" y="223961"/>
                </a:lnTo>
                <a:lnTo>
                  <a:pt x="992123" y="224978"/>
                </a:lnTo>
                <a:lnTo>
                  <a:pt x="986791" y="225866"/>
                </a:lnTo>
                <a:cubicBezTo>
                  <a:pt x="984886" y="226819"/>
                  <a:pt x="982028" y="227771"/>
                  <a:pt x="979171" y="227771"/>
                </a:cubicBezTo>
                <a:cubicBezTo>
                  <a:pt x="976313" y="228724"/>
                  <a:pt x="973456" y="229676"/>
                  <a:pt x="969646" y="229676"/>
                </a:cubicBezTo>
                <a:cubicBezTo>
                  <a:pt x="967741" y="229676"/>
                  <a:pt x="966788" y="229676"/>
                  <a:pt x="964883" y="230629"/>
                </a:cubicBezTo>
                <a:cubicBezTo>
                  <a:pt x="962978" y="230629"/>
                  <a:pt x="962026" y="230629"/>
                  <a:pt x="960121" y="230629"/>
                </a:cubicBezTo>
                <a:cubicBezTo>
                  <a:pt x="970598" y="229676"/>
                  <a:pt x="980123" y="227771"/>
                  <a:pt x="989648" y="223961"/>
                </a:cubicBezTo>
                <a:cubicBezTo>
                  <a:pt x="999173" y="220151"/>
                  <a:pt x="1009651" y="213484"/>
                  <a:pt x="1022033" y="202054"/>
                </a:cubicBezTo>
                <a:close/>
                <a:moveTo>
                  <a:pt x="1656164" y="201030"/>
                </a:moveTo>
                <a:lnTo>
                  <a:pt x="1651636" y="205864"/>
                </a:lnTo>
                <a:lnTo>
                  <a:pt x="1646257" y="209522"/>
                </a:lnTo>
                <a:close/>
                <a:moveTo>
                  <a:pt x="1036321" y="196339"/>
                </a:moveTo>
                <a:cubicBezTo>
                  <a:pt x="1024891" y="207769"/>
                  <a:pt x="1007746" y="223009"/>
                  <a:pt x="996316" y="227771"/>
                </a:cubicBezTo>
                <a:cubicBezTo>
                  <a:pt x="1008698" y="223009"/>
                  <a:pt x="1024891" y="209674"/>
                  <a:pt x="1036321" y="196339"/>
                </a:cubicBezTo>
                <a:close/>
                <a:moveTo>
                  <a:pt x="1509713" y="194434"/>
                </a:moveTo>
                <a:lnTo>
                  <a:pt x="1544725" y="220906"/>
                </a:lnTo>
                <a:lnTo>
                  <a:pt x="1530311" y="212532"/>
                </a:lnTo>
                <a:cubicBezTo>
                  <a:pt x="1523286" y="207293"/>
                  <a:pt x="1516381" y="201102"/>
                  <a:pt x="1509713" y="194434"/>
                </a:cubicBezTo>
                <a:close/>
                <a:moveTo>
                  <a:pt x="395588" y="194080"/>
                </a:moveTo>
                <a:lnTo>
                  <a:pt x="384811" y="206816"/>
                </a:lnTo>
                <a:cubicBezTo>
                  <a:pt x="378143" y="212531"/>
                  <a:pt x="370523" y="218246"/>
                  <a:pt x="362903" y="222056"/>
                </a:cubicBezTo>
                <a:cubicBezTo>
                  <a:pt x="355283" y="225866"/>
                  <a:pt x="347663" y="228724"/>
                  <a:pt x="338138" y="230629"/>
                </a:cubicBezTo>
                <a:cubicBezTo>
                  <a:pt x="339091" y="231581"/>
                  <a:pt x="344806" y="230629"/>
                  <a:pt x="350521" y="228724"/>
                </a:cubicBezTo>
                <a:lnTo>
                  <a:pt x="351314" y="228460"/>
                </a:lnTo>
                <a:lnTo>
                  <a:pt x="345305" y="230959"/>
                </a:lnTo>
                <a:lnTo>
                  <a:pt x="337817" y="232302"/>
                </a:lnTo>
                <a:lnTo>
                  <a:pt x="314326" y="233486"/>
                </a:lnTo>
                <a:cubicBezTo>
                  <a:pt x="304801" y="232534"/>
                  <a:pt x="296228" y="230629"/>
                  <a:pt x="288608" y="227771"/>
                </a:cubicBezTo>
                <a:cubicBezTo>
                  <a:pt x="280988" y="224914"/>
                  <a:pt x="274321" y="221104"/>
                  <a:pt x="267653" y="217294"/>
                </a:cubicBezTo>
                <a:cubicBezTo>
                  <a:pt x="279083" y="224914"/>
                  <a:pt x="291466" y="228724"/>
                  <a:pt x="306706" y="230629"/>
                </a:cubicBezTo>
                <a:cubicBezTo>
                  <a:pt x="314326" y="231581"/>
                  <a:pt x="321946" y="231581"/>
                  <a:pt x="330518" y="230629"/>
                </a:cubicBezTo>
                <a:cubicBezTo>
                  <a:pt x="338138" y="229676"/>
                  <a:pt x="345758" y="228724"/>
                  <a:pt x="353378" y="224914"/>
                </a:cubicBezTo>
                <a:cubicBezTo>
                  <a:pt x="360522" y="222057"/>
                  <a:pt x="367666" y="218247"/>
                  <a:pt x="374810" y="213127"/>
                </a:cubicBezTo>
                <a:close/>
                <a:moveTo>
                  <a:pt x="1664301" y="192342"/>
                </a:moveTo>
                <a:lnTo>
                  <a:pt x="1658303" y="199196"/>
                </a:lnTo>
                <a:lnTo>
                  <a:pt x="1656164" y="201030"/>
                </a:lnTo>
                <a:close/>
                <a:moveTo>
                  <a:pt x="397442" y="191889"/>
                </a:moveTo>
                <a:lnTo>
                  <a:pt x="396241" y="193481"/>
                </a:lnTo>
                <a:lnTo>
                  <a:pt x="395588" y="194080"/>
                </a:lnTo>
                <a:close/>
                <a:moveTo>
                  <a:pt x="2761674" y="190724"/>
                </a:moveTo>
                <a:lnTo>
                  <a:pt x="2765109" y="195267"/>
                </a:lnTo>
                <a:cubicBezTo>
                  <a:pt x="2768204" y="199435"/>
                  <a:pt x="2770347" y="202530"/>
                  <a:pt x="2770823" y="203959"/>
                </a:cubicBezTo>
                <a:lnTo>
                  <a:pt x="2762323" y="192540"/>
                </a:lnTo>
                <a:close/>
                <a:moveTo>
                  <a:pt x="1389698" y="189671"/>
                </a:moveTo>
                <a:lnTo>
                  <a:pt x="1392932" y="193598"/>
                </a:lnTo>
                <a:lnTo>
                  <a:pt x="1395413" y="197291"/>
                </a:lnTo>
                <a:cubicBezTo>
                  <a:pt x="1393508" y="194434"/>
                  <a:pt x="1389698" y="189671"/>
                  <a:pt x="1389698" y="189671"/>
                </a:cubicBezTo>
                <a:close/>
                <a:moveTo>
                  <a:pt x="2141361" y="181612"/>
                </a:moveTo>
                <a:lnTo>
                  <a:pt x="2169796" y="209674"/>
                </a:lnTo>
                <a:cubicBezTo>
                  <a:pt x="2167891" y="208721"/>
                  <a:pt x="2165033" y="205864"/>
                  <a:pt x="2163128" y="203959"/>
                </a:cubicBezTo>
                <a:lnTo>
                  <a:pt x="2155508" y="197291"/>
                </a:lnTo>
                <a:cubicBezTo>
                  <a:pt x="2154080" y="196339"/>
                  <a:pt x="2150270" y="192291"/>
                  <a:pt x="2145269" y="186457"/>
                </a:cubicBezTo>
                <a:close/>
                <a:moveTo>
                  <a:pt x="1678212" y="176444"/>
                </a:moveTo>
                <a:lnTo>
                  <a:pt x="1674496" y="181456"/>
                </a:lnTo>
                <a:lnTo>
                  <a:pt x="1664301" y="192342"/>
                </a:lnTo>
                <a:close/>
                <a:moveTo>
                  <a:pt x="1678727" y="175750"/>
                </a:moveTo>
                <a:lnTo>
                  <a:pt x="1678306" y="176336"/>
                </a:lnTo>
                <a:lnTo>
                  <a:pt x="1678212" y="176444"/>
                </a:lnTo>
                <a:close/>
                <a:moveTo>
                  <a:pt x="2744153" y="172526"/>
                </a:moveTo>
                <a:cubicBezTo>
                  <a:pt x="2753678" y="183956"/>
                  <a:pt x="2753678" y="187766"/>
                  <a:pt x="2759393" y="192529"/>
                </a:cubicBezTo>
                <a:cubicBezTo>
                  <a:pt x="2755583" y="187766"/>
                  <a:pt x="2753678" y="181099"/>
                  <a:pt x="2747963" y="175384"/>
                </a:cubicBezTo>
                <a:cubicBezTo>
                  <a:pt x="2748916" y="178241"/>
                  <a:pt x="2750821" y="180146"/>
                  <a:pt x="2749868" y="179194"/>
                </a:cubicBezTo>
                <a:cubicBezTo>
                  <a:pt x="2747963" y="176336"/>
                  <a:pt x="2745106" y="172526"/>
                  <a:pt x="2744153" y="172526"/>
                </a:cubicBezTo>
                <a:close/>
                <a:moveTo>
                  <a:pt x="856298" y="169669"/>
                </a:moveTo>
                <a:cubicBezTo>
                  <a:pt x="862013" y="175384"/>
                  <a:pt x="869633" y="184909"/>
                  <a:pt x="876301" y="193481"/>
                </a:cubicBezTo>
                <a:lnTo>
                  <a:pt x="888756" y="204898"/>
                </a:lnTo>
                <a:lnTo>
                  <a:pt x="889636" y="205864"/>
                </a:lnTo>
                <a:lnTo>
                  <a:pt x="890170" y="206194"/>
                </a:lnTo>
                <a:lnTo>
                  <a:pt x="899161" y="214436"/>
                </a:lnTo>
                <a:cubicBezTo>
                  <a:pt x="893446" y="210626"/>
                  <a:pt x="884873" y="203959"/>
                  <a:pt x="877253" y="195386"/>
                </a:cubicBezTo>
                <a:cubicBezTo>
                  <a:pt x="869633" y="186814"/>
                  <a:pt x="861061" y="177289"/>
                  <a:pt x="856298" y="169669"/>
                </a:cubicBezTo>
                <a:close/>
                <a:moveTo>
                  <a:pt x="426721" y="157286"/>
                </a:moveTo>
                <a:cubicBezTo>
                  <a:pt x="424816" y="161096"/>
                  <a:pt x="415291" y="173479"/>
                  <a:pt x="407671" y="183004"/>
                </a:cubicBezTo>
                <a:cubicBezTo>
                  <a:pt x="399098" y="192529"/>
                  <a:pt x="392431" y="200149"/>
                  <a:pt x="394336" y="198244"/>
                </a:cubicBezTo>
                <a:lnTo>
                  <a:pt x="423869" y="160657"/>
                </a:lnTo>
                <a:close/>
                <a:moveTo>
                  <a:pt x="1075373" y="136331"/>
                </a:moveTo>
                <a:cubicBezTo>
                  <a:pt x="1067753" y="148714"/>
                  <a:pt x="1053466" y="168716"/>
                  <a:pt x="1043941" y="181099"/>
                </a:cubicBezTo>
                <a:cubicBezTo>
                  <a:pt x="1048703" y="172526"/>
                  <a:pt x="1066801" y="148714"/>
                  <a:pt x="1075373" y="136331"/>
                </a:cubicBezTo>
                <a:close/>
                <a:moveTo>
                  <a:pt x="2105026" y="134426"/>
                </a:moveTo>
                <a:cubicBezTo>
                  <a:pt x="2104073" y="131569"/>
                  <a:pt x="2115503" y="148714"/>
                  <a:pt x="2127886" y="164906"/>
                </a:cubicBezTo>
                <a:lnTo>
                  <a:pt x="2141361" y="181612"/>
                </a:lnTo>
                <a:lnTo>
                  <a:pt x="2133482" y="173836"/>
                </a:lnTo>
                <a:cubicBezTo>
                  <a:pt x="2122647" y="160144"/>
                  <a:pt x="2113122" y="145856"/>
                  <a:pt x="2105026" y="134426"/>
                </a:cubicBezTo>
                <a:close/>
                <a:moveTo>
                  <a:pt x="1343163" y="133065"/>
                </a:moveTo>
                <a:lnTo>
                  <a:pt x="1351003" y="140141"/>
                </a:lnTo>
                <a:cubicBezTo>
                  <a:pt x="1359219" y="149666"/>
                  <a:pt x="1368267" y="162049"/>
                  <a:pt x="1379221" y="178241"/>
                </a:cubicBezTo>
                <a:cubicBezTo>
                  <a:pt x="1376363" y="174431"/>
                  <a:pt x="1366838" y="162049"/>
                  <a:pt x="1357313" y="149666"/>
                </a:cubicBezTo>
                <a:close/>
                <a:moveTo>
                  <a:pt x="1211581" y="122044"/>
                </a:moveTo>
                <a:cubicBezTo>
                  <a:pt x="1203961" y="128711"/>
                  <a:pt x="1194436" y="141094"/>
                  <a:pt x="1186816" y="147761"/>
                </a:cubicBezTo>
                <a:cubicBezTo>
                  <a:pt x="1187292" y="146809"/>
                  <a:pt x="1189197" y="144428"/>
                  <a:pt x="1191698" y="141451"/>
                </a:cubicBezTo>
                <a:lnTo>
                  <a:pt x="1195614" y="136873"/>
                </a:lnTo>
                <a:lnTo>
                  <a:pt x="1205223" y="127343"/>
                </a:lnTo>
                <a:close/>
                <a:moveTo>
                  <a:pt x="1327786" y="119186"/>
                </a:moveTo>
                <a:cubicBezTo>
                  <a:pt x="1332072" y="122044"/>
                  <a:pt x="1337073" y="126568"/>
                  <a:pt x="1342192" y="131926"/>
                </a:cubicBezTo>
                <a:lnTo>
                  <a:pt x="1343163" y="133065"/>
                </a:lnTo>
                <a:close/>
                <a:moveTo>
                  <a:pt x="2362201" y="117281"/>
                </a:moveTo>
                <a:lnTo>
                  <a:pt x="2358877" y="121924"/>
                </a:lnTo>
                <a:lnTo>
                  <a:pt x="2358354" y="122575"/>
                </a:lnTo>
                <a:lnTo>
                  <a:pt x="2359341" y="121095"/>
                </a:lnTo>
                <a:close/>
                <a:moveTo>
                  <a:pt x="1963103" y="115376"/>
                </a:moveTo>
                <a:cubicBezTo>
                  <a:pt x="1972628" y="121091"/>
                  <a:pt x="1986916" y="137284"/>
                  <a:pt x="1991678" y="142046"/>
                </a:cubicBezTo>
                <a:cubicBezTo>
                  <a:pt x="1980248" y="128711"/>
                  <a:pt x="1972628" y="120139"/>
                  <a:pt x="1963103" y="115376"/>
                </a:cubicBezTo>
                <a:close/>
                <a:moveTo>
                  <a:pt x="2361725" y="113471"/>
                </a:moveTo>
                <a:cubicBezTo>
                  <a:pt x="2360534" y="115138"/>
                  <a:pt x="2357915" y="118710"/>
                  <a:pt x="2355533" y="122044"/>
                </a:cubicBezTo>
                <a:cubicBezTo>
                  <a:pt x="2350771" y="128711"/>
                  <a:pt x="2346008" y="136331"/>
                  <a:pt x="2351723" y="127759"/>
                </a:cubicBezTo>
                <a:cubicBezTo>
                  <a:pt x="2350771" y="132521"/>
                  <a:pt x="2343151" y="139189"/>
                  <a:pt x="2336483" y="150619"/>
                </a:cubicBezTo>
                <a:cubicBezTo>
                  <a:pt x="2340293" y="143951"/>
                  <a:pt x="2348866" y="131569"/>
                  <a:pt x="2359343" y="116329"/>
                </a:cubicBezTo>
                <a:cubicBezTo>
                  <a:pt x="2362677" y="112043"/>
                  <a:pt x="2362915" y="111805"/>
                  <a:pt x="2361725" y="113471"/>
                </a:cubicBezTo>
                <a:close/>
                <a:moveTo>
                  <a:pt x="1098233" y="112519"/>
                </a:moveTo>
                <a:cubicBezTo>
                  <a:pt x="1086803" y="127759"/>
                  <a:pt x="1066801" y="157286"/>
                  <a:pt x="1069658" y="154429"/>
                </a:cubicBezTo>
                <a:cubicBezTo>
                  <a:pt x="1083946" y="133474"/>
                  <a:pt x="1090613" y="124901"/>
                  <a:pt x="1098233" y="112519"/>
                </a:cubicBezTo>
                <a:close/>
                <a:moveTo>
                  <a:pt x="2715014" y="111117"/>
                </a:moveTo>
                <a:lnTo>
                  <a:pt x="2729509" y="129902"/>
                </a:lnTo>
                <a:cubicBezTo>
                  <a:pt x="2734867" y="137046"/>
                  <a:pt x="2739867" y="143951"/>
                  <a:pt x="2742248" y="147761"/>
                </a:cubicBezTo>
                <a:cubicBezTo>
                  <a:pt x="2746058" y="154429"/>
                  <a:pt x="2742248" y="149666"/>
                  <a:pt x="2735581" y="140141"/>
                </a:cubicBezTo>
                <a:lnTo>
                  <a:pt x="2715467" y="111799"/>
                </a:lnTo>
                <a:close/>
                <a:moveTo>
                  <a:pt x="1726358" y="110544"/>
                </a:moveTo>
                <a:lnTo>
                  <a:pt x="1697356" y="150619"/>
                </a:lnTo>
                <a:lnTo>
                  <a:pt x="1678727" y="175750"/>
                </a:lnTo>
                <a:lnTo>
                  <a:pt x="1719263" y="119186"/>
                </a:lnTo>
                <a:close/>
                <a:moveTo>
                  <a:pt x="2366963" y="109661"/>
                </a:moveTo>
                <a:lnTo>
                  <a:pt x="2359341" y="121095"/>
                </a:lnTo>
                <a:lnTo>
                  <a:pt x="2356486" y="124901"/>
                </a:lnTo>
                <a:lnTo>
                  <a:pt x="2358354" y="122575"/>
                </a:lnTo>
                <a:lnTo>
                  <a:pt x="2357589" y="123723"/>
                </a:lnTo>
                <a:lnTo>
                  <a:pt x="2333952" y="156736"/>
                </a:lnTo>
                <a:lnTo>
                  <a:pt x="2333983" y="156691"/>
                </a:lnTo>
                <a:cubicBezTo>
                  <a:pt x="2342199" y="144904"/>
                  <a:pt x="2352200" y="130616"/>
                  <a:pt x="2366963" y="109661"/>
                </a:cubicBezTo>
                <a:close/>
                <a:moveTo>
                  <a:pt x="806060" y="109335"/>
                </a:moveTo>
                <a:lnTo>
                  <a:pt x="809626" y="113471"/>
                </a:lnTo>
                <a:cubicBezTo>
                  <a:pt x="820103" y="127759"/>
                  <a:pt x="816293" y="123949"/>
                  <a:pt x="810578" y="115376"/>
                </a:cubicBezTo>
                <a:close/>
                <a:moveTo>
                  <a:pt x="1273493" y="100136"/>
                </a:moveTo>
                <a:cubicBezTo>
                  <a:pt x="1281113" y="99184"/>
                  <a:pt x="1287781" y="101089"/>
                  <a:pt x="1290638" y="102041"/>
                </a:cubicBezTo>
                <a:cubicBezTo>
                  <a:pt x="1289686" y="102041"/>
                  <a:pt x="1287781" y="102041"/>
                  <a:pt x="1284923" y="102041"/>
                </a:cubicBezTo>
                <a:cubicBezTo>
                  <a:pt x="1283971" y="102041"/>
                  <a:pt x="1282066" y="102041"/>
                  <a:pt x="1281113" y="101089"/>
                </a:cubicBezTo>
                <a:cubicBezTo>
                  <a:pt x="1279208" y="101089"/>
                  <a:pt x="1278256" y="101089"/>
                  <a:pt x="1276351" y="101089"/>
                </a:cubicBezTo>
                <a:cubicBezTo>
                  <a:pt x="1273493" y="101089"/>
                  <a:pt x="1269683" y="101089"/>
                  <a:pt x="1266826" y="101089"/>
                </a:cubicBezTo>
                <a:cubicBezTo>
                  <a:pt x="1263968" y="101089"/>
                  <a:pt x="1260158" y="101089"/>
                  <a:pt x="1258253" y="102041"/>
                </a:cubicBezTo>
                <a:cubicBezTo>
                  <a:pt x="1259206" y="101089"/>
                  <a:pt x="1265873" y="100136"/>
                  <a:pt x="1273493" y="100136"/>
                </a:cubicBezTo>
                <a:close/>
                <a:moveTo>
                  <a:pt x="794386" y="94421"/>
                </a:moveTo>
                <a:cubicBezTo>
                  <a:pt x="794862" y="94421"/>
                  <a:pt x="797244" y="97517"/>
                  <a:pt x="800339" y="101684"/>
                </a:cubicBezTo>
                <a:lnTo>
                  <a:pt x="806060" y="109335"/>
                </a:lnTo>
                <a:lnTo>
                  <a:pt x="801036" y="103506"/>
                </a:lnTo>
                <a:lnTo>
                  <a:pt x="800101" y="102280"/>
                </a:lnTo>
                <a:cubicBezTo>
                  <a:pt x="796768" y="97994"/>
                  <a:pt x="794386" y="94898"/>
                  <a:pt x="794386" y="94421"/>
                </a:cubicBezTo>
                <a:close/>
                <a:moveTo>
                  <a:pt x="1428555" y="92923"/>
                </a:moveTo>
                <a:lnTo>
                  <a:pt x="1442086" y="108709"/>
                </a:lnTo>
                <a:cubicBezTo>
                  <a:pt x="1452563" y="122996"/>
                  <a:pt x="1462088" y="136331"/>
                  <a:pt x="1468756" y="146809"/>
                </a:cubicBezTo>
                <a:close/>
                <a:moveTo>
                  <a:pt x="1424771" y="84052"/>
                </a:moveTo>
                <a:lnTo>
                  <a:pt x="1432561" y="91564"/>
                </a:lnTo>
                <a:lnTo>
                  <a:pt x="1431608" y="92516"/>
                </a:lnTo>
                <a:cubicBezTo>
                  <a:pt x="1456373" y="121091"/>
                  <a:pt x="1479233" y="160144"/>
                  <a:pt x="1498283" y="182051"/>
                </a:cubicBezTo>
                <a:cubicBezTo>
                  <a:pt x="1489711" y="172526"/>
                  <a:pt x="1479233" y="158239"/>
                  <a:pt x="1466851" y="141094"/>
                </a:cubicBezTo>
                <a:close/>
                <a:moveTo>
                  <a:pt x="1418130" y="80760"/>
                </a:moveTo>
                <a:lnTo>
                  <a:pt x="1423988" y="86801"/>
                </a:lnTo>
                <a:lnTo>
                  <a:pt x="1428555" y="92923"/>
                </a:lnTo>
                <a:close/>
                <a:moveTo>
                  <a:pt x="49029" y="79368"/>
                </a:moveTo>
                <a:lnTo>
                  <a:pt x="51436" y="80134"/>
                </a:lnTo>
                <a:lnTo>
                  <a:pt x="53465" y="81487"/>
                </a:lnTo>
                <a:close/>
                <a:moveTo>
                  <a:pt x="40006" y="77276"/>
                </a:moveTo>
                <a:cubicBezTo>
                  <a:pt x="36196" y="75848"/>
                  <a:pt x="38815" y="75610"/>
                  <a:pt x="44649" y="77277"/>
                </a:cubicBezTo>
                <a:lnTo>
                  <a:pt x="49029" y="79368"/>
                </a:lnTo>
                <a:lnTo>
                  <a:pt x="43578" y="77634"/>
                </a:lnTo>
                <a:cubicBezTo>
                  <a:pt x="42387" y="77515"/>
                  <a:pt x="41911" y="77753"/>
                  <a:pt x="40006" y="77276"/>
                </a:cubicBezTo>
                <a:close/>
                <a:moveTo>
                  <a:pt x="2683193" y="72514"/>
                </a:moveTo>
                <a:cubicBezTo>
                  <a:pt x="2685098" y="74419"/>
                  <a:pt x="2687480" y="77039"/>
                  <a:pt x="2689385" y="79301"/>
                </a:cubicBezTo>
                <a:lnTo>
                  <a:pt x="2690367" y="80669"/>
                </a:lnTo>
                <a:close/>
                <a:moveTo>
                  <a:pt x="60961" y="65846"/>
                </a:moveTo>
                <a:cubicBezTo>
                  <a:pt x="58103" y="63941"/>
                  <a:pt x="59056" y="64894"/>
                  <a:pt x="61913" y="65846"/>
                </a:cubicBezTo>
                <a:lnTo>
                  <a:pt x="71292" y="70829"/>
                </a:lnTo>
                <a:lnTo>
                  <a:pt x="78672" y="75749"/>
                </a:lnTo>
                <a:lnTo>
                  <a:pt x="80153" y="76813"/>
                </a:lnTo>
                <a:close/>
                <a:moveTo>
                  <a:pt x="40006" y="63941"/>
                </a:moveTo>
                <a:cubicBezTo>
                  <a:pt x="43816" y="64894"/>
                  <a:pt x="47626" y="65846"/>
                  <a:pt x="52388" y="67751"/>
                </a:cubicBezTo>
                <a:cubicBezTo>
                  <a:pt x="56198" y="69656"/>
                  <a:pt x="60961" y="71561"/>
                  <a:pt x="63818" y="73466"/>
                </a:cubicBezTo>
                <a:lnTo>
                  <a:pt x="64390" y="73974"/>
                </a:lnTo>
                <a:lnTo>
                  <a:pt x="62866" y="73466"/>
                </a:lnTo>
                <a:cubicBezTo>
                  <a:pt x="60008" y="71561"/>
                  <a:pt x="56198" y="70609"/>
                  <a:pt x="53341" y="68704"/>
                </a:cubicBezTo>
                <a:cubicBezTo>
                  <a:pt x="47626" y="65846"/>
                  <a:pt x="41911" y="63941"/>
                  <a:pt x="40006" y="63941"/>
                </a:cubicBezTo>
                <a:close/>
                <a:moveTo>
                  <a:pt x="1766779" y="61305"/>
                </a:moveTo>
                <a:lnTo>
                  <a:pt x="1726358" y="110544"/>
                </a:lnTo>
                <a:lnTo>
                  <a:pt x="1749743" y="78229"/>
                </a:lnTo>
                <a:close/>
                <a:moveTo>
                  <a:pt x="2681288" y="58226"/>
                </a:moveTo>
                <a:cubicBezTo>
                  <a:pt x="2687956" y="63941"/>
                  <a:pt x="2699386" y="79181"/>
                  <a:pt x="2707958" y="90611"/>
                </a:cubicBezTo>
                <a:cubicBezTo>
                  <a:pt x="2706053" y="89659"/>
                  <a:pt x="2702243" y="83944"/>
                  <a:pt x="2698433" y="79181"/>
                </a:cubicBezTo>
                <a:cubicBezTo>
                  <a:pt x="2693671" y="73466"/>
                  <a:pt x="2689861" y="68704"/>
                  <a:pt x="2687956" y="67751"/>
                </a:cubicBezTo>
                <a:cubicBezTo>
                  <a:pt x="2677478" y="56321"/>
                  <a:pt x="2696528" y="74419"/>
                  <a:pt x="2681288" y="58226"/>
                </a:cubicBezTo>
                <a:close/>
                <a:moveTo>
                  <a:pt x="2668906" y="56321"/>
                </a:moveTo>
                <a:cubicBezTo>
                  <a:pt x="2671763" y="58226"/>
                  <a:pt x="2679383" y="64894"/>
                  <a:pt x="2686051" y="72514"/>
                </a:cubicBezTo>
                <a:cubicBezTo>
                  <a:pt x="2692718" y="80134"/>
                  <a:pt x="2699386" y="88706"/>
                  <a:pt x="2704148" y="94421"/>
                </a:cubicBezTo>
                <a:cubicBezTo>
                  <a:pt x="2701291" y="91564"/>
                  <a:pt x="2696528" y="84896"/>
                  <a:pt x="2689861" y="77276"/>
                </a:cubicBezTo>
                <a:cubicBezTo>
                  <a:pt x="2683193" y="69656"/>
                  <a:pt x="2674621" y="61084"/>
                  <a:pt x="2668906" y="56321"/>
                </a:cubicBezTo>
                <a:close/>
                <a:moveTo>
                  <a:pt x="520106" y="51338"/>
                </a:moveTo>
                <a:lnTo>
                  <a:pt x="500371" y="69688"/>
                </a:lnTo>
                <a:lnTo>
                  <a:pt x="508636" y="60131"/>
                </a:lnTo>
                <a:close/>
                <a:moveTo>
                  <a:pt x="1777004" y="51146"/>
                </a:moveTo>
                <a:lnTo>
                  <a:pt x="1766779" y="61305"/>
                </a:lnTo>
                <a:lnTo>
                  <a:pt x="1771651" y="55369"/>
                </a:lnTo>
                <a:close/>
                <a:moveTo>
                  <a:pt x="1385955" y="46623"/>
                </a:moveTo>
                <a:lnTo>
                  <a:pt x="1394461" y="52511"/>
                </a:lnTo>
                <a:cubicBezTo>
                  <a:pt x="1404938" y="62036"/>
                  <a:pt x="1415416" y="72514"/>
                  <a:pt x="1423988" y="82991"/>
                </a:cubicBezTo>
                <a:lnTo>
                  <a:pt x="1424771" y="84052"/>
                </a:lnTo>
                <a:lnTo>
                  <a:pt x="1402756" y="62823"/>
                </a:lnTo>
                <a:lnTo>
                  <a:pt x="1402081" y="62036"/>
                </a:lnTo>
                <a:lnTo>
                  <a:pt x="1400884" y="61019"/>
                </a:lnTo>
                <a:close/>
                <a:moveTo>
                  <a:pt x="2653401" y="46591"/>
                </a:moveTo>
                <a:lnTo>
                  <a:pt x="2662238" y="53464"/>
                </a:lnTo>
                <a:cubicBezTo>
                  <a:pt x="2666048" y="57274"/>
                  <a:pt x="2669858" y="61084"/>
                  <a:pt x="2673668" y="63941"/>
                </a:cubicBezTo>
                <a:cubicBezTo>
                  <a:pt x="2680336" y="70609"/>
                  <a:pt x="2685098" y="75371"/>
                  <a:pt x="2689861" y="80134"/>
                </a:cubicBezTo>
                <a:lnTo>
                  <a:pt x="2677949" y="69175"/>
                </a:lnTo>
                <a:lnTo>
                  <a:pt x="2667953" y="59179"/>
                </a:lnTo>
                <a:lnTo>
                  <a:pt x="2664193" y="56520"/>
                </a:lnTo>
                <a:lnTo>
                  <a:pt x="2655890" y="48881"/>
                </a:lnTo>
                <a:lnTo>
                  <a:pt x="2658428" y="50606"/>
                </a:lnTo>
                <a:lnTo>
                  <a:pt x="2654142" y="47273"/>
                </a:lnTo>
                <a:close/>
                <a:moveTo>
                  <a:pt x="1796461" y="35795"/>
                </a:moveTo>
                <a:lnTo>
                  <a:pt x="1777004" y="51146"/>
                </a:lnTo>
                <a:lnTo>
                  <a:pt x="1786296" y="41915"/>
                </a:lnTo>
                <a:close/>
                <a:moveTo>
                  <a:pt x="2442728" y="33612"/>
                </a:moveTo>
                <a:lnTo>
                  <a:pt x="2432686" y="41595"/>
                </a:lnTo>
                <a:lnTo>
                  <a:pt x="2432686" y="41201"/>
                </a:lnTo>
                <a:cubicBezTo>
                  <a:pt x="2433639" y="40129"/>
                  <a:pt x="2436020" y="38224"/>
                  <a:pt x="2441258" y="34414"/>
                </a:cubicBezTo>
                <a:close/>
                <a:moveTo>
                  <a:pt x="1365272" y="32304"/>
                </a:moveTo>
                <a:lnTo>
                  <a:pt x="1379221" y="40129"/>
                </a:lnTo>
                <a:lnTo>
                  <a:pt x="1385955" y="46623"/>
                </a:lnTo>
                <a:lnTo>
                  <a:pt x="1375169" y="39156"/>
                </a:lnTo>
                <a:lnTo>
                  <a:pt x="1375054" y="39058"/>
                </a:lnTo>
                <a:lnTo>
                  <a:pt x="1374915" y="38980"/>
                </a:lnTo>
                <a:close/>
                <a:moveTo>
                  <a:pt x="2858" y="30604"/>
                </a:moveTo>
                <a:cubicBezTo>
                  <a:pt x="13336" y="31556"/>
                  <a:pt x="29528" y="32509"/>
                  <a:pt x="43816" y="36319"/>
                </a:cubicBezTo>
                <a:lnTo>
                  <a:pt x="48261" y="38171"/>
                </a:lnTo>
                <a:close/>
                <a:moveTo>
                  <a:pt x="2449113" y="30130"/>
                </a:moveTo>
                <a:lnTo>
                  <a:pt x="2442728" y="33612"/>
                </a:lnTo>
                <a:lnTo>
                  <a:pt x="2444116" y="32509"/>
                </a:lnTo>
                <a:close/>
                <a:moveTo>
                  <a:pt x="1991477" y="27893"/>
                </a:moveTo>
                <a:lnTo>
                  <a:pt x="1993583" y="28699"/>
                </a:lnTo>
                <a:lnTo>
                  <a:pt x="1995969" y="30313"/>
                </a:lnTo>
                <a:lnTo>
                  <a:pt x="1991831" y="28125"/>
                </a:lnTo>
                <a:close/>
                <a:moveTo>
                  <a:pt x="728947" y="27329"/>
                </a:moveTo>
                <a:lnTo>
                  <a:pt x="743904" y="34771"/>
                </a:lnTo>
                <a:cubicBezTo>
                  <a:pt x="758191" y="44653"/>
                  <a:pt x="770574" y="55845"/>
                  <a:pt x="781051" y="66799"/>
                </a:cubicBezTo>
                <a:cubicBezTo>
                  <a:pt x="780098" y="67751"/>
                  <a:pt x="774383" y="62036"/>
                  <a:pt x="769621" y="57274"/>
                </a:cubicBezTo>
                <a:cubicBezTo>
                  <a:pt x="782003" y="68704"/>
                  <a:pt x="797243" y="85849"/>
                  <a:pt x="812483" y="105851"/>
                </a:cubicBezTo>
                <a:cubicBezTo>
                  <a:pt x="827723" y="125854"/>
                  <a:pt x="842011" y="147761"/>
                  <a:pt x="857251" y="167764"/>
                </a:cubicBezTo>
                <a:cubicBezTo>
                  <a:pt x="864871" y="177765"/>
                  <a:pt x="872729" y="187290"/>
                  <a:pt x="880706" y="195506"/>
                </a:cubicBezTo>
                <a:lnTo>
                  <a:pt x="904368" y="214971"/>
                </a:lnTo>
                <a:lnTo>
                  <a:pt x="890170" y="206194"/>
                </a:lnTo>
                <a:lnTo>
                  <a:pt x="888756" y="204898"/>
                </a:lnTo>
                <a:lnTo>
                  <a:pt x="859156" y="172408"/>
                </a:lnTo>
                <a:cubicBezTo>
                  <a:pt x="849155" y="159430"/>
                  <a:pt x="839154" y="144904"/>
                  <a:pt x="828676" y="129664"/>
                </a:cubicBezTo>
                <a:cubicBezTo>
                  <a:pt x="818198" y="114424"/>
                  <a:pt x="806768" y="99184"/>
                  <a:pt x="794386" y="83944"/>
                </a:cubicBezTo>
                <a:cubicBezTo>
                  <a:pt x="781051" y="68704"/>
                  <a:pt x="766763" y="52511"/>
                  <a:pt x="748666" y="39176"/>
                </a:cubicBezTo>
                <a:close/>
                <a:moveTo>
                  <a:pt x="2003454" y="26554"/>
                </a:moveTo>
                <a:lnTo>
                  <a:pt x="2004061" y="26794"/>
                </a:lnTo>
                <a:cubicBezTo>
                  <a:pt x="2019301" y="36319"/>
                  <a:pt x="2030731" y="44891"/>
                  <a:pt x="2034541" y="47749"/>
                </a:cubicBezTo>
                <a:close/>
                <a:moveTo>
                  <a:pt x="1351508" y="24583"/>
                </a:moveTo>
                <a:lnTo>
                  <a:pt x="1357313" y="26794"/>
                </a:lnTo>
                <a:lnTo>
                  <a:pt x="1365272" y="32304"/>
                </a:lnTo>
                <a:close/>
                <a:moveTo>
                  <a:pt x="2461676" y="24147"/>
                </a:moveTo>
                <a:lnTo>
                  <a:pt x="2449113" y="30130"/>
                </a:lnTo>
                <a:lnTo>
                  <a:pt x="2456931" y="25865"/>
                </a:lnTo>
                <a:close/>
                <a:moveTo>
                  <a:pt x="1983342" y="23638"/>
                </a:moveTo>
                <a:lnTo>
                  <a:pt x="1986916" y="24889"/>
                </a:lnTo>
                <a:lnTo>
                  <a:pt x="1991477" y="27893"/>
                </a:lnTo>
                <a:lnTo>
                  <a:pt x="1991161" y="27772"/>
                </a:lnTo>
                <a:close/>
                <a:moveTo>
                  <a:pt x="1831508" y="23474"/>
                </a:moveTo>
                <a:lnTo>
                  <a:pt x="1829712" y="24560"/>
                </a:lnTo>
                <a:lnTo>
                  <a:pt x="1825943" y="25841"/>
                </a:lnTo>
                <a:lnTo>
                  <a:pt x="1809859" y="36564"/>
                </a:lnTo>
                <a:lnTo>
                  <a:pt x="1794511" y="45844"/>
                </a:lnTo>
                <a:cubicBezTo>
                  <a:pt x="1797368" y="42986"/>
                  <a:pt x="1807846" y="34414"/>
                  <a:pt x="1822133" y="26794"/>
                </a:cubicBezTo>
                <a:close/>
                <a:moveTo>
                  <a:pt x="2462213" y="22984"/>
                </a:moveTo>
                <a:lnTo>
                  <a:pt x="2456931" y="25865"/>
                </a:lnTo>
                <a:lnTo>
                  <a:pt x="2452527" y="27460"/>
                </a:lnTo>
                <a:lnTo>
                  <a:pt x="2453272" y="27048"/>
                </a:lnTo>
                <a:close/>
                <a:moveTo>
                  <a:pt x="1821538" y="20698"/>
                </a:moveTo>
                <a:lnTo>
                  <a:pt x="1796461" y="35795"/>
                </a:lnTo>
                <a:lnTo>
                  <a:pt x="1808323" y="26437"/>
                </a:lnTo>
                <a:close/>
                <a:moveTo>
                  <a:pt x="1827430" y="20100"/>
                </a:moveTo>
                <a:lnTo>
                  <a:pt x="1810703" y="27746"/>
                </a:lnTo>
                <a:cubicBezTo>
                  <a:pt x="1813561" y="26794"/>
                  <a:pt x="1818323" y="23936"/>
                  <a:pt x="1821181" y="22031"/>
                </a:cubicBezTo>
                <a:close/>
                <a:moveTo>
                  <a:pt x="2467230" y="19334"/>
                </a:moveTo>
                <a:lnTo>
                  <a:pt x="2453272" y="27048"/>
                </a:lnTo>
                <a:lnTo>
                  <a:pt x="2451736" y="27746"/>
                </a:lnTo>
                <a:lnTo>
                  <a:pt x="2452527" y="27460"/>
                </a:lnTo>
                <a:lnTo>
                  <a:pt x="2436496" y="36319"/>
                </a:lnTo>
                <a:cubicBezTo>
                  <a:pt x="2436496" y="36319"/>
                  <a:pt x="2439353" y="35366"/>
                  <a:pt x="2443163" y="32509"/>
                </a:cubicBezTo>
                <a:cubicBezTo>
                  <a:pt x="2446973" y="30604"/>
                  <a:pt x="2451736" y="26794"/>
                  <a:pt x="2457451" y="23936"/>
                </a:cubicBezTo>
                <a:close/>
                <a:moveTo>
                  <a:pt x="710285" y="18044"/>
                </a:moveTo>
                <a:lnTo>
                  <a:pt x="718543" y="21079"/>
                </a:lnTo>
                <a:lnTo>
                  <a:pt x="728947" y="27329"/>
                </a:lnTo>
                <a:close/>
                <a:moveTo>
                  <a:pt x="2479840" y="14627"/>
                </a:moveTo>
                <a:lnTo>
                  <a:pt x="2473643" y="16316"/>
                </a:lnTo>
                <a:lnTo>
                  <a:pt x="2467230" y="19334"/>
                </a:lnTo>
                <a:lnTo>
                  <a:pt x="2472691" y="16316"/>
                </a:lnTo>
                <a:close/>
                <a:moveTo>
                  <a:pt x="1325163" y="14547"/>
                </a:moveTo>
                <a:lnTo>
                  <a:pt x="1340168" y="18221"/>
                </a:lnTo>
                <a:lnTo>
                  <a:pt x="1351508" y="24583"/>
                </a:lnTo>
                <a:lnTo>
                  <a:pt x="1344536" y="21927"/>
                </a:lnTo>
                <a:lnTo>
                  <a:pt x="1343026" y="21079"/>
                </a:lnTo>
                <a:lnTo>
                  <a:pt x="1337690" y="19319"/>
                </a:lnTo>
                <a:close/>
                <a:moveTo>
                  <a:pt x="1954864" y="13671"/>
                </a:moveTo>
                <a:lnTo>
                  <a:pt x="1970843" y="17031"/>
                </a:lnTo>
                <a:lnTo>
                  <a:pt x="1983342" y="23638"/>
                </a:lnTo>
                <a:close/>
                <a:moveTo>
                  <a:pt x="2484121" y="13459"/>
                </a:moveTo>
                <a:lnTo>
                  <a:pt x="2483473" y="13768"/>
                </a:lnTo>
                <a:lnTo>
                  <a:pt x="2479840" y="14627"/>
                </a:lnTo>
                <a:close/>
                <a:moveTo>
                  <a:pt x="1948816" y="11554"/>
                </a:moveTo>
                <a:lnTo>
                  <a:pt x="1954864" y="13671"/>
                </a:lnTo>
                <a:lnTo>
                  <a:pt x="1953709" y="13428"/>
                </a:lnTo>
                <a:close/>
                <a:moveTo>
                  <a:pt x="1844261" y="10832"/>
                </a:moveTo>
                <a:lnTo>
                  <a:pt x="1821538" y="20698"/>
                </a:lnTo>
                <a:lnTo>
                  <a:pt x="1833563" y="13459"/>
                </a:lnTo>
                <a:close/>
                <a:moveTo>
                  <a:pt x="2550796" y="10601"/>
                </a:moveTo>
                <a:lnTo>
                  <a:pt x="2578418" y="10601"/>
                </a:lnTo>
                <a:cubicBezTo>
                  <a:pt x="2601278" y="14411"/>
                  <a:pt x="2624138" y="23936"/>
                  <a:pt x="2642236" y="36319"/>
                </a:cubicBezTo>
                <a:lnTo>
                  <a:pt x="2653401" y="46591"/>
                </a:lnTo>
                <a:lnTo>
                  <a:pt x="2645093" y="40129"/>
                </a:lnTo>
                <a:cubicBezTo>
                  <a:pt x="2645093" y="40129"/>
                  <a:pt x="2646998" y="42034"/>
                  <a:pt x="2649856" y="43939"/>
                </a:cubicBezTo>
                <a:lnTo>
                  <a:pt x="2654142" y="47273"/>
                </a:lnTo>
                <a:lnTo>
                  <a:pt x="2655890" y="48881"/>
                </a:lnTo>
                <a:lnTo>
                  <a:pt x="2631282" y="32152"/>
                </a:lnTo>
                <a:cubicBezTo>
                  <a:pt x="2621281" y="26318"/>
                  <a:pt x="2610327" y="21079"/>
                  <a:pt x="2598421" y="17269"/>
                </a:cubicBezTo>
                <a:lnTo>
                  <a:pt x="2586663" y="15912"/>
                </a:lnTo>
                <a:lnTo>
                  <a:pt x="2577466" y="12506"/>
                </a:lnTo>
                <a:close/>
                <a:moveTo>
                  <a:pt x="1867853" y="10601"/>
                </a:moveTo>
                <a:lnTo>
                  <a:pt x="1831508" y="23474"/>
                </a:lnTo>
                <a:lnTo>
                  <a:pt x="1835468" y="21079"/>
                </a:lnTo>
                <a:cubicBezTo>
                  <a:pt x="1842136" y="18221"/>
                  <a:pt x="1848803" y="16316"/>
                  <a:pt x="1854518" y="14411"/>
                </a:cubicBezTo>
                <a:cubicBezTo>
                  <a:pt x="1860233" y="12506"/>
                  <a:pt x="1864996" y="11554"/>
                  <a:pt x="1867853" y="10601"/>
                </a:cubicBezTo>
                <a:close/>
                <a:moveTo>
                  <a:pt x="1309300" y="9952"/>
                </a:moveTo>
                <a:lnTo>
                  <a:pt x="1314808" y="10602"/>
                </a:lnTo>
                <a:lnTo>
                  <a:pt x="1325163" y="14547"/>
                </a:lnTo>
                <a:lnTo>
                  <a:pt x="1317648" y="12706"/>
                </a:lnTo>
                <a:close/>
                <a:moveTo>
                  <a:pt x="686044" y="9136"/>
                </a:moveTo>
                <a:lnTo>
                  <a:pt x="695326" y="10601"/>
                </a:lnTo>
                <a:lnTo>
                  <a:pt x="710285" y="18044"/>
                </a:lnTo>
                <a:close/>
                <a:moveTo>
                  <a:pt x="2503263" y="9090"/>
                </a:moveTo>
                <a:lnTo>
                  <a:pt x="2461676" y="24147"/>
                </a:lnTo>
                <a:lnTo>
                  <a:pt x="2483473" y="13768"/>
                </a:lnTo>
                <a:close/>
                <a:moveTo>
                  <a:pt x="1301957" y="8863"/>
                </a:moveTo>
                <a:lnTo>
                  <a:pt x="1308022" y="9530"/>
                </a:lnTo>
                <a:lnTo>
                  <a:pt x="1309300" y="9952"/>
                </a:lnTo>
                <a:lnTo>
                  <a:pt x="1303707" y="9292"/>
                </a:lnTo>
                <a:close/>
                <a:moveTo>
                  <a:pt x="2524126" y="8696"/>
                </a:moveTo>
                <a:lnTo>
                  <a:pt x="2550796" y="10601"/>
                </a:lnTo>
                <a:lnTo>
                  <a:pt x="2540635" y="10601"/>
                </a:lnTo>
                <a:close/>
                <a:moveTo>
                  <a:pt x="682731" y="8613"/>
                </a:moveTo>
                <a:lnTo>
                  <a:pt x="684848" y="8696"/>
                </a:lnTo>
                <a:lnTo>
                  <a:pt x="686044" y="9136"/>
                </a:lnTo>
                <a:close/>
                <a:moveTo>
                  <a:pt x="2509581" y="7597"/>
                </a:moveTo>
                <a:lnTo>
                  <a:pt x="2503263" y="9090"/>
                </a:lnTo>
                <a:lnTo>
                  <a:pt x="2506981" y="7744"/>
                </a:lnTo>
                <a:close/>
                <a:moveTo>
                  <a:pt x="1942607" y="7062"/>
                </a:moveTo>
                <a:lnTo>
                  <a:pt x="1948816" y="7744"/>
                </a:lnTo>
                <a:cubicBezTo>
                  <a:pt x="1954055" y="9173"/>
                  <a:pt x="1954293" y="9173"/>
                  <a:pt x="1951435" y="8578"/>
                </a:cubicBezTo>
                <a:close/>
                <a:moveTo>
                  <a:pt x="1277169" y="6139"/>
                </a:moveTo>
                <a:lnTo>
                  <a:pt x="1293496" y="6791"/>
                </a:lnTo>
                <a:lnTo>
                  <a:pt x="1301957" y="8863"/>
                </a:lnTo>
                <a:close/>
                <a:moveTo>
                  <a:pt x="1274446" y="5839"/>
                </a:moveTo>
                <a:lnTo>
                  <a:pt x="1277169" y="6139"/>
                </a:lnTo>
                <a:lnTo>
                  <a:pt x="1276887" y="6127"/>
                </a:lnTo>
                <a:close/>
                <a:moveTo>
                  <a:pt x="1269683" y="5839"/>
                </a:moveTo>
                <a:lnTo>
                  <a:pt x="1276887" y="6127"/>
                </a:lnTo>
                <a:lnTo>
                  <a:pt x="1303707" y="9292"/>
                </a:lnTo>
                <a:lnTo>
                  <a:pt x="1317648" y="12706"/>
                </a:lnTo>
                <a:lnTo>
                  <a:pt x="1337690" y="19319"/>
                </a:lnTo>
                <a:lnTo>
                  <a:pt x="1344536" y="21927"/>
                </a:lnTo>
                <a:lnTo>
                  <a:pt x="1374915" y="38980"/>
                </a:lnTo>
                <a:lnTo>
                  <a:pt x="1375169" y="39156"/>
                </a:lnTo>
                <a:lnTo>
                  <a:pt x="1400884" y="61019"/>
                </a:lnTo>
                <a:lnTo>
                  <a:pt x="1402756" y="62823"/>
                </a:lnTo>
                <a:lnTo>
                  <a:pt x="1418130" y="80760"/>
                </a:lnTo>
                <a:lnTo>
                  <a:pt x="1393508" y="55369"/>
                </a:lnTo>
                <a:cubicBezTo>
                  <a:pt x="1382078" y="44891"/>
                  <a:pt x="1367791" y="35366"/>
                  <a:pt x="1352551" y="27746"/>
                </a:cubicBezTo>
                <a:cubicBezTo>
                  <a:pt x="1371601" y="38224"/>
                  <a:pt x="1389698" y="52511"/>
                  <a:pt x="1404938" y="67751"/>
                </a:cubicBezTo>
                <a:cubicBezTo>
                  <a:pt x="1420178" y="82991"/>
                  <a:pt x="1433513" y="100136"/>
                  <a:pt x="1445896" y="117281"/>
                </a:cubicBezTo>
                <a:cubicBezTo>
                  <a:pt x="1458279" y="133950"/>
                  <a:pt x="1469709" y="150857"/>
                  <a:pt x="1481139" y="166455"/>
                </a:cubicBezTo>
                <a:lnTo>
                  <a:pt x="1486806" y="173098"/>
                </a:lnTo>
                <a:lnTo>
                  <a:pt x="1496378" y="185861"/>
                </a:lnTo>
                <a:cubicBezTo>
                  <a:pt x="1503998" y="195386"/>
                  <a:pt x="1511618" y="203006"/>
                  <a:pt x="1516381" y="207769"/>
                </a:cubicBezTo>
                <a:lnTo>
                  <a:pt x="1486806" y="173098"/>
                </a:lnTo>
                <a:lnTo>
                  <a:pt x="1473518" y="155381"/>
                </a:lnTo>
                <a:cubicBezTo>
                  <a:pt x="1480186" y="163001"/>
                  <a:pt x="1486853" y="171574"/>
                  <a:pt x="1494473" y="181099"/>
                </a:cubicBezTo>
                <a:cubicBezTo>
                  <a:pt x="1501141" y="189671"/>
                  <a:pt x="1508761" y="198244"/>
                  <a:pt x="1515428" y="204911"/>
                </a:cubicBezTo>
                <a:cubicBezTo>
                  <a:pt x="1530668" y="219199"/>
                  <a:pt x="1545908" y="229676"/>
                  <a:pt x="1563053" y="233486"/>
                </a:cubicBezTo>
                <a:cubicBezTo>
                  <a:pt x="1580198" y="238249"/>
                  <a:pt x="1601153" y="237296"/>
                  <a:pt x="1617346" y="232534"/>
                </a:cubicBezTo>
                <a:cubicBezTo>
                  <a:pt x="1625918" y="229676"/>
                  <a:pt x="1633538" y="226819"/>
                  <a:pt x="1641158" y="222056"/>
                </a:cubicBezTo>
                <a:cubicBezTo>
                  <a:pt x="1648778" y="217294"/>
                  <a:pt x="1656398" y="210626"/>
                  <a:pt x="1664018" y="203959"/>
                </a:cubicBezTo>
                <a:cubicBezTo>
                  <a:pt x="1678306" y="189671"/>
                  <a:pt x="1692593" y="170621"/>
                  <a:pt x="1706881" y="149666"/>
                </a:cubicBezTo>
                <a:cubicBezTo>
                  <a:pt x="1721168" y="129664"/>
                  <a:pt x="1735456" y="106804"/>
                  <a:pt x="1754506" y="84896"/>
                </a:cubicBezTo>
                <a:cubicBezTo>
                  <a:pt x="1764031" y="73466"/>
                  <a:pt x="1774508" y="62989"/>
                  <a:pt x="1785938" y="52511"/>
                </a:cubicBezTo>
                <a:lnTo>
                  <a:pt x="1809859" y="36564"/>
                </a:lnTo>
                <a:lnTo>
                  <a:pt x="1829712" y="24560"/>
                </a:lnTo>
                <a:lnTo>
                  <a:pt x="1873568" y="9649"/>
                </a:lnTo>
                <a:cubicBezTo>
                  <a:pt x="1889761" y="6791"/>
                  <a:pt x="1905953" y="5839"/>
                  <a:pt x="1922146" y="6791"/>
                </a:cubicBezTo>
                <a:lnTo>
                  <a:pt x="1953709" y="13428"/>
                </a:lnTo>
                <a:lnTo>
                  <a:pt x="1991161" y="27772"/>
                </a:lnTo>
                <a:lnTo>
                  <a:pt x="1991831" y="28125"/>
                </a:lnTo>
                <a:lnTo>
                  <a:pt x="2025968" y="50606"/>
                </a:lnTo>
                <a:lnTo>
                  <a:pt x="1995969" y="30313"/>
                </a:lnTo>
                <a:lnTo>
                  <a:pt x="2014538" y="40129"/>
                </a:lnTo>
                <a:cubicBezTo>
                  <a:pt x="2028826" y="50606"/>
                  <a:pt x="2041208" y="61084"/>
                  <a:pt x="2051686" y="72514"/>
                </a:cubicBezTo>
                <a:cubicBezTo>
                  <a:pt x="2085023" y="108709"/>
                  <a:pt x="2106931" y="146809"/>
                  <a:pt x="2130743" y="177289"/>
                </a:cubicBezTo>
                <a:cubicBezTo>
                  <a:pt x="2143126" y="192529"/>
                  <a:pt x="2154556" y="205864"/>
                  <a:pt x="2166938" y="214436"/>
                </a:cubicBezTo>
                <a:cubicBezTo>
                  <a:pt x="2179321" y="223009"/>
                  <a:pt x="2192656" y="229676"/>
                  <a:pt x="2206943" y="231581"/>
                </a:cubicBezTo>
                <a:cubicBezTo>
                  <a:pt x="2221231" y="233486"/>
                  <a:pt x="2238376" y="233486"/>
                  <a:pt x="2251711" y="229676"/>
                </a:cubicBezTo>
                <a:cubicBezTo>
                  <a:pt x="2265046" y="225866"/>
                  <a:pt x="2278381" y="218246"/>
                  <a:pt x="2290763" y="207769"/>
                </a:cubicBezTo>
                <a:cubicBezTo>
                  <a:pt x="2303146" y="196815"/>
                  <a:pt x="2314814" y="182766"/>
                  <a:pt x="2326482" y="167169"/>
                </a:cubicBezTo>
                <a:lnTo>
                  <a:pt x="2333952" y="156736"/>
                </a:lnTo>
                <a:lnTo>
                  <a:pt x="2312041" y="188254"/>
                </a:lnTo>
                <a:lnTo>
                  <a:pt x="2310879" y="189573"/>
                </a:lnTo>
                <a:lnTo>
                  <a:pt x="2298146" y="202530"/>
                </a:lnTo>
                <a:cubicBezTo>
                  <a:pt x="2292907" y="207769"/>
                  <a:pt x="2287430" y="213008"/>
                  <a:pt x="2283143" y="216341"/>
                </a:cubicBezTo>
                <a:cubicBezTo>
                  <a:pt x="2289096" y="212293"/>
                  <a:pt x="2294990" y="206995"/>
                  <a:pt x="2300482" y="201369"/>
                </a:cubicBezTo>
                <a:lnTo>
                  <a:pt x="2310879" y="189573"/>
                </a:lnTo>
                <a:lnTo>
                  <a:pt x="2311718" y="188719"/>
                </a:lnTo>
                <a:lnTo>
                  <a:pt x="2312041" y="188254"/>
                </a:lnTo>
                <a:lnTo>
                  <a:pt x="2315410" y="184433"/>
                </a:lnTo>
                <a:cubicBezTo>
                  <a:pt x="2324101" y="173717"/>
                  <a:pt x="2329816" y="165383"/>
                  <a:pt x="2329816" y="166811"/>
                </a:cubicBezTo>
                <a:cubicBezTo>
                  <a:pt x="2337436" y="156334"/>
                  <a:pt x="2338388" y="153476"/>
                  <a:pt x="2344103" y="144904"/>
                </a:cubicBezTo>
                <a:cubicBezTo>
                  <a:pt x="2353628" y="131569"/>
                  <a:pt x="2358391" y="123949"/>
                  <a:pt x="2360296" y="121091"/>
                </a:cubicBezTo>
                <a:cubicBezTo>
                  <a:pt x="2362201" y="118234"/>
                  <a:pt x="2361248" y="120139"/>
                  <a:pt x="2358391" y="123949"/>
                </a:cubicBezTo>
                <a:cubicBezTo>
                  <a:pt x="2352676" y="131569"/>
                  <a:pt x="2340293" y="148714"/>
                  <a:pt x="2333626" y="158239"/>
                </a:cubicBezTo>
                <a:cubicBezTo>
                  <a:pt x="2336484" y="153953"/>
                  <a:pt x="2343389" y="144428"/>
                  <a:pt x="2350295" y="134665"/>
                </a:cubicBezTo>
                <a:lnTo>
                  <a:pt x="2357589" y="123723"/>
                </a:lnTo>
                <a:lnTo>
                  <a:pt x="2358877" y="121924"/>
                </a:lnTo>
                <a:lnTo>
                  <a:pt x="2406968" y="62036"/>
                </a:lnTo>
                <a:lnTo>
                  <a:pt x="2432686" y="41595"/>
                </a:lnTo>
                <a:lnTo>
                  <a:pt x="2432686" y="42986"/>
                </a:lnTo>
                <a:cubicBezTo>
                  <a:pt x="2455546" y="26794"/>
                  <a:pt x="2481263" y="15364"/>
                  <a:pt x="2506981" y="10601"/>
                </a:cubicBezTo>
                <a:lnTo>
                  <a:pt x="2540635" y="10601"/>
                </a:lnTo>
                <a:lnTo>
                  <a:pt x="2586663" y="15912"/>
                </a:lnTo>
                <a:lnTo>
                  <a:pt x="2628901" y="31556"/>
                </a:lnTo>
                <a:lnTo>
                  <a:pt x="2664193" y="56520"/>
                </a:lnTo>
                <a:lnTo>
                  <a:pt x="2677949" y="69175"/>
                </a:lnTo>
                <a:lnTo>
                  <a:pt x="2692718" y="83944"/>
                </a:lnTo>
                <a:lnTo>
                  <a:pt x="2690367" y="80669"/>
                </a:lnTo>
                <a:lnTo>
                  <a:pt x="2708435" y="101208"/>
                </a:lnTo>
                <a:lnTo>
                  <a:pt x="2715014" y="111117"/>
                </a:lnTo>
                <a:lnTo>
                  <a:pt x="2714626" y="110614"/>
                </a:lnTo>
                <a:lnTo>
                  <a:pt x="2715467" y="111799"/>
                </a:lnTo>
                <a:lnTo>
                  <a:pt x="2727961" y="130616"/>
                </a:lnTo>
                <a:cubicBezTo>
                  <a:pt x="2727008" y="129664"/>
                  <a:pt x="2712721" y="108709"/>
                  <a:pt x="2703196" y="96326"/>
                </a:cubicBezTo>
                <a:cubicBezTo>
                  <a:pt x="2708911" y="104899"/>
                  <a:pt x="2712721" y="111566"/>
                  <a:pt x="2722246" y="123949"/>
                </a:cubicBezTo>
                <a:cubicBezTo>
                  <a:pt x="2716531" y="118234"/>
                  <a:pt x="2724151" y="129664"/>
                  <a:pt x="2733676" y="143951"/>
                </a:cubicBezTo>
                <a:cubicBezTo>
                  <a:pt x="2743201" y="158239"/>
                  <a:pt x="2755583" y="175384"/>
                  <a:pt x="2761298" y="182051"/>
                </a:cubicBezTo>
                <a:cubicBezTo>
                  <a:pt x="2763203" y="182051"/>
                  <a:pt x="2753678" y="172526"/>
                  <a:pt x="2751773" y="167764"/>
                </a:cubicBezTo>
                <a:cubicBezTo>
                  <a:pt x="2750821" y="169669"/>
                  <a:pt x="2742248" y="154429"/>
                  <a:pt x="2728913" y="135379"/>
                </a:cubicBezTo>
                <a:cubicBezTo>
                  <a:pt x="2727961" y="133474"/>
                  <a:pt x="2733676" y="140141"/>
                  <a:pt x="2737486" y="145856"/>
                </a:cubicBezTo>
                <a:cubicBezTo>
                  <a:pt x="2737486" y="145856"/>
                  <a:pt x="2734628" y="141094"/>
                  <a:pt x="2732723" y="138236"/>
                </a:cubicBezTo>
                <a:cubicBezTo>
                  <a:pt x="2749868" y="163954"/>
                  <a:pt x="2765108" y="183956"/>
                  <a:pt x="2774633" y="195386"/>
                </a:cubicBezTo>
                <a:cubicBezTo>
                  <a:pt x="2767013" y="186814"/>
                  <a:pt x="2767013" y="188719"/>
                  <a:pt x="2765108" y="187766"/>
                </a:cubicBezTo>
                <a:cubicBezTo>
                  <a:pt x="2772728" y="198244"/>
                  <a:pt x="2781301" y="209674"/>
                  <a:pt x="2788921" y="217294"/>
                </a:cubicBezTo>
                <a:cubicBezTo>
                  <a:pt x="2790826" y="219199"/>
                  <a:pt x="2792731" y="221104"/>
                  <a:pt x="2793683" y="223009"/>
                </a:cubicBezTo>
                <a:cubicBezTo>
                  <a:pt x="2795588" y="224914"/>
                  <a:pt x="2796541" y="225866"/>
                  <a:pt x="2797493" y="226819"/>
                </a:cubicBezTo>
                <a:cubicBezTo>
                  <a:pt x="2799398" y="229676"/>
                  <a:pt x="2801303" y="231581"/>
                  <a:pt x="2800351" y="232534"/>
                </a:cubicBezTo>
                <a:cubicBezTo>
                  <a:pt x="2797493" y="229676"/>
                  <a:pt x="2794636" y="227771"/>
                  <a:pt x="2791778" y="224914"/>
                </a:cubicBezTo>
                <a:cubicBezTo>
                  <a:pt x="2788921" y="222056"/>
                  <a:pt x="2787016" y="219199"/>
                  <a:pt x="2784158" y="216341"/>
                </a:cubicBezTo>
                <a:cubicBezTo>
                  <a:pt x="2778443" y="209674"/>
                  <a:pt x="2771776" y="203006"/>
                  <a:pt x="2761298" y="189671"/>
                </a:cubicBezTo>
                <a:lnTo>
                  <a:pt x="2761674" y="190724"/>
                </a:lnTo>
                <a:lnTo>
                  <a:pt x="2753678" y="180146"/>
                </a:lnTo>
                <a:cubicBezTo>
                  <a:pt x="2747011" y="168716"/>
                  <a:pt x="2737486" y="155381"/>
                  <a:pt x="2732723" y="148714"/>
                </a:cubicBezTo>
                <a:cubicBezTo>
                  <a:pt x="2739867" y="160144"/>
                  <a:pt x="2745344" y="168955"/>
                  <a:pt x="2751059" y="177408"/>
                </a:cubicBezTo>
                <a:lnTo>
                  <a:pt x="2762323" y="192540"/>
                </a:lnTo>
                <a:lnTo>
                  <a:pt x="2764275" y="198006"/>
                </a:lnTo>
                <a:cubicBezTo>
                  <a:pt x="2767966" y="203721"/>
                  <a:pt x="2774157" y="211579"/>
                  <a:pt x="2782253" y="219199"/>
                </a:cubicBezTo>
                <a:cubicBezTo>
                  <a:pt x="2783206" y="221104"/>
                  <a:pt x="2767013" y="203959"/>
                  <a:pt x="2775586" y="214436"/>
                </a:cubicBezTo>
                <a:cubicBezTo>
                  <a:pt x="2774633" y="215389"/>
                  <a:pt x="2765108" y="203959"/>
                  <a:pt x="2762251" y="200149"/>
                </a:cubicBezTo>
                <a:cubicBezTo>
                  <a:pt x="2772728" y="210626"/>
                  <a:pt x="2762251" y="198244"/>
                  <a:pt x="2752726" y="186814"/>
                </a:cubicBezTo>
                <a:cubicBezTo>
                  <a:pt x="2755583" y="192529"/>
                  <a:pt x="2756536" y="196339"/>
                  <a:pt x="2768918" y="210626"/>
                </a:cubicBezTo>
                <a:cubicBezTo>
                  <a:pt x="2764156" y="206340"/>
                  <a:pt x="2763680" y="206579"/>
                  <a:pt x="2763680" y="207293"/>
                </a:cubicBezTo>
                <a:lnTo>
                  <a:pt x="2762176" y="206992"/>
                </a:lnTo>
                <a:lnTo>
                  <a:pt x="2762251" y="206816"/>
                </a:lnTo>
                <a:lnTo>
                  <a:pt x="2759774" y="204339"/>
                </a:lnTo>
                <a:lnTo>
                  <a:pt x="2753678" y="194434"/>
                </a:lnTo>
                <a:cubicBezTo>
                  <a:pt x="2751773" y="191576"/>
                  <a:pt x="2750821" y="188719"/>
                  <a:pt x="2746058" y="182051"/>
                </a:cubicBezTo>
                <a:cubicBezTo>
                  <a:pt x="2736533" y="172526"/>
                  <a:pt x="2759393" y="202054"/>
                  <a:pt x="2748916" y="190624"/>
                </a:cubicBezTo>
                <a:cubicBezTo>
                  <a:pt x="2749868" y="191576"/>
                  <a:pt x="2752726" y="195386"/>
                  <a:pt x="2755583" y="200149"/>
                </a:cubicBezTo>
                <a:lnTo>
                  <a:pt x="2759774" y="204339"/>
                </a:lnTo>
                <a:lnTo>
                  <a:pt x="2761298" y="206816"/>
                </a:lnTo>
                <a:lnTo>
                  <a:pt x="2762176" y="206992"/>
                </a:lnTo>
                <a:lnTo>
                  <a:pt x="2761179" y="209317"/>
                </a:lnTo>
                <a:cubicBezTo>
                  <a:pt x="2763203" y="212770"/>
                  <a:pt x="2767966" y="218723"/>
                  <a:pt x="2776538" y="226819"/>
                </a:cubicBezTo>
                <a:cubicBezTo>
                  <a:pt x="2778443" y="229676"/>
                  <a:pt x="2767013" y="223961"/>
                  <a:pt x="2778443" y="231581"/>
                </a:cubicBezTo>
                <a:cubicBezTo>
                  <a:pt x="2783206" y="235391"/>
                  <a:pt x="2780348" y="234439"/>
                  <a:pt x="2776538" y="231581"/>
                </a:cubicBezTo>
                <a:cubicBezTo>
                  <a:pt x="2772728" y="228724"/>
                  <a:pt x="2767013" y="223961"/>
                  <a:pt x="2765108" y="221104"/>
                </a:cubicBezTo>
                <a:cubicBezTo>
                  <a:pt x="2771776" y="229676"/>
                  <a:pt x="2772728" y="234439"/>
                  <a:pt x="2784158" y="243964"/>
                </a:cubicBezTo>
                <a:cubicBezTo>
                  <a:pt x="2783206" y="243964"/>
                  <a:pt x="2782253" y="243011"/>
                  <a:pt x="2779396" y="242059"/>
                </a:cubicBezTo>
                <a:cubicBezTo>
                  <a:pt x="2777491" y="240154"/>
                  <a:pt x="2773681" y="238249"/>
                  <a:pt x="2769871" y="234439"/>
                </a:cubicBezTo>
                <a:cubicBezTo>
                  <a:pt x="2769871" y="237296"/>
                  <a:pt x="2769871" y="238249"/>
                  <a:pt x="2777491" y="245869"/>
                </a:cubicBezTo>
                <a:cubicBezTo>
                  <a:pt x="2767013" y="237296"/>
                  <a:pt x="2765108" y="237296"/>
                  <a:pt x="2753678" y="225866"/>
                </a:cubicBezTo>
                <a:cubicBezTo>
                  <a:pt x="2756536" y="229676"/>
                  <a:pt x="2757488" y="231581"/>
                  <a:pt x="2760346" y="234439"/>
                </a:cubicBezTo>
                <a:cubicBezTo>
                  <a:pt x="2763203" y="237296"/>
                  <a:pt x="2766061" y="240154"/>
                  <a:pt x="2771776" y="244916"/>
                </a:cubicBezTo>
                <a:cubicBezTo>
                  <a:pt x="2755583" y="233486"/>
                  <a:pt x="2780348" y="254441"/>
                  <a:pt x="2776538" y="252536"/>
                </a:cubicBezTo>
                <a:cubicBezTo>
                  <a:pt x="2787016" y="259204"/>
                  <a:pt x="2796541" y="263966"/>
                  <a:pt x="2808923" y="269681"/>
                </a:cubicBezTo>
                <a:cubicBezTo>
                  <a:pt x="2812733" y="271586"/>
                  <a:pt x="2807018" y="269681"/>
                  <a:pt x="2800351" y="266824"/>
                </a:cubicBezTo>
                <a:cubicBezTo>
                  <a:pt x="2793683" y="263966"/>
                  <a:pt x="2786063" y="259204"/>
                  <a:pt x="2784158" y="259204"/>
                </a:cubicBezTo>
                <a:cubicBezTo>
                  <a:pt x="2787968" y="263014"/>
                  <a:pt x="2804161" y="270634"/>
                  <a:pt x="2807971" y="272539"/>
                </a:cubicBezTo>
                <a:cubicBezTo>
                  <a:pt x="2801303" y="271586"/>
                  <a:pt x="2786063" y="263014"/>
                  <a:pt x="2786063" y="263966"/>
                </a:cubicBezTo>
                <a:cubicBezTo>
                  <a:pt x="2798446" y="272539"/>
                  <a:pt x="2801303" y="275396"/>
                  <a:pt x="2807018" y="280159"/>
                </a:cubicBezTo>
                <a:cubicBezTo>
                  <a:pt x="2809876" y="282064"/>
                  <a:pt x="2813686" y="284921"/>
                  <a:pt x="2819401" y="286826"/>
                </a:cubicBezTo>
                <a:cubicBezTo>
                  <a:pt x="2825116" y="289684"/>
                  <a:pt x="2834641" y="291589"/>
                  <a:pt x="2847023" y="292541"/>
                </a:cubicBezTo>
                <a:cubicBezTo>
                  <a:pt x="2848928" y="293494"/>
                  <a:pt x="2847976" y="294446"/>
                  <a:pt x="2856548" y="295399"/>
                </a:cubicBezTo>
                <a:cubicBezTo>
                  <a:pt x="2852738" y="294446"/>
                  <a:pt x="2846071" y="294446"/>
                  <a:pt x="2839403" y="294446"/>
                </a:cubicBezTo>
                <a:cubicBezTo>
                  <a:pt x="2832736" y="293494"/>
                  <a:pt x="2825116" y="292541"/>
                  <a:pt x="2822258" y="291589"/>
                </a:cubicBezTo>
                <a:cubicBezTo>
                  <a:pt x="2822258" y="292541"/>
                  <a:pt x="2828926" y="294446"/>
                  <a:pt x="2842261" y="296351"/>
                </a:cubicBezTo>
                <a:cubicBezTo>
                  <a:pt x="2835593" y="297304"/>
                  <a:pt x="2823211" y="293494"/>
                  <a:pt x="2817496" y="291589"/>
                </a:cubicBezTo>
                <a:cubicBezTo>
                  <a:pt x="2800351" y="287779"/>
                  <a:pt x="2800351" y="287779"/>
                  <a:pt x="2796541" y="287779"/>
                </a:cubicBezTo>
                <a:lnTo>
                  <a:pt x="2787320" y="282246"/>
                </a:lnTo>
                <a:lnTo>
                  <a:pt x="2790112" y="283017"/>
                </a:lnTo>
                <a:cubicBezTo>
                  <a:pt x="2787969" y="281826"/>
                  <a:pt x="2783682" y="279683"/>
                  <a:pt x="2784158" y="279206"/>
                </a:cubicBezTo>
                <a:cubicBezTo>
                  <a:pt x="2784158" y="279683"/>
                  <a:pt x="2781063" y="278016"/>
                  <a:pt x="2778324" y="276587"/>
                </a:cubicBezTo>
                <a:lnTo>
                  <a:pt x="2777380" y="276283"/>
                </a:lnTo>
                <a:lnTo>
                  <a:pt x="2753678" y="262061"/>
                </a:lnTo>
                <a:cubicBezTo>
                  <a:pt x="2743201" y="253489"/>
                  <a:pt x="2734628" y="246821"/>
                  <a:pt x="2728913" y="242059"/>
                </a:cubicBezTo>
                <a:cubicBezTo>
                  <a:pt x="2727961" y="242059"/>
                  <a:pt x="2736533" y="251584"/>
                  <a:pt x="2746058" y="260156"/>
                </a:cubicBezTo>
                <a:cubicBezTo>
                  <a:pt x="2750821" y="263966"/>
                  <a:pt x="2750821" y="263014"/>
                  <a:pt x="2747011" y="259204"/>
                </a:cubicBezTo>
                <a:cubicBezTo>
                  <a:pt x="2749868" y="261109"/>
                  <a:pt x="2756536" y="266824"/>
                  <a:pt x="2761298" y="270634"/>
                </a:cubicBezTo>
                <a:cubicBezTo>
                  <a:pt x="2766061" y="274444"/>
                  <a:pt x="2768918" y="277301"/>
                  <a:pt x="2762251" y="273491"/>
                </a:cubicBezTo>
                <a:cubicBezTo>
                  <a:pt x="2778443" y="283969"/>
                  <a:pt x="2779396" y="284921"/>
                  <a:pt x="2794636" y="292541"/>
                </a:cubicBezTo>
                <a:cubicBezTo>
                  <a:pt x="2793683" y="293494"/>
                  <a:pt x="2783206" y="287779"/>
                  <a:pt x="2766061" y="277301"/>
                </a:cubicBezTo>
                <a:cubicBezTo>
                  <a:pt x="2791778" y="293494"/>
                  <a:pt x="2762251" y="277301"/>
                  <a:pt x="2751773" y="269681"/>
                </a:cubicBezTo>
                <a:cubicBezTo>
                  <a:pt x="2751773" y="270634"/>
                  <a:pt x="2755822" y="273968"/>
                  <a:pt x="2758203" y="276111"/>
                </a:cubicBezTo>
                <a:lnTo>
                  <a:pt x="2756404" y="275751"/>
                </a:lnTo>
                <a:lnTo>
                  <a:pt x="2736533" y="261109"/>
                </a:lnTo>
                <a:cubicBezTo>
                  <a:pt x="2727008" y="252536"/>
                  <a:pt x="2719388" y="243964"/>
                  <a:pt x="2709863" y="232534"/>
                </a:cubicBezTo>
                <a:cubicBezTo>
                  <a:pt x="2713673" y="238249"/>
                  <a:pt x="2719388" y="245869"/>
                  <a:pt x="2706053" y="229676"/>
                </a:cubicBezTo>
                <a:cubicBezTo>
                  <a:pt x="2705101" y="228724"/>
                  <a:pt x="2699386" y="223961"/>
                  <a:pt x="2707958" y="234439"/>
                </a:cubicBezTo>
                <a:cubicBezTo>
                  <a:pt x="2705101" y="232534"/>
                  <a:pt x="2700338" y="226819"/>
                  <a:pt x="2695576" y="219199"/>
                </a:cubicBezTo>
                <a:cubicBezTo>
                  <a:pt x="2697481" y="223961"/>
                  <a:pt x="2708911" y="236344"/>
                  <a:pt x="2706053" y="236344"/>
                </a:cubicBezTo>
                <a:cubicBezTo>
                  <a:pt x="2692718" y="220151"/>
                  <a:pt x="2687956" y="211579"/>
                  <a:pt x="2682241" y="203959"/>
                </a:cubicBezTo>
                <a:cubicBezTo>
                  <a:pt x="2677478" y="195386"/>
                  <a:pt x="2671763" y="186814"/>
                  <a:pt x="2660333" y="171574"/>
                </a:cubicBezTo>
                <a:cubicBezTo>
                  <a:pt x="2660333" y="169669"/>
                  <a:pt x="2667953" y="182051"/>
                  <a:pt x="2668906" y="182051"/>
                </a:cubicBezTo>
                <a:cubicBezTo>
                  <a:pt x="2653666" y="160144"/>
                  <a:pt x="2642236" y="146809"/>
                  <a:pt x="2629853" y="134426"/>
                </a:cubicBezTo>
                <a:cubicBezTo>
                  <a:pt x="2617471" y="122044"/>
                  <a:pt x="2605088" y="110614"/>
                  <a:pt x="2586991" y="102041"/>
                </a:cubicBezTo>
                <a:cubicBezTo>
                  <a:pt x="2589848" y="102041"/>
                  <a:pt x="2583181" y="98231"/>
                  <a:pt x="2575561" y="96326"/>
                </a:cubicBezTo>
                <a:cubicBezTo>
                  <a:pt x="2573656" y="95374"/>
                  <a:pt x="2571751" y="95374"/>
                  <a:pt x="2570798" y="94421"/>
                </a:cubicBezTo>
                <a:cubicBezTo>
                  <a:pt x="2568893" y="94421"/>
                  <a:pt x="2567941" y="94421"/>
                  <a:pt x="2566036" y="93469"/>
                </a:cubicBezTo>
                <a:cubicBezTo>
                  <a:pt x="2563178" y="93469"/>
                  <a:pt x="2562226" y="93469"/>
                  <a:pt x="2564131" y="94421"/>
                </a:cubicBezTo>
                <a:cubicBezTo>
                  <a:pt x="2553653" y="91564"/>
                  <a:pt x="2545081" y="91564"/>
                  <a:pt x="2539366" y="91564"/>
                </a:cubicBezTo>
                <a:cubicBezTo>
                  <a:pt x="2536508" y="91564"/>
                  <a:pt x="2533651" y="91564"/>
                  <a:pt x="2531746" y="91564"/>
                </a:cubicBezTo>
                <a:cubicBezTo>
                  <a:pt x="2529841" y="91564"/>
                  <a:pt x="2527936" y="92516"/>
                  <a:pt x="2525078" y="92516"/>
                </a:cubicBezTo>
                <a:cubicBezTo>
                  <a:pt x="2523173" y="92516"/>
                  <a:pt x="2521268" y="93469"/>
                  <a:pt x="2518411" y="93469"/>
                </a:cubicBezTo>
                <a:cubicBezTo>
                  <a:pt x="2516506" y="94421"/>
                  <a:pt x="2513648" y="94421"/>
                  <a:pt x="2510791" y="95374"/>
                </a:cubicBezTo>
                <a:cubicBezTo>
                  <a:pt x="2505076" y="97279"/>
                  <a:pt x="2497456" y="101089"/>
                  <a:pt x="2486978" y="107756"/>
                </a:cubicBezTo>
                <a:cubicBezTo>
                  <a:pt x="2492693" y="104899"/>
                  <a:pt x="2501266" y="100136"/>
                  <a:pt x="2514601" y="96326"/>
                </a:cubicBezTo>
                <a:cubicBezTo>
                  <a:pt x="2512696" y="97279"/>
                  <a:pt x="2509838" y="99184"/>
                  <a:pt x="2506028" y="100136"/>
                </a:cubicBezTo>
                <a:cubicBezTo>
                  <a:pt x="2502218" y="102041"/>
                  <a:pt x="2498408" y="103946"/>
                  <a:pt x="2493646" y="106804"/>
                </a:cubicBezTo>
                <a:cubicBezTo>
                  <a:pt x="2485073" y="112519"/>
                  <a:pt x="2474596" y="120139"/>
                  <a:pt x="2465071" y="130616"/>
                </a:cubicBezTo>
                <a:cubicBezTo>
                  <a:pt x="2468881" y="125854"/>
                  <a:pt x="2468881" y="124901"/>
                  <a:pt x="2467928" y="126806"/>
                </a:cubicBezTo>
                <a:cubicBezTo>
                  <a:pt x="2466023" y="128711"/>
                  <a:pt x="2462213" y="132521"/>
                  <a:pt x="2457451" y="138236"/>
                </a:cubicBezTo>
                <a:cubicBezTo>
                  <a:pt x="2457451" y="138236"/>
                  <a:pt x="2460308" y="135379"/>
                  <a:pt x="2463166" y="132521"/>
                </a:cubicBezTo>
                <a:cubicBezTo>
                  <a:pt x="2447926" y="149666"/>
                  <a:pt x="2433638" y="170621"/>
                  <a:pt x="2417446" y="194434"/>
                </a:cubicBezTo>
                <a:cubicBezTo>
                  <a:pt x="2400301" y="218246"/>
                  <a:pt x="2382203" y="244916"/>
                  <a:pt x="2354581" y="269681"/>
                </a:cubicBezTo>
                <a:cubicBezTo>
                  <a:pt x="2341246" y="282064"/>
                  <a:pt x="2325053" y="293494"/>
                  <a:pt x="2306003" y="303019"/>
                </a:cubicBezTo>
                <a:cubicBezTo>
                  <a:pt x="2287906" y="311591"/>
                  <a:pt x="2266951" y="318259"/>
                  <a:pt x="2246948" y="320164"/>
                </a:cubicBezTo>
                <a:cubicBezTo>
                  <a:pt x="2226946" y="322069"/>
                  <a:pt x="2206943" y="322069"/>
                  <a:pt x="2186941" y="318259"/>
                </a:cubicBezTo>
                <a:cubicBezTo>
                  <a:pt x="2166938" y="314449"/>
                  <a:pt x="2145983" y="305876"/>
                  <a:pt x="2128838" y="295399"/>
                </a:cubicBezTo>
                <a:cubicBezTo>
                  <a:pt x="2127886" y="294446"/>
                  <a:pt x="2134553" y="297304"/>
                  <a:pt x="2134553" y="297304"/>
                </a:cubicBezTo>
                <a:cubicBezTo>
                  <a:pt x="2119313" y="288731"/>
                  <a:pt x="2106931" y="278254"/>
                  <a:pt x="2098358" y="270634"/>
                </a:cubicBezTo>
                <a:cubicBezTo>
                  <a:pt x="2089786" y="263014"/>
                  <a:pt x="2084071" y="256346"/>
                  <a:pt x="2081213" y="253489"/>
                </a:cubicBezTo>
                <a:cubicBezTo>
                  <a:pt x="2078356" y="250631"/>
                  <a:pt x="2078356" y="251584"/>
                  <a:pt x="2083118" y="256346"/>
                </a:cubicBezTo>
                <a:cubicBezTo>
                  <a:pt x="2087881" y="261109"/>
                  <a:pt x="2096453" y="271586"/>
                  <a:pt x="2114551" y="284921"/>
                </a:cubicBezTo>
                <a:cubicBezTo>
                  <a:pt x="2113598" y="284921"/>
                  <a:pt x="2100263" y="275396"/>
                  <a:pt x="2087881" y="263014"/>
                </a:cubicBezTo>
                <a:cubicBezTo>
                  <a:pt x="2075498" y="250631"/>
                  <a:pt x="2064068" y="236344"/>
                  <a:pt x="2057401" y="228724"/>
                </a:cubicBezTo>
                <a:cubicBezTo>
                  <a:pt x="2068831" y="242059"/>
                  <a:pt x="2057401" y="226819"/>
                  <a:pt x="2052638" y="219199"/>
                </a:cubicBezTo>
                <a:cubicBezTo>
                  <a:pt x="2043113" y="209674"/>
                  <a:pt x="2030731" y="189671"/>
                  <a:pt x="2014538" y="167764"/>
                </a:cubicBezTo>
                <a:cubicBezTo>
                  <a:pt x="2019301" y="172526"/>
                  <a:pt x="2024063" y="181099"/>
                  <a:pt x="2030731" y="188719"/>
                </a:cubicBezTo>
                <a:cubicBezTo>
                  <a:pt x="2026921" y="181099"/>
                  <a:pt x="2010728" y="160144"/>
                  <a:pt x="2005966" y="153476"/>
                </a:cubicBezTo>
                <a:cubicBezTo>
                  <a:pt x="2005966" y="154429"/>
                  <a:pt x="2009776" y="160144"/>
                  <a:pt x="2012633" y="163954"/>
                </a:cubicBezTo>
                <a:cubicBezTo>
                  <a:pt x="2011681" y="163954"/>
                  <a:pt x="2002156" y="149666"/>
                  <a:pt x="1997393" y="144904"/>
                </a:cubicBezTo>
                <a:cubicBezTo>
                  <a:pt x="1998346" y="144904"/>
                  <a:pt x="2000251" y="147761"/>
                  <a:pt x="2000251" y="147761"/>
                </a:cubicBezTo>
                <a:cubicBezTo>
                  <a:pt x="1986916" y="130616"/>
                  <a:pt x="1976438" y="121091"/>
                  <a:pt x="1966913" y="113471"/>
                </a:cubicBezTo>
                <a:cubicBezTo>
                  <a:pt x="1957388" y="105851"/>
                  <a:pt x="1947863" y="101089"/>
                  <a:pt x="1934528" y="96326"/>
                </a:cubicBezTo>
                <a:cubicBezTo>
                  <a:pt x="1929766" y="95374"/>
                  <a:pt x="1935481" y="97279"/>
                  <a:pt x="1934528" y="97279"/>
                </a:cubicBezTo>
                <a:lnTo>
                  <a:pt x="1924342" y="95096"/>
                </a:lnTo>
                <a:lnTo>
                  <a:pt x="1929766" y="95374"/>
                </a:lnTo>
                <a:lnTo>
                  <a:pt x="1923330" y="94879"/>
                </a:lnTo>
                <a:lnTo>
                  <a:pt x="1921193" y="94421"/>
                </a:lnTo>
                <a:cubicBezTo>
                  <a:pt x="1917383" y="94421"/>
                  <a:pt x="1913573" y="94421"/>
                  <a:pt x="1905001" y="93469"/>
                </a:cubicBezTo>
                <a:lnTo>
                  <a:pt x="1923330" y="94879"/>
                </a:lnTo>
                <a:lnTo>
                  <a:pt x="1924342" y="95096"/>
                </a:lnTo>
                <a:lnTo>
                  <a:pt x="1892618" y="93469"/>
                </a:lnTo>
                <a:lnTo>
                  <a:pt x="1885001" y="96088"/>
                </a:lnTo>
                <a:lnTo>
                  <a:pt x="1886903" y="95374"/>
                </a:lnTo>
                <a:cubicBezTo>
                  <a:pt x="1884046" y="96326"/>
                  <a:pt x="1878331" y="97279"/>
                  <a:pt x="1873568" y="99184"/>
                </a:cubicBezTo>
                <a:cubicBezTo>
                  <a:pt x="1868806" y="101089"/>
                  <a:pt x="1864043" y="102994"/>
                  <a:pt x="1862138" y="103946"/>
                </a:cubicBezTo>
                <a:lnTo>
                  <a:pt x="1885001" y="96088"/>
                </a:lnTo>
                <a:lnTo>
                  <a:pt x="1864043" y="103946"/>
                </a:lnTo>
                <a:cubicBezTo>
                  <a:pt x="1855471" y="108709"/>
                  <a:pt x="1845946" y="115376"/>
                  <a:pt x="1839278" y="122044"/>
                </a:cubicBezTo>
                <a:cubicBezTo>
                  <a:pt x="1844041" y="116329"/>
                  <a:pt x="1841183" y="119186"/>
                  <a:pt x="1835468" y="123949"/>
                </a:cubicBezTo>
                <a:cubicBezTo>
                  <a:pt x="1830706" y="128711"/>
                  <a:pt x="1824038" y="137284"/>
                  <a:pt x="1823086" y="137284"/>
                </a:cubicBezTo>
                <a:cubicBezTo>
                  <a:pt x="1817371" y="143951"/>
                  <a:pt x="1826896" y="134426"/>
                  <a:pt x="1821181" y="141094"/>
                </a:cubicBezTo>
                <a:cubicBezTo>
                  <a:pt x="1810703" y="153476"/>
                  <a:pt x="1803083" y="163954"/>
                  <a:pt x="1795463" y="176336"/>
                </a:cubicBezTo>
                <a:cubicBezTo>
                  <a:pt x="1787843" y="187766"/>
                  <a:pt x="1779271" y="200149"/>
                  <a:pt x="1767841" y="215389"/>
                </a:cubicBezTo>
                <a:cubicBezTo>
                  <a:pt x="1773556" y="205864"/>
                  <a:pt x="1780223" y="197291"/>
                  <a:pt x="1785938" y="188719"/>
                </a:cubicBezTo>
                <a:cubicBezTo>
                  <a:pt x="1778318" y="198244"/>
                  <a:pt x="1773556" y="205864"/>
                  <a:pt x="1766888" y="216341"/>
                </a:cubicBezTo>
                <a:lnTo>
                  <a:pt x="1760663" y="224122"/>
                </a:lnTo>
                <a:lnTo>
                  <a:pt x="1771651" y="208721"/>
                </a:lnTo>
                <a:cubicBezTo>
                  <a:pt x="1757363" y="226819"/>
                  <a:pt x="1746886" y="241106"/>
                  <a:pt x="1738313" y="251584"/>
                </a:cubicBezTo>
                <a:lnTo>
                  <a:pt x="1747155" y="241008"/>
                </a:lnTo>
                <a:lnTo>
                  <a:pt x="1737341" y="253276"/>
                </a:lnTo>
                <a:lnTo>
                  <a:pt x="1706354" y="283574"/>
                </a:lnTo>
                <a:lnTo>
                  <a:pt x="1695079" y="290420"/>
                </a:lnTo>
                <a:lnTo>
                  <a:pt x="1654920" y="312730"/>
                </a:lnTo>
                <a:lnTo>
                  <a:pt x="1628789" y="318359"/>
                </a:lnTo>
                <a:lnTo>
                  <a:pt x="1615591" y="320951"/>
                </a:lnTo>
                <a:lnTo>
                  <a:pt x="1586646" y="322970"/>
                </a:lnTo>
                <a:lnTo>
                  <a:pt x="1553286" y="320499"/>
                </a:lnTo>
                <a:lnTo>
                  <a:pt x="1548353" y="320014"/>
                </a:lnTo>
                <a:lnTo>
                  <a:pt x="1514075" y="307541"/>
                </a:lnTo>
                <a:lnTo>
                  <a:pt x="1513517" y="307292"/>
                </a:lnTo>
                <a:lnTo>
                  <a:pt x="1484619" y="291368"/>
                </a:lnTo>
                <a:lnTo>
                  <a:pt x="1482638" y="289914"/>
                </a:lnTo>
                <a:lnTo>
                  <a:pt x="1465581" y="276984"/>
                </a:lnTo>
                <a:lnTo>
                  <a:pt x="1449611" y="262423"/>
                </a:lnTo>
                <a:lnTo>
                  <a:pt x="1392932" y="193598"/>
                </a:lnTo>
                <a:lnTo>
                  <a:pt x="1369577" y="158834"/>
                </a:lnTo>
                <a:cubicBezTo>
                  <a:pt x="1360885" y="146809"/>
                  <a:pt x="1352075" y="135855"/>
                  <a:pt x="1343026" y="126806"/>
                </a:cubicBezTo>
                <a:cubicBezTo>
                  <a:pt x="1323976" y="107756"/>
                  <a:pt x="1305878" y="98231"/>
                  <a:pt x="1283018" y="96326"/>
                </a:cubicBezTo>
                <a:cubicBezTo>
                  <a:pt x="1271588" y="95374"/>
                  <a:pt x="1259206" y="96326"/>
                  <a:pt x="1248728" y="99184"/>
                </a:cubicBezTo>
                <a:cubicBezTo>
                  <a:pt x="1238251" y="102041"/>
                  <a:pt x="1228726" y="106804"/>
                  <a:pt x="1218248" y="114424"/>
                </a:cubicBezTo>
                <a:lnTo>
                  <a:pt x="1205223" y="127343"/>
                </a:lnTo>
                <a:lnTo>
                  <a:pt x="1200151" y="131569"/>
                </a:lnTo>
                <a:lnTo>
                  <a:pt x="1195614" y="136873"/>
                </a:lnTo>
                <a:lnTo>
                  <a:pt x="1189197" y="143237"/>
                </a:lnTo>
                <a:cubicBezTo>
                  <a:pt x="1179672" y="154905"/>
                  <a:pt x="1170147" y="168240"/>
                  <a:pt x="1160146" y="182051"/>
                </a:cubicBezTo>
                <a:cubicBezTo>
                  <a:pt x="1163003" y="179194"/>
                  <a:pt x="1166813" y="173479"/>
                  <a:pt x="1173481" y="164906"/>
                </a:cubicBezTo>
                <a:cubicBezTo>
                  <a:pt x="1159193" y="186814"/>
                  <a:pt x="1142048" y="210626"/>
                  <a:pt x="1122046" y="235391"/>
                </a:cubicBezTo>
                <a:cubicBezTo>
                  <a:pt x="1117283" y="240154"/>
                  <a:pt x="1112521" y="245869"/>
                  <a:pt x="1119188" y="240154"/>
                </a:cubicBezTo>
                <a:lnTo>
                  <a:pt x="1073067" y="283930"/>
                </a:lnTo>
                <a:lnTo>
                  <a:pt x="1052157" y="299447"/>
                </a:lnTo>
                <a:cubicBezTo>
                  <a:pt x="1039417" y="306829"/>
                  <a:pt x="1025367" y="313020"/>
                  <a:pt x="1010603" y="317306"/>
                </a:cubicBezTo>
                <a:cubicBezTo>
                  <a:pt x="996316" y="321116"/>
                  <a:pt x="981076" y="323974"/>
                  <a:pt x="965836" y="324926"/>
                </a:cubicBezTo>
                <a:lnTo>
                  <a:pt x="954406" y="324926"/>
                </a:lnTo>
                <a:lnTo>
                  <a:pt x="942976" y="324926"/>
                </a:lnTo>
                <a:cubicBezTo>
                  <a:pt x="935356" y="324926"/>
                  <a:pt x="927736" y="323974"/>
                  <a:pt x="920116" y="322069"/>
                </a:cubicBezTo>
                <a:cubicBezTo>
                  <a:pt x="889636" y="317306"/>
                  <a:pt x="859156" y="303019"/>
                  <a:pt x="836296" y="284921"/>
                </a:cubicBezTo>
                <a:cubicBezTo>
                  <a:pt x="812483" y="266824"/>
                  <a:pt x="795338" y="245869"/>
                  <a:pt x="780098" y="225866"/>
                </a:cubicBezTo>
                <a:cubicBezTo>
                  <a:pt x="764858" y="205864"/>
                  <a:pt x="752476" y="186814"/>
                  <a:pt x="740093" y="169669"/>
                </a:cubicBezTo>
                <a:cubicBezTo>
                  <a:pt x="727711" y="152524"/>
                  <a:pt x="716281" y="138236"/>
                  <a:pt x="704851" y="125854"/>
                </a:cubicBezTo>
                <a:cubicBezTo>
                  <a:pt x="692945" y="114424"/>
                  <a:pt x="681991" y="106804"/>
                  <a:pt x="670799" y="101923"/>
                </a:cubicBezTo>
                <a:lnTo>
                  <a:pt x="640131" y="95439"/>
                </a:lnTo>
                <a:lnTo>
                  <a:pt x="641033" y="95374"/>
                </a:lnTo>
                <a:cubicBezTo>
                  <a:pt x="639128" y="95374"/>
                  <a:pt x="635318" y="94421"/>
                  <a:pt x="635318" y="94421"/>
                </a:cubicBezTo>
                <a:lnTo>
                  <a:pt x="640131" y="95439"/>
                </a:lnTo>
                <a:lnTo>
                  <a:pt x="614363" y="97279"/>
                </a:lnTo>
                <a:cubicBezTo>
                  <a:pt x="605791" y="99184"/>
                  <a:pt x="596266" y="102041"/>
                  <a:pt x="587693" y="107756"/>
                </a:cubicBezTo>
                <a:cubicBezTo>
                  <a:pt x="569596" y="118234"/>
                  <a:pt x="549593" y="141094"/>
                  <a:pt x="529591" y="168716"/>
                </a:cubicBezTo>
                <a:cubicBezTo>
                  <a:pt x="509588" y="196339"/>
                  <a:pt x="488633" y="227771"/>
                  <a:pt x="461011" y="255394"/>
                </a:cubicBezTo>
                <a:cubicBezTo>
                  <a:pt x="447676" y="269681"/>
                  <a:pt x="431483" y="282064"/>
                  <a:pt x="415291" y="292541"/>
                </a:cubicBezTo>
                <a:cubicBezTo>
                  <a:pt x="399098" y="303019"/>
                  <a:pt x="381001" y="309686"/>
                  <a:pt x="364808" y="313496"/>
                </a:cubicBezTo>
                <a:cubicBezTo>
                  <a:pt x="356236" y="315401"/>
                  <a:pt x="350521" y="317306"/>
                  <a:pt x="345758" y="318259"/>
                </a:cubicBezTo>
                <a:lnTo>
                  <a:pt x="334552" y="319578"/>
                </a:lnTo>
                <a:lnTo>
                  <a:pt x="347663" y="317306"/>
                </a:lnTo>
                <a:cubicBezTo>
                  <a:pt x="343853" y="318259"/>
                  <a:pt x="337186" y="319211"/>
                  <a:pt x="330518" y="319211"/>
                </a:cubicBezTo>
                <a:cubicBezTo>
                  <a:pt x="323851" y="319211"/>
                  <a:pt x="316231" y="319211"/>
                  <a:pt x="309563" y="319211"/>
                </a:cubicBezTo>
                <a:lnTo>
                  <a:pt x="304160" y="319211"/>
                </a:lnTo>
                <a:lnTo>
                  <a:pt x="296078" y="318717"/>
                </a:lnTo>
                <a:lnTo>
                  <a:pt x="292418" y="318259"/>
                </a:lnTo>
                <a:cubicBezTo>
                  <a:pt x="288608" y="318259"/>
                  <a:pt x="286703" y="317306"/>
                  <a:pt x="288608" y="318259"/>
                </a:cubicBezTo>
                <a:lnTo>
                  <a:pt x="296078" y="318717"/>
                </a:lnTo>
                <a:lnTo>
                  <a:pt x="300038" y="319211"/>
                </a:lnTo>
                <a:lnTo>
                  <a:pt x="304160" y="319211"/>
                </a:lnTo>
                <a:lnTo>
                  <a:pt x="328180" y="320682"/>
                </a:lnTo>
                <a:lnTo>
                  <a:pt x="317422" y="322545"/>
                </a:lnTo>
                <a:cubicBezTo>
                  <a:pt x="307182" y="322784"/>
                  <a:pt x="296705" y="321593"/>
                  <a:pt x="285751" y="319211"/>
                </a:cubicBezTo>
                <a:cubicBezTo>
                  <a:pt x="263843" y="315401"/>
                  <a:pt x="242888" y="306829"/>
                  <a:pt x="223838" y="294446"/>
                </a:cubicBezTo>
                <a:cubicBezTo>
                  <a:pt x="204788" y="283016"/>
                  <a:pt x="188596" y="267776"/>
                  <a:pt x="175261" y="253489"/>
                </a:cubicBezTo>
                <a:cubicBezTo>
                  <a:pt x="161926" y="238249"/>
                  <a:pt x="150496" y="223961"/>
                  <a:pt x="139066" y="208721"/>
                </a:cubicBezTo>
                <a:cubicBezTo>
                  <a:pt x="147638" y="219199"/>
                  <a:pt x="142876" y="212531"/>
                  <a:pt x="135256" y="201101"/>
                </a:cubicBezTo>
                <a:cubicBezTo>
                  <a:pt x="127636" y="190624"/>
                  <a:pt x="117158" y="175384"/>
                  <a:pt x="111443" y="166811"/>
                </a:cubicBezTo>
                <a:cubicBezTo>
                  <a:pt x="110491" y="164906"/>
                  <a:pt x="115253" y="171574"/>
                  <a:pt x="121921" y="181099"/>
                </a:cubicBezTo>
                <a:cubicBezTo>
                  <a:pt x="128588" y="189671"/>
                  <a:pt x="136208" y="201101"/>
                  <a:pt x="138113" y="203006"/>
                </a:cubicBezTo>
                <a:cubicBezTo>
                  <a:pt x="134303" y="196339"/>
                  <a:pt x="122873" y="179194"/>
                  <a:pt x="112396" y="163954"/>
                </a:cubicBezTo>
                <a:cubicBezTo>
                  <a:pt x="100966" y="148714"/>
                  <a:pt x="90488" y="135379"/>
                  <a:pt x="84773" y="131569"/>
                </a:cubicBezTo>
                <a:cubicBezTo>
                  <a:pt x="84773" y="131569"/>
                  <a:pt x="81916" y="127759"/>
                  <a:pt x="80011" y="125854"/>
                </a:cubicBezTo>
                <a:cubicBezTo>
                  <a:pt x="80011" y="124901"/>
                  <a:pt x="89536" y="135379"/>
                  <a:pt x="93346" y="140141"/>
                </a:cubicBezTo>
                <a:cubicBezTo>
                  <a:pt x="94298" y="140141"/>
                  <a:pt x="84773" y="129664"/>
                  <a:pt x="80963" y="125854"/>
                </a:cubicBezTo>
                <a:cubicBezTo>
                  <a:pt x="95251" y="139189"/>
                  <a:pt x="76201" y="116329"/>
                  <a:pt x="63818" y="107756"/>
                </a:cubicBezTo>
                <a:cubicBezTo>
                  <a:pt x="61913" y="106804"/>
                  <a:pt x="69533" y="111566"/>
                  <a:pt x="75248" y="116329"/>
                </a:cubicBezTo>
                <a:cubicBezTo>
                  <a:pt x="80963" y="121091"/>
                  <a:pt x="84773" y="123949"/>
                  <a:pt x="76201" y="114424"/>
                </a:cubicBezTo>
                <a:cubicBezTo>
                  <a:pt x="84773" y="121091"/>
                  <a:pt x="93346" y="129664"/>
                  <a:pt x="97156" y="131569"/>
                </a:cubicBezTo>
                <a:cubicBezTo>
                  <a:pt x="95251" y="126806"/>
                  <a:pt x="84773" y="114424"/>
                  <a:pt x="90488" y="116329"/>
                </a:cubicBezTo>
                <a:cubicBezTo>
                  <a:pt x="84773" y="109661"/>
                  <a:pt x="66676" y="94421"/>
                  <a:pt x="51436" y="87754"/>
                </a:cubicBezTo>
                <a:cubicBezTo>
                  <a:pt x="54293" y="88706"/>
                  <a:pt x="62866" y="92516"/>
                  <a:pt x="67628" y="96326"/>
                </a:cubicBezTo>
                <a:cubicBezTo>
                  <a:pt x="64771" y="92516"/>
                  <a:pt x="59056" y="88706"/>
                  <a:pt x="55246" y="85849"/>
                </a:cubicBezTo>
                <a:cubicBezTo>
                  <a:pt x="52388" y="83944"/>
                  <a:pt x="51436" y="82039"/>
                  <a:pt x="57151" y="83944"/>
                </a:cubicBezTo>
                <a:lnTo>
                  <a:pt x="53465" y="81487"/>
                </a:lnTo>
                <a:lnTo>
                  <a:pt x="68581" y="88706"/>
                </a:lnTo>
                <a:cubicBezTo>
                  <a:pt x="66676" y="85849"/>
                  <a:pt x="55246" y="77276"/>
                  <a:pt x="38101" y="72514"/>
                </a:cubicBezTo>
                <a:lnTo>
                  <a:pt x="42332" y="73360"/>
                </a:lnTo>
                <a:lnTo>
                  <a:pt x="43316" y="73668"/>
                </a:lnTo>
                <a:lnTo>
                  <a:pt x="60008" y="81086"/>
                </a:lnTo>
                <a:cubicBezTo>
                  <a:pt x="57151" y="79181"/>
                  <a:pt x="52388" y="76324"/>
                  <a:pt x="45721" y="74419"/>
                </a:cubicBezTo>
                <a:lnTo>
                  <a:pt x="43316" y="73668"/>
                </a:lnTo>
                <a:lnTo>
                  <a:pt x="42863" y="73466"/>
                </a:lnTo>
                <a:lnTo>
                  <a:pt x="42332" y="73360"/>
                </a:lnTo>
                <a:lnTo>
                  <a:pt x="30481" y="69656"/>
                </a:lnTo>
                <a:cubicBezTo>
                  <a:pt x="32386" y="68704"/>
                  <a:pt x="49531" y="74419"/>
                  <a:pt x="56198" y="78229"/>
                </a:cubicBezTo>
                <a:cubicBezTo>
                  <a:pt x="61913" y="80134"/>
                  <a:pt x="75248" y="85849"/>
                  <a:pt x="57151" y="76324"/>
                </a:cubicBezTo>
                <a:cubicBezTo>
                  <a:pt x="58103" y="75371"/>
                  <a:pt x="69533" y="82039"/>
                  <a:pt x="68581" y="81086"/>
                </a:cubicBezTo>
                <a:cubicBezTo>
                  <a:pt x="53341" y="71561"/>
                  <a:pt x="80011" y="85849"/>
                  <a:pt x="58103" y="73466"/>
                </a:cubicBezTo>
                <a:cubicBezTo>
                  <a:pt x="60008" y="73466"/>
                  <a:pt x="67628" y="78229"/>
                  <a:pt x="72391" y="81086"/>
                </a:cubicBezTo>
                <a:lnTo>
                  <a:pt x="64390" y="73974"/>
                </a:lnTo>
                <a:lnTo>
                  <a:pt x="71438" y="76324"/>
                </a:lnTo>
                <a:cubicBezTo>
                  <a:pt x="84773" y="84896"/>
                  <a:pt x="71438" y="74419"/>
                  <a:pt x="83821" y="81086"/>
                </a:cubicBezTo>
                <a:cubicBezTo>
                  <a:pt x="81916" y="80134"/>
                  <a:pt x="77153" y="78229"/>
                  <a:pt x="72391" y="74419"/>
                </a:cubicBezTo>
                <a:cubicBezTo>
                  <a:pt x="76201" y="76324"/>
                  <a:pt x="79058" y="77276"/>
                  <a:pt x="84773" y="80134"/>
                </a:cubicBezTo>
                <a:lnTo>
                  <a:pt x="80153" y="76813"/>
                </a:lnTo>
                <a:lnTo>
                  <a:pt x="80963" y="77276"/>
                </a:lnTo>
                <a:lnTo>
                  <a:pt x="78672" y="75749"/>
                </a:lnTo>
                <a:lnTo>
                  <a:pt x="73343" y="71919"/>
                </a:lnTo>
                <a:lnTo>
                  <a:pt x="71292" y="70829"/>
                </a:lnTo>
                <a:lnTo>
                  <a:pt x="63818" y="65846"/>
                </a:lnTo>
                <a:cubicBezTo>
                  <a:pt x="60961" y="63941"/>
                  <a:pt x="57151" y="62036"/>
                  <a:pt x="53341" y="60131"/>
                </a:cubicBezTo>
                <a:cubicBezTo>
                  <a:pt x="58103" y="62036"/>
                  <a:pt x="62866" y="63941"/>
                  <a:pt x="67628" y="66799"/>
                </a:cubicBezTo>
                <a:cubicBezTo>
                  <a:pt x="77153" y="72514"/>
                  <a:pt x="86678" y="79181"/>
                  <a:pt x="92393" y="83944"/>
                </a:cubicBezTo>
                <a:cubicBezTo>
                  <a:pt x="105728" y="94421"/>
                  <a:pt x="101918" y="89659"/>
                  <a:pt x="108586" y="92516"/>
                </a:cubicBezTo>
                <a:cubicBezTo>
                  <a:pt x="104776" y="87754"/>
                  <a:pt x="97156" y="81086"/>
                  <a:pt x="88583" y="74419"/>
                </a:cubicBezTo>
                <a:cubicBezTo>
                  <a:pt x="84773" y="72514"/>
                  <a:pt x="80963" y="69656"/>
                  <a:pt x="77153" y="67751"/>
                </a:cubicBezTo>
                <a:cubicBezTo>
                  <a:pt x="73343" y="65846"/>
                  <a:pt x="70486" y="63941"/>
                  <a:pt x="68581" y="62989"/>
                </a:cubicBezTo>
                <a:cubicBezTo>
                  <a:pt x="68581" y="62036"/>
                  <a:pt x="63818" y="60131"/>
                  <a:pt x="59056" y="58226"/>
                </a:cubicBezTo>
                <a:cubicBezTo>
                  <a:pt x="54293" y="55369"/>
                  <a:pt x="49531" y="54416"/>
                  <a:pt x="47626" y="53464"/>
                </a:cubicBezTo>
                <a:cubicBezTo>
                  <a:pt x="58103" y="57274"/>
                  <a:pt x="72391" y="62989"/>
                  <a:pt x="80963" y="66799"/>
                </a:cubicBezTo>
                <a:cubicBezTo>
                  <a:pt x="89536" y="70609"/>
                  <a:pt x="94298" y="70609"/>
                  <a:pt x="84773" y="62036"/>
                </a:cubicBezTo>
                <a:cubicBezTo>
                  <a:pt x="81916" y="59179"/>
                  <a:pt x="75248" y="55369"/>
                  <a:pt x="68581" y="52511"/>
                </a:cubicBezTo>
                <a:cubicBezTo>
                  <a:pt x="65723" y="50606"/>
                  <a:pt x="61913" y="48701"/>
                  <a:pt x="59056" y="47749"/>
                </a:cubicBezTo>
                <a:cubicBezTo>
                  <a:pt x="56198" y="46796"/>
                  <a:pt x="53341" y="45844"/>
                  <a:pt x="50483" y="44891"/>
                </a:cubicBezTo>
                <a:cubicBezTo>
                  <a:pt x="49531" y="43939"/>
                  <a:pt x="57151" y="45844"/>
                  <a:pt x="65723" y="49654"/>
                </a:cubicBezTo>
                <a:cubicBezTo>
                  <a:pt x="69533" y="51559"/>
                  <a:pt x="74296" y="53464"/>
                  <a:pt x="78106" y="56321"/>
                </a:cubicBezTo>
                <a:cubicBezTo>
                  <a:pt x="81916" y="58226"/>
                  <a:pt x="84773" y="60131"/>
                  <a:pt x="86678" y="61084"/>
                </a:cubicBezTo>
                <a:cubicBezTo>
                  <a:pt x="90488" y="61084"/>
                  <a:pt x="68581" y="44891"/>
                  <a:pt x="41911" y="38224"/>
                </a:cubicBezTo>
                <a:cubicBezTo>
                  <a:pt x="42863" y="38224"/>
                  <a:pt x="55246" y="41081"/>
                  <a:pt x="66676" y="45844"/>
                </a:cubicBezTo>
                <a:lnTo>
                  <a:pt x="48261" y="38171"/>
                </a:lnTo>
                <a:lnTo>
                  <a:pt x="60008" y="40129"/>
                </a:lnTo>
                <a:cubicBezTo>
                  <a:pt x="78106" y="47749"/>
                  <a:pt x="91441" y="55369"/>
                  <a:pt x="91441" y="53464"/>
                </a:cubicBezTo>
                <a:cubicBezTo>
                  <a:pt x="82868" y="47749"/>
                  <a:pt x="96203" y="56321"/>
                  <a:pt x="95251" y="56321"/>
                </a:cubicBezTo>
                <a:cubicBezTo>
                  <a:pt x="107633" y="64894"/>
                  <a:pt x="112396" y="67751"/>
                  <a:pt x="115253" y="69656"/>
                </a:cubicBezTo>
                <a:cubicBezTo>
                  <a:pt x="118111" y="71561"/>
                  <a:pt x="120016" y="71561"/>
                  <a:pt x="125731" y="76324"/>
                </a:cubicBezTo>
                <a:cubicBezTo>
                  <a:pt x="117158" y="64894"/>
                  <a:pt x="121921" y="66799"/>
                  <a:pt x="132398" y="75371"/>
                </a:cubicBezTo>
                <a:cubicBezTo>
                  <a:pt x="142876" y="82991"/>
                  <a:pt x="157163" y="98231"/>
                  <a:pt x="167641" y="110614"/>
                </a:cubicBezTo>
                <a:cubicBezTo>
                  <a:pt x="162878" y="102041"/>
                  <a:pt x="147638" y="81086"/>
                  <a:pt x="134303" y="66799"/>
                </a:cubicBezTo>
                <a:cubicBezTo>
                  <a:pt x="142876" y="74419"/>
                  <a:pt x="152401" y="83944"/>
                  <a:pt x="161926" y="95374"/>
                </a:cubicBezTo>
                <a:cubicBezTo>
                  <a:pt x="171451" y="106804"/>
                  <a:pt x="180023" y="120139"/>
                  <a:pt x="188596" y="132521"/>
                </a:cubicBezTo>
                <a:cubicBezTo>
                  <a:pt x="205741" y="157286"/>
                  <a:pt x="221933" y="180146"/>
                  <a:pt x="234316" y="191576"/>
                </a:cubicBezTo>
                <a:cubicBezTo>
                  <a:pt x="244793" y="203959"/>
                  <a:pt x="257176" y="216341"/>
                  <a:pt x="270511" y="223961"/>
                </a:cubicBezTo>
                <a:cubicBezTo>
                  <a:pt x="283846" y="231581"/>
                  <a:pt x="298133" y="236344"/>
                  <a:pt x="315278" y="236344"/>
                </a:cubicBezTo>
                <a:lnTo>
                  <a:pt x="337817" y="232302"/>
                </a:lnTo>
                <a:lnTo>
                  <a:pt x="342663" y="232058"/>
                </a:lnTo>
                <a:lnTo>
                  <a:pt x="345305" y="230959"/>
                </a:lnTo>
                <a:lnTo>
                  <a:pt x="359094" y="228486"/>
                </a:lnTo>
                <a:lnTo>
                  <a:pt x="380976" y="212556"/>
                </a:lnTo>
                <a:lnTo>
                  <a:pt x="378143" y="215389"/>
                </a:lnTo>
                <a:cubicBezTo>
                  <a:pt x="381001" y="214436"/>
                  <a:pt x="383858" y="210626"/>
                  <a:pt x="386716" y="208721"/>
                </a:cubicBezTo>
                <a:cubicBezTo>
                  <a:pt x="388621" y="206816"/>
                  <a:pt x="391478" y="203959"/>
                  <a:pt x="391478" y="204911"/>
                </a:cubicBezTo>
                <a:lnTo>
                  <a:pt x="380976" y="212556"/>
                </a:lnTo>
                <a:lnTo>
                  <a:pt x="410648" y="182885"/>
                </a:lnTo>
                <a:cubicBezTo>
                  <a:pt x="421483" y="169669"/>
                  <a:pt x="432436" y="154429"/>
                  <a:pt x="443866" y="138236"/>
                </a:cubicBezTo>
                <a:cubicBezTo>
                  <a:pt x="455296" y="122044"/>
                  <a:pt x="467678" y="104899"/>
                  <a:pt x="481966" y="86801"/>
                </a:cubicBezTo>
                <a:lnTo>
                  <a:pt x="500371" y="69688"/>
                </a:lnTo>
                <a:lnTo>
                  <a:pt x="478156" y="95374"/>
                </a:lnTo>
                <a:lnTo>
                  <a:pt x="459695" y="120894"/>
                </a:lnTo>
                <a:lnTo>
                  <a:pt x="455891" y="125854"/>
                </a:lnTo>
                <a:lnTo>
                  <a:pt x="448723" y="136095"/>
                </a:lnTo>
                <a:lnTo>
                  <a:pt x="441008" y="146809"/>
                </a:lnTo>
                <a:cubicBezTo>
                  <a:pt x="442199" y="145381"/>
                  <a:pt x="444104" y="142702"/>
                  <a:pt x="446619" y="139100"/>
                </a:cubicBezTo>
                <a:lnTo>
                  <a:pt x="448723" y="136095"/>
                </a:lnTo>
                <a:lnTo>
                  <a:pt x="453867" y="128950"/>
                </a:lnTo>
                <a:lnTo>
                  <a:pt x="459695" y="120894"/>
                </a:lnTo>
                <a:lnTo>
                  <a:pt x="482918" y="90611"/>
                </a:lnTo>
                <a:cubicBezTo>
                  <a:pt x="493396" y="78229"/>
                  <a:pt x="504826" y="64894"/>
                  <a:pt x="515303" y="56321"/>
                </a:cubicBezTo>
                <a:cubicBezTo>
                  <a:pt x="521018" y="51559"/>
                  <a:pt x="525781" y="47749"/>
                  <a:pt x="529591" y="44891"/>
                </a:cubicBezTo>
                <a:cubicBezTo>
                  <a:pt x="533401" y="41081"/>
                  <a:pt x="536258" y="39176"/>
                  <a:pt x="537211" y="38224"/>
                </a:cubicBezTo>
                <a:lnTo>
                  <a:pt x="520106" y="51338"/>
                </a:lnTo>
                <a:lnTo>
                  <a:pt x="536258" y="36319"/>
                </a:lnTo>
                <a:cubicBezTo>
                  <a:pt x="558166" y="21079"/>
                  <a:pt x="585788" y="11554"/>
                  <a:pt x="612458" y="8696"/>
                </a:cubicBezTo>
                <a:cubicBezTo>
                  <a:pt x="625793" y="6791"/>
                  <a:pt x="639128" y="6791"/>
                  <a:pt x="652463" y="7744"/>
                </a:cubicBezTo>
                <a:cubicBezTo>
                  <a:pt x="659131" y="8696"/>
                  <a:pt x="665798" y="9649"/>
                  <a:pt x="672466" y="10601"/>
                </a:cubicBezTo>
                <a:cubicBezTo>
                  <a:pt x="679133" y="12506"/>
                  <a:pt x="685801" y="13459"/>
                  <a:pt x="692468" y="16316"/>
                </a:cubicBezTo>
                <a:cubicBezTo>
                  <a:pt x="719138" y="24889"/>
                  <a:pt x="743903" y="41081"/>
                  <a:pt x="762001" y="58226"/>
                </a:cubicBezTo>
                <a:lnTo>
                  <a:pt x="801036" y="103506"/>
                </a:lnTo>
                <a:lnTo>
                  <a:pt x="811531" y="117281"/>
                </a:lnTo>
                <a:cubicBezTo>
                  <a:pt x="819151" y="127759"/>
                  <a:pt x="825818" y="136331"/>
                  <a:pt x="822961" y="132521"/>
                </a:cubicBezTo>
                <a:cubicBezTo>
                  <a:pt x="837248" y="152524"/>
                  <a:pt x="858203" y="183956"/>
                  <a:pt x="879158" y="203959"/>
                </a:cubicBezTo>
                <a:cubicBezTo>
                  <a:pt x="901066" y="224914"/>
                  <a:pt x="922973" y="232534"/>
                  <a:pt x="934403" y="233486"/>
                </a:cubicBezTo>
                <a:cubicBezTo>
                  <a:pt x="935356" y="233486"/>
                  <a:pt x="934403" y="232534"/>
                  <a:pt x="932498" y="232534"/>
                </a:cubicBezTo>
                <a:cubicBezTo>
                  <a:pt x="930593" y="232534"/>
                  <a:pt x="927736" y="231581"/>
                  <a:pt x="925831" y="230629"/>
                </a:cubicBezTo>
                <a:cubicBezTo>
                  <a:pt x="929641" y="231581"/>
                  <a:pt x="933451" y="232534"/>
                  <a:pt x="937261" y="232534"/>
                </a:cubicBezTo>
                <a:cubicBezTo>
                  <a:pt x="941071" y="233486"/>
                  <a:pt x="945833" y="233486"/>
                  <a:pt x="949643" y="233486"/>
                </a:cubicBezTo>
                <a:cubicBezTo>
                  <a:pt x="953453" y="233486"/>
                  <a:pt x="958216" y="233486"/>
                  <a:pt x="962978" y="233486"/>
                </a:cubicBezTo>
                <a:cubicBezTo>
                  <a:pt x="966788" y="232534"/>
                  <a:pt x="971551" y="232534"/>
                  <a:pt x="975361" y="231581"/>
                </a:cubicBezTo>
                <a:lnTo>
                  <a:pt x="984746" y="228044"/>
                </a:lnTo>
                <a:lnTo>
                  <a:pt x="985838" y="227771"/>
                </a:lnTo>
                <a:lnTo>
                  <a:pt x="987892" y="226859"/>
                </a:lnTo>
                <a:lnTo>
                  <a:pt x="999054" y="222652"/>
                </a:lnTo>
                <a:lnTo>
                  <a:pt x="1007498" y="216483"/>
                </a:lnTo>
                <a:lnTo>
                  <a:pt x="1007746" y="216341"/>
                </a:lnTo>
                <a:lnTo>
                  <a:pt x="1007939" y="216161"/>
                </a:lnTo>
                <a:lnTo>
                  <a:pt x="1022033" y="205864"/>
                </a:lnTo>
                <a:cubicBezTo>
                  <a:pt x="1037273" y="192529"/>
                  <a:pt x="1051561" y="172526"/>
                  <a:pt x="1066801" y="151571"/>
                </a:cubicBezTo>
                <a:cubicBezTo>
                  <a:pt x="1082041" y="129664"/>
                  <a:pt x="1097281" y="105851"/>
                  <a:pt x="1117283" y="82991"/>
                </a:cubicBezTo>
                <a:cubicBezTo>
                  <a:pt x="1137286" y="60131"/>
                  <a:pt x="1162051" y="35366"/>
                  <a:pt x="1195388" y="22031"/>
                </a:cubicBezTo>
                <a:cubicBezTo>
                  <a:pt x="1211581" y="15364"/>
                  <a:pt x="1228726" y="9649"/>
                  <a:pt x="1244918" y="7744"/>
                </a:cubicBezTo>
                <a:cubicBezTo>
                  <a:pt x="1253491" y="5839"/>
                  <a:pt x="1261111" y="6791"/>
                  <a:pt x="1269683" y="5839"/>
                </a:cubicBezTo>
                <a:close/>
                <a:moveTo>
                  <a:pt x="1870182" y="4465"/>
                </a:moveTo>
                <a:lnTo>
                  <a:pt x="1844261" y="10832"/>
                </a:lnTo>
                <a:lnTo>
                  <a:pt x="1853566" y="6791"/>
                </a:lnTo>
                <a:close/>
                <a:moveTo>
                  <a:pt x="2518173" y="3934"/>
                </a:moveTo>
                <a:lnTo>
                  <a:pt x="2518410" y="3934"/>
                </a:lnTo>
                <a:lnTo>
                  <a:pt x="2501266" y="6791"/>
                </a:lnTo>
                <a:cubicBezTo>
                  <a:pt x="2506981" y="5839"/>
                  <a:pt x="2513410" y="4648"/>
                  <a:pt x="2518173" y="3934"/>
                </a:cubicBezTo>
                <a:close/>
                <a:moveTo>
                  <a:pt x="1895476" y="2981"/>
                </a:moveTo>
                <a:cubicBezTo>
                  <a:pt x="1899286" y="2981"/>
                  <a:pt x="1905001" y="2029"/>
                  <a:pt x="1912621" y="2981"/>
                </a:cubicBezTo>
                <a:cubicBezTo>
                  <a:pt x="1916431" y="3934"/>
                  <a:pt x="1920241" y="3934"/>
                  <a:pt x="1924051" y="3934"/>
                </a:cubicBezTo>
                <a:cubicBezTo>
                  <a:pt x="1927861" y="4886"/>
                  <a:pt x="1931671" y="4886"/>
                  <a:pt x="1935481" y="5839"/>
                </a:cubicBezTo>
                <a:lnTo>
                  <a:pt x="1942607" y="7062"/>
                </a:lnTo>
                <a:lnTo>
                  <a:pt x="1907620" y="3220"/>
                </a:lnTo>
                <a:cubicBezTo>
                  <a:pt x="1895238" y="3220"/>
                  <a:pt x="1884046" y="4410"/>
                  <a:pt x="1873568" y="5839"/>
                </a:cubicBezTo>
                <a:lnTo>
                  <a:pt x="1827430" y="20100"/>
                </a:lnTo>
                <a:lnTo>
                  <a:pt x="1844041" y="12506"/>
                </a:lnTo>
                <a:cubicBezTo>
                  <a:pt x="1851661" y="9649"/>
                  <a:pt x="1860233" y="7744"/>
                  <a:pt x="1868806" y="5839"/>
                </a:cubicBezTo>
                <a:cubicBezTo>
                  <a:pt x="1877378" y="4886"/>
                  <a:pt x="1885951" y="2981"/>
                  <a:pt x="1895476" y="2981"/>
                </a:cubicBezTo>
                <a:close/>
                <a:moveTo>
                  <a:pt x="641033" y="2029"/>
                </a:moveTo>
                <a:lnTo>
                  <a:pt x="682731" y="8613"/>
                </a:lnTo>
                <a:lnTo>
                  <a:pt x="612458" y="5839"/>
                </a:lnTo>
                <a:cubicBezTo>
                  <a:pt x="594361" y="8696"/>
                  <a:pt x="570548" y="14411"/>
                  <a:pt x="546736" y="27746"/>
                </a:cubicBezTo>
                <a:cubicBezTo>
                  <a:pt x="534353" y="34414"/>
                  <a:pt x="523876" y="42986"/>
                  <a:pt x="513398" y="51559"/>
                </a:cubicBezTo>
                <a:cubicBezTo>
                  <a:pt x="502921" y="61084"/>
                  <a:pt x="493396" y="70609"/>
                  <a:pt x="483871" y="81086"/>
                </a:cubicBezTo>
                <a:cubicBezTo>
                  <a:pt x="465773" y="102041"/>
                  <a:pt x="450533" y="123949"/>
                  <a:pt x="436246" y="144904"/>
                </a:cubicBezTo>
                <a:lnTo>
                  <a:pt x="423869" y="160657"/>
                </a:lnTo>
                <a:lnTo>
                  <a:pt x="397442" y="191889"/>
                </a:lnTo>
                <a:lnTo>
                  <a:pt x="440056" y="135379"/>
                </a:lnTo>
                <a:cubicBezTo>
                  <a:pt x="455296" y="113471"/>
                  <a:pt x="472441" y="88706"/>
                  <a:pt x="495301" y="64894"/>
                </a:cubicBezTo>
                <a:cubicBezTo>
                  <a:pt x="506731" y="53464"/>
                  <a:pt x="520066" y="41081"/>
                  <a:pt x="535306" y="31556"/>
                </a:cubicBezTo>
                <a:cubicBezTo>
                  <a:pt x="550546" y="22031"/>
                  <a:pt x="567691" y="13459"/>
                  <a:pt x="586741" y="8696"/>
                </a:cubicBezTo>
                <a:cubicBezTo>
                  <a:pt x="604838" y="2981"/>
                  <a:pt x="622936" y="2029"/>
                  <a:pt x="641033" y="2029"/>
                </a:cubicBezTo>
                <a:close/>
                <a:moveTo>
                  <a:pt x="1928018" y="1559"/>
                </a:moveTo>
                <a:lnTo>
                  <a:pt x="1941196" y="2029"/>
                </a:lnTo>
                <a:cubicBezTo>
                  <a:pt x="1959293" y="4886"/>
                  <a:pt x="1976438" y="11554"/>
                  <a:pt x="1992631" y="19174"/>
                </a:cubicBezTo>
                <a:lnTo>
                  <a:pt x="2003454" y="26554"/>
                </a:lnTo>
                <a:lnTo>
                  <a:pt x="1948816" y="4886"/>
                </a:lnTo>
                <a:close/>
                <a:moveTo>
                  <a:pt x="2534497" y="1253"/>
                </a:moveTo>
                <a:lnTo>
                  <a:pt x="2550796" y="2029"/>
                </a:lnTo>
                <a:cubicBezTo>
                  <a:pt x="2554606" y="2029"/>
                  <a:pt x="2557463" y="2981"/>
                  <a:pt x="2561273" y="2981"/>
                </a:cubicBezTo>
                <a:cubicBezTo>
                  <a:pt x="2565083" y="3934"/>
                  <a:pt x="2568893" y="3934"/>
                  <a:pt x="2572703" y="4886"/>
                </a:cubicBezTo>
                <a:cubicBezTo>
                  <a:pt x="2587943" y="7744"/>
                  <a:pt x="2606993" y="12506"/>
                  <a:pt x="2628901" y="23936"/>
                </a:cubicBezTo>
                <a:cubicBezTo>
                  <a:pt x="2613661" y="17269"/>
                  <a:pt x="2588896" y="6791"/>
                  <a:pt x="2557463" y="4886"/>
                </a:cubicBezTo>
                <a:lnTo>
                  <a:pt x="2509581" y="7597"/>
                </a:lnTo>
                <a:lnTo>
                  <a:pt x="2525078" y="3934"/>
                </a:lnTo>
                <a:lnTo>
                  <a:pt x="2518410" y="3934"/>
                </a:lnTo>
                <a:close/>
                <a:moveTo>
                  <a:pt x="2530793" y="1076"/>
                </a:moveTo>
                <a:lnTo>
                  <a:pt x="2534571" y="1240"/>
                </a:lnTo>
                <a:lnTo>
                  <a:pt x="2534497" y="1253"/>
                </a:lnTo>
                <a:close/>
                <a:moveTo>
                  <a:pt x="2566988" y="124"/>
                </a:moveTo>
                <a:cubicBezTo>
                  <a:pt x="2573656" y="-829"/>
                  <a:pt x="2592706" y="3934"/>
                  <a:pt x="2603183" y="7744"/>
                </a:cubicBezTo>
                <a:cubicBezTo>
                  <a:pt x="2599373" y="6791"/>
                  <a:pt x="2594611" y="5839"/>
                  <a:pt x="2589848" y="4886"/>
                </a:cubicBezTo>
                <a:cubicBezTo>
                  <a:pt x="2585086" y="3934"/>
                  <a:pt x="2580323" y="2981"/>
                  <a:pt x="2574608" y="2981"/>
                </a:cubicBezTo>
                <a:lnTo>
                  <a:pt x="2534571" y="1240"/>
                </a:lnTo>
                <a:lnTo>
                  <a:pt x="2535556" y="1076"/>
                </a:lnTo>
                <a:cubicBezTo>
                  <a:pt x="2547938" y="124"/>
                  <a:pt x="2561273" y="1076"/>
                  <a:pt x="2578418" y="2981"/>
                </a:cubicBezTo>
                <a:cubicBezTo>
                  <a:pt x="2580323" y="2981"/>
                  <a:pt x="2573656" y="1076"/>
                  <a:pt x="2566988" y="124"/>
                </a:cubicBezTo>
                <a:close/>
                <a:moveTo>
                  <a:pt x="2517458" y="124"/>
                </a:moveTo>
                <a:cubicBezTo>
                  <a:pt x="2505076" y="2029"/>
                  <a:pt x="2492693" y="4886"/>
                  <a:pt x="2479358" y="8696"/>
                </a:cubicBezTo>
                <a:cubicBezTo>
                  <a:pt x="2466023" y="12506"/>
                  <a:pt x="2450783" y="19174"/>
                  <a:pt x="2436496" y="28699"/>
                </a:cubicBezTo>
                <a:cubicBezTo>
                  <a:pt x="2441258" y="24889"/>
                  <a:pt x="2454593" y="17269"/>
                  <a:pt x="2470786" y="10601"/>
                </a:cubicBezTo>
                <a:cubicBezTo>
                  <a:pt x="2486026" y="4886"/>
                  <a:pt x="2505076" y="1076"/>
                  <a:pt x="2517458" y="124"/>
                </a:cubicBezTo>
                <a:close/>
                <a:moveTo>
                  <a:pt x="1901191" y="124"/>
                </a:moveTo>
                <a:cubicBezTo>
                  <a:pt x="1908811" y="124"/>
                  <a:pt x="1917383" y="1076"/>
                  <a:pt x="1925003" y="1076"/>
                </a:cubicBezTo>
                <a:lnTo>
                  <a:pt x="1928018" y="1559"/>
                </a:lnTo>
                <a:lnTo>
                  <a:pt x="1898481" y="504"/>
                </a:lnTo>
                <a:close/>
                <a:moveTo>
                  <a:pt x="1887856" y="124"/>
                </a:moveTo>
                <a:lnTo>
                  <a:pt x="1898481" y="504"/>
                </a:lnTo>
                <a:lnTo>
                  <a:pt x="1870182" y="4465"/>
                </a:lnTo>
                <a:close/>
              </a:path>
            </a:pathLst>
          </a:custGeom>
          <a:solidFill>
            <a:srgbClr val="2C7FB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45" name="LOGO">
            <a:extLst>
              <a:ext uri="{FF2B5EF4-FFF2-40B4-BE49-F238E27FC236}">
                <a16:creationId xmlns:a16="http://schemas.microsoft.com/office/drawing/2014/main" id="{57A1F657-E811-4B00-8FBE-8ECFCAEC845C}"/>
              </a:ext>
            </a:extLst>
          </p:cNvPr>
          <p:cNvGrpSpPr/>
          <p:nvPr/>
        </p:nvGrpSpPr>
        <p:grpSpPr>
          <a:xfrm>
            <a:off x="971198" y="962716"/>
            <a:ext cx="1955409" cy="830997"/>
            <a:chOff x="1603161" y="-3026137"/>
            <a:chExt cx="1955409" cy="830997"/>
          </a:xfrm>
        </p:grpSpPr>
        <p:sp>
          <p:nvSpPr>
            <p:cNvPr id="46" name="Isosceles Triangle 45">
              <a:extLst>
                <a:ext uri="{FF2B5EF4-FFF2-40B4-BE49-F238E27FC236}">
                  <a16:creationId xmlns:a16="http://schemas.microsoft.com/office/drawing/2014/main" id="{F33C7C06-BD25-4A60-AF38-6530CCC911EE}"/>
                </a:ext>
              </a:extLst>
            </p:cNvPr>
            <p:cNvSpPr/>
            <p:nvPr/>
          </p:nvSpPr>
          <p:spPr>
            <a:xfrm rot="5400000">
              <a:off x="1571876" y="-2869658"/>
              <a:ext cx="453627" cy="391057"/>
            </a:xfrm>
            <a:prstGeom prst="triangle">
              <a:avLst/>
            </a:prstGeom>
            <a:noFill/>
            <a:ln w="1651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514944"/>
                </a:solidFill>
                <a:latin typeface="Calibri" panose="020F0502020204030204"/>
              </a:endParaRPr>
            </a:p>
          </p:txBody>
        </p:sp>
        <p:sp>
          <p:nvSpPr>
            <p:cNvPr id="47" name="RECTANGLE SHAPE">
              <a:extLst>
                <a:ext uri="{FF2B5EF4-FFF2-40B4-BE49-F238E27FC236}">
                  <a16:creationId xmlns:a16="http://schemas.microsoft.com/office/drawing/2014/main" id="{32BF333A-C072-4A89-9B32-FD7FB7962457}"/>
                </a:ext>
              </a:extLst>
            </p:cNvPr>
            <p:cNvSpPr txBox="1"/>
            <p:nvPr/>
          </p:nvSpPr>
          <p:spPr>
            <a:xfrm>
              <a:off x="1912064" y="-3026137"/>
              <a:ext cx="164650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2400" b="1" dirty="0">
                  <a:solidFill>
                    <a:srgbClr val="FFFFFF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YOUR</a:t>
              </a:r>
            </a:p>
            <a:p>
              <a:pPr algn="ctr">
                <a:defRPr/>
              </a:pPr>
              <a:r>
                <a:rPr lang="en-US" sz="2400" b="1" dirty="0">
                  <a:solidFill>
                    <a:srgbClr val="FFFFFF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LOGO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3421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1053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xit" presetSubtype="32" fill="hold" grpId="1" nodeType="withEffect">
                                  <p:stCondLst>
                                    <p:cond delay="54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12" dur="3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6" presetClass="emph" presetSubtype="0" repeatCount="indefinite" autoRev="1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1053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105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9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9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xit" presetSubtype="32" fill="hold" grpId="2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30" dur="35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5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6" presetClass="emph" presetSubtype="0" repeatCount="indefinite" autoRev="1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0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1053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8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9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0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xit" presetSubtype="32" fill="hold" grpId="1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42" dur="35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5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6" presetClass="emph" presetSubtype="0" repeatCount="indefinite" autoRev="1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xit" presetSubtype="0" accel="100000" fill="hold" grpId="1" nodeType="withEffect">
                                  <p:stCondLst>
                                    <p:cond delay="525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" presetClass="emph" presetSubtype="0" repeatCount="indefinite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66" dur="1250" fill="hold"/>
                                        <p:tgtEl>
                                          <p:spTgt spid="3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49" presetClass="exit" presetSubtype="0" accel="10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8" dur="35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5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50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3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0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1053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5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6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7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8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3" presetClass="exit" presetSubtype="32" fill="hold" grpId="1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80" dur="35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5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0" presetClass="entr" presetSubtype="0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1053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5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6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7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8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3" presetClass="exit" presetSubtype="32" fill="hold" grpId="1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90" dur="35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5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6" presetClass="emph" presetSubtype="0" repeatCount="indefinite" autoRev="1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94" dur="1000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9" presetClass="exit" presetSubtype="0" accel="100000" fill="hold" grpId="1" nodeType="withEffect">
                                  <p:stCondLst>
                                    <p:cond delay="525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6" presetClass="emph" presetSubtype="0" repeatCount="indefinite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14" dur="1250" fill="hold"/>
                                        <p:tgtEl>
                                          <p:spTgt spid="3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5" presetID="49" presetClass="exit" presetSubtype="0" accel="10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" dur="35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5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5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9" dur="3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2" presetClass="entr" presetSubtype="4" accel="20000" decel="8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0" presetClass="entr" presetSubtype="0" decel="10000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" presetClass="exit" presetSubtype="4" accel="60000" decel="40000" fill="hold" grpId="3" nodeType="withEffect">
                                  <p:stCondLst>
                                    <p:cond delay="5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4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2" presetClass="entr" presetSubtype="4" accel="20000" decel="8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" presetClass="exit" presetSubtype="4" accel="60000" decel="40000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2" presetClass="entr" presetSubtype="4" accel="20000" decel="8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" presetClass="exit" presetSubtype="4" accel="60000" decel="40000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xit" presetSubtype="8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22" presetClass="entr" presetSubtype="8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22" presetClass="exit" presetSubtype="8" fill="hold" grpId="3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22" presetClass="entr" presetSubtype="8" fill="hold" grpId="4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22" presetClass="exit" presetSubtype="8" fill="hold" grpId="5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7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22" presetClass="exit" presetSubtype="8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8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22" presetClass="entr" presetSubtype="8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22" presetClass="exit" presetSubtype="8" fill="hold" grpId="3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22" presetClass="entr" presetSubtype="8" fill="hold" grpId="4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22" presetClass="exit" presetSubtype="8" fill="hold" grpId="5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9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49" presetClass="entr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6" presetClass="emph" presetSubtype="0" repeatCount="indefinite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202" dur="1250" fill="hold"/>
                                        <p:tgtEl>
                                          <p:spTgt spid="4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03" presetID="49" presetClass="exit" presetSubtype="0" accel="10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4" dur="35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35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35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7" dur="3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8" grpId="2"/>
      <p:bldP spid="19" grpId="0"/>
      <p:bldP spid="19" grpId="1"/>
      <p:bldP spid="19" grpId="2"/>
      <p:bldP spid="19" grpId="3"/>
      <p:bldP spid="29" grpId="0"/>
      <p:bldP spid="29" grpId="1"/>
      <p:bldP spid="29" grpId="2"/>
      <p:bldP spid="33" grpId="0"/>
      <p:bldP spid="33" grpId="1"/>
      <p:bldP spid="34" grpId="0"/>
      <p:bldP spid="34" grpId="1"/>
      <p:bldP spid="34" grpId="2"/>
      <p:bldP spid="38" grpId="0"/>
      <p:bldP spid="38" grpId="1"/>
      <p:bldP spid="39" grpId="0" animBg="1"/>
      <p:bldP spid="39" grpId="1" animBg="1"/>
      <p:bldP spid="40" grpId="0"/>
      <p:bldP spid="40" grpId="1"/>
      <p:bldP spid="40" grpId="2"/>
      <p:bldP spid="40" grpId="3"/>
      <p:bldP spid="41" grpId="0" animBg="1"/>
      <p:bldP spid="41" grpId="1" animBg="1"/>
      <p:bldP spid="41" grpId="2" animBg="1"/>
      <p:bldP spid="41" grpId="3" animBg="1"/>
      <p:bldP spid="41" grpId="4" animBg="1"/>
      <p:bldP spid="41" grpId="5" animBg="1"/>
      <p:bldP spid="42" grpId="0" animBg="1"/>
      <p:bldP spid="42" grpId="1" animBg="1"/>
      <p:bldP spid="42" grpId="2" animBg="1"/>
      <p:bldP spid="42" grpId="3" animBg="1"/>
      <p:bldP spid="42" grpId="4" animBg="1"/>
      <p:bldP spid="42" grpId="5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EE3E3"/>
            </a:gs>
            <a:gs pos="100000">
              <a:srgbClr val="FBAFB4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HANGE PICTURE HERE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50" t="-8782" r="28567" b="48902"/>
          <a:stretch/>
        </p:blipFill>
        <p:spPr/>
      </p:pic>
      <p:sp>
        <p:nvSpPr>
          <p:cNvPr id="18" name="CHANGE TEXT HERE">
            <a:extLst>
              <a:ext uri="{FF2B5EF4-FFF2-40B4-BE49-F238E27FC236}">
                <a16:creationId xmlns:a16="http://schemas.microsoft.com/office/drawing/2014/main" id="{D76EDCB2-2491-4C04-916D-C001B6D6DCF3}"/>
              </a:ext>
            </a:extLst>
          </p:cNvPr>
          <p:cNvSpPr txBox="1"/>
          <p:nvPr/>
        </p:nvSpPr>
        <p:spPr>
          <a:xfrm>
            <a:off x="1290570" y="1380031"/>
            <a:ext cx="10552889" cy="538609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bliqueBottomRight"/>
              <a:lightRig rig="flat" dir="t"/>
            </a:scene3d>
            <a:sp3d extrusionH="508000" prstMaterial="matte">
              <a:extrusionClr>
                <a:srgbClr val="CC9BA9"/>
              </a:extrusionClr>
            </a:sp3d>
          </a:bodyPr>
          <a:lstStyle/>
          <a:p>
            <a:pPr algn="ctr">
              <a:defRPr/>
            </a:pPr>
            <a:r>
              <a:rPr lang="en-US" sz="34400" dirty="0">
                <a:ln w="76200">
                  <a:solidFill>
                    <a:srgbClr val="FFF8F8"/>
                  </a:solidFill>
                </a:ln>
                <a:solidFill>
                  <a:srgbClr val="CC9BA9"/>
                </a:solidFill>
                <a:effectLst>
                  <a:outerShdw blurRad="50800" dist="76200" dir="2400000" algn="tl" rotWithShape="0">
                    <a:srgbClr val="FBAFB4"/>
                  </a:outerShdw>
                </a:effectLst>
                <a:latin typeface="Nunito Black" pitchFamily="2" charset="0"/>
                <a:cs typeface="Rubik Black" pitchFamily="2" charset="-79"/>
              </a:rPr>
              <a:t>GIRL</a:t>
            </a:r>
          </a:p>
        </p:txBody>
      </p:sp>
      <p:grpSp>
        <p:nvGrpSpPr>
          <p:cNvPr id="23" name="INSTAGRAM">
            <a:extLst>
              <a:ext uri="{FF2B5EF4-FFF2-40B4-BE49-F238E27FC236}">
                <a16:creationId xmlns:a16="http://schemas.microsoft.com/office/drawing/2014/main" id="{88B4F0E2-84E5-45A2-A345-5DC5A7345B5E}"/>
              </a:ext>
            </a:extLst>
          </p:cNvPr>
          <p:cNvGrpSpPr/>
          <p:nvPr/>
        </p:nvGrpSpPr>
        <p:grpSpPr>
          <a:xfrm>
            <a:off x="3117957" y="21479969"/>
            <a:ext cx="1297355" cy="369332"/>
            <a:chOff x="1964842" y="9458146"/>
            <a:chExt cx="1297355" cy="369332"/>
          </a:xfrm>
        </p:grpSpPr>
        <p:pic>
          <p:nvPicPr>
            <p:cNvPr id="27" name="Graphic 26">
              <a:extLst>
                <a:ext uri="{FF2B5EF4-FFF2-40B4-BE49-F238E27FC236}">
                  <a16:creationId xmlns:a16="http://schemas.microsoft.com/office/drawing/2014/main" id="{F05928DB-EC62-4C64-A991-19FF6796BDF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964842" y="9527328"/>
              <a:ext cx="249469" cy="249469"/>
            </a:xfrm>
            <a:prstGeom prst="rect">
              <a:avLst/>
            </a:prstGeom>
          </p:spPr>
        </p:pic>
        <p:sp>
          <p:nvSpPr>
            <p:cNvPr id="28" name="CHANGE TEXT HERE">
              <a:extLst>
                <a:ext uri="{FF2B5EF4-FFF2-40B4-BE49-F238E27FC236}">
                  <a16:creationId xmlns:a16="http://schemas.microsoft.com/office/drawing/2014/main" id="{DB8F9739-8436-48CD-A40B-B73A465D2071}"/>
                </a:ext>
              </a:extLst>
            </p:cNvPr>
            <p:cNvSpPr txBox="1"/>
            <p:nvPr/>
          </p:nvSpPr>
          <p:spPr>
            <a:xfrm>
              <a:off x="2380224" y="9458146"/>
              <a:ext cx="8819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dirty="0" err="1">
                  <a:solidFill>
                    <a:srgbClr val="C58D9D"/>
                  </a:solidFill>
                  <a:latin typeface="Rubik" pitchFamily="2" charset="-79"/>
                  <a:cs typeface="Rubik" pitchFamily="2" charset="-79"/>
                </a:rPr>
                <a:t>levidio</a:t>
              </a:r>
              <a:endParaRPr lang="en-US" dirty="0">
                <a:solidFill>
                  <a:srgbClr val="C58D9D"/>
                </a:solidFill>
                <a:latin typeface="Rubik" pitchFamily="2" charset="-79"/>
                <a:cs typeface="Rubik" pitchFamily="2" charset="-79"/>
              </a:endParaRPr>
            </a:p>
          </p:txBody>
        </p:sp>
      </p:grpSp>
      <p:grpSp>
        <p:nvGrpSpPr>
          <p:cNvPr id="24" name="WEB">
            <a:extLst>
              <a:ext uri="{FF2B5EF4-FFF2-40B4-BE49-F238E27FC236}">
                <a16:creationId xmlns:a16="http://schemas.microsoft.com/office/drawing/2014/main" id="{51FFAED9-C229-422F-A141-35564002AC97}"/>
              </a:ext>
            </a:extLst>
          </p:cNvPr>
          <p:cNvGrpSpPr/>
          <p:nvPr/>
        </p:nvGrpSpPr>
        <p:grpSpPr>
          <a:xfrm>
            <a:off x="5603527" y="21479969"/>
            <a:ext cx="1890698" cy="369332"/>
            <a:chOff x="4536818" y="9458146"/>
            <a:chExt cx="1890698" cy="369332"/>
          </a:xfrm>
        </p:grpSpPr>
        <p:pic>
          <p:nvPicPr>
            <p:cNvPr id="25" name="Graphic 24">
              <a:extLst>
                <a:ext uri="{FF2B5EF4-FFF2-40B4-BE49-F238E27FC236}">
                  <a16:creationId xmlns:a16="http://schemas.microsoft.com/office/drawing/2014/main" id="{13B6CC2B-89B9-49D1-BCB5-CF7062C9FAC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536818" y="9527328"/>
              <a:ext cx="249469" cy="249469"/>
            </a:xfrm>
            <a:prstGeom prst="rect">
              <a:avLst/>
            </a:prstGeom>
          </p:spPr>
        </p:pic>
        <p:sp>
          <p:nvSpPr>
            <p:cNvPr id="26" name="CHANGE TEXT HERE">
              <a:extLst>
                <a:ext uri="{FF2B5EF4-FFF2-40B4-BE49-F238E27FC236}">
                  <a16:creationId xmlns:a16="http://schemas.microsoft.com/office/drawing/2014/main" id="{F7E84D9D-EB17-4DEF-8CEF-AF94CB9E0C4F}"/>
                </a:ext>
              </a:extLst>
            </p:cNvPr>
            <p:cNvSpPr txBox="1"/>
            <p:nvPr/>
          </p:nvSpPr>
          <p:spPr>
            <a:xfrm>
              <a:off x="4934800" y="9458146"/>
              <a:ext cx="1492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dirty="0">
                  <a:solidFill>
                    <a:srgbClr val="C58D9D"/>
                  </a:solidFill>
                  <a:latin typeface="Rubik" pitchFamily="2" charset="-79"/>
                  <a:cs typeface="Rubik" pitchFamily="2" charset="-79"/>
                </a:rPr>
                <a:t>www.levidio</a:t>
              </a:r>
            </a:p>
          </p:txBody>
        </p:sp>
      </p:grpSp>
      <p:sp>
        <p:nvSpPr>
          <p:cNvPr id="34" name="CHANGE TEXT HERE">
            <a:extLst>
              <a:ext uri="{FF2B5EF4-FFF2-40B4-BE49-F238E27FC236}">
                <a16:creationId xmlns:a16="http://schemas.microsoft.com/office/drawing/2014/main" id="{5599490D-6D24-4A0A-BA99-44969C9EF203}"/>
              </a:ext>
            </a:extLst>
          </p:cNvPr>
          <p:cNvSpPr txBox="1"/>
          <p:nvPr/>
        </p:nvSpPr>
        <p:spPr>
          <a:xfrm>
            <a:off x="1665671" y="5343153"/>
            <a:ext cx="9802685" cy="450892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bliqueBottomRight"/>
              <a:lightRig rig="flat" dir="t"/>
            </a:scene3d>
            <a:sp3d extrusionH="508000" prstMaterial="matte">
              <a:extrusionClr>
                <a:srgbClr val="CC9BA9"/>
              </a:extrusionClr>
            </a:sp3d>
          </a:bodyPr>
          <a:lstStyle/>
          <a:p>
            <a:pPr algn="ctr">
              <a:defRPr/>
            </a:pPr>
            <a:r>
              <a:rPr lang="en-US" sz="28700" dirty="0">
                <a:ln w="76200">
                  <a:solidFill>
                    <a:srgbClr val="FFF8F8"/>
                  </a:solidFill>
                </a:ln>
                <a:solidFill>
                  <a:srgbClr val="CC9BA9"/>
                </a:solidFill>
                <a:effectLst>
                  <a:outerShdw blurRad="50800" dist="76200" dir="2400000" algn="tl" rotWithShape="0">
                    <a:srgbClr val="FBAFB4"/>
                  </a:outerShdw>
                </a:effectLst>
                <a:latin typeface="Nunito Black" pitchFamily="2" charset="0"/>
                <a:cs typeface="Rubik Black" pitchFamily="2" charset="-79"/>
              </a:rPr>
              <a:t>SALE</a:t>
            </a:r>
          </a:p>
        </p:txBody>
      </p:sp>
      <p:sp>
        <p:nvSpPr>
          <p:cNvPr id="36" name="CIRCLE">
            <a:extLst>
              <a:ext uri="{FF2B5EF4-FFF2-40B4-BE49-F238E27FC236}">
                <a16:creationId xmlns:a16="http://schemas.microsoft.com/office/drawing/2014/main" id="{898C2EA8-B63B-4D90-9E85-A19228EDCC2C}"/>
              </a:ext>
            </a:extLst>
          </p:cNvPr>
          <p:cNvSpPr/>
          <p:nvPr/>
        </p:nvSpPr>
        <p:spPr>
          <a:xfrm>
            <a:off x="2753492" y="10592318"/>
            <a:ext cx="5761546" cy="5761546"/>
          </a:xfrm>
          <a:prstGeom prst="ellipse">
            <a:avLst/>
          </a:prstGeom>
          <a:solidFill>
            <a:srgbClr val="CC9B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0" name="CHANGE TEXT HERE">
            <a:extLst>
              <a:ext uri="{FF2B5EF4-FFF2-40B4-BE49-F238E27FC236}">
                <a16:creationId xmlns:a16="http://schemas.microsoft.com/office/drawing/2014/main" id="{6084F2D2-8D61-4E89-84E8-DB6D8299FDDC}"/>
              </a:ext>
            </a:extLst>
          </p:cNvPr>
          <p:cNvSpPr txBox="1"/>
          <p:nvPr/>
        </p:nvSpPr>
        <p:spPr>
          <a:xfrm>
            <a:off x="3667881" y="11448051"/>
            <a:ext cx="3932768" cy="76944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4400" b="1" spc="300" dirty="0">
                <a:ln w="25400">
                  <a:noFill/>
                </a:ln>
                <a:solidFill>
                  <a:srgbClr val="F8F8F8"/>
                </a:solidFill>
                <a:latin typeface="Nunito" pitchFamily="2" charset="0"/>
                <a:ea typeface="EB Garamond" panose="00000500000000000000" pitchFamily="2" charset="0"/>
              </a:rPr>
              <a:t>DISC UP TO</a:t>
            </a:r>
          </a:p>
        </p:txBody>
      </p:sp>
      <p:sp>
        <p:nvSpPr>
          <p:cNvPr id="41" name="CHANGE TEXT HERE">
            <a:extLst>
              <a:ext uri="{FF2B5EF4-FFF2-40B4-BE49-F238E27FC236}">
                <a16:creationId xmlns:a16="http://schemas.microsoft.com/office/drawing/2014/main" id="{E93D9E19-9448-4F95-BE70-C51593C3F5BF}"/>
              </a:ext>
            </a:extLst>
          </p:cNvPr>
          <p:cNvSpPr txBox="1"/>
          <p:nvPr/>
        </p:nvSpPr>
        <p:spPr>
          <a:xfrm>
            <a:off x="3193091" y="11625057"/>
            <a:ext cx="4882348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8700" dirty="0">
                <a:ln w="63500">
                  <a:noFill/>
                </a:ln>
                <a:solidFill>
                  <a:srgbClr val="F8F8F8"/>
                </a:solidFill>
                <a:latin typeface="Nunito Black" pitchFamily="2" charset="0"/>
              </a:rPr>
              <a:t>80</a:t>
            </a:r>
            <a:endParaRPr lang="en-US" sz="28700" baseline="30000" dirty="0">
              <a:ln w="63500">
                <a:noFill/>
              </a:ln>
              <a:solidFill>
                <a:srgbClr val="F8F8F8"/>
              </a:solidFill>
              <a:latin typeface="Nunito Black" pitchFamily="2" charset="0"/>
            </a:endParaRPr>
          </a:p>
        </p:txBody>
      </p:sp>
      <p:sp>
        <p:nvSpPr>
          <p:cNvPr id="42" name="CHANGE TEXT HERE">
            <a:extLst>
              <a:ext uri="{FF2B5EF4-FFF2-40B4-BE49-F238E27FC236}">
                <a16:creationId xmlns:a16="http://schemas.microsoft.com/office/drawing/2014/main" id="{FF28B332-33CA-43FF-A757-BF5891F4AFCE}"/>
              </a:ext>
            </a:extLst>
          </p:cNvPr>
          <p:cNvSpPr txBox="1"/>
          <p:nvPr/>
        </p:nvSpPr>
        <p:spPr>
          <a:xfrm>
            <a:off x="4356016" y="15224554"/>
            <a:ext cx="2556502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3200" b="1" spc="300" dirty="0">
                <a:solidFill>
                  <a:srgbClr val="F8F8F8"/>
                </a:solidFill>
                <a:latin typeface="Nunito" pitchFamily="2" charset="0"/>
                <a:ea typeface="EB Garamond" panose="00000500000000000000" pitchFamily="2" charset="0"/>
              </a:rPr>
              <a:t>ALL ITEM</a:t>
            </a:r>
          </a:p>
        </p:txBody>
      </p:sp>
      <p:grpSp>
        <p:nvGrpSpPr>
          <p:cNvPr id="3" name="PERCENT">
            <a:extLst>
              <a:ext uri="{FF2B5EF4-FFF2-40B4-BE49-F238E27FC236}">
                <a16:creationId xmlns:a16="http://schemas.microsoft.com/office/drawing/2014/main" id="{CF8D9D25-671C-4C36-8C0B-76337B869510}"/>
              </a:ext>
            </a:extLst>
          </p:cNvPr>
          <p:cNvGrpSpPr/>
          <p:nvPr/>
        </p:nvGrpSpPr>
        <p:grpSpPr>
          <a:xfrm>
            <a:off x="7459366" y="14534971"/>
            <a:ext cx="1398571" cy="1398571"/>
            <a:chOff x="12119476" y="7945404"/>
            <a:chExt cx="922022" cy="922022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BF4BC51-98C7-4785-AB83-BE181C3944AE}"/>
                </a:ext>
              </a:extLst>
            </p:cNvPr>
            <p:cNvSpPr/>
            <p:nvPr/>
          </p:nvSpPr>
          <p:spPr>
            <a:xfrm>
              <a:off x="12119476" y="7945404"/>
              <a:ext cx="922022" cy="922022"/>
            </a:xfrm>
            <a:prstGeom prst="ellipse">
              <a:avLst/>
            </a:prstGeom>
            <a:solidFill>
              <a:srgbClr val="FFF8F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1CA3F955-6F67-4EFA-9B1A-BFEC0F56262A}"/>
                </a:ext>
              </a:extLst>
            </p:cNvPr>
            <p:cNvSpPr/>
            <p:nvPr/>
          </p:nvSpPr>
          <p:spPr>
            <a:xfrm>
              <a:off x="12302147" y="8179969"/>
              <a:ext cx="556679" cy="452892"/>
            </a:xfrm>
            <a:custGeom>
              <a:avLst/>
              <a:gdLst/>
              <a:ahLst/>
              <a:cxnLst/>
              <a:rect l="l" t="t" r="r" b="b"/>
              <a:pathLst>
                <a:path w="809244" h="658368">
                  <a:moveTo>
                    <a:pt x="639166" y="400507"/>
                  </a:moveTo>
                  <a:cubicBezTo>
                    <a:pt x="627584" y="400507"/>
                    <a:pt x="617982" y="406756"/>
                    <a:pt x="610362" y="419252"/>
                  </a:cubicBezTo>
                  <a:cubicBezTo>
                    <a:pt x="602742" y="431749"/>
                    <a:pt x="598932" y="452018"/>
                    <a:pt x="598932" y="480060"/>
                  </a:cubicBezTo>
                  <a:cubicBezTo>
                    <a:pt x="598932" y="508102"/>
                    <a:pt x="602742" y="528371"/>
                    <a:pt x="610362" y="540868"/>
                  </a:cubicBezTo>
                  <a:cubicBezTo>
                    <a:pt x="617982" y="553364"/>
                    <a:pt x="627584" y="559613"/>
                    <a:pt x="639166" y="559613"/>
                  </a:cubicBezTo>
                  <a:cubicBezTo>
                    <a:pt x="650748" y="559613"/>
                    <a:pt x="660350" y="553364"/>
                    <a:pt x="667970" y="540868"/>
                  </a:cubicBezTo>
                  <a:cubicBezTo>
                    <a:pt x="675590" y="528371"/>
                    <a:pt x="679400" y="508102"/>
                    <a:pt x="679400" y="480060"/>
                  </a:cubicBezTo>
                  <a:cubicBezTo>
                    <a:pt x="679400" y="452018"/>
                    <a:pt x="675590" y="431749"/>
                    <a:pt x="667970" y="419252"/>
                  </a:cubicBezTo>
                  <a:cubicBezTo>
                    <a:pt x="660350" y="406756"/>
                    <a:pt x="650748" y="400507"/>
                    <a:pt x="639166" y="400507"/>
                  </a:cubicBezTo>
                  <a:close/>
                  <a:moveTo>
                    <a:pt x="639166" y="301752"/>
                  </a:moveTo>
                  <a:cubicBezTo>
                    <a:pt x="671475" y="301752"/>
                    <a:pt x="700583" y="308762"/>
                    <a:pt x="726491" y="322783"/>
                  </a:cubicBezTo>
                  <a:cubicBezTo>
                    <a:pt x="752399" y="336804"/>
                    <a:pt x="772668" y="357226"/>
                    <a:pt x="787299" y="384048"/>
                  </a:cubicBezTo>
                  <a:cubicBezTo>
                    <a:pt x="801929" y="410870"/>
                    <a:pt x="809244" y="442874"/>
                    <a:pt x="809244" y="480060"/>
                  </a:cubicBezTo>
                  <a:cubicBezTo>
                    <a:pt x="809244" y="535534"/>
                    <a:pt x="793395" y="579120"/>
                    <a:pt x="761696" y="610819"/>
                  </a:cubicBezTo>
                  <a:cubicBezTo>
                    <a:pt x="729996" y="642518"/>
                    <a:pt x="689153" y="658368"/>
                    <a:pt x="639166" y="658368"/>
                  </a:cubicBezTo>
                  <a:cubicBezTo>
                    <a:pt x="589179" y="658368"/>
                    <a:pt x="548336" y="642518"/>
                    <a:pt x="516636" y="610819"/>
                  </a:cubicBezTo>
                  <a:cubicBezTo>
                    <a:pt x="484937" y="579120"/>
                    <a:pt x="469088" y="535534"/>
                    <a:pt x="469088" y="480060"/>
                  </a:cubicBezTo>
                  <a:cubicBezTo>
                    <a:pt x="469088" y="442874"/>
                    <a:pt x="476403" y="410870"/>
                    <a:pt x="491033" y="384048"/>
                  </a:cubicBezTo>
                  <a:cubicBezTo>
                    <a:pt x="505664" y="357226"/>
                    <a:pt x="525933" y="336804"/>
                    <a:pt x="551841" y="322783"/>
                  </a:cubicBezTo>
                  <a:cubicBezTo>
                    <a:pt x="577749" y="308762"/>
                    <a:pt x="606857" y="301752"/>
                    <a:pt x="639166" y="301752"/>
                  </a:cubicBezTo>
                  <a:close/>
                  <a:moveTo>
                    <a:pt x="170079" y="98755"/>
                  </a:moveTo>
                  <a:cubicBezTo>
                    <a:pt x="158496" y="98755"/>
                    <a:pt x="148895" y="105004"/>
                    <a:pt x="141275" y="117500"/>
                  </a:cubicBezTo>
                  <a:cubicBezTo>
                    <a:pt x="133655" y="129997"/>
                    <a:pt x="129845" y="150266"/>
                    <a:pt x="129845" y="178308"/>
                  </a:cubicBezTo>
                  <a:cubicBezTo>
                    <a:pt x="129845" y="206350"/>
                    <a:pt x="133655" y="226619"/>
                    <a:pt x="141275" y="239116"/>
                  </a:cubicBezTo>
                  <a:cubicBezTo>
                    <a:pt x="148895" y="251612"/>
                    <a:pt x="158496" y="257861"/>
                    <a:pt x="170079" y="257861"/>
                  </a:cubicBezTo>
                  <a:cubicBezTo>
                    <a:pt x="181661" y="257861"/>
                    <a:pt x="191262" y="251612"/>
                    <a:pt x="198882" y="239116"/>
                  </a:cubicBezTo>
                  <a:cubicBezTo>
                    <a:pt x="206502" y="226619"/>
                    <a:pt x="210312" y="206350"/>
                    <a:pt x="210312" y="178308"/>
                  </a:cubicBezTo>
                  <a:cubicBezTo>
                    <a:pt x="210312" y="150266"/>
                    <a:pt x="206502" y="129997"/>
                    <a:pt x="198882" y="117500"/>
                  </a:cubicBezTo>
                  <a:cubicBezTo>
                    <a:pt x="191262" y="105004"/>
                    <a:pt x="181661" y="98755"/>
                    <a:pt x="170079" y="98755"/>
                  </a:cubicBezTo>
                  <a:close/>
                  <a:moveTo>
                    <a:pt x="545897" y="9144"/>
                  </a:moveTo>
                  <a:lnTo>
                    <a:pt x="700431" y="9144"/>
                  </a:lnTo>
                  <a:lnTo>
                    <a:pt x="263348" y="649224"/>
                  </a:lnTo>
                  <a:lnTo>
                    <a:pt x="108814" y="649224"/>
                  </a:lnTo>
                  <a:close/>
                  <a:moveTo>
                    <a:pt x="170079" y="0"/>
                  </a:moveTo>
                  <a:cubicBezTo>
                    <a:pt x="202388" y="0"/>
                    <a:pt x="231496" y="7011"/>
                    <a:pt x="257404" y="21031"/>
                  </a:cubicBezTo>
                  <a:cubicBezTo>
                    <a:pt x="283312" y="35052"/>
                    <a:pt x="303581" y="55474"/>
                    <a:pt x="318212" y="82296"/>
                  </a:cubicBezTo>
                  <a:cubicBezTo>
                    <a:pt x="332842" y="109118"/>
                    <a:pt x="340157" y="141122"/>
                    <a:pt x="340157" y="178308"/>
                  </a:cubicBezTo>
                  <a:cubicBezTo>
                    <a:pt x="340157" y="233782"/>
                    <a:pt x="324308" y="277368"/>
                    <a:pt x="292608" y="309067"/>
                  </a:cubicBezTo>
                  <a:cubicBezTo>
                    <a:pt x="260909" y="340766"/>
                    <a:pt x="220066" y="356616"/>
                    <a:pt x="170079" y="356616"/>
                  </a:cubicBezTo>
                  <a:cubicBezTo>
                    <a:pt x="120092" y="356616"/>
                    <a:pt x="79248" y="340766"/>
                    <a:pt x="47549" y="309067"/>
                  </a:cubicBezTo>
                  <a:cubicBezTo>
                    <a:pt x="15850" y="277368"/>
                    <a:pt x="0" y="233782"/>
                    <a:pt x="0" y="178308"/>
                  </a:cubicBezTo>
                  <a:cubicBezTo>
                    <a:pt x="0" y="141122"/>
                    <a:pt x="7316" y="109118"/>
                    <a:pt x="21946" y="82296"/>
                  </a:cubicBezTo>
                  <a:cubicBezTo>
                    <a:pt x="36576" y="55474"/>
                    <a:pt x="56846" y="35052"/>
                    <a:pt x="82754" y="21031"/>
                  </a:cubicBezTo>
                  <a:cubicBezTo>
                    <a:pt x="108662" y="7011"/>
                    <a:pt x="137770" y="0"/>
                    <a:pt x="170079" y="0"/>
                  </a:cubicBezTo>
                  <a:close/>
                </a:path>
              </a:pathLst>
            </a:custGeom>
            <a:solidFill>
              <a:srgbClr val="CC9B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44" name="LOGO">
            <a:extLst>
              <a:ext uri="{FF2B5EF4-FFF2-40B4-BE49-F238E27FC236}">
                <a16:creationId xmlns:a16="http://schemas.microsoft.com/office/drawing/2014/main" id="{86590DD1-2147-470C-BBE2-42EAA077AD5D}"/>
              </a:ext>
            </a:extLst>
          </p:cNvPr>
          <p:cNvGrpSpPr/>
          <p:nvPr/>
        </p:nvGrpSpPr>
        <p:grpSpPr>
          <a:xfrm>
            <a:off x="1028444" y="685959"/>
            <a:ext cx="1955409" cy="830997"/>
            <a:chOff x="1603161" y="-3026137"/>
            <a:chExt cx="1955409" cy="830997"/>
          </a:xfrm>
        </p:grpSpPr>
        <p:sp>
          <p:nvSpPr>
            <p:cNvPr id="45" name="Isosceles Triangle 44">
              <a:extLst>
                <a:ext uri="{FF2B5EF4-FFF2-40B4-BE49-F238E27FC236}">
                  <a16:creationId xmlns:a16="http://schemas.microsoft.com/office/drawing/2014/main" id="{37FC8061-8923-4B23-A248-E2585310C9EF}"/>
                </a:ext>
              </a:extLst>
            </p:cNvPr>
            <p:cNvSpPr/>
            <p:nvPr/>
          </p:nvSpPr>
          <p:spPr>
            <a:xfrm rot="5400000">
              <a:off x="1571876" y="-2869658"/>
              <a:ext cx="453627" cy="391057"/>
            </a:xfrm>
            <a:prstGeom prst="triangle">
              <a:avLst/>
            </a:prstGeom>
            <a:noFill/>
            <a:ln w="1651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514944"/>
                </a:solidFill>
                <a:latin typeface="Calibri" panose="020F0502020204030204"/>
              </a:endParaRPr>
            </a:p>
          </p:txBody>
        </p:sp>
        <p:sp>
          <p:nvSpPr>
            <p:cNvPr id="46" name="CHANGE TEXT HERE">
              <a:extLst>
                <a:ext uri="{FF2B5EF4-FFF2-40B4-BE49-F238E27FC236}">
                  <a16:creationId xmlns:a16="http://schemas.microsoft.com/office/drawing/2014/main" id="{7D92639E-811D-49B5-A9D1-1A55A0F9E5B3}"/>
                </a:ext>
              </a:extLst>
            </p:cNvPr>
            <p:cNvSpPr txBox="1"/>
            <p:nvPr/>
          </p:nvSpPr>
          <p:spPr>
            <a:xfrm>
              <a:off x="1912064" y="-3026137"/>
              <a:ext cx="164650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2400" b="1" dirty="0">
                  <a:solidFill>
                    <a:srgbClr val="FFFFFF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YOUR</a:t>
              </a:r>
            </a:p>
            <a:p>
              <a:pPr algn="ctr">
                <a:defRPr/>
              </a:pPr>
              <a:r>
                <a:rPr lang="en-US" sz="2400" b="1" dirty="0">
                  <a:solidFill>
                    <a:srgbClr val="FFFFFF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LOGO</a:t>
              </a:r>
            </a:p>
          </p:txBody>
        </p:sp>
      </p:grpSp>
      <p:sp>
        <p:nvSpPr>
          <p:cNvPr id="48" name="CHANGE TEXT HERE">
            <a:extLst>
              <a:ext uri="{FF2B5EF4-FFF2-40B4-BE49-F238E27FC236}">
                <a16:creationId xmlns:a16="http://schemas.microsoft.com/office/drawing/2014/main" id="{4C7E21C9-39D8-4C29-9065-43234A4AE70C}"/>
              </a:ext>
            </a:extLst>
          </p:cNvPr>
          <p:cNvSpPr txBox="1"/>
          <p:nvPr/>
        </p:nvSpPr>
        <p:spPr>
          <a:xfrm>
            <a:off x="2898740" y="17842911"/>
            <a:ext cx="51587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5400" b="1" spc="300" dirty="0">
                <a:solidFill>
                  <a:srgbClr val="C58D9D"/>
                </a:solidFill>
                <a:latin typeface="Nunito" pitchFamily="2" charset="0"/>
                <a:cs typeface="Rubik" pitchFamily="2" charset="-79"/>
              </a:rPr>
              <a:t>USE COUPON</a:t>
            </a:r>
          </a:p>
        </p:txBody>
      </p:sp>
      <p:grpSp>
        <p:nvGrpSpPr>
          <p:cNvPr id="2" name="BUTTON">
            <a:extLst>
              <a:ext uri="{FF2B5EF4-FFF2-40B4-BE49-F238E27FC236}">
                <a16:creationId xmlns:a16="http://schemas.microsoft.com/office/drawing/2014/main" id="{6A3EAA56-6C13-4D50-881D-C26E160F088A}"/>
              </a:ext>
            </a:extLst>
          </p:cNvPr>
          <p:cNvGrpSpPr/>
          <p:nvPr/>
        </p:nvGrpSpPr>
        <p:grpSpPr>
          <a:xfrm>
            <a:off x="2505341" y="18927435"/>
            <a:ext cx="5849230" cy="1641047"/>
            <a:chOff x="2459140" y="6972355"/>
            <a:chExt cx="5849230" cy="1641047"/>
          </a:xfrm>
        </p:grpSpPr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205A8EB3-CB51-4340-8C76-D4072D414F65}"/>
                </a:ext>
              </a:extLst>
            </p:cNvPr>
            <p:cNvSpPr/>
            <p:nvPr/>
          </p:nvSpPr>
          <p:spPr>
            <a:xfrm>
              <a:off x="2459140" y="6972355"/>
              <a:ext cx="5849230" cy="1641047"/>
            </a:xfrm>
            <a:prstGeom prst="roundRect">
              <a:avLst>
                <a:gd name="adj" fmla="val 50000"/>
              </a:avLst>
            </a:prstGeom>
            <a:solidFill>
              <a:srgbClr val="CC9B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0" name="CHANGE TEXT HERE">
              <a:extLst>
                <a:ext uri="{FF2B5EF4-FFF2-40B4-BE49-F238E27FC236}">
                  <a16:creationId xmlns:a16="http://schemas.microsoft.com/office/drawing/2014/main" id="{F3511887-03B6-4501-8A23-A411CCCF8091}"/>
                </a:ext>
              </a:extLst>
            </p:cNvPr>
            <p:cNvSpPr txBox="1"/>
            <p:nvPr/>
          </p:nvSpPr>
          <p:spPr>
            <a:xfrm>
              <a:off x="3310194" y="7294743"/>
              <a:ext cx="4243469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sz="6600" spc="600" dirty="0">
                  <a:solidFill>
                    <a:srgbClr val="FFFFFF"/>
                  </a:solidFill>
                  <a:latin typeface="Nunito Black" pitchFamily="2" charset="0"/>
                  <a:cs typeface="Rubik" pitchFamily="2" charset="-79"/>
                </a:rPr>
                <a:t>LEVIDIO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51066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40000" decel="6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xit" presetSubtype="1" accel="100000" fill="hold" grpId="2" nodeType="withEffect">
                                  <p:stCondLst>
                                    <p:cond delay="54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0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1053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3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4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grpId="1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105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9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9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3" presetClass="exit" presetSubtype="32" fill="hold" grpId="2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32" dur="35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5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6" presetClass="emph" presetSubtype="0" repeatCount="indefinite" autoRev="1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xit" presetSubtype="8" accel="100000" fill="hold" grpId="1" nodeType="withEffect">
                                  <p:stCondLst>
                                    <p:cond delay="50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7" presetClass="entr" presetSubtype="1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6" presetClass="emph" presetSubtype="0" repeatCount="indefinite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54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45" presetClass="exit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" presetClass="emph" presetSubtype="0" repeatCount="indefinite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67" dur="1250" fill="hold"/>
                                        <p:tgtEl>
                                          <p:spTgt spid="3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49" presetClass="exit" presetSubtype="0" accel="100000" fill="hold" grpId="2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35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5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5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3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0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1053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6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7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8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9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3" presetClass="exit" presetSubtype="32" fill="hold" grpId="1" nodeType="withEffect">
                                  <p:stCondLst>
                                    <p:cond delay="54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81" dur="35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5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0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1053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6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7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8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9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3" presetClass="exit" presetSubtype="32" fill="hold" grpId="1" nodeType="withEffect">
                                  <p:stCondLst>
                                    <p:cond delay="54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91" dur="35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5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0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1053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6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7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8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9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3" presetClass="exit" presetSubtype="32" fill="hold" grpId="1" nodeType="withEffect">
                                  <p:stCondLst>
                                    <p:cond delay="54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101" dur="35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5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49" presetClass="entr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6" presetClass="emph" presetSubtype="0" repeatCount="indefinite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11" dur="1250" fill="hold"/>
                                        <p:tgtEl>
                                          <p:spTgt spid="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2" presetID="49" presetClass="exit" presetSubtype="0" accel="10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3" dur="3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35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6" dur="3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49" presetClass="entr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6" presetClass="emph" presetSubtype="0" repeatCount="indefinite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25" dur="1250" fill="hold"/>
                                        <p:tgtEl>
                                          <p:spTgt spid="4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6" presetID="49" presetClass="exit" presetSubtype="0" accel="10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35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5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50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0" dur="3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2" presetClass="entr" presetSubtype="4" decel="10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" presetClass="exit" presetSubtype="4" accel="100000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" presetClass="exit" presetSubtype="4" accel="100000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8" grpId="2"/>
      <p:bldP spid="34" grpId="0"/>
      <p:bldP spid="34" grpId="1"/>
      <p:bldP spid="34" grpId="2"/>
      <p:bldP spid="34" grpId="3"/>
      <p:bldP spid="36" grpId="0" animBg="1"/>
      <p:bldP spid="36" grpId="1" animBg="1"/>
      <p:bldP spid="36" grpId="2" animBg="1"/>
      <p:bldP spid="40" grpId="0"/>
      <p:bldP spid="40" grpId="1"/>
      <p:bldP spid="41" grpId="0"/>
      <p:bldP spid="41" grpId="1"/>
      <p:bldP spid="42" grpId="0"/>
      <p:bldP spid="42" grpId="1"/>
      <p:bldP spid="48" grpId="0"/>
      <p:bldP spid="48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E23B80"/>
            </a:gs>
            <a:gs pos="0">
              <a:srgbClr val="E9699D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HANGE PICTURE HERE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70" t="-639" r="11669" b="45361"/>
          <a:stretch/>
        </p:blipFill>
        <p:spPr/>
      </p:pic>
      <p:sp>
        <p:nvSpPr>
          <p:cNvPr id="28" name="CHANGET TEXT HERE">
            <a:extLst>
              <a:ext uri="{FF2B5EF4-FFF2-40B4-BE49-F238E27FC236}">
                <a16:creationId xmlns:a16="http://schemas.microsoft.com/office/drawing/2014/main" id="{15DE41BC-2E60-4133-BFD1-D5731C208C9D}"/>
              </a:ext>
            </a:extLst>
          </p:cNvPr>
          <p:cNvSpPr txBox="1"/>
          <p:nvPr/>
        </p:nvSpPr>
        <p:spPr>
          <a:xfrm>
            <a:off x="3869054" y="348711"/>
            <a:ext cx="10929595" cy="450892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bliqueBottomRight"/>
              <a:lightRig rig="threePt" dir="t"/>
            </a:scene3d>
            <a:sp3d extrusionH="508000" prstMaterial="matte">
              <a:extrusionClr>
                <a:srgbClr val="561942"/>
              </a:extrusionClr>
            </a:sp3d>
          </a:bodyPr>
          <a:lstStyle/>
          <a:p>
            <a:pPr algn="ctr"/>
            <a:r>
              <a:rPr lang="en-US" sz="28700" dirty="0">
                <a:ln w="76200">
                  <a:solidFill>
                    <a:srgbClr val="561942"/>
                  </a:solidFill>
                </a:ln>
                <a:pattFill prst="solidDmnd">
                  <a:fgClr>
                    <a:srgbClr val="FCC60E"/>
                  </a:fgClr>
                  <a:bgClr>
                    <a:srgbClr val="E7B103"/>
                  </a:bgClr>
                </a:pattFill>
                <a:effectLst>
                  <a:outerShdw dist="127000" dir="2700000" algn="tl" rotWithShape="0">
                    <a:prstClr val="black">
                      <a:alpha val="10000"/>
                    </a:prstClr>
                  </a:outerShdw>
                </a:effectLst>
                <a:latin typeface="Changa One" panose="02000000000000000000" pitchFamily="2" charset="0"/>
                <a:cs typeface="Rubik Black" pitchFamily="2" charset="-79"/>
              </a:rPr>
              <a:t>SUPER</a:t>
            </a:r>
          </a:p>
        </p:txBody>
      </p:sp>
      <p:sp>
        <p:nvSpPr>
          <p:cNvPr id="29" name="CHANGET TEXT HERE">
            <a:extLst>
              <a:ext uri="{FF2B5EF4-FFF2-40B4-BE49-F238E27FC236}">
                <a16:creationId xmlns:a16="http://schemas.microsoft.com/office/drawing/2014/main" id="{35BD8F5F-FBC2-4FA6-9D17-D85AB3EA9963}"/>
              </a:ext>
            </a:extLst>
          </p:cNvPr>
          <p:cNvSpPr txBox="1"/>
          <p:nvPr/>
        </p:nvSpPr>
        <p:spPr>
          <a:xfrm>
            <a:off x="3961226" y="3545227"/>
            <a:ext cx="10745249" cy="34163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bliqueBottomRight"/>
              <a:lightRig rig="threePt" dir="t"/>
            </a:scene3d>
            <a:sp3d extrusionH="508000" prstMaterial="matte">
              <a:extrusionClr>
                <a:srgbClr val="561942"/>
              </a:extrusionClr>
            </a:sp3d>
          </a:bodyPr>
          <a:lstStyle/>
          <a:p>
            <a:pPr algn="ctr"/>
            <a:r>
              <a:rPr lang="en-US" sz="21600" dirty="0">
                <a:ln w="76200">
                  <a:solidFill>
                    <a:srgbClr val="561942"/>
                  </a:solidFill>
                </a:ln>
                <a:pattFill prst="solidDmnd">
                  <a:fgClr>
                    <a:srgbClr val="FCC60E"/>
                  </a:fgClr>
                  <a:bgClr>
                    <a:srgbClr val="E7B103"/>
                  </a:bgClr>
                </a:pattFill>
                <a:effectLst>
                  <a:outerShdw dist="127000" dir="2700000" algn="tl" rotWithShape="0">
                    <a:prstClr val="black">
                      <a:alpha val="10000"/>
                    </a:prstClr>
                  </a:outerShdw>
                </a:effectLst>
                <a:latin typeface="Changa One" panose="02000000000000000000" pitchFamily="2" charset="0"/>
                <a:cs typeface="Rubik Black" pitchFamily="2" charset="-79"/>
              </a:rPr>
              <a:t>BIG SALE</a:t>
            </a:r>
          </a:p>
        </p:txBody>
      </p:sp>
      <p:sp>
        <p:nvSpPr>
          <p:cNvPr id="31" name="RECTANGLE SHAPE">
            <a:extLst>
              <a:ext uri="{FF2B5EF4-FFF2-40B4-BE49-F238E27FC236}">
                <a16:creationId xmlns:a16="http://schemas.microsoft.com/office/drawing/2014/main" id="{9FE36514-77B5-4452-BB49-3B9A3D8EE7EE}"/>
              </a:ext>
            </a:extLst>
          </p:cNvPr>
          <p:cNvSpPr/>
          <p:nvPr/>
        </p:nvSpPr>
        <p:spPr>
          <a:xfrm>
            <a:off x="9144000" y="8418518"/>
            <a:ext cx="7800246" cy="1184061"/>
          </a:xfrm>
          <a:prstGeom prst="roundRect">
            <a:avLst>
              <a:gd name="adj" fmla="val 50000"/>
            </a:avLst>
          </a:prstGeom>
          <a:solidFill>
            <a:srgbClr val="5619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CHANGET TEXT HERE">
            <a:extLst>
              <a:ext uri="{FF2B5EF4-FFF2-40B4-BE49-F238E27FC236}">
                <a16:creationId xmlns:a16="http://schemas.microsoft.com/office/drawing/2014/main" id="{8C52EDBC-8F26-486B-AD20-18B0F97B5F2B}"/>
              </a:ext>
            </a:extLst>
          </p:cNvPr>
          <p:cNvSpPr txBox="1"/>
          <p:nvPr/>
        </p:nvSpPr>
        <p:spPr>
          <a:xfrm>
            <a:off x="9801891" y="8718160"/>
            <a:ext cx="64844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spc="300" dirty="0">
                <a:solidFill>
                  <a:srgbClr val="FFFFFF"/>
                </a:solidFill>
                <a:latin typeface="Changa One" panose="02000000000000000000" pitchFamily="2" charset="0"/>
              </a:rPr>
              <a:t>START FROM 14</a:t>
            </a:r>
            <a:r>
              <a:rPr lang="en-US" sz="3200" spc="300" baseline="30000" dirty="0">
                <a:solidFill>
                  <a:srgbClr val="FFFFFF"/>
                </a:solidFill>
                <a:latin typeface="Changa One" panose="02000000000000000000" pitchFamily="2" charset="0"/>
              </a:rPr>
              <a:t>th</a:t>
            </a:r>
            <a:r>
              <a:rPr lang="en-US" sz="3200" spc="300" dirty="0">
                <a:solidFill>
                  <a:srgbClr val="FFFFFF"/>
                </a:solidFill>
                <a:latin typeface="Changa One" panose="02000000000000000000" pitchFamily="2" charset="0"/>
              </a:rPr>
              <a:t> March 2021</a:t>
            </a:r>
          </a:p>
        </p:txBody>
      </p:sp>
      <p:grpSp>
        <p:nvGrpSpPr>
          <p:cNvPr id="34" name="INSTAGRAM">
            <a:extLst>
              <a:ext uri="{FF2B5EF4-FFF2-40B4-BE49-F238E27FC236}">
                <a16:creationId xmlns:a16="http://schemas.microsoft.com/office/drawing/2014/main" id="{2E417BFA-6B43-40C8-B834-FF077DEB0392}"/>
              </a:ext>
            </a:extLst>
          </p:cNvPr>
          <p:cNvGrpSpPr/>
          <p:nvPr/>
        </p:nvGrpSpPr>
        <p:grpSpPr>
          <a:xfrm>
            <a:off x="10569774" y="11975595"/>
            <a:ext cx="1332621" cy="369332"/>
            <a:chOff x="1964842" y="9458146"/>
            <a:chExt cx="1332621" cy="369332"/>
          </a:xfrm>
        </p:grpSpPr>
        <p:pic>
          <p:nvPicPr>
            <p:cNvPr id="38" name="Graphic 37">
              <a:extLst>
                <a:ext uri="{FF2B5EF4-FFF2-40B4-BE49-F238E27FC236}">
                  <a16:creationId xmlns:a16="http://schemas.microsoft.com/office/drawing/2014/main" id="{B41F85EE-51E1-45B4-8D22-2481F757E6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964842" y="9527328"/>
              <a:ext cx="249469" cy="249469"/>
            </a:xfrm>
            <a:prstGeom prst="rect">
              <a:avLst/>
            </a:prstGeom>
          </p:spPr>
        </p:pic>
        <p:sp>
          <p:nvSpPr>
            <p:cNvPr id="39" name="CHANGET TEXT HERE">
              <a:extLst>
                <a:ext uri="{FF2B5EF4-FFF2-40B4-BE49-F238E27FC236}">
                  <a16:creationId xmlns:a16="http://schemas.microsoft.com/office/drawing/2014/main" id="{51DD0E3D-D576-48C3-81D4-0E21BE81AD53}"/>
                </a:ext>
              </a:extLst>
            </p:cNvPr>
            <p:cNvSpPr txBox="1"/>
            <p:nvPr/>
          </p:nvSpPr>
          <p:spPr>
            <a:xfrm>
              <a:off x="2380224" y="9458146"/>
              <a:ext cx="9172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>
                  <a:solidFill>
                    <a:srgbClr val="FFFFFF"/>
                  </a:solidFill>
                  <a:latin typeface="Changa One" panose="02000000000000000000" pitchFamily="2" charset="0"/>
                  <a:cs typeface="Rubik" pitchFamily="2" charset="-79"/>
                </a:rPr>
                <a:t>levidio</a:t>
              </a:r>
              <a:endParaRPr lang="en-US" dirty="0">
                <a:solidFill>
                  <a:srgbClr val="FFFFFF"/>
                </a:solidFill>
                <a:latin typeface="Changa One" panose="02000000000000000000" pitchFamily="2" charset="0"/>
                <a:cs typeface="Rubik" pitchFamily="2" charset="-79"/>
              </a:endParaRPr>
            </a:p>
          </p:txBody>
        </p:sp>
      </p:grpSp>
      <p:grpSp>
        <p:nvGrpSpPr>
          <p:cNvPr id="35" name="WEB">
            <a:extLst>
              <a:ext uri="{FF2B5EF4-FFF2-40B4-BE49-F238E27FC236}">
                <a16:creationId xmlns:a16="http://schemas.microsoft.com/office/drawing/2014/main" id="{C40A8609-4369-42ED-A452-A40235E43172}"/>
              </a:ext>
            </a:extLst>
          </p:cNvPr>
          <p:cNvGrpSpPr/>
          <p:nvPr/>
        </p:nvGrpSpPr>
        <p:grpSpPr>
          <a:xfrm>
            <a:off x="13055344" y="11975595"/>
            <a:ext cx="1929170" cy="369332"/>
            <a:chOff x="4536818" y="9458146"/>
            <a:chExt cx="1929170" cy="369332"/>
          </a:xfrm>
        </p:grpSpPr>
        <p:pic>
          <p:nvPicPr>
            <p:cNvPr id="36" name="Graphic 35">
              <a:extLst>
                <a:ext uri="{FF2B5EF4-FFF2-40B4-BE49-F238E27FC236}">
                  <a16:creationId xmlns:a16="http://schemas.microsoft.com/office/drawing/2014/main" id="{42808B68-401A-433F-B708-DF1FD904D67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536818" y="9527328"/>
              <a:ext cx="249469" cy="249469"/>
            </a:xfrm>
            <a:prstGeom prst="rect">
              <a:avLst/>
            </a:prstGeom>
          </p:spPr>
        </p:pic>
        <p:sp>
          <p:nvSpPr>
            <p:cNvPr id="37" name="CHANGET TEXT HERE">
              <a:extLst>
                <a:ext uri="{FF2B5EF4-FFF2-40B4-BE49-F238E27FC236}">
                  <a16:creationId xmlns:a16="http://schemas.microsoft.com/office/drawing/2014/main" id="{52EB10F2-36DC-4B67-8AA1-B9AE3C34BB88}"/>
                </a:ext>
              </a:extLst>
            </p:cNvPr>
            <p:cNvSpPr txBox="1"/>
            <p:nvPr/>
          </p:nvSpPr>
          <p:spPr>
            <a:xfrm>
              <a:off x="4934800" y="9458146"/>
              <a:ext cx="15311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FFFF"/>
                  </a:solidFill>
                  <a:latin typeface="Changa One" panose="02000000000000000000" pitchFamily="2" charset="0"/>
                  <a:cs typeface="Rubik" pitchFamily="2" charset="-79"/>
                </a:rPr>
                <a:t>www.levidio</a:t>
              </a:r>
            </a:p>
          </p:txBody>
        </p:sp>
      </p:grpSp>
      <p:grpSp>
        <p:nvGrpSpPr>
          <p:cNvPr id="41" name="LOGO">
            <a:extLst>
              <a:ext uri="{FF2B5EF4-FFF2-40B4-BE49-F238E27FC236}">
                <a16:creationId xmlns:a16="http://schemas.microsoft.com/office/drawing/2014/main" id="{5DAA12CC-9A45-4235-9AAE-05EA3939E8A8}"/>
              </a:ext>
            </a:extLst>
          </p:cNvPr>
          <p:cNvGrpSpPr/>
          <p:nvPr/>
        </p:nvGrpSpPr>
        <p:grpSpPr>
          <a:xfrm>
            <a:off x="861364" y="1087380"/>
            <a:ext cx="1955409" cy="830997"/>
            <a:chOff x="1603161" y="-3026137"/>
            <a:chExt cx="1955409" cy="830997"/>
          </a:xfrm>
        </p:grpSpPr>
        <p:sp>
          <p:nvSpPr>
            <p:cNvPr id="42" name="Isosceles Triangle 41">
              <a:extLst>
                <a:ext uri="{FF2B5EF4-FFF2-40B4-BE49-F238E27FC236}">
                  <a16:creationId xmlns:a16="http://schemas.microsoft.com/office/drawing/2014/main" id="{B7AAEE2F-4B2F-45A0-8402-6C798A7457E6}"/>
                </a:ext>
              </a:extLst>
            </p:cNvPr>
            <p:cNvSpPr/>
            <p:nvPr/>
          </p:nvSpPr>
          <p:spPr>
            <a:xfrm rot="5400000">
              <a:off x="1571876" y="-2869658"/>
              <a:ext cx="453627" cy="391057"/>
            </a:xfrm>
            <a:prstGeom prst="triangle">
              <a:avLst/>
            </a:prstGeom>
            <a:noFill/>
            <a:ln w="1651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2B2C3E"/>
                </a:solidFill>
              </a:endParaRPr>
            </a:p>
          </p:txBody>
        </p:sp>
        <p:sp>
          <p:nvSpPr>
            <p:cNvPr id="43" name="CHANGET TEXT HERE">
              <a:extLst>
                <a:ext uri="{FF2B5EF4-FFF2-40B4-BE49-F238E27FC236}">
                  <a16:creationId xmlns:a16="http://schemas.microsoft.com/office/drawing/2014/main" id="{AB06B3CD-1BBB-4BB2-A7C4-7AA592A8A2F7}"/>
                </a:ext>
              </a:extLst>
            </p:cNvPr>
            <p:cNvSpPr txBox="1"/>
            <p:nvPr/>
          </p:nvSpPr>
          <p:spPr>
            <a:xfrm>
              <a:off x="1912064" y="-3026137"/>
              <a:ext cx="164650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FFFFF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YOUR</a:t>
              </a:r>
            </a:p>
            <a:p>
              <a:pPr algn="ctr"/>
              <a:r>
                <a:rPr lang="en-US" sz="2400" b="1" dirty="0">
                  <a:solidFill>
                    <a:srgbClr val="FFFFFF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LOGO</a:t>
              </a:r>
            </a:p>
          </p:txBody>
        </p:sp>
      </p:grpSp>
      <p:grpSp>
        <p:nvGrpSpPr>
          <p:cNvPr id="2" name="DISCOUNT">
            <a:extLst>
              <a:ext uri="{FF2B5EF4-FFF2-40B4-BE49-F238E27FC236}">
                <a16:creationId xmlns:a16="http://schemas.microsoft.com/office/drawing/2014/main" id="{8A3E2972-D0DD-4857-992C-F0D9D6ABE2C9}"/>
              </a:ext>
            </a:extLst>
          </p:cNvPr>
          <p:cNvGrpSpPr/>
          <p:nvPr/>
        </p:nvGrpSpPr>
        <p:grpSpPr>
          <a:xfrm>
            <a:off x="6711899" y="16690287"/>
            <a:ext cx="3236349" cy="3236349"/>
            <a:chOff x="4920488" y="6277764"/>
            <a:chExt cx="3236349" cy="3236349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4158E1E-B2C8-4DB0-905F-66A47AE8D44E}"/>
                </a:ext>
              </a:extLst>
            </p:cNvPr>
            <p:cNvSpPr/>
            <p:nvPr/>
          </p:nvSpPr>
          <p:spPr>
            <a:xfrm>
              <a:off x="4920488" y="6277764"/>
              <a:ext cx="3236349" cy="3236349"/>
            </a:xfrm>
            <a:prstGeom prst="ellipse">
              <a:avLst/>
            </a:prstGeom>
            <a:solidFill>
              <a:srgbClr val="5619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CHANGET TEXT HERE">
              <a:extLst>
                <a:ext uri="{FF2B5EF4-FFF2-40B4-BE49-F238E27FC236}">
                  <a16:creationId xmlns:a16="http://schemas.microsoft.com/office/drawing/2014/main" id="{E26A07B3-7F4A-4085-BDF5-8A4AFD871B15}"/>
                </a:ext>
              </a:extLst>
            </p:cNvPr>
            <p:cNvSpPr txBox="1"/>
            <p:nvPr/>
          </p:nvSpPr>
          <p:spPr>
            <a:xfrm>
              <a:off x="5658453" y="6879525"/>
              <a:ext cx="176041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spc="300" dirty="0">
                  <a:solidFill>
                    <a:srgbClr val="FFFFFF"/>
                  </a:solidFill>
                  <a:latin typeface="Changa One" panose="02000000000000000000" pitchFamily="2" charset="0"/>
                </a:rPr>
                <a:t>DISC UP TO</a:t>
              </a:r>
            </a:p>
          </p:txBody>
        </p:sp>
        <p:sp>
          <p:nvSpPr>
            <p:cNvPr id="47" name="CHANGET TEXT HERE">
              <a:extLst>
                <a:ext uri="{FF2B5EF4-FFF2-40B4-BE49-F238E27FC236}">
                  <a16:creationId xmlns:a16="http://schemas.microsoft.com/office/drawing/2014/main" id="{62B3F01F-0DEB-4409-8530-86EF22E836D4}"/>
                </a:ext>
              </a:extLst>
            </p:cNvPr>
            <p:cNvSpPr txBox="1"/>
            <p:nvPr/>
          </p:nvSpPr>
          <p:spPr>
            <a:xfrm>
              <a:off x="5330642" y="6861619"/>
              <a:ext cx="2416047" cy="24006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0" spc="-300" dirty="0">
                  <a:solidFill>
                    <a:srgbClr val="F0B803"/>
                  </a:solidFill>
                  <a:latin typeface="Changa One" panose="02000000000000000000" pitchFamily="2" charset="0"/>
                </a:rPr>
                <a:t>70</a:t>
              </a:r>
            </a:p>
          </p:txBody>
        </p:sp>
      </p:grpSp>
      <p:sp>
        <p:nvSpPr>
          <p:cNvPr id="51" name="CHANGET TEXT HERE">
            <a:extLst>
              <a:ext uri="{FF2B5EF4-FFF2-40B4-BE49-F238E27FC236}">
                <a16:creationId xmlns:a16="http://schemas.microsoft.com/office/drawing/2014/main" id="{128EDD9A-7E59-4938-8D26-B244F37E216A}"/>
              </a:ext>
            </a:extLst>
          </p:cNvPr>
          <p:cNvSpPr txBox="1"/>
          <p:nvPr/>
        </p:nvSpPr>
        <p:spPr>
          <a:xfrm>
            <a:off x="9144000" y="9903918"/>
            <a:ext cx="780024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>
                <a:solidFill>
                  <a:srgbClr val="FFFFFF"/>
                </a:solidFill>
                <a:latin typeface="Nunito Sans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Lorem ipsum dolor sit </a:t>
            </a:r>
            <a:r>
              <a:rPr lang="en-US" sz="3200" b="1" dirty="0" err="1">
                <a:solidFill>
                  <a:srgbClr val="FFFFFF"/>
                </a:solidFill>
                <a:latin typeface="Nunito Sans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amet</a:t>
            </a:r>
            <a:r>
              <a:rPr lang="en-US" sz="3200" b="1" dirty="0">
                <a:solidFill>
                  <a:srgbClr val="FFFFFF"/>
                </a:solidFill>
                <a:latin typeface="Nunito Sans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, </a:t>
            </a:r>
            <a:r>
              <a:rPr lang="en-US" sz="3200" b="1" dirty="0" err="1">
                <a:solidFill>
                  <a:srgbClr val="FFFFFF"/>
                </a:solidFill>
                <a:latin typeface="Nunito Sans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consectetur</a:t>
            </a:r>
            <a:r>
              <a:rPr lang="en-US" sz="3200" b="1" dirty="0">
                <a:solidFill>
                  <a:srgbClr val="FFFFFF"/>
                </a:solidFill>
                <a:latin typeface="Nunito Sans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 </a:t>
            </a:r>
            <a:r>
              <a:rPr lang="en-US" sz="3200" b="1" dirty="0" err="1">
                <a:solidFill>
                  <a:srgbClr val="FFFFFF"/>
                </a:solidFill>
                <a:latin typeface="Nunito Sans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adi</a:t>
            </a:r>
            <a:r>
              <a:rPr lang="en-US" sz="3200" b="1" dirty="0">
                <a:solidFill>
                  <a:srgbClr val="FFFFFF"/>
                </a:solidFill>
                <a:latin typeface="Nunito Sans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 </a:t>
            </a:r>
            <a:r>
              <a:rPr lang="en-US" sz="3200" b="1" dirty="0" err="1">
                <a:solidFill>
                  <a:srgbClr val="FFFFFF"/>
                </a:solidFill>
                <a:latin typeface="Nunito Sans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piscing</a:t>
            </a:r>
            <a:r>
              <a:rPr lang="en-US" sz="3200" b="1" dirty="0">
                <a:solidFill>
                  <a:srgbClr val="FFFFFF"/>
                </a:solidFill>
                <a:latin typeface="Nunito Sans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 </a:t>
            </a:r>
            <a:r>
              <a:rPr lang="en-US" sz="3200" b="1" dirty="0" err="1">
                <a:solidFill>
                  <a:srgbClr val="FFFFFF"/>
                </a:solidFill>
                <a:latin typeface="Nunito Sans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elit</a:t>
            </a:r>
            <a:r>
              <a:rPr lang="en-US" sz="3200" b="1" dirty="0">
                <a:solidFill>
                  <a:srgbClr val="FFFFFF"/>
                </a:solidFill>
                <a:latin typeface="Nunito Sans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, sed do </a:t>
            </a:r>
            <a:r>
              <a:rPr lang="en-US" sz="3200" b="1" dirty="0" err="1">
                <a:solidFill>
                  <a:srgbClr val="FFFFFF"/>
                </a:solidFill>
                <a:latin typeface="Nunito Sans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eiusmod</a:t>
            </a:r>
            <a:r>
              <a:rPr lang="en-US" sz="3200" b="1" dirty="0">
                <a:solidFill>
                  <a:srgbClr val="FFFFFF"/>
                </a:solidFill>
                <a:latin typeface="Nunito Sans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 </a:t>
            </a:r>
            <a:r>
              <a:rPr lang="en-US" sz="3200" b="1" dirty="0" err="1">
                <a:solidFill>
                  <a:srgbClr val="FFFFFF"/>
                </a:solidFill>
                <a:latin typeface="Nunito Sans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tempor</a:t>
            </a:r>
            <a:endParaRPr lang="en-US" sz="3200" b="1" dirty="0">
              <a:solidFill>
                <a:srgbClr val="FFFFFF"/>
              </a:solidFill>
              <a:latin typeface="Nunito Sans" pitchFamily="2" charset="0"/>
              <a:ea typeface="Schoolbell" panose="02000000000000000000" pitchFamily="2" charset="0"/>
              <a:cs typeface="Sriracha" panose="00000500000000000000" pitchFamily="2" charset="-34"/>
            </a:endParaRPr>
          </a:p>
        </p:txBody>
      </p:sp>
      <p:grpSp>
        <p:nvGrpSpPr>
          <p:cNvPr id="27" name="PERCENT">
            <a:extLst>
              <a:ext uri="{FF2B5EF4-FFF2-40B4-BE49-F238E27FC236}">
                <a16:creationId xmlns:a16="http://schemas.microsoft.com/office/drawing/2014/main" id="{B27F3869-9784-4FDE-AF98-C43D044B4B4A}"/>
              </a:ext>
            </a:extLst>
          </p:cNvPr>
          <p:cNvGrpSpPr/>
          <p:nvPr/>
        </p:nvGrpSpPr>
        <p:grpSpPr>
          <a:xfrm>
            <a:off x="9409082" y="17430984"/>
            <a:ext cx="897142" cy="897140"/>
            <a:chOff x="5292678" y="4483119"/>
            <a:chExt cx="922022" cy="922022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561CF911-1173-4728-80D1-942155C4AD14}"/>
                </a:ext>
              </a:extLst>
            </p:cNvPr>
            <p:cNvSpPr/>
            <p:nvPr/>
          </p:nvSpPr>
          <p:spPr>
            <a:xfrm>
              <a:off x="5292678" y="4483119"/>
              <a:ext cx="922022" cy="92202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96BC3AA2-0268-4E49-AD63-5F9258BAEE2A}"/>
                </a:ext>
              </a:extLst>
            </p:cNvPr>
            <p:cNvSpPr/>
            <p:nvPr/>
          </p:nvSpPr>
          <p:spPr>
            <a:xfrm>
              <a:off x="5522100" y="4755718"/>
              <a:ext cx="463178" cy="376822"/>
            </a:xfrm>
            <a:custGeom>
              <a:avLst/>
              <a:gdLst/>
              <a:ahLst/>
              <a:cxnLst/>
              <a:rect l="l" t="t" r="r" b="b"/>
              <a:pathLst>
                <a:path w="809244" h="658368">
                  <a:moveTo>
                    <a:pt x="639166" y="400507"/>
                  </a:moveTo>
                  <a:cubicBezTo>
                    <a:pt x="627584" y="400507"/>
                    <a:pt x="617982" y="406756"/>
                    <a:pt x="610362" y="419252"/>
                  </a:cubicBezTo>
                  <a:cubicBezTo>
                    <a:pt x="602742" y="431749"/>
                    <a:pt x="598932" y="452018"/>
                    <a:pt x="598932" y="480060"/>
                  </a:cubicBezTo>
                  <a:cubicBezTo>
                    <a:pt x="598932" y="508102"/>
                    <a:pt x="602742" y="528371"/>
                    <a:pt x="610362" y="540868"/>
                  </a:cubicBezTo>
                  <a:cubicBezTo>
                    <a:pt x="617982" y="553364"/>
                    <a:pt x="627584" y="559613"/>
                    <a:pt x="639166" y="559613"/>
                  </a:cubicBezTo>
                  <a:cubicBezTo>
                    <a:pt x="650748" y="559613"/>
                    <a:pt x="660350" y="553364"/>
                    <a:pt x="667970" y="540868"/>
                  </a:cubicBezTo>
                  <a:cubicBezTo>
                    <a:pt x="675590" y="528371"/>
                    <a:pt x="679400" y="508102"/>
                    <a:pt x="679400" y="480060"/>
                  </a:cubicBezTo>
                  <a:cubicBezTo>
                    <a:pt x="679400" y="452018"/>
                    <a:pt x="675590" y="431749"/>
                    <a:pt x="667970" y="419252"/>
                  </a:cubicBezTo>
                  <a:cubicBezTo>
                    <a:pt x="660350" y="406756"/>
                    <a:pt x="650748" y="400507"/>
                    <a:pt x="639166" y="400507"/>
                  </a:cubicBezTo>
                  <a:close/>
                  <a:moveTo>
                    <a:pt x="639166" y="301752"/>
                  </a:moveTo>
                  <a:cubicBezTo>
                    <a:pt x="671475" y="301752"/>
                    <a:pt x="700583" y="308762"/>
                    <a:pt x="726491" y="322783"/>
                  </a:cubicBezTo>
                  <a:cubicBezTo>
                    <a:pt x="752399" y="336804"/>
                    <a:pt x="772668" y="357226"/>
                    <a:pt x="787299" y="384048"/>
                  </a:cubicBezTo>
                  <a:cubicBezTo>
                    <a:pt x="801929" y="410870"/>
                    <a:pt x="809244" y="442874"/>
                    <a:pt x="809244" y="480060"/>
                  </a:cubicBezTo>
                  <a:cubicBezTo>
                    <a:pt x="809244" y="535534"/>
                    <a:pt x="793395" y="579120"/>
                    <a:pt x="761696" y="610819"/>
                  </a:cubicBezTo>
                  <a:cubicBezTo>
                    <a:pt x="729996" y="642518"/>
                    <a:pt x="689153" y="658368"/>
                    <a:pt x="639166" y="658368"/>
                  </a:cubicBezTo>
                  <a:cubicBezTo>
                    <a:pt x="589179" y="658368"/>
                    <a:pt x="548336" y="642518"/>
                    <a:pt x="516636" y="610819"/>
                  </a:cubicBezTo>
                  <a:cubicBezTo>
                    <a:pt x="484937" y="579120"/>
                    <a:pt x="469088" y="535534"/>
                    <a:pt x="469088" y="480060"/>
                  </a:cubicBezTo>
                  <a:cubicBezTo>
                    <a:pt x="469088" y="442874"/>
                    <a:pt x="476403" y="410870"/>
                    <a:pt x="491033" y="384048"/>
                  </a:cubicBezTo>
                  <a:cubicBezTo>
                    <a:pt x="505664" y="357226"/>
                    <a:pt x="525933" y="336804"/>
                    <a:pt x="551841" y="322783"/>
                  </a:cubicBezTo>
                  <a:cubicBezTo>
                    <a:pt x="577749" y="308762"/>
                    <a:pt x="606857" y="301752"/>
                    <a:pt x="639166" y="301752"/>
                  </a:cubicBezTo>
                  <a:close/>
                  <a:moveTo>
                    <a:pt x="170079" y="98755"/>
                  </a:moveTo>
                  <a:cubicBezTo>
                    <a:pt x="158496" y="98755"/>
                    <a:pt x="148895" y="105004"/>
                    <a:pt x="141275" y="117500"/>
                  </a:cubicBezTo>
                  <a:cubicBezTo>
                    <a:pt x="133655" y="129997"/>
                    <a:pt x="129845" y="150266"/>
                    <a:pt x="129845" y="178308"/>
                  </a:cubicBezTo>
                  <a:cubicBezTo>
                    <a:pt x="129845" y="206350"/>
                    <a:pt x="133655" y="226619"/>
                    <a:pt x="141275" y="239116"/>
                  </a:cubicBezTo>
                  <a:cubicBezTo>
                    <a:pt x="148895" y="251612"/>
                    <a:pt x="158496" y="257861"/>
                    <a:pt x="170079" y="257861"/>
                  </a:cubicBezTo>
                  <a:cubicBezTo>
                    <a:pt x="181661" y="257861"/>
                    <a:pt x="191262" y="251612"/>
                    <a:pt x="198882" y="239116"/>
                  </a:cubicBezTo>
                  <a:cubicBezTo>
                    <a:pt x="206502" y="226619"/>
                    <a:pt x="210312" y="206350"/>
                    <a:pt x="210312" y="178308"/>
                  </a:cubicBezTo>
                  <a:cubicBezTo>
                    <a:pt x="210312" y="150266"/>
                    <a:pt x="206502" y="129997"/>
                    <a:pt x="198882" y="117500"/>
                  </a:cubicBezTo>
                  <a:cubicBezTo>
                    <a:pt x="191262" y="105004"/>
                    <a:pt x="181661" y="98755"/>
                    <a:pt x="170079" y="98755"/>
                  </a:cubicBezTo>
                  <a:close/>
                  <a:moveTo>
                    <a:pt x="545897" y="9144"/>
                  </a:moveTo>
                  <a:lnTo>
                    <a:pt x="700431" y="9144"/>
                  </a:lnTo>
                  <a:lnTo>
                    <a:pt x="263348" y="649224"/>
                  </a:lnTo>
                  <a:lnTo>
                    <a:pt x="108814" y="649224"/>
                  </a:lnTo>
                  <a:close/>
                  <a:moveTo>
                    <a:pt x="170079" y="0"/>
                  </a:moveTo>
                  <a:cubicBezTo>
                    <a:pt x="202388" y="0"/>
                    <a:pt x="231496" y="7011"/>
                    <a:pt x="257404" y="21031"/>
                  </a:cubicBezTo>
                  <a:cubicBezTo>
                    <a:pt x="283312" y="35052"/>
                    <a:pt x="303581" y="55474"/>
                    <a:pt x="318212" y="82296"/>
                  </a:cubicBezTo>
                  <a:cubicBezTo>
                    <a:pt x="332842" y="109118"/>
                    <a:pt x="340157" y="141122"/>
                    <a:pt x="340157" y="178308"/>
                  </a:cubicBezTo>
                  <a:cubicBezTo>
                    <a:pt x="340157" y="233782"/>
                    <a:pt x="324308" y="277368"/>
                    <a:pt x="292608" y="309067"/>
                  </a:cubicBezTo>
                  <a:cubicBezTo>
                    <a:pt x="260909" y="340766"/>
                    <a:pt x="220066" y="356616"/>
                    <a:pt x="170079" y="356616"/>
                  </a:cubicBezTo>
                  <a:cubicBezTo>
                    <a:pt x="120092" y="356616"/>
                    <a:pt x="79248" y="340766"/>
                    <a:pt x="47549" y="309067"/>
                  </a:cubicBezTo>
                  <a:cubicBezTo>
                    <a:pt x="15850" y="277368"/>
                    <a:pt x="0" y="233782"/>
                    <a:pt x="0" y="178308"/>
                  </a:cubicBezTo>
                  <a:cubicBezTo>
                    <a:pt x="0" y="141122"/>
                    <a:pt x="7316" y="109118"/>
                    <a:pt x="21946" y="82296"/>
                  </a:cubicBezTo>
                  <a:cubicBezTo>
                    <a:pt x="36576" y="55474"/>
                    <a:pt x="56846" y="35052"/>
                    <a:pt x="82754" y="21031"/>
                  </a:cubicBezTo>
                  <a:cubicBezTo>
                    <a:pt x="108662" y="7011"/>
                    <a:pt x="137770" y="0"/>
                    <a:pt x="170079" y="0"/>
                  </a:cubicBezTo>
                  <a:close/>
                </a:path>
              </a:pathLst>
            </a:custGeom>
            <a:solidFill>
              <a:srgbClr val="5619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38082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1053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xit" presetSubtype="32" fill="hold" grpId="1" nodeType="withEffect">
                                  <p:stCondLst>
                                    <p:cond delay="54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12" dur="35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6" presetClass="emph" presetSubtype="0" repeatCount="indefinite" autoRev="1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1053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xit" presetSubtype="32" fill="hold" grpId="1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24" dur="35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5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6" presetClass="emph" presetSubtype="0" repeatCount="indefinite" autoRev="1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9" presetClass="exit" presetSubtype="0" accel="100000" fill="hold" grpId="1" nodeType="withEffect">
                                  <p:stCondLst>
                                    <p:cond delay="51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34" dur="3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7" presetClass="entr" presetSubtype="1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6" presetClass="emph" presetSubtype="0" repeatCount="indefinite" autoRev="1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45" presetClass="exit" presetSubtype="0" fill="hold" grpId="3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61" dur="1250" fill="hold"/>
                                        <p:tgtEl>
                                          <p:spTgt spid="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49" presetClass="exit" presetSubtype="0" accel="10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3" dur="3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5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3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49" presetClass="entr" presetSubtype="0" decel="10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6" presetClass="emph" presetSubtype="0" repeatCount="indefinite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75" dur="1250" fill="hold"/>
                                        <p:tgtEl>
                                          <p:spTgt spid="2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49" presetClass="exit" presetSubtype="0" accel="10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35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5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5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3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" presetClass="exit" presetSubtype="4" accel="100000" fill="hold" grpId="2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2" presetClass="entr" presetSubtype="4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xit" presetSubtype="4" accel="100000" fill="hold" nodeType="withEffect">
                                  <p:stCondLst>
                                    <p:cond delay="54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" presetClass="exit" presetSubtype="4" accel="100000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49" presetClass="entr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6" presetClass="emph" presetSubtype="0" repeatCount="indefinite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22" dur="1250" fill="hold"/>
                                        <p:tgtEl>
                                          <p:spTgt spid="4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3" presetID="49" presetClass="exit" presetSubtype="0" accel="10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35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5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350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7" dur="3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8" grpId="1"/>
      <p:bldP spid="28" grpId="2"/>
      <p:bldP spid="29" grpId="0"/>
      <p:bldP spid="29" grpId="1"/>
      <p:bldP spid="29" grpId="2"/>
      <p:bldP spid="31" grpId="0" animBg="1"/>
      <p:bldP spid="31" grpId="1" animBg="1"/>
      <p:bldP spid="31" grpId="2" animBg="1"/>
      <p:bldP spid="31" grpId="3" animBg="1"/>
      <p:bldP spid="32" grpId="0"/>
      <p:bldP spid="32" grpId="1"/>
      <p:bldP spid="51" grpId="0"/>
      <p:bldP spid="51" grpId="1"/>
      <p:bldP spid="51" grpId="2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C93F4"/>
            </a:gs>
            <a:gs pos="100000">
              <a:srgbClr val="8071E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HANGE TEXT HERE">
            <a:extLst>
              <a:ext uri="{FF2B5EF4-FFF2-40B4-BE49-F238E27FC236}">
                <a16:creationId xmlns:a16="http://schemas.microsoft.com/office/drawing/2014/main" id="{0F6B1425-88A3-4B90-B96D-795F6A719FA9}"/>
              </a:ext>
            </a:extLst>
          </p:cNvPr>
          <p:cNvSpPr txBox="1"/>
          <p:nvPr/>
        </p:nvSpPr>
        <p:spPr>
          <a:xfrm>
            <a:off x="751468" y="2056970"/>
            <a:ext cx="5974713" cy="838691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bliqueBottomLeft"/>
              <a:lightRig rig="flat" dir="t"/>
            </a:scene3d>
            <a:sp3d extrusionH="508000">
              <a:extrusionClr>
                <a:srgbClr val="6DD9F2"/>
              </a:extrusionClr>
            </a:sp3d>
          </a:bodyPr>
          <a:lstStyle/>
          <a:p>
            <a:pPr algn="ctr">
              <a:defRPr/>
            </a:pPr>
            <a:r>
              <a:rPr lang="en-US" sz="53900" spc="-300" dirty="0">
                <a:ln w="63500">
                  <a:solidFill>
                    <a:srgbClr val="5E44CC"/>
                  </a:solidFill>
                </a:ln>
                <a:pattFill prst="wdUpDiag">
                  <a:fgClr>
                    <a:srgbClr val="AC93F4"/>
                  </a:fgClr>
                  <a:bgClr>
                    <a:prstClr val="white"/>
                  </a:bgClr>
                </a:pattFill>
                <a:effectLst>
                  <a:outerShdw blurRad="63500" dist="63500" dir="7200000" algn="tl" rotWithShape="0">
                    <a:srgbClr val="5E44CC">
                      <a:alpha val="70000"/>
                    </a:srgbClr>
                  </a:outerShdw>
                </a:effectLst>
                <a:latin typeface="Bebas" panose="020B0606020202050201" pitchFamily="34" charset="0"/>
                <a:cs typeface="Rubik Black" pitchFamily="2" charset="-79"/>
              </a:rPr>
              <a:t>50</a:t>
            </a:r>
          </a:p>
        </p:txBody>
      </p:sp>
      <p:sp>
        <p:nvSpPr>
          <p:cNvPr id="27" name="CHANGE TEXT HERE">
            <a:extLst>
              <a:ext uri="{FF2B5EF4-FFF2-40B4-BE49-F238E27FC236}">
                <a16:creationId xmlns:a16="http://schemas.microsoft.com/office/drawing/2014/main" id="{7D13F1FD-3A65-404A-8BA9-41477D5D56D8}"/>
              </a:ext>
            </a:extLst>
          </p:cNvPr>
          <p:cNvSpPr txBox="1"/>
          <p:nvPr/>
        </p:nvSpPr>
        <p:spPr>
          <a:xfrm>
            <a:off x="11941546" y="2056970"/>
            <a:ext cx="5864106" cy="838691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bliqueBottomLeft"/>
              <a:lightRig rig="flat" dir="t"/>
            </a:scene3d>
            <a:sp3d extrusionH="508000">
              <a:extrusionClr>
                <a:srgbClr val="6DD9F2"/>
              </a:extrusionClr>
            </a:sp3d>
          </a:bodyPr>
          <a:lstStyle/>
          <a:p>
            <a:pPr algn="ctr">
              <a:defRPr/>
            </a:pPr>
            <a:r>
              <a:rPr lang="en-US" sz="53900" spc="-300" dirty="0">
                <a:ln w="63500">
                  <a:solidFill>
                    <a:srgbClr val="5E44CC"/>
                  </a:solidFill>
                </a:ln>
                <a:pattFill prst="wdUpDiag">
                  <a:fgClr>
                    <a:srgbClr val="AC93F4"/>
                  </a:fgClr>
                  <a:bgClr>
                    <a:prstClr val="white"/>
                  </a:bgClr>
                </a:pattFill>
                <a:effectLst>
                  <a:outerShdw blurRad="63500" dist="63500" dir="7200000" algn="tl" rotWithShape="0">
                    <a:srgbClr val="5E44CC">
                      <a:alpha val="70000"/>
                    </a:srgbClr>
                  </a:outerShdw>
                </a:effectLst>
                <a:latin typeface="Bebas" panose="020B0606020202050201" pitchFamily="34" charset="0"/>
                <a:cs typeface="Rubik Black" pitchFamily="2" charset="-79"/>
              </a:rPr>
              <a:t>20</a:t>
            </a:r>
          </a:p>
        </p:txBody>
      </p:sp>
      <p:sp>
        <p:nvSpPr>
          <p:cNvPr id="18" name="RECTANGLE SHAPE">
            <a:extLst>
              <a:ext uri="{FF2B5EF4-FFF2-40B4-BE49-F238E27FC236}">
                <a16:creationId xmlns:a16="http://schemas.microsoft.com/office/drawing/2014/main" id="{26EDA31E-C6A2-4603-80E9-DA38E4C29006}"/>
              </a:ext>
            </a:extLst>
          </p:cNvPr>
          <p:cNvSpPr/>
          <p:nvPr/>
        </p:nvSpPr>
        <p:spPr>
          <a:xfrm>
            <a:off x="0" y="15426813"/>
            <a:ext cx="18288000" cy="7433186"/>
          </a:xfrm>
          <a:prstGeom prst="rect">
            <a:avLst/>
          </a:prstGeom>
          <a:gradFill flip="none" rotWithShape="1">
            <a:gsLst>
              <a:gs pos="0">
                <a:srgbClr val="AC93F4"/>
              </a:gs>
              <a:gs pos="100000">
                <a:srgbClr val="8071EA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9" name="SHADOW">
            <a:extLst>
              <a:ext uri="{FF2B5EF4-FFF2-40B4-BE49-F238E27FC236}">
                <a16:creationId xmlns:a16="http://schemas.microsoft.com/office/drawing/2014/main" id="{E76C0389-1535-40DA-9FA1-6F1A0E53DFBB}"/>
              </a:ext>
            </a:extLst>
          </p:cNvPr>
          <p:cNvSpPr/>
          <p:nvPr/>
        </p:nvSpPr>
        <p:spPr>
          <a:xfrm>
            <a:off x="3201081" y="16740297"/>
            <a:ext cx="11581040" cy="6823908"/>
          </a:xfrm>
          <a:prstGeom prst="ellipse">
            <a:avLst/>
          </a:prstGeom>
          <a:solidFill>
            <a:srgbClr val="5E44CC">
              <a:alpha val="32000"/>
            </a:srgbClr>
          </a:solidFill>
          <a:ln>
            <a:noFill/>
          </a:ln>
          <a:effectLst>
            <a:softEdge rad="698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1" name="CHANGE TEXT HERE">
            <a:extLst>
              <a:ext uri="{FF2B5EF4-FFF2-40B4-BE49-F238E27FC236}">
                <a16:creationId xmlns:a16="http://schemas.microsoft.com/office/drawing/2014/main" id="{83921E9E-18E3-4F5D-BACD-EE300DDE4AE0}"/>
              </a:ext>
            </a:extLst>
          </p:cNvPr>
          <p:cNvSpPr txBox="1"/>
          <p:nvPr/>
        </p:nvSpPr>
        <p:spPr>
          <a:xfrm>
            <a:off x="1072686" y="2669164"/>
            <a:ext cx="32047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6600" dirty="0">
                <a:solidFill>
                  <a:srgbClr val="FFF8F8"/>
                </a:solidFill>
                <a:latin typeface="Bebas" panose="020B0606020202050201" pitchFamily="34" charset="0"/>
                <a:cs typeface="Rubik" pitchFamily="2" charset="-79"/>
              </a:rPr>
              <a:t>DISC UP TO</a:t>
            </a:r>
          </a:p>
        </p:txBody>
      </p:sp>
      <p:grpSp>
        <p:nvGrpSpPr>
          <p:cNvPr id="22" name="PERCENT">
            <a:extLst>
              <a:ext uri="{FF2B5EF4-FFF2-40B4-BE49-F238E27FC236}">
                <a16:creationId xmlns:a16="http://schemas.microsoft.com/office/drawing/2014/main" id="{3BA0F4AC-4306-43A1-934E-E7A94BF026E2}"/>
              </a:ext>
            </a:extLst>
          </p:cNvPr>
          <p:cNvGrpSpPr/>
          <p:nvPr/>
        </p:nvGrpSpPr>
        <p:grpSpPr>
          <a:xfrm>
            <a:off x="5865241" y="5861259"/>
            <a:ext cx="1364941" cy="1364938"/>
            <a:chOff x="7490956" y="7537355"/>
            <a:chExt cx="897142" cy="897140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0351441-A913-4FE9-9376-BFD72651C2D7}"/>
                </a:ext>
              </a:extLst>
            </p:cNvPr>
            <p:cNvSpPr/>
            <p:nvPr/>
          </p:nvSpPr>
          <p:spPr>
            <a:xfrm>
              <a:off x="7490956" y="7537355"/>
              <a:ext cx="897142" cy="897140"/>
            </a:xfrm>
            <a:prstGeom prst="ellipse">
              <a:avLst/>
            </a:prstGeom>
            <a:solidFill>
              <a:srgbClr val="5E44CC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424D56"/>
                </a:solidFill>
                <a:latin typeface="Calibri" panose="020F0502020204030204"/>
              </a:endParaRPr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45BAB51-8338-48AD-B5D1-377DFABD16C2}"/>
                </a:ext>
              </a:extLst>
            </p:cNvPr>
            <p:cNvSpPr/>
            <p:nvPr/>
          </p:nvSpPr>
          <p:spPr>
            <a:xfrm>
              <a:off x="7714186" y="7802599"/>
              <a:ext cx="450680" cy="366653"/>
            </a:xfrm>
            <a:custGeom>
              <a:avLst/>
              <a:gdLst/>
              <a:ahLst/>
              <a:cxnLst/>
              <a:rect l="l" t="t" r="r" b="b"/>
              <a:pathLst>
                <a:path w="809244" h="658368">
                  <a:moveTo>
                    <a:pt x="639166" y="400507"/>
                  </a:moveTo>
                  <a:cubicBezTo>
                    <a:pt x="627584" y="400507"/>
                    <a:pt x="617982" y="406756"/>
                    <a:pt x="610362" y="419252"/>
                  </a:cubicBezTo>
                  <a:cubicBezTo>
                    <a:pt x="602742" y="431749"/>
                    <a:pt x="598932" y="452018"/>
                    <a:pt x="598932" y="480060"/>
                  </a:cubicBezTo>
                  <a:cubicBezTo>
                    <a:pt x="598932" y="508102"/>
                    <a:pt x="602742" y="528371"/>
                    <a:pt x="610362" y="540868"/>
                  </a:cubicBezTo>
                  <a:cubicBezTo>
                    <a:pt x="617982" y="553364"/>
                    <a:pt x="627584" y="559613"/>
                    <a:pt x="639166" y="559613"/>
                  </a:cubicBezTo>
                  <a:cubicBezTo>
                    <a:pt x="650748" y="559613"/>
                    <a:pt x="660350" y="553364"/>
                    <a:pt x="667970" y="540868"/>
                  </a:cubicBezTo>
                  <a:cubicBezTo>
                    <a:pt x="675590" y="528371"/>
                    <a:pt x="679400" y="508102"/>
                    <a:pt x="679400" y="480060"/>
                  </a:cubicBezTo>
                  <a:cubicBezTo>
                    <a:pt x="679400" y="452018"/>
                    <a:pt x="675590" y="431749"/>
                    <a:pt x="667970" y="419252"/>
                  </a:cubicBezTo>
                  <a:cubicBezTo>
                    <a:pt x="660350" y="406756"/>
                    <a:pt x="650748" y="400507"/>
                    <a:pt x="639166" y="400507"/>
                  </a:cubicBezTo>
                  <a:close/>
                  <a:moveTo>
                    <a:pt x="639166" y="301752"/>
                  </a:moveTo>
                  <a:cubicBezTo>
                    <a:pt x="671475" y="301752"/>
                    <a:pt x="700583" y="308762"/>
                    <a:pt x="726491" y="322783"/>
                  </a:cubicBezTo>
                  <a:cubicBezTo>
                    <a:pt x="752399" y="336804"/>
                    <a:pt x="772668" y="357226"/>
                    <a:pt x="787299" y="384048"/>
                  </a:cubicBezTo>
                  <a:cubicBezTo>
                    <a:pt x="801929" y="410870"/>
                    <a:pt x="809244" y="442874"/>
                    <a:pt x="809244" y="480060"/>
                  </a:cubicBezTo>
                  <a:cubicBezTo>
                    <a:pt x="809244" y="535534"/>
                    <a:pt x="793395" y="579120"/>
                    <a:pt x="761696" y="610819"/>
                  </a:cubicBezTo>
                  <a:cubicBezTo>
                    <a:pt x="729996" y="642518"/>
                    <a:pt x="689153" y="658368"/>
                    <a:pt x="639166" y="658368"/>
                  </a:cubicBezTo>
                  <a:cubicBezTo>
                    <a:pt x="589179" y="658368"/>
                    <a:pt x="548336" y="642518"/>
                    <a:pt x="516636" y="610819"/>
                  </a:cubicBezTo>
                  <a:cubicBezTo>
                    <a:pt x="484937" y="579120"/>
                    <a:pt x="469088" y="535534"/>
                    <a:pt x="469088" y="480060"/>
                  </a:cubicBezTo>
                  <a:cubicBezTo>
                    <a:pt x="469088" y="442874"/>
                    <a:pt x="476403" y="410870"/>
                    <a:pt x="491033" y="384048"/>
                  </a:cubicBezTo>
                  <a:cubicBezTo>
                    <a:pt x="505664" y="357226"/>
                    <a:pt x="525933" y="336804"/>
                    <a:pt x="551841" y="322783"/>
                  </a:cubicBezTo>
                  <a:cubicBezTo>
                    <a:pt x="577749" y="308762"/>
                    <a:pt x="606857" y="301752"/>
                    <a:pt x="639166" y="301752"/>
                  </a:cubicBezTo>
                  <a:close/>
                  <a:moveTo>
                    <a:pt x="170079" y="98755"/>
                  </a:moveTo>
                  <a:cubicBezTo>
                    <a:pt x="158496" y="98755"/>
                    <a:pt x="148895" y="105004"/>
                    <a:pt x="141275" y="117500"/>
                  </a:cubicBezTo>
                  <a:cubicBezTo>
                    <a:pt x="133655" y="129997"/>
                    <a:pt x="129845" y="150266"/>
                    <a:pt x="129845" y="178308"/>
                  </a:cubicBezTo>
                  <a:cubicBezTo>
                    <a:pt x="129845" y="206350"/>
                    <a:pt x="133655" y="226619"/>
                    <a:pt x="141275" y="239116"/>
                  </a:cubicBezTo>
                  <a:cubicBezTo>
                    <a:pt x="148895" y="251612"/>
                    <a:pt x="158496" y="257861"/>
                    <a:pt x="170079" y="257861"/>
                  </a:cubicBezTo>
                  <a:cubicBezTo>
                    <a:pt x="181661" y="257861"/>
                    <a:pt x="191262" y="251612"/>
                    <a:pt x="198882" y="239116"/>
                  </a:cubicBezTo>
                  <a:cubicBezTo>
                    <a:pt x="206502" y="226619"/>
                    <a:pt x="210312" y="206350"/>
                    <a:pt x="210312" y="178308"/>
                  </a:cubicBezTo>
                  <a:cubicBezTo>
                    <a:pt x="210312" y="150266"/>
                    <a:pt x="206502" y="129997"/>
                    <a:pt x="198882" y="117500"/>
                  </a:cubicBezTo>
                  <a:cubicBezTo>
                    <a:pt x="191262" y="105004"/>
                    <a:pt x="181661" y="98755"/>
                    <a:pt x="170079" y="98755"/>
                  </a:cubicBezTo>
                  <a:close/>
                  <a:moveTo>
                    <a:pt x="545897" y="9144"/>
                  </a:moveTo>
                  <a:lnTo>
                    <a:pt x="700431" y="9144"/>
                  </a:lnTo>
                  <a:lnTo>
                    <a:pt x="263348" y="649224"/>
                  </a:lnTo>
                  <a:lnTo>
                    <a:pt x="108814" y="649224"/>
                  </a:lnTo>
                  <a:close/>
                  <a:moveTo>
                    <a:pt x="170079" y="0"/>
                  </a:moveTo>
                  <a:cubicBezTo>
                    <a:pt x="202388" y="0"/>
                    <a:pt x="231496" y="7011"/>
                    <a:pt x="257404" y="21031"/>
                  </a:cubicBezTo>
                  <a:cubicBezTo>
                    <a:pt x="283312" y="35052"/>
                    <a:pt x="303581" y="55474"/>
                    <a:pt x="318212" y="82296"/>
                  </a:cubicBezTo>
                  <a:cubicBezTo>
                    <a:pt x="332842" y="109118"/>
                    <a:pt x="340157" y="141122"/>
                    <a:pt x="340157" y="178308"/>
                  </a:cubicBezTo>
                  <a:cubicBezTo>
                    <a:pt x="340157" y="233782"/>
                    <a:pt x="324308" y="277368"/>
                    <a:pt x="292608" y="309067"/>
                  </a:cubicBezTo>
                  <a:cubicBezTo>
                    <a:pt x="260909" y="340766"/>
                    <a:pt x="220066" y="356616"/>
                    <a:pt x="170079" y="356616"/>
                  </a:cubicBezTo>
                  <a:cubicBezTo>
                    <a:pt x="120092" y="356616"/>
                    <a:pt x="79248" y="340766"/>
                    <a:pt x="47549" y="309067"/>
                  </a:cubicBezTo>
                  <a:cubicBezTo>
                    <a:pt x="15850" y="277368"/>
                    <a:pt x="0" y="233782"/>
                    <a:pt x="0" y="178308"/>
                  </a:cubicBezTo>
                  <a:cubicBezTo>
                    <a:pt x="0" y="141122"/>
                    <a:pt x="7316" y="109118"/>
                    <a:pt x="21946" y="82296"/>
                  </a:cubicBezTo>
                  <a:cubicBezTo>
                    <a:pt x="36576" y="55474"/>
                    <a:pt x="56846" y="35052"/>
                    <a:pt x="82754" y="21031"/>
                  </a:cubicBezTo>
                  <a:cubicBezTo>
                    <a:pt x="108662" y="7011"/>
                    <a:pt x="137770" y="0"/>
                    <a:pt x="1700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28" name="CHANGE TEXT HERE">
            <a:extLst>
              <a:ext uri="{FF2B5EF4-FFF2-40B4-BE49-F238E27FC236}">
                <a16:creationId xmlns:a16="http://schemas.microsoft.com/office/drawing/2014/main" id="{BBC95689-9C9E-4AFB-8022-0EBE3FD10A68}"/>
              </a:ext>
            </a:extLst>
          </p:cNvPr>
          <p:cNvSpPr txBox="1"/>
          <p:nvPr/>
        </p:nvSpPr>
        <p:spPr>
          <a:xfrm>
            <a:off x="12207460" y="2669164"/>
            <a:ext cx="485581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6600" dirty="0">
                <a:solidFill>
                  <a:srgbClr val="FFF8F8"/>
                </a:solidFill>
                <a:latin typeface="Bebas" panose="020B0606020202050201" pitchFamily="34" charset="0"/>
                <a:cs typeface="Rubik" pitchFamily="2" charset="-79"/>
              </a:rPr>
              <a:t>CASHBACK UP TO</a:t>
            </a:r>
          </a:p>
        </p:txBody>
      </p:sp>
      <p:grpSp>
        <p:nvGrpSpPr>
          <p:cNvPr id="2" name="PRECENT">
            <a:extLst>
              <a:ext uri="{FF2B5EF4-FFF2-40B4-BE49-F238E27FC236}">
                <a16:creationId xmlns:a16="http://schemas.microsoft.com/office/drawing/2014/main" id="{B3F48930-2F3F-47E0-9453-EF3C939D3431}"/>
              </a:ext>
            </a:extLst>
          </p:cNvPr>
          <p:cNvGrpSpPr/>
          <p:nvPr/>
        </p:nvGrpSpPr>
        <p:grpSpPr>
          <a:xfrm>
            <a:off x="17000015" y="5861259"/>
            <a:ext cx="1364941" cy="1364938"/>
            <a:chOff x="16192979" y="3979539"/>
            <a:chExt cx="968682" cy="968680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6134727-3F18-45FF-8396-11B58F5DD95A}"/>
                </a:ext>
              </a:extLst>
            </p:cNvPr>
            <p:cNvSpPr/>
            <p:nvPr/>
          </p:nvSpPr>
          <p:spPr>
            <a:xfrm>
              <a:off x="16192979" y="3979539"/>
              <a:ext cx="968682" cy="968680"/>
            </a:xfrm>
            <a:prstGeom prst="ellipse">
              <a:avLst/>
            </a:prstGeom>
            <a:solidFill>
              <a:srgbClr val="5E44CC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424D56"/>
                </a:solidFill>
                <a:latin typeface="Calibri" panose="020F0502020204030204"/>
              </a:endParaRP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086FDB7-1558-4F1B-B254-4387F2CE004A}"/>
                </a:ext>
              </a:extLst>
            </p:cNvPr>
            <p:cNvSpPr/>
            <p:nvPr/>
          </p:nvSpPr>
          <p:spPr>
            <a:xfrm>
              <a:off x="16434010" y="4265934"/>
              <a:ext cx="486618" cy="395891"/>
            </a:xfrm>
            <a:custGeom>
              <a:avLst/>
              <a:gdLst/>
              <a:ahLst/>
              <a:cxnLst/>
              <a:rect l="l" t="t" r="r" b="b"/>
              <a:pathLst>
                <a:path w="809244" h="658368">
                  <a:moveTo>
                    <a:pt x="639166" y="400507"/>
                  </a:moveTo>
                  <a:cubicBezTo>
                    <a:pt x="627584" y="400507"/>
                    <a:pt x="617982" y="406756"/>
                    <a:pt x="610362" y="419252"/>
                  </a:cubicBezTo>
                  <a:cubicBezTo>
                    <a:pt x="602742" y="431749"/>
                    <a:pt x="598932" y="452018"/>
                    <a:pt x="598932" y="480060"/>
                  </a:cubicBezTo>
                  <a:cubicBezTo>
                    <a:pt x="598932" y="508102"/>
                    <a:pt x="602742" y="528371"/>
                    <a:pt x="610362" y="540868"/>
                  </a:cubicBezTo>
                  <a:cubicBezTo>
                    <a:pt x="617982" y="553364"/>
                    <a:pt x="627584" y="559613"/>
                    <a:pt x="639166" y="559613"/>
                  </a:cubicBezTo>
                  <a:cubicBezTo>
                    <a:pt x="650748" y="559613"/>
                    <a:pt x="660350" y="553364"/>
                    <a:pt x="667970" y="540868"/>
                  </a:cubicBezTo>
                  <a:cubicBezTo>
                    <a:pt x="675590" y="528371"/>
                    <a:pt x="679400" y="508102"/>
                    <a:pt x="679400" y="480060"/>
                  </a:cubicBezTo>
                  <a:cubicBezTo>
                    <a:pt x="679400" y="452018"/>
                    <a:pt x="675590" y="431749"/>
                    <a:pt x="667970" y="419252"/>
                  </a:cubicBezTo>
                  <a:cubicBezTo>
                    <a:pt x="660350" y="406756"/>
                    <a:pt x="650748" y="400507"/>
                    <a:pt x="639166" y="400507"/>
                  </a:cubicBezTo>
                  <a:close/>
                  <a:moveTo>
                    <a:pt x="639166" y="301752"/>
                  </a:moveTo>
                  <a:cubicBezTo>
                    <a:pt x="671475" y="301752"/>
                    <a:pt x="700583" y="308762"/>
                    <a:pt x="726491" y="322783"/>
                  </a:cubicBezTo>
                  <a:cubicBezTo>
                    <a:pt x="752399" y="336804"/>
                    <a:pt x="772668" y="357226"/>
                    <a:pt x="787299" y="384048"/>
                  </a:cubicBezTo>
                  <a:cubicBezTo>
                    <a:pt x="801929" y="410870"/>
                    <a:pt x="809244" y="442874"/>
                    <a:pt x="809244" y="480060"/>
                  </a:cubicBezTo>
                  <a:cubicBezTo>
                    <a:pt x="809244" y="535534"/>
                    <a:pt x="793395" y="579120"/>
                    <a:pt x="761696" y="610819"/>
                  </a:cubicBezTo>
                  <a:cubicBezTo>
                    <a:pt x="729996" y="642518"/>
                    <a:pt x="689153" y="658368"/>
                    <a:pt x="639166" y="658368"/>
                  </a:cubicBezTo>
                  <a:cubicBezTo>
                    <a:pt x="589179" y="658368"/>
                    <a:pt x="548336" y="642518"/>
                    <a:pt x="516636" y="610819"/>
                  </a:cubicBezTo>
                  <a:cubicBezTo>
                    <a:pt x="484937" y="579120"/>
                    <a:pt x="469088" y="535534"/>
                    <a:pt x="469088" y="480060"/>
                  </a:cubicBezTo>
                  <a:cubicBezTo>
                    <a:pt x="469088" y="442874"/>
                    <a:pt x="476403" y="410870"/>
                    <a:pt x="491033" y="384048"/>
                  </a:cubicBezTo>
                  <a:cubicBezTo>
                    <a:pt x="505664" y="357226"/>
                    <a:pt x="525933" y="336804"/>
                    <a:pt x="551841" y="322783"/>
                  </a:cubicBezTo>
                  <a:cubicBezTo>
                    <a:pt x="577749" y="308762"/>
                    <a:pt x="606857" y="301752"/>
                    <a:pt x="639166" y="301752"/>
                  </a:cubicBezTo>
                  <a:close/>
                  <a:moveTo>
                    <a:pt x="170079" y="98755"/>
                  </a:moveTo>
                  <a:cubicBezTo>
                    <a:pt x="158496" y="98755"/>
                    <a:pt x="148895" y="105004"/>
                    <a:pt x="141275" y="117500"/>
                  </a:cubicBezTo>
                  <a:cubicBezTo>
                    <a:pt x="133655" y="129997"/>
                    <a:pt x="129845" y="150266"/>
                    <a:pt x="129845" y="178308"/>
                  </a:cubicBezTo>
                  <a:cubicBezTo>
                    <a:pt x="129845" y="206350"/>
                    <a:pt x="133655" y="226619"/>
                    <a:pt x="141275" y="239116"/>
                  </a:cubicBezTo>
                  <a:cubicBezTo>
                    <a:pt x="148895" y="251612"/>
                    <a:pt x="158496" y="257861"/>
                    <a:pt x="170079" y="257861"/>
                  </a:cubicBezTo>
                  <a:cubicBezTo>
                    <a:pt x="181661" y="257861"/>
                    <a:pt x="191262" y="251612"/>
                    <a:pt x="198882" y="239116"/>
                  </a:cubicBezTo>
                  <a:cubicBezTo>
                    <a:pt x="206502" y="226619"/>
                    <a:pt x="210312" y="206350"/>
                    <a:pt x="210312" y="178308"/>
                  </a:cubicBezTo>
                  <a:cubicBezTo>
                    <a:pt x="210312" y="150266"/>
                    <a:pt x="206502" y="129997"/>
                    <a:pt x="198882" y="117500"/>
                  </a:cubicBezTo>
                  <a:cubicBezTo>
                    <a:pt x="191262" y="105004"/>
                    <a:pt x="181661" y="98755"/>
                    <a:pt x="170079" y="98755"/>
                  </a:cubicBezTo>
                  <a:close/>
                  <a:moveTo>
                    <a:pt x="545897" y="9144"/>
                  </a:moveTo>
                  <a:lnTo>
                    <a:pt x="700431" y="9144"/>
                  </a:lnTo>
                  <a:lnTo>
                    <a:pt x="263348" y="649224"/>
                  </a:lnTo>
                  <a:lnTo>
                    <a:pt x="108814" y="649224"/>
                  </a:lnTo>
                  <a:close/>
                  <a:moveTo>
                    <a:pt x="170079" y="0"/>
                  </a:moveTo>
                  <a:cubicBezTo>
                    <a:pt x="202388" y="0"/>
                    <a:pt x="231496" y="7011"/>
                    <a:pt x="257404" y="21031"/>
                  </a:cubicBezTo>
                  <a:cubicBezTo>
                    <a:pt x="283312" y="35052"/>
                    <a:pt x="303581" y="55474"/>
                    <a:pt x="318212" y="82296"/>
                  </a:cubicBezTo>
                  <a:cubicBezTo>
                    <a:pt x="332842" y="109118"/>
                    <a:pt x="340157" y="141122"/>
                    <a:pt x="340157" y="178308"/>
                  </a:cubicBezTo>
                  <a:cubicBezTo>
                    <a:pt x="340157" y="233782"/>
                    <a:pt x="324308" y="277368"/>
                    <a:pt x="292608" y="309067"/>
                  </a:cubicBezTo>
                  <a:cubicBezTo>
                    <a:pt x="260909" y="340766"/>
                    <a:pt x="220066" y="356616"/>
                    <a:pt x="170079" y="356616"/>
                  </a:cubicBezTo>
                  <a:cubicBezTo>
                    <a:pt x="120092" y="356616"/>
                    <a:pt x="79248" y="340766"/>
                    <a:pt x="47549" y="309067"/>
                  </a:cubicBezTo>
                  <a:cubicBezTo>
                    <a:pt x="15850" y="277368"/>
                    <a:pt x="0" y="233782"/>
                    <a:pt x="0" y="178308"/>
                  </a:cubicBezTo>
                  <a:cubicBezTo>
                    <a:pt x="0" y="141122"/>
                    <a:pt x="7316" y="109118"/>
                    <a:pt x="21946" y="82296"/>
                  </a:cubicBezTo>
                  <a:cubicBezTo>
                    <a:pt x="36576" y="55474"/>
                    <a:pt x="56846" y="35052"/>
                    <a:pt x="82754" y="21031"/>
                  </a:cubicBezTo>
                  <a:cubicBezTo>
                    <a:pt x="108662" y="7011"/>
                    <a:pt x="137770" y="0"/>
                    <a:pt x="1700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39" name="LOGO">
            <a:extLst>
              <a:ext uri="{FF2B5EF4-FFF2-40B4-BE49-F238E27FC236}">
                <a16:creationId xmlns:a16="http://schemas.microsoft.com/office/drawing/2014/main" id="{2F2CAE1A-E27E-42FE-9BEA-E69A05DF771B}"/>
              </a:ext>
            </a:extLst>
          </p:cNvPr>
          <p:cNvGrpSpPr/>
          <p:nvPr/>
        </p:nvGrpSpPr>
        <p:grpSpPr>
          <a:xfrm>
            <a:off x="763783" y="810642"/>
            <a:ext cx="1955409" cy="830997"/>
            <a:chOff x="1603161" y="-3026137"/>
            <a:chExt cx="1955409" cy="830997"/>
          </a:xfrm>
        </p:grpSpPr>
        <p:sp>
          <p:nvSpPr>
            <p:cNvPr id="40" name="Isosceles Triangle 39">
              <a:extLst>
                <a:ext uri="{FF2B5EF4-FFF2-40B4-BE49-F238E27FC236}">
                  <a16:creationId xmlns:a16="http://schemas.microsoft.com/office/drawing/2014/main" id="{D37AB996-6F19-4A3C-A8E1-27CD4756444B}"/>
                </a:ext>
              </a:extLst>
            </p:cNvPr>
            <p:cNvSpPr/>
            <p:nvPr/>
          </p:nvSpPr>
          <p:spPr>
            <a:xfrm rot="5400000">
              <a:off x="1571876" y="-2869658"/>
              <a:ext cx="453627" cy="391057"/>
            </a:xfrm>
            <a:prstGeom prst="triangle">
              <a:avLst/>
            </a:prstGeom>
            <a:noFill/>
            <a:ln w="1651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514944"/>
                </a:solidFill>
                <a:latin typeface="Calibri" panose="020F0502020204030204"/>
              </a:endParaRPr>
            </a:p>
          </p:txBody>
        </p:sp>
        <p:sp>
          <p:nvSpPr>
            <p:cNvPr id="41" name="CHANGE TEXT HERE">
              <a:extLst>
                <a:ext uri="{FF2B5EF4-FFF2-40B4-BE49-F238E27FC236}">
                  <a16:creationId xmlns:a16="http://schemas.microsoft.com/office/drawing/2014/main" id="{82F88AE4-59FF-4F01-BBDA-627A26E15083}"/>
                </a:ext>
              </a:extLst>
            </p:cNvPr>
            <p:cNvSpPr txBox="1"/>
            <p:nvPr/>
          </p:nvSpPr>
          <p:spPr>
            <a:xfrm>
              <a:off x="1912064" y="-3026137"/>
              <a:ext cx="164650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2400" b="1" dirty="0">
                  <a:solidFill>
                    <a:srgbClr val="FFFFFF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YOUR</a:t>
              </a:r>
            </a:p>
            <a:p>
              <a:pPr algn="ctr">
                <a:defRPr/>
              </a:pPr>
              <a:r>
                <a:rPr lang="en-US" sz="2400" b="1" dirty="0">
                  <a:solidFill>
                    <a:srgbClr val="FFFFFF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LOGO</a:t>
              </a:r>
            </a:p>
          </p:txBody>
        </p:sp>
      </p:grpSp>
      <p:pic>
        <p:nvPicPr>
          <p:cNvPr id="4" name="CHANGE PICTURE HERE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349" t="1022" r="-25678" b="-1626"/>
          <a:stretch/>
        </p:blipFill>
        <p:spPr/>
      </p:pic>
      <p:grpSp>
        <p:nvGrpSpPr>
          <p:cNvPr id="33" name="INSTAGRAM">
            <a:extLst>
              <a:ext uri="{FF2B5EF4-FFF2-40B4-BE49-F238E27FC236}">
                <a16:creationId xmlns:a16="http://schemas.microsoft.com/office/drawing/2014/main" id="{7CF4A013-5ECA-4E15-95B9-F7789FB28313}"/>
              </a:ext>
            </a:extLst>
          </p:cNvPr>
          <p:cNvGrpSpPr/>
          <p:nvPr/>
        </p:nvGrpSpPr>
        <p:grpSpPr>
          <a:xfrm>
            <a:off x="6980713" y="21184006"/>
            <a:ext cx="1220859" cy="369332"/>
            <a:chOff x="1964842" y="9458146"/>
            <a:chExt cx="1220859" cy="369332"/>
          </a:xfrm>
        </p:grpSpPr>
        <p:pic>
          <p:nvPicPr>
            <p:cNvPr id="37" name="Graphic 36">
              <a:extLst>
                <a:ext uri="{FF2B5EF4-FFF2-40B4-BE49-F238E27FC236}">
                  <a16:creationId xmlns:a16="http://schemas.microsoft.com/office/drawing/2014/main" id="{16476E10-5F45-427D-8171-3AC99A082C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964842" y="9527328"/>
              <a:ext cx="249469" cy="249469"/>
            </a:xfrm>
            <a:prstGeom prst="rect">
              <a:avLst/>
            </a:prstGeom>
          </p:spPr>
        </p:pic>
        <p:sp>
          <p:nvSpPr>
            <p:cNvPr id="38" name="CHANGE TEXT HERE">
              <a:extLst>
                <a:ext uri="{FF2B5EF4-FFF2-40B4-BE49-F238E27FC236}">
                  <a16:creationId xmlns:a16="http://schemas.microsoft.com/office/drawing/2014/main" id="{31C8372C-CC3D-4CC8-90BB-2B29830E884F}"/>
                </a:ext>
              </a:extLst>
            </p:cNvPr>
            <p:cNvSpPr txBox="1"/>
            <p:nvPr/>
          </p:nvSpPr>
          <p:spPr>
            <a:xfrm>
              <a:off x="2380224" y="9458146"/>
              <a:ext cx="8054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dirty="0" err="1">
                  <a:solidFill>
                    <a:srgbClr val="FFF8F8"/>
                  </a:solidFill>
                  <a:latin typeface="Bebas" panose="020B0606020202050201" pitchFamily="34" charset="0"/>
                  <a:cs typeface="Rubik" pitchFamily="2" charset="-79"/>
                </a:rPr>
                <a:t>levidio</a:t>
              </a:r>
              <a:endParaRPr lang="en-US" dirty="0">
                <a:solidFill>
                  <a:srgbClr val="FFF8F8"/>
                </a:solidFill>
                <a:latin typeface="Bebas" panose="020B0606020202050201" pitchFamily="34" charset="0"/>
                <a:cs typeface="Rubik" pitchFamily="2" charset="-79"/>
              </a:endParaRPr>
            </a:p>
          </p:txBody>
        </p:sp>
      </p:grpSp>
      <p:grpSp>
        <p:nvGrpSpPr>
          <p:cNvPr id="34" name="WEB">
            <a:extLst>
              <a:ext uri="{FF2B5EF4-FFF2-40B4-BE49-F238E27FC236}">
                <a16:creationId xmlns:a16="http://schemas.microsoft.com/office/drawing/2014/main" id="{383C1D3F-60B0-4033-A33D-8BD58C8BCEBB}"/>
              </a:ext>
            </a:extLst>
          </p:cNvPr>
          <p:cNvGrpSpPr/>
          <p:nvPr/>
        </p:nvGrpSpPr>
        <p:grpSpPr>
          <a:xfrm>
            <a:off x="9466282" y="21184006"/>
            <a:ext cx="1743543" cy="369332"/>
            <a:chOff x="4536818" y="9458146"/>
            <a:chExt cx="1743543" cy="369332"/>
          </a:xfrm>
        </p:grpSpPr>
        <p:pic>
          <p:nvPicPr>
            <p:cNvPr id="35" name="Graphic 34">
              <a:extLst>
                <a:ext uri="{FF2B5EF4-FFF2-40B4-BE49-F238E27FC236}">
                  <a16:creationId xmlns:a16="http://schemas.microsoft.com/office/drawing/2014/main" id="{3ACA4F36-A30E-4E24-AC45-CF0022845D0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536818" y="9527328"/>
              <a:ext cx="249469" cy="249469"/>
            </a:xfrm>
            <a:prstGeom prst="rect">
              <a:avLst/>
            </a:prstGeom>
          </p:spPr>
        </p:pic>
        <p:sp>
          <p:nvSpPr>
            <p:cNvPr id="36" name="CHANGE TEXT HERE">
              <a:extLst>
                <a:ext uri="{FF2B5EF4-FFF2-40B4-BE49-F238E27FC236}">
                  <a16:creationId xmlns:a16="http://schemas.microsoft.com/office/drawing/2014/main" id="{5F1BFD9B-AAD0-4B35-9F99-C1F38E14CF9B}"/>
                </a:ext>
              </a:extLst>
            </p:cNvPr>
            <p:cNvSpPr txBox="1"/>
            <p:nvPr/>
          </p:nvSpPr>
          <p:spPr>
            <a:xfrm>
              <a:off x="4934800" y="9458146"/>
              <a:ext cx="13455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dirty="0">
                  <a:solidFill>
                    <a:srgbClr val="FFF8F8"/>
                  </a:solidFill>
                  <a:latin typeface="Bebas" panose="020B0606020202050201" pitchFamily="34" charset="0"/>
                  <a:cs typeface="Rubik" pitchFamily="2" charset="-79"/>
                </a:rPr>
                <a:t>www.levidio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87811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xit" presetSubtype="4" accel="100000" fill="hold" grpId="1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6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2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" presetClass="entr" presetSubtype="2" accel="40000" decel="6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mph" presetSubtype="0" repeatCount="indefinite" autoRev="1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" presetClass="exit" presetSubtype="4" accel="100000" fill="hold" grpId="3" nodeType="withEffect">
                                  <p:stCondLst>
                                    <p:cond delay="54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" presetClass="entr" presetSubtype="8" accel="40000" decel="6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mph" presetSubtype="0" repeatCount="indefinite" autoRev="1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2" presetClass="exit" presetSubtype="4" accel="100000" fill="hold" grpId="3" nodeType="withEffect">
                                  <p:stCondLst>
                                    <p:cond delay="54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49" presetClass="entr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" presetClass="emph" presetSubtype="0" repeatCount="indefinite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61" dur="1250" fill="hold"/>
                                        <p:tgtEl>
                                          <p:spTgt spid="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49" presetClass="exit" presetSubtype="0" accel="10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3" dur="3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5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3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49" presetClass="entr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6" presetClass="emph" presetSubtype="0" repeatCount="indefinite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75" dur="1250" fill="hold"/>
                                        <p:tgtEl>
                                          <p:spTgt spid="2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49" presetClass="exit" presetSubtype="0" accel="10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35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5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5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3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9" presetClass="exit" presetSubtype="0" accel="100000" fill="hold" grpId="1" nodeType="withEffect">
                                  <p:stCondLst>
                                    <p:cond delay="525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9" presetClass="exit" presetSubtype="0" accel="100000" fill="hold" grpId="1" nodeType="withEffect">
                                  <p:stCondLst>
                                    <p:cond delay="525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49" presetClass="entr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6" presetClass="emph" presetSubtype="0" repeatCount="indefinite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13" dur="1250" fill="hold"/>
                                        <p:tgtEl>
                                          <p:spTgt spid="3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4" presetID="49" presetClass="exit" presetSubtype="0" accel="10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5" dur="35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5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5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8" dur="3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2" presetClass="entr" presetSubtype="4" decel="10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" presetClass="exit" presetSubtype="4" accel="100000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" presetClass="exit" presetSubtype="4" accel="100000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0" grpId="1"/>
      <p:bldP spid="20" grpId="2"/>
      <p:bldP spid="20" grpId="3"/>
      <p:bldP spid="27" grpId="0"/>
      <p:bldP spid="27" grpId="1"/>
      <p:bldP spid="27" grpId="2"/>
      <p:bldP spid="27" grpId="3"/>
      <p:bldP spid="18" grpId="0" animBg="1"/>
      <p:bldP spid="18" grpId="1" animBg="1"/>
      <p:bldP spid="19" grpId="0" animBg="1"/>
      <p:bldP spid="19" grpId="1" animBg="1"/>
      <p:bldP spid="19" grpId="2" animBg="1"/>
      <p:bldP spid="21" grpId="0"/>
      <p:bldP spid="21" grpId="1"/>
      <p:bldP spid="28" grpId="0"/>
      <p:bldP spid="28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8000">
              <a:srgbClr val="20C2FE"/>
            </a:gs>
            <a:gs pos="0">
              <a:srgbClr val="98E3FE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HANGET TEXT HERE">
            <a:extLst>
              <a:ext uri="{FF2B5EF4-FFF2-40B4-BE49-F238E27FC236}">
                <a16:creationId xmlns:a16="http://schemas.microsoft.com/office/drawing/2014/main" id="{A39FE942-0B43-4E76-8F77-CC2B73102867}"/>
              </a:ext>
            </a:extLst>
          </p:cNvPr>
          <p:cNvSpPr txBox="1"/>
          <p:nvPr/>
        </p:nvSpPr>
        <p:spPr>
          <a:xfrm>
            <a:off x="3407453" y="17791667"/>
            <a:ext cx="27446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FFFF"/>
                </a:solidFill>
                <a:latin typeface="Montserrat" panose="00000500000000000000" pitchFamily="2" charset="0"/>
              </a:rPr>
              <a:t>USE COUPON</a:t>
            </a:r>
          </a:p>
        </p:txBody>
      </p:sp>
      <p:pic>
        <p:nvPicPr>
          <p:cNvPr id="5" name="CHANGE PICTURE HERE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" t="-4378" r="-1502" b="48424"/>
          <a:stretch/>
        </p:blipFill>
        <p:spPr/>
      </p:pic>
      <p:grpSp>
        <p:nvGrpSpPr>
          <p:cNvPr id="2" name="CIRCLE SHAPE">
            <a:extLst>
              <a:ext uri="{FF2B5EF4-FFF2-40B4-BE49-F238E27FC236}">
                <a16:creationId xmlns:a16="http://schemas.microsoft.com/office/drawing/2014/main" id="{C30B27DA-14FD-4940-91C8-3611E35EC95B}"/>
              </a:ext>
            </a:extLst>
          </p:cNvPr>
          <p:cNvGrpSpPr/>
          <p:nvPr/>
        </p:nvGrpSpPr>
        <p:grpSpPr>
          <a:xfrm>
            <a:off x="9115671" y="12871727"/>
            <a:ext cx="7859087" cy="7875377"/>
            <a:chOff x="1109231" y="1229973"/>
            <a:chExt cx="7859087" cy="7875377"/>
          </a:xfrm>
        </p:grpSpPr>
        <p:sp>
          <p:nvSpPr>
            <p:cNvPr id="68" name="Arc 67">
              <a:extLst>
                <a:ext uri="{FF2B5EF4-FFF2-40B4-BE49-F238E27FC236}">
                  <a16:creationId xmlns:a16="http://schemas.microsoft.com/office/drawing/2014/main" id="{795118F1-171C-4B5A-89F0-5D5ED5A67A8E}"/>
                </a:ext>
              </a:extLst>
            </p:cNvPr>
            <p:cNvSpPr/>
            <p:nvPr/>
          </p:nvSpPr>
          <p:spPr>
            <a:xfrm>
              <a:off x="1109231" y="1236264"/>
              <a:ext cx="7856082" cy="7856082"/>
            </a:xfrm>
            <a:prstGeom prst="arc">
              <a:avLst>
                <a:gd name="adj1" fmla="val 21492935"/>
                <a:gd name="adj2" fmla="val 9232528"/>
              </a:avLst>
            </a:prstGeom>
            <a:noFill/>
            <a:ln w="1905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Arc 69">
              <a:extLst>
                <a:ext uri="{FF2B5EF4-FFF2-40B4-BE49-F238E27FC236}">
                  <a16:creationId xmlns:a16="http://schemas.microsoft.com/office/drawing/2014/main" id="{31E1A138-FD9A-45BB-A7D7-C8E5099CAF10}"/>
                </a:ext>
              </a:extLst>
            </p:cNvPr>
            <p:cNvSpPr/>
            <p:nvPr/>
          </p:nvSpPr>
          <p:spPr>
            <a:xfrm>
              <a:off x="1111869" y="1249268"/>
              <a:ext cx="7856082" cy="7856082"/>
            </a:xfrm>
            <a:prstGeom prst="arc">
              <a:avLst>
                <a:gd name="adj1" fmla="val 15837733"/>
                <a:gd name="adj2" fmla="val 291177"/>
              </a:avLst>
            </a:prstGeom>
            <a:noFill/>
            <a:ln w="190500" cap="rnd">
              <a:solidFill>
                <a:srgbClr val="4472C4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Arc 68">
              <a:extLst>
                <a:ext uri="{FF2B5EF4-FFF2-40B4-BE49-F238E27FC236}">
                  <a16:creationId xmlns:a16="http://schemas.microsoft.com/office/drawing/2014/main" id="{7E2A6E29-7FAB-4D76-B1F2-3E9184398C1B}"/>
                </a:ext>
              </a:extLst>
            </p:cNvPr>
            <p:cNvSpPr/>
            <p:nvPr/>
          </p:nvSpPr>
          <p:spPr>
            <a:xfrm rot="9000000">
              <a:off x="1112236" y="1229973"/>
              <a:ext cx="7856082" cy="7856082"/>
            </a:xfrm>
            <a:prstGeom prst="arc">
              <a:avLst>
                <a:gd name="adj1" fmla="val 21330477"/>
                <a:gd name="adj2" fmla="val 6766245"/>
              </a:avLst>
            </a:prstGeom>
            <a:noFill/>
            <a:ln w="317500" cap="rnd">
              <a:solidFill>
                <a:srgbClr val="F466C7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CHANGET TEXT HERE">
            <a:extLst>
              <a:ext uri="{FF2B5EF4-FFF2-40B4-BE49-F238E27FC236}">
                <a16:creationId xmlns:a16="http://schemas.microsoft.com/office/drawing/2014/main" id="{70473322-B6C0-4E2B-BAC9-DB65FDAF06F4}"/>
              </a:ext>
            </a:extLst>
          </p:cNvPr>
          <p:cNvSpPr txBox="1"/>
          <p:nvPr/>
        </p:nvSpPr>
        <p:spPr>
          <a:xfrm>
            <a:off x="2757368" y="1622560"/>
            <a:ext cx="13111282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4400" b="1" i="1" dirty="0">
                <a:ln w="1054100">
                  <a:solidFill>
                    <a:srgbClr val="406EC0"/>
                  </a:solidFill>
                </a:ln>
                <a:solidFill>
                  <a:srgbClr val="406EC0"/>
                </a:solidFill>
                <a:latin typeface="Montserrat Black" panose="00000A00000000000000" pitchFamily="2" charset="0"/>
                <a:cs typeface="Rubik Black" pitchFamily="2" charset="-79"/>
              </a:rPr>
              <a:t>HYPE</a:t>
            </a:r>
          </a:p>
        </p:txBody>
      </p:sp>
      <p:sp>
        <p:nvSpPr>
          <p:cNvPr id="35" name="CHANGET TEXT HERE">
            <a:extLst>
              <a:ext uri="{FF2B5EF4-FFF2-40B4-BE49-F238E27FC236}">
                <a16:creationId xmlns:a16="http://schemas.microsoft.com/office/drawing/2014/main" id="{5A1F952F-394D-4687-BCEB-B1490D68A01A}"/>
              </a:ext>
            </a:extLst>
          </p:cNvPr>
          <p:cNvSpPr txBox="1"/>
          <p:nvPr/>
        </p:nvSpPr>
        <p:spPr>
          <a:xfrm>
            <a:off x="2958922" y="6244870"/>
            <a:ext cx="12329016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4400" b="1" i="1" dirty="0">
                <a:ln w="1054100">
                  <a:solidFill>
                    <a:srgbClr val="406EC0"/>
                  </a:solidFill>
                </a:ln>
                <a:solidFill>
                  <a:srgbClr val="406EC0"/>
                </a:solidFill>
                <a:latin typeface="Montserrat Black" panose="00000A00000000000000" pitchFamily="2" charset="0"/>
                <a:cs typeface="Rubik Black" pitchFamily="2" charset="-79"/>
              </a:rPr>
              <a:t>SALE</a:t>
            </a:r>
          </a:p>
        </p:txBody>
      </p:sp>
      <p:sp>
        <p:nvSpPr>
          <p:cNvPr id="33" name="CHANGET TEXT HERE">
            <a:extLst>
              <a:ext uri="{FF2B5EF4-FFF2-40B4-BE49-F238E27FC236}">
                <a16:creationId xmlns:a16="http://schemas.microsoft.com/office/drawing/2014/main" id="{90FBD83C-B38A-42C5-8B75-ACD74E833940}"/>
              </a:ext>
            </a:extLst>
          </p:cNvPr>
          <p:cNvSpPr txBox="1"/>
          <p:nvPr/>
        </p:nvSpPr>
        <p:spPr>
          <a:xfrm>
            <a:off x="2757368" y="1622560"/>
            <a:ext cx="13111282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4400" b="1" i="1" dirty="0">
                <a:ln w="444500">
                  <a:noFill/>
                </a:ln>
                <a:solidFill>
                  <a:srgbClr val="EBEBEB"/>
                </a:solidFill>
                <a:latin typeface="Montserrat Black" panose="00000A00000000000000" pitchFamily="2" charset="0"/>
                <a:cs typeface="Rubik Black" pitchFamily="2" charset="-79"/>
              </a:rPr>
              <a:t>HYPE</a:t>
            </a:r>
          </a:p>
        </p:txBody>
      </p:sp>
      <p:sp>
        <p:nvSpPr>
          <p:cNvPr id="36" name="CHANGET TEXT HERE">
            <a:extLst>
              <a:ext uri="{FF2B5EF4-FFF2-40B4-BE49-F238E27FC236}">
                <a16:creationId xmlns:a16="http://schemas.microsoft.com/office/drawing/2014/main" id="{4890DA02-B3BE-41B1-B96C-8DA5C878E1D2}"/>
              </a:ext>
            </a:extLst>
          </p:cNvPr>
          <p:cNvSpPr txBox="1"/>
          <p:nvPr/>
        </p:nvSpPr>
        <p:spPr>
          <a:xfrm>
            <a:off x="2958922" y="6244870"/>
            <a:ext cx="12329016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4400" b="1" i="1" dirty="0">
                <a:ln w="444500">
                  <a:noFill/>
                </a:ln>
                <a:solidFill>
                  <a:srgbClr val="EBEBEB"/>
                </a:solidFill>
                <a:latin typeface="Montserrat Black" panose="00000A00000000000000" pitchFamily="2" charset="0"/>
                <a:cs typeface="Rubik Black" pitchFamily="2" charset="-79"/>
              </a:rPr>
              <a:t>SALE</a:t>
            </a:r>
          </a:p>
        </p:txBody>
      </p:sp>
      <p:grpSp>
        <p:nvGrpSpPr>
          <p:cNvPr id="3" name="BUTTON">
            <a:extLst>
              <a:ext uri="{FF2B5EF4-FFF2-40B4-BE49-F238E27FC236}">
                <a16:creationId xmlns:a16="http://schemas.microsoft.com/office/drawing/2014/main" id="{C372C04A-420C-4B8F-A82F-AF263AE424BB}"/>
              </a:ext>
            </a:extLst>
          </p:cNvPr>
          <p:cNvGrpSpPr/>
          <p:nvPr/>
        </p:nvGrpSpPr>
        <p:grpSpPr>
          <a:xfrm>
            <a:off x="2133532" y="18455714"/>
            <a:ext cx="5292504" cy="1531769"/>
            <a:chOff x="10576146" y="7635584"/>
            <a:chExt cx="5292504" cy="1531769"/>
          </a:xfrm>
        </p:grpSpPr>
        <p:sp>
          <p:nvSpPr>
            <p:cNvPr id="52" name="Rectangle: Rounded Corners 51">
              <a:extLst>
                <a:ext uri="{FF2B5EF4-FFF2-40B4-BE49-F238E27FC236}">
                  <a16:creationId xmlns:a16="http://schemas.microsoft.com/office/drawing/2014/main" id="{E7746F08-6A76-45A2-97DC-E53E4C0073A0}"/>
                </a:ext>
              </a:extLst>
            </p:cNvPr>
            <p:cNvSpPr/>
            <p:nvPr/>
          </p:nvSpPr>
          <p:spPr>
            <a:xfrm>
              <a:off x="10576146" y="7635584"/>
              <a:ext cx="5292504" cy="1531769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CHANGET TEXT HERE">
              <a:extLst>
                <a:ext uri="{FF2B5EF4-FFF2-40B4-BE49-F238E27FC236}">
                  <a16:creationId xmlns:a16="http://schemas.microsoft.com/office/drawing/2014/main" id="{7EFCB6D8-F21F-40DE-8EED-D547D972616F}"/>
                </a:ext>
              </a:extLst>
            </p:cNvPr>
            <p:cNvSpPr txBox="1"/>
            <p:nvPr/>
          </p:nvSpPr>
          <p:spPr>
            <a:xfrm>
              <a:off x="11491796" y="7985969"/>
              <a:ext cx="346120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800" spc="600" dirty="0">
                  <a:solidFill>
                    <a:srgbClr val="FFFFFF"/>
                  </a:solidFill>
                  <a:latin typeface="Montserrat Black" panose="00000A00000000000000" pitchFamily="2" charset="0"/>
                </a:rPr>
                <a:t>LEVIDIO</a:t>
              </a:r>
            </a:p>
          </p:txBody>
        </p:sp>
      </p:grpSp>
      <p:grpSp>
        <p:nvGrpSpPr>
          <p:cNvPr id="55" name="LOGO">
            <a:extLst>
              <a:ext uri="{FF2B5EF4-FFF2-40B4-BE49-F238E27FC236}">
                <a16:creationId xmlns:a16="http://schemas.microsoft.com/office/drawing/2014/main" id="{EA743E88-DB9D-4461-AF3D-54DCAA6287E1}"/>
              </a:ext>
            </a:extLst>
          </p:cNvPr>
          <p:cNvGrpSpPr/>
          <p:nvPr/>
        </p:nvGrpSpPr>
        <p:grpSpPr>
          <a:xfrm>
            <a:off x="785464" y="732498"/>
            <a:ext cx="1955409" cy="830997"/>
            <a:chOff x="1603161" y="-3026137"/>
            <a:chExt cx="1955409" cy="830997"/>
          </a:xfrm>
        </p:grpSpPr>
        <p:sp>
          <p:nvSpPr>
            <p:cNvPr id="56" name="Isosceles Triangle 55">
              <a:extLst>
                <a:ext uri="{FF2B5EF4-FFF2-40B4-BE49-F238E27FC236}">
                  <a16:creationId xmlns:a16="http://schemas.microsoft.com/office/drawing/2014/main" id="{EC547110-E0B2-4191-8359-D735F76DCAED}"/>
                </a:ext>
              </a:extLst>
            </p:cNvPr>
            <p:cNvSpPr/>
            <p:nvPr/>
          </p:nvSpPr>
          <p:spPr>
            <a:xfrm rot="5400000">
              <a:off x="1571876" y="-2869658"/>
              <a:ext cx="453627" cy="391057"/>
            </a:xfrm>
            <a:prstGeom prst="triangle">
              <a:avLst/>
            </a:prstGeom>
            <a:noFill/>
            <a:ln w="1651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2B2C3E"/>
                </a:solidFill>
              </a:endParaRPr>
            </a:p>
          </p:txBody>
        </p:sp>
        <p:sp>
          <p:nvSpPr>
            <p:cNvPr id="57" name="CHANGET TEXT HERE">
              <a:extLst>
                <a:ext uri="{FF2B5EF4-FFF2-40B4-BE49-F238E27FC236}">
                  <a16:creationId xmlns:a16="http://schemas.microsoft.com/office/drawing/2014/main" id="{38C5D048-DA80-4AE3-AEC0-04FB0799EF7B}"/>
                </a:ext>
              </a:extLst>
            </p:cNvPr>
            <p:cNvSpPr txBox="1"/>
            <p:nvPr/>
          </p:nvSpPr>
          <p:spPr>
            <a:xfrm>
              <a:off x="1912064" y="-3026137"/>
              <a:ext cx="164650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FFFFF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YOUR</a:t>
              </a:r>
            </a:p>
            <a:p>
              <a:pPr algn="ctr"/>
              <a:r>
                <a:rPr lang="en-US" sz="2400" b="1" dirty="0">
                  <a:solidFill>
                    <a:srgbClr val="FFFFFF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LOGO</a:t>
              </a:r>
            </a:p>
          </p:txBody>
        </p:sp>
      </p:grpSp>
      <p:grpSp>
        <p:nvGrpSpPr>
          <p:cNvPr id="67" name="CIRCLE">
            <a:extLst>
              <a:ext uri="{FF2B5EF4-FFF2-40B4-BE49-F238E27FC236}">
                <a16:creationId xmlns:a16="http://schemas.microsoft.com/office/drawing/2014/main" id="{F305B884-9B58-41F8-9E73-8ABEAC08C5ED}"/>
              </a:ext>
            </a:extLst>
          </p:cNvPr>
          <p:cNvGrpSpPr/>
          <p:nvPr/>
        </p:nvGrpSpPr>
        <p:grpSpPr>
          <a:xfrm>
            <a:off x="14234139" y="18930280"/>
            <a:ext cx="1976702" cy="1976702"/>
            <a:chOff x="6232066" y="7598572"/>
            <a:chExt cx="1976702" cy="1976702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8BE9512A-4E09-4300-8FEF-02FC9E4CB71A}"/>
                </a:ext>
              </a:extLst>
            </p:cNvPr>
            <p:cNvSpPr/>
            <p:nvPr/>
          </p:nvSpPr>
          <p:spPr>
            <a:xfrm>
              <a:off x="6232066" y="7598572"/>
              <a:ext cx="1976702" cy="1976702"/>
            </a:xfrm>
            <a:prstGeom prst="ellipse">
              <a:avLst/>
            </a:prstGeom>
            <a:solidFill>
              <a:srgbClr val="4472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CHANGET TEXT HERE">
              <a:extLst>
                <a:ext uri="{FF2B5EF4-FFF2-40B4-BE49-F238E27FC236}">
                  <a16:creationId xmlns:a16="http://schemas.microsoft.com/office/drawing/2014/main" id="{6C3CB5E5-977C-44A9-8AF2-D8332FA735A3}"/>
                </a:ext>
              </a:extLst>
            </p:cNvPr>
            <p:cNvSpPr txBox="1"/>
            <p:nvPr/>
          </p:nvSpPr>
          <p:spPr>
            <a:xfrm>
              <a:off x="6258454" y="8210837"/>
              <a:ext cx="192392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FFFFFF"/>
                  </a:solidFill>
                  <a:latin typeface="Montserrat" panose="00000500000000000000" pitchFamily="2" charset="0"/>
                </a:rPr>
                <a:t>NEW</a:t>
              </a:r>
              <a:br>
                <a:rPr lang="en-US" sz="2000" b="1" dirty="0">
                  <a:solidFill>
                    <a:srgbClr val="FFFFFF"/>
                  </a:solidFill>
                  <a:latin typeface="Montserrat" panose="00000500000000000000" pitchFamily="2" charset="0"/>
                </a:rPr>
              </a:br>
              <a:r>
                <a:rPr lang="en-US" sz="2000" b="1" dirty="0">
                  <a:solidFill>
                    <a:srgbClr val="FFFFFF"/>
                  </a:solidFill>
                  <a:latin typeface="Montserrat" panose="00000500000000000000" pitchFamily="2" charset="0"/>
                </a:rPr>
                <a:t>COLLECTION</a:t>
              </a:r>
            </a:p>
          </p:txBody>
        </p:sp>
      </p:grpSp>
      <p:grpSp>
        <p:nvGrpSpPr>
          <p:cNvPr id="72" name="INSTAGRAM">
            <a:extLst>
              <a:ext uri="{FF2B5EF4-FFF2-40B4-BE49-F238E27FC236}">
                <a16:creationId xmlns:a16="http://schemas.microsoft.com/office/drawing/2014/main" id="{76A7D42D-23E7-4211-BB5B-A5BA451A76EE}"/>
              </a:ext>
            </a:extLst>
          </p:cNvPr>
          <p:cNvGrpSpPr/>
          <p:nvPr/>
        </p:nvGrpSpPr>
        <p:grpSpPr>
          <a:xfrm>
            <a:off x="2429919" y="20906982"/>
            <a:ext cx="1382313" cy="369332"/>
            <a:chOff x="1964842" y="9458146"/>
            <a:chExt cx="1382313" cy="369332"/>
          </a:xfrm>
        </p:grpSpPr>
        <p:pic>
          <p:nvPicPr>
            <p:cNvPr id="76" name="Graphic 75">
              <a:extLst>
                <a:ext uri="{FF2B5EF4-FFF2-40B4-BE49-F238E27FC236}">
                  <a16:creationId xmlns:a16="http://schemas.microsoft.com/office/drawing/2014/main" id="{1DB16E94-6783-41D2-AEA2-8ED43CCD19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964842" y="9527328"/>
              <a:ext cx="249469" cy="249469"/>
            </a:xfrm>
            <a:prstGeom prst="rect">
              <a:avLst/>
            </a:prstGeom>
          </p:spPr>
        </p:pic>
        <p:sp>
          <p:nvSpPr>
            <p:cNvPr id="77" name="CHANGET TEXT HERE">
              <a:extLst>
                <a:ext uri="{FF2B5EF4-FFF2-40B4-BE49-F238E27FC236}">
                  <a16:creationId xmlns:a16="http://schemas.microsoft.com/office/drawing/2014/main" id="{B5942BD4-EA90-4031-9EFA-3BF1E6E26721}"/>
                </a:ext>
              </a:extLst>
            </p:cNvPr>
            <p:cNvSpPr txBox="1"/>
            <p:nvPr/>
          </p:nvSpPr>
          <p:spPr>
            <a:xfrm>
              <a:off x="2380224" y="9458146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>
                  <a:solidFill>
                    <a:srgbClr val="FFFFFF"/>
                  </a:solidFill>
                  <a:latin typeface="Montserrat" panose="00000500000000000000" pitchFamily="2" charset="0"/>
                  <a:cs typeface="Rubik" pitchFamily="2" charset="-79"/>
                </a:rPr>
                <a:t>levidio</a:t>
              </a:r>
              <a:endParaRPr lang="en-US" b="1" dirty="0">
                <a:solidFill>
                  <a:srgbClr val="FFFFFF"/>
                </a:solidFill>
                <a:latin typeface="Montserrat" panose="00000500000000000000" pitchFamily="2" charset="0"/>
                <a:cs typeface="Rubik" pitchFamily="2" charset="-79"/>
              </a:endParaRPr>
            </a:p>
          </p:txBody>
        </p:sp>
      </p:grpSp>
      <p:grpSp>
        <p:nvGrpSpPr>
          <p:cNvPr id="73" name="WEB">
            <a:extLst>
              <a:ext uri="{FF2B5EF4-FFF2-40B4-BE49-F238E27FC236}">
                <a16:creationId xmlns:a16="http://schemas.microsoft.com/office/drawing/2014/main" id="{6602F3F7-66D4-4B53-A87E-857DB6C52CCC}"/>
              </a:ext>
            </a:extLst>
          </p:cNvPr>
          <p:cNvGrpSpPr/>
          <p:nvPr/>
        </p:nvGrpSpPr>
        <p:grpSpPr>
          <a:xfrm>
            <a:off x="4915489" y="20906982"/>
            <a:ext cx="2055808" cy="369332"/>
            <a:chOff x="4536818" y="9458146"/>
            <a:chExt cx="2055808" cy="369332"/>
          </a:xfrm>
        </p:grpSpPr>
        <p:pic>
          <p:nvPicPr>
            <p:cNvPr id="74" name="Graphic 73">
              <a:extLst>
                <a:ext uri="{FF2B5EF4-FFF2-40B4-BE49-F238E27FC236}">
                  <a16:creationId xmlns:a16="http://schemas.microsoft.com/office/drawing/2014/main" id="{5EEB66EC-8E5F-4051-A904-EBD4EDED903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536818" y="9527328"/>
              <a:ext cx="249469" cy="249469"/>
            </a:xfrm>
            <a:prstGeom prst="rect">
              <a:avLst/>
            </a:prstGeom>
          </p:spPr>
        </p:pic>
        <p:sp>
          <p:nvSpPr>
            <p:cNvPr id="75" name="CHANGET TEXT HERE">
              <a:extLst>
                <a:ext uri="{FF2B5EF4-FFF2-40B4-BE49-F238E27FC236}">
                  <a16:creationId xmlns:a16="http://schemas.microsoft.com/office/drawing/2014/main" id="{5CD72132-E314-45AA-8673-6EA406D68718}"/>
                </a:ext>
              </a:extLst>
            </p:cNvPr>
            <p:cNvSpPr txBox="1"/>
            <p:nvPr/>
          </p:nvSpPr>
          <p:spPr>
            <a:xfrm>
              <a:off x="4934800" y="9458146"/>
              <a:ext cx="16578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FFFF"/>
                  </a:solidFill>
                  <a:latin typeface="Montserrat" panose="00000500000000000000" pitchFamily="2" charset="0"/>
                  <a:cs typeface="Rubik" pitchFamily="2" charset="-79"/>
                </a:rPr>
                <a:t>www.levidio</a:t>
              </a:r>
            </a:p>
          </p:txBody>
        </p:sp>
      </p:grpSp>
      <p:sp>
        <p:nvSpPr>
          <p:cNvPr id="38" name="CIRCLE">
            <a:extLst>
              <a:ext uri="{FF2B5EF4-FFF2-40B4-BE49-F238E27FC236}">
                <a16:creationId xmlns:a16="http://schemas.microsoft.com/office/drawing/2014/main" id="{5681624C-A1AE-4531-813E-A1387E9BD4D1}"/>
              </a:ext>
            </a:extLst>
          </p:cNvPr>
          <p:cNvSpPr/>
          <p:nvPr/>
        </p:nvSpPr>
        <p:spPr>
          <a:xfrm>
            <a:off x="7020057" y="13795698"/>
            <a:ext cx="3236349" cy="3236349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CHANGET TEXT HERE">
            <a:extLst>
              <a:ext uri="{FF2B5EF4-FFF2-40B4-BE49-F238E27FC236}">
                <a16:creationId xmlns:a16="http://schemas.microsoft.com/office/drawing/2014/main" id="{3C60BA48-3A5C-40BD-A0E8-52AEBBE90C02}"/>
              </a:ext>
            </a:extLst>
          </p:cNvPr>
          <p:cNvSpPr txBox="1"/>
          <p:nvPr/>
        </p:nvSpPr>
        <p:spPr>
          <a:xfrm>
            <a:off x="7362632" y="14439864"/>
            <a:ext cx="2480167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>
                <a:solidFill>
                  <a:srgbClr val="FFFFFF"/>
                </a:solidFill>
                <a:latin typeface="Montserrat Black" panose="00000A00000000000000" pitchFamily="2" charset="0"/>
              </a:rPr>
              <a:t>65</a:t>
            </a:r>
            <a:endParaRPr lang="en-US" sz="13800" dirty="0">
              <a:solidFill>
                <a:srgbClr val="FFFFFF"/>
              </a:solidFill>
              <a:latin typeface="Montserrat Black" panose="00000A00000000000000" pitchFamily="2" charset="0"/>
            </a:endParaRPr>
          </a:p>
        </p:txBody>
      </p:sp>
      <p:grpSp>
        <p:nvGrpSpPr>
          <p:cNvPr id="40" name="PERCENT">
            <a:extLst>
              <a:ext uri="{FF2B5EF4-FFF2-40B4-BE49-F238E27FC236}">
                <a16:creationId xmlns:a16="http://schemas.microsoft.com/office/drawing/2014/main" id="{C8FAB28F-4E86-4BE6-989F-57BB203618E4}"/>
              </a:ext>
            </a:extLst>
          </p:cNvPr>
          <p:cNvGrpSpPr/>
          <p:nvPr/>
        </p:nvGrpSpPr>
        <p:grpSpPr>
          <a:xfrm>
            <a:off x="9443772" y="15939499"/>
            <a:ext cx="897142" cy="897140"/>
            <a:chOff x="5011626" y="5925138"/>
            <a:chExt cx="922022" cy="922022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16703E0F-5F13-4113-811B-608A5D843F2D}"/>
                </a:ext>
              </a:extLst>
            </p:cNvPr>
            <p:cNvSpPr/>
            <p:nvPr/>
          </p:nvSpPr>
          <p:spPr>
            <a:xfrm>
              <a:off x="5011626" y="5925138"/>
              <a:ext cx="922022" cy="922022"/>
            </a:xfrm>
            <a:prstGeom prst="ellipse">
              <a:avLst/>
            </a:prstGeom>
            <a:solidFill>
              <a:srgbClr val="F466C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73464C8-0A28-4250-A50E-639C0D9CD60B}"/>
                </a:ext>
              </a:extLst>
            </p:cNvPr>
            <p:cNvSpPr/>
            <p:nvPr/>
          </p:nvSpPr>
          <p:spPr>
            <a:xfrm>
              <a:off x="5241047" y="6197738"/>
              <a:ext cx="463179" cy="376822"/>
            </a:xfrm>
            <a:custGeom>
              <a:avLst/>
              <a:gdLst/>
              <a:ahLst/>
              <a:cxnLst/>
              <a:rect l="l" t="t" r="r" b="b"/>
              <a:pathLst>
                <a:path w="809244" h="658368">
                  <a:moveTo>
                    <a:pt x="639166" y="400507"/>
                  </a:moveTo>
                  <a:cubicBezTo>
                    <a:pt x="627584" y="400507"/>
                    <a:pt x="617982" y="406756"/>
                    <a:pt x="610362" y="419252"/>
                  </a:cubicBezTo>
                  <a:cubicBezTo>
                    <a:pt x="602742" y="431749"/>
                    <a:pt x="598932" y="452018"/>
                    <a:pt x="598932" y="480060"/>
                  </a:cubicBezTo>
                  <a:cubicBezTo>
                    <a:pt x="598932" y="508102"/>
                    <a:pt x="602742" y="528371"/>
                    <a:pt x="610362" y="540868"/>
                  </a:cubicBezTo>
                  <a:cubicBezTo>
                    <a:pt x="617982" y="553364"/>
                    <a:pt x="627584" y="559613"/>
                    <a:pt x="639166" y="559613"/>
                  </a:cubicBezTo>
                  <a:cubicBezTo>
                    <a:pt x="650748" y="559613"/>
                    <a:pt x="660350" y="553364"/>
                    <a:pt x="667970" y="540868"/>
                  </a:cubicBezTo>
                  <a:cubicBezTo>
                    <a:pt x="675590" y="528371"/>
                    <a:pt x="679400" y="508102"/>
                    <a:pt x="679400" y="480060"/>
                  </a:cubicBezTo>
                  <a:cubicBezTo>
                    <a:pt x="679400" y="452018"/>
                    <a:pt x="675590" y="431749"/>
                    <a:pt x="667970" y="419252"/>
                  </a:cubicBezTo>
                  <a:cubicBezTo>
                    <a:pt x="660350" y="406756"/>
                    <a:pt x="650748" y="400507"/>
                    <a:pt x="639166" y="400507"/>
                  </a:cubicBezTo>
                  <a:close/>
                  <a:moveTo>
                    <a:pt x="639166" y="301752"/>
                  </a:moveTo>
                  <a:cubicBezTo>
                    <a:pt x="671475" y="301752"/>
                    <a:pt x="700583" y="308762"/>
                    <a:pt x="726491" y="322783"/>
                  </a:cubicBezTo>
                  <a:cubicBezTo>
                    <a:pt x="752399" y="336804"/>
                    <a:pt x="772668" y="357226"/>
                    <a:pt x="787299" y="384048"/>
                  </a:cubicBezTo>
                  <a:cubicBezTo>
                    <a:pt x="801929" y="410870"/>
                    <a:pt x="809244" y="442874"/>
                    <a:pt x="809244" y="480060"/>
                  </a:cubicBezTo>
                  <a:cubicBezTo>
                    <a:pt x="809244" y="535534"/>
                    <a:pt x="793395" y="579120"/>
                    <a:pt x="761696" y="610819"/>
                  </a:cubicBezTo>
                  <a:cubicBezTo>
                    <a:pt x="729996" y="642518"/>
                    <a:pt x="689153" y="658368"/>
                    <a:pt x="639166" y="658368"/>
                  </a:cubicBezTo>
                  <a:cubicBezTo>
                    <a:pt x="589179" y="658368"/>
                    <a:pt x="548336" y="642518"/>
                    <a:pt x="516636" y="610819"/>
                  </a:cubicBezTo>
                  <a:cubicBezTo>
                    <a:pt x="484937" y="579120"/>
                    <a:pt x="469088" y="535534"/>
                    <a:pt x="469088" y="480060"/>
                  </a:cubicBezTo>
                  <a:cubicBezTo>
                    <a:pt x="469088" y="442874"/>
                    <a:pt x="476403" y="410870"/>
                    <a:pt x="491033" y="384048"/>
                  </a:cubicBezTo>
                  <a:cubicBezTo>
                    <a:pt x="505664" y="357226"/>
                    <a:pt x="525933" y="336804"/>
                    <a:pt x="551841" y="322783"/>
                  </a:cubicBezTo>
                  <a:cubicBezTo>
                    <a:pt x="577749" y="308762"/>
                    <a:pt x="606857" y="301752"/>
                    <a:pt x="639166" y="301752"/>
                  </a:cubicBezTo>
                  <a:close/>
                  <a:moveTo>
                    <a:pt x="170079" y="98755"/>
                  </a:moveTo>
                  <a:cubicBezTo>
                    <a:pt x="158496" y="98755"/>
                    <a:pt x="148895" y="105004"/>
                    <a:pt x="141275" y="117500"/>
                  </a:cubicBezTo>
                  <a:cubicBezTo>
                    <a:pt x="133655" y="129997"/>
                    <a:pt x="129845" y="150266"/>
                    <a:pt x="129845" y="178308"/>
                  </a:cubicBezTo>
                  <a:cubicBezTo>
                    <a:pt x="129845" y="206350"/>
                    <a:pt x="133655" y="226619"/>
                    <a:pt x="141275" y="239116"/>
                  </a:cubicBezTo>
                  <a:cubicBezTo>
                    <a:pt x="148895" y="251612"/>
                    <a:pt x="158496" y="257861"/>
                    <a:pt x="170079" y="257861"/>
                  </a:cubicBezTo>
                  <a:cubicBezTo>
                    <a:pt x="181661" y="257861"/>
                    <a:pt x="191262" y="251612"/>
                    <a:pt x="198882" y="239116"/>
                  </a:cubicBezTo>
                  <a:cubicBezTo>
                    <a:pt x="206502" y="226619"/>
                    <a:pt x="210312" y="206350"/>
                    <a:pt x="210312" y="178308"/>
                  </a:cubicBezTo>
                  <a:cubicBezTo>
                    <a:pt x="210312" y="150266"/>
                    <a:pt x="206502" y="129997"/>
                    <a:pt x="198882" y="117500"/>
                  </a:cubicBezTo>
                  <a:cubicBezTo>
                    <a:pt x="191262" y="105004"/>
                    <a:pt x="181661" y="98755"/>
                    <a:pt x="170079" y="98755"/>
                  </a:cubicBezTo>
                  <a:close/>
                  <a:moveTo>
                    <a:pt x="545897" y="9144"/>
                  </a:moveTo>
                  <a:lnTo>
                    <a:pt x="700431" y="9144"/>
                  </a:lnTo>
                  <a:lnTo>
                    <a:pt x="263348" y="649224"/>
                  </a:lnTo>
                  <a:lnTo>
                    <a:pt x="108814" y="649224"/>
                  </a:lnTo>
                  <a:close/>
                  <a:moveTo>
                    <a:pt x="170079" y="0"/>
                  </a:moveTo>
                  <a:cubicBezTo>
                    <a:pt x="202388" y="0"/>
                    <a:pt x="231496" y="7011"/>
                    <a:pt x="257404" y="21031"/>
                  </a:cubicBezTo>
                  <a:cubicBezTo>
                    <a:pt x="283312" y="35052"/>
                    <a:pt x="303581" y="55474"/>
                    <a:pt x="318212" y="82296"/>
                  </a:cubicBezTo>
                  <a:cubicBezTo>
                    <a:pt x="332842" y="109118"/>
                    <a:pt x="340157" y="141122"/>
                    <a:pt x="340157" y="178308"/>
                  </a:cubicBezTo>
                  <a:cubicBezTo>
                    <a:pt x="340157" y="233782"/>
                    <a:pt x="324308" y="277368"/>
                    <a:pt x="292608" y="309067"/>
                  </a:cubicBezTo>
                  <a:cubicBezTo>
                    <a:pt x="260909" y="340766"/>
                    <a:pt x="220066" y="356616"/>
                    <a:pt x="170079" y="356616"/>
                  </a:cubicBezTo>
                  <a:cubicBezTo>
                    <a:pt x="120092" y="356616"/>
                    <a:pt x="79248" y="340766"/>
                    <a:pt x="47549" y="309067"/>
                  </a:cubicBezTo>
                  <a:cubicBezTo>
                    <a:pt x="15850" y="277368"/>
                    <a:pt x="0" y="233782"/>
                    <a:pt x="0" y="178308"/>
                  </a:cubicBezTo>
                  <a:cubicBezTo>
                    <a:pt x="0" y="141122"/>
                    <a:pt x="7316" y="109118"/>
                    <a:pt x="21946" y="82296"/>
                  </a:cubicBezTo>
                  <a:cubicBezTo>
                    <a:pt x="36576" y="55474"/>
                    <a:pt x="56846" y="35052"/>
                    <a:pt x="82754" y="21031"/>
                  </a:cubicBezTo>
                  <a:cubicBezTo>
                    <a:pt x="108662" y="7011"/>
                    <a:pt x="137770" y="0"/>
                    <a:pt x="1700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3" name="CHANGET TEXT HERE">
            <a:extLst>
              <a:ext uri="{FF2B5EF4-FFF2-40B4-BE49-F238E27FC236}">
                <a16:creationId xmlns:a16="http://schemas.microsoft.com/office/drawing/2014/main" id="{77CDF2A4-6EA9-479D-9B57-BD212F52B049}"/>
              </a:ext>
            </a:extLst>
          </p:cNvPr>
          <p:cNvSpPr txBox="1"/>
          <p:nvPr/>
        </p:nvSpPr>
        <p:spPr>
          <a:xfrm>
            <a:off x="7758023" y="14397458"/>
            <a:ext cx="17604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FFFF"/>
                </a:solidFill>
                <a:latin typeface="Montserrat ExtraBold" panose="00000900000000000000" pitchFamily="2" charset="0"/>
              </a:rPr>
              <a:t>DISC UP TO</a:t>
            </a:r>
          </a:p>
        </p:txBody>
      </p:sp>
      <p:sp>
        <p:nvSpPr>
          <p:cNvPr id="44" name="TIMER">
            <a:extLst>
              <a:ext uri="{FF2B5EF4-FFF2-40B4-BE49-F238E27FC236}">
                <a16:creationId xmlns:a16="http://schemas.microsoft.com/office/drawing/2014/main" id="{82E86B4E-BB5A-4450-8085-0D451E96CD98}"/>
              </a:ext>
            </a:extLst>
          </p:cNvPr>
          <p:cNvSpPr/>
          <p:nvPr/>
        </p:nvSpPr>
        <p:spPr>
          <a:xfrm>
            <a:off x="19271840" y="6286500"/>
            <a:ext cx="363932" cy="3639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04815"/>
            <a:endParaRPr lang="en-ID" sz="1200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186668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-1800000">
                                      <p:cBhvr>
                                        <p:cTn id="18" dur="23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2" presetClass="exit" presetSubtype="4" accel="60000" decel="4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mph" presetSubtype="0" repeatCount="indefinite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30" dur="1250" fill="hold"/>
                                        <p:tgtEl>
                                          <p:spTgt spid="5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49" presetClass="exit" presetSubtype="0" accel="10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35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5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50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3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xit" presetSubtype="8" accel="100000" fill="hold" grpId="1" nodeType="withEffect">
                                  <p:stCondLst>
                                    <p:cond delay="50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7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6" presetClass="emph" presetSubtype="0" repeatCount="indefinite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54" dur="1000" fill="hold"/>
                                        <p:tgtEl>
                                          <p:spTgt spid="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45" presetClass="exit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49" presetClass="entr" presetSubtype="0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" presetClass="emph" presetSubtype="0" repeatCount="indefinite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67" dur="1250" fill="hold"/>
                                        <p:tgtEl>
                                          <p:spTgt spid="3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49" presetClass="exit" presetSubtype="0" accel="100000" fill="hold" grpId="2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35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5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5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3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0" presetClass="entr" presetSubtype="0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1053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6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7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8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9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3" presetClass="exit" presetSubtype="32" fill="hold" grpId="1" nodeType="withEffect">
                                  <p:stCondLst>
                                    <p:cond delay="54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81" dur="35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5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0" presetClass="entr" presetSubtype="0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1053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6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7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8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9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3" presetClass="exit" presetSubtype="32" fill="hold" grpId="1" nodeType="withEffect">
                                  <p:stCondLst>
                                    <p:cond delay="54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91" dur="35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5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49" presetClass="entr" presetSubtype="0" decel="10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6" presetClass="emph" presetSubtype="0" repeatCount="indefinite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01" dur="1250" fill="hold"/>
                                        <p:tgtEl>
                                          <p:spTgt spid="4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49" presetClass="exit" presetSubtype="0" accel="10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3" dur="35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5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5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" dur="3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6" presetClass="emph" presetSubtype="0" repeatCount="indefinite" autoRev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114" dur="1250" fill="hold"/>
                                        <p:tgtEl>
                                          <p:spTgt spid="6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5" presetID="45" presetClass="exit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2" presetClass="entr" presetSubtype="4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" presetClass="exit" presetSubtype="4" accel="100000" fill="hold" nodeType="withEffect">
                                  <p:stCondLst>
                                    <p:cond delay="54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" presetClass="exit" presetSubtype="4" accel="100000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9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2" presetClass="entr" presetSubtype="2" accel="40000" decel="6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1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" presetClass="exit" presetSubtype="1" accel="100000" fill="hold" grpId="2" nodeType="withEffect">
                                  <p:stCondLst>
                                    <p:cond delay="54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53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2" presetClass="entr" presetSubtype="2" accel="40000" decel="6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1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2" presetClass="exit" presetSubtype="1" accel="100000" fill="hold" grpId="2" nodeType="withEffect">
                                  <p:stCondLst>
                                    <p:cond delay="54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6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2" presetClass="entr" presetSubtype="2" accel="40000" decel="6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1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1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49" presetClass="entr" presetSubtype="0" decel="100000" fill="hold" grpId="1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1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2" presetClass="exit" presetSubtype="1" accel="100000" fill="hold" grpId="2" nodeType="withEffect">
                                  <p:stCondLst>
                                    <p:cond delay="54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8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2" presetClass="entr" presetSubtype="2" accel="40000" decel="6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1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1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49" presetClass="entr" presetSubtype="0" decel="100000" fill="hold" grpId="1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1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1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2" presetClass="exit" presetSubtype="1" accel="100000" fill="hold" grpId="2" nodeType="withEffect">
                                  <p:stCondLst>
                                    <p:cond delay="54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9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4" grpId="1"/>
      <p:bldP spid="32" grpId="0"/>
      <p:bldP spid="32" grpId="1"/>
      <p:bldP spid="32" grpId="2"/>
      <p:bldP spid="35" grpId="0"/>
      <p:bldP spid="35" grpId="1"/>
      <p:bldP spid="35" grpId="2"/>
      <p:bldP spid="33" grpId="0"/>
      <p:bldP spid="33" grpId="1"/>
      <p:bldP spid="33" grpId="2"/>
      <p:bldP spid="36" grpId="0"/>
      <p:bldP spid="36" grpId="1"/>
      <p:bldP spid="36" grpId="2"/>
      <p:bldP spid="38" grpId="0" animBg="1"/>
      <p:bldP spid="38" grpId="1" animBg="1"/>
      <p:bldP spid="38" grpId="2" animBg="1"/>
      <p:bldP spid="39" grpId="0"/>
      <p:bldP spid="39" grpId="1"/>
      <p:bldP spid="43" grpId="0"/>
      <p:bldP spid="43" grpId="1"/>
      <p:bldP spid="4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6EC0FE"/>
            </a:gs>
            <a:gs pos="97000">
              <a:srgbClr val="018CF2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HANGET TEXT HERE">
            <a:extLst>
              <a:ext uri="{FF2B5EF4-FFF2-40B4-BE49-F238E27FC236}">
                <a16:creationId xmlns:a16="http://schemas.microsoft.com/office/drawing/2014/main" id="{9FBB4BBB-8E55-4974-BDBF-6AD630D54E8A}"/>
              </a:ext>
            </a:extLst>
          </p:cNvPr>
          <p:cNvSpPr txBox="1"/>
          <p:nvPr/>
        </p:nvSpPr>
        <p:spPr>
          <a:xfrm>
            <a:off x="2055884" y="1923597"/>
            <a:ext cx="5195653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500" dirty="0">
                <a:ln w="292100" cap="rnd">
                  <a:solidFill>
                    <a:srgbClr val="FFFFFF"/>
                  </a:solidFill>
                </a:ln>
                <a:solidFill>
                  <a:srgbClr val="015695"/>
                </a:solidFill>
                <a:effectLst>
                  <a:outerShdw blurRad="50800" dist="190500" dir="2700000" algn="tl" rotWithShape="0">
                    <a:prstClr val="black">
                      <a:alpha val="20000"/>
                    </a:prstClr>
                  </a:outerShdw>
                </a:effectLst>
                <a:latin typeface="Work Sans Black" pitchFamily="2" charset="0"/>
              </a:rPr>
              <a:t>SUPER</a:t>
            </a:r>
          </a:p>
        </p:txBody>
      </p:sp>
      <p:sp>
        <p:nvSpPr>
          <p:cNvPr id="31" name="CHANGET TEXT HERE">
            <a:extLst>
              <a:ext uri="{FF2B5EF4-FFF2-40B4-BE49-F238E27FC236}">
                <a16:creationId xmlns:a16="http://schemas.microsoft.com/office/drawing/2014/main" id="{CCE53CCD-2B9E-433D-8433-4DAB403766DE}"/>
              </a:ext>
            </a:extLst>
          </p:cNvPr>
          <p:cNvSpPr txBox="1"/>
          <p:nvPr/>
        </p:nvSpPr>
        <p:spPr>
          <a:xfrm>
            <a:off x="7449886" y="1979015"/>
            <a:ext cx="959269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500" dirty="0">
                <a:ln w="292100" cap="rnd">
                  <a:solidFill>
                    <a:srgbClr val="FFFFFF"/>
                  </a:solidFill>
                </a:ln>
                <a:solidFill>
                  <a:srgbClr val="FFAE0D"/>
                </a:solidFill>
                <a:effectLst>
                  <a:outerShdw blurRad="50800" dist="190500" dir="2700000" algn="tl" rotWithShape="0">
                    <a:prstClr val="black">
                      <a:alpha val="20000"/>
                    </a:prstClr>
                  </a:outerShdw>
                </a:effectLst>
                <a:latin typeface="Work Sans Black" pitchFamily="2" charset="0"/>
              </a:rPr>
              <a:t>BRAND SALE</a:t>
            </a:r>
          </a:p>
        </p:txBody>
      </p:sp>
      <p:sp>
        <p:nvSpPr>
          <p:cNvPr id="32" name="CHANGET TEXT HERE">
            <a:extLst>
              <a:ext uri="{FF2B5EF4-FFF2-40B4-BE49-F238E27FC236}">
                <a16:creationId xmlns:a16="http://schemas.microsoft.com/office/drawing/2014/main" id="{7AAF0BAB-A180-4390-8AAA-7FE65A3132F8}"/>
              </a:ext>
            </a:extLst>
          </p:cNvPr>
          <p:cNvSpPr txBox="1"/>
          <p:nvPr/>
        </p:nvSpPr>
        <p:spPr>
          <a:xfrm>
            <a:off x="2060424" y="1923598"/>
            <a:ext cx="5195653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500" dirty="0">
                <a:ln w="228600" cap="rnd">
                  <a:noFill/>
                </a:ln>
                <a:solidFill>
                  <a:srgbClr val="015695"/>
                </a:solidFill>
                <a:latin typeface="Work Sans Black" pitchFamily="2" charset="0"/>
              </a:rPr>
              <a:t>SUPER</a:t>
            </a:r>
          </a:p>
        </p:txBody>
      </p:sp>
      <p:sp>
        <p:nvSpPr>
          <p:cNvPr id="33" name="CHANGET TEXT HERE">
            <a:extLst>
              <a:ext uri="{FF2B5EF4-FFF2-40B4-BE49-F238E27FC236}">
                <a16:creationId xmlns:a16="http://schemas.microsoft.com/office/drawing/2014/main" id="{937911B2-E259-43F5-AB2B-4E851DFBDC3F}"/>
              </a:ext>
            </a:extLst>
          </p:cNvPr>
          <p:cNvSpPr txBox="1"/>
          <p:nvPr/>
        </p:nvSpPr>
        <p:spPr>
          <a:xfrm>
            <a:off x="7445346" y="1979015"/>
            <a:ext cx="959269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500" dirty="0">
                <a:ln w="228600" cap="rnd">
                  <a:noFill/>
                </a:ln>
                <a:solidFill>
                  <a:srgbClr val="FFAE0D"/>
                </a:solidFill>
                <a:latin typeface="Work Sans Black" pitchFamily="2" charset="0"/>
              </a:rPr>
              <a:t>BRAND SALE</a:t>
            </a:r>
          </a:p>
        </p:txBody>
      </p:sp>
      <p:sp>
        <p:nvSpPr>
          <p:cNvPr id="35" name="RECTANGLE SHAPE">
            <a:extLst>
              <a:ext uri="{FF2B5EF4-FFF2-40B4-BE49-F238E27FC236}">
                <a16:creationId xmlns:a16="http://schemas.microsoft.com/office/drawing/2014/main" id="{E2120D08-8E01-4071-B811-AB0AFD23EE85}"/>
              </a:ext>
            </a:extLst>
          </p:cNvPr>
          <p:cNvSpPr/>
          <p:nvPr/>
        </p:nvSpPr>
        <p:spPr>
          <a:xfrm>
            <a:off x="1957156" y="4313270"/>
            <a:ext cx="7382148" cy="2357219"/>
          </a:xfrm>
          <a:prstGeom prst="roundRect">
            <a:avLst/>
          </a:prstGeom>
          <a:solidFill>
            <a:srgbClr val="015695"/>
          </a:solidFill>
          <a:ln w="25400">
            <a:solidFill>
              <a:srgbClr val="ABDB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CHANGET TEXT HERE">
            <a:extLst>
              <a:ext uri="{FF2B5EF4-FFF2-40B4-BE49-F238E27FC236}">
                <a16:creationId xmlns:a16="http://schemas.microsoft.com/office/drawing/2014/main" id="{DE1C3990-DFDF-4390-90B2-1FC202FB1249}"/>
              </a:ext>
            </a:extLst>
          </p:cNvPr>
          <p:cNvSpPr txBox="1"/>
          <p:nvPr/>
        </p:nvSpPr>
        <p:spPr>
          <a:xfrm>
            <a:off x="2768930" y="4808440"/>
            <a:ext cx="209865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500" dirty="0">
                <a:solidFill>
                  <a:srgbClr val="FFFFFF"/>
                </a:solidFill>
                <a:latin typeface="Work Sans Black" pitchFamily="2" charset="0"/>
              </a:rPr>
              <a:t>70</a:t>
            </a:r>
          </a:p>
        </p:txBody>
      </p:sp>
      <p:grpSp>
        <p:nvGrpSpPr>
          <p:cNvPr id="40" name="PERCENT">
            <a:extLst>
              <a:ext uri="{FF2B5EF4-FFF2-40B4-BE49-F238E27FC236}">
                <a16:creationId xmlns:a16="http://schemas.microsoft.com/office/drawing/2014/main" id="{9DABF404-3AAD-432C-8DB6-67C4D649A995}"/>
              </a:ext>
            </a:extLst>
          </p:cNvPr>
          <p:cNvGrpSpPr/>
          <p:nvPr/>
        </p:nvGrpSpPr>
        <p:grpSpPr>
          <a:xfrm>
            <a:off x="4477378" y="4982457"/>
            <a:ext cx="633200" cy="633199"/>
            <a:chOff x="10425355" y="7917752"/>
            <a:chExt cx="897142" cy="897140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57CF05ED-5F68-4C72-A1C5-ADD05EF0B1F0}"/>
                </a:ext>
              </a:extLst>
            </p:cNvPr>
            <p:cNvSpPr/>
            <p:nvPr/>
          </p:nvSpPr>
          <p:spPr>
            <a:xfrm>
              <a:off x="10425355" y="7917752"/>
              <a:ext cx="897142" cy="897140"/>
            </a:xfrm>
            <a:prstGeom prst="ellipse">
              <a:avLst/>
            </a:prstGeom>
            <a:solidFill>
              <a:srgbClr val="40ADF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42E3D35-02BF-4BD9-924A-724049959355}"/>
                </a:ext>
              </a:extLst>
            </p:cNvPr>
            <p:cNvSpPr/>
            <p:nvPr/>
          </p:nvSpPr>
          <p:spPr>
            <a:xfrm>
              <a:off x="10648585" y="8182996"/>
              <a:ext cx="450680" cy="366653"/>
            </a:xfrm>
            <a:custGeom>
              <a:avLst/>
              <a:gdLst/>
              <a:ahLst/>
              <a:cxnLst/>
              <a:rect l="l" t="t" r="r" b="b"/>
              <a:pathLst>
                <a:path w="809244" h="658368">
                  <a:moveTo>
                    <a:pt x="639166" y="400507"/>
                  </a:moveTo>
                  <a:cubicBezTo>
                    <a:pt x="627584" y="400507"/>
                    <a:pt x="617982" y="406756"/>
                    <a:pt x="610362" y="419252"/>
                  </a:cubicBezTo>
                  <a:cubicBezTo>
                    <a:pt x="602742" y="431749"/>
                    <a:pt x="598932" y="452018"/>
                    <a:pt x="598932" y="480060"/>
                  </a:cubicBezTo>
                  <a:cubicBezTo>
                    <a:pt x="598932" y="508102"/>
                    <a:pt x="602742" y="528371"/>
                    <a:pt x="610362" y="540868"/>
                  </a:cubicBezTo>
                  <a:cubicBezTo>
                    <a:pt x="617982" y="553364"/>
                    <a:pt x="627584" y="559613"/>
                    <a:pt x="639166" y="559613"/>
                  </a:cubicBezTo>
                  <a:cubicBezTo>
                    <a:pt x="650748" y="559613"/>
                    <a:pt x="660350" y="553364"/>
                    <a:pt x="667970" y="540868"/>
                  </a:cubicBezTo>
                  <a:cubicBezTo>
                    <a:pt x="675590" y="528371"/>
                    <a:pt x="679400" y="508102"/>
                    <a:pt x="679400" y="480060"/>
                  </a:cubicBezTo>
                  <a:cubicBezTo>
                    <a:pt x="679400" y="452018"/>
                    <a:pt x="675590" y="431749"/>
                    <a:pt x="667970" y="419252"/>
                  </a:cubicBezTo>
                  <a:cubicBezTo>
                    <a:pt x="660350" y="406756"/>
                    <a:pt x="650748" y="400507"/>
                    <a:pt x="639166" y="400507"/>
                  </a:cubicBezTo>
                  <a:close/>
                  <a:moveTo>
                    <a:pt x="639166" y="301752"/>
                  </a:moveTo>
                  <a:cubicBezTo>
                    <a:pt x="671475" y="301752"/>
                    <a:pt x="700583" y="308762"/>
                    <a:pt x="726491" y="322783"/>
                  </a:cubicBezTo>
                  <a:cubicBezTo>
                    <a:pt x="752399" y="336804"/>
                    <a:pt x="772668" y="357226"/>
                    <a:pt x="787299" y="384048"/>
                  </a:cubicBezTo>
                  <a:cubicBezTo>
                    <a:pt x="801929" y="410870"/>
                    <a:pt x="809244" y="442874"/>
                    <a:pt x="809244" y="480060"/>
                  </a:cubicBezTo>
                  <a:cubicBezTo>
                    <a:pt x="809244" y="535534"/>
                    <a:pt x="793395" y="579120"/>
                    <a:pt x="761696" y="610819"/>
                  </a:cubicBezTo>
                  <a:cubicBezTo>
                    <a:pt x="729996" y="642518"/>
                    <a:pt x="689153" y="658368"/>
                    <a:pt x="639166" y="658368"/>
                  </a:cubicBezTo>
                  <a:cubicBezTo>
                    <a:pt x="589179" y="658368"/>
                    <a:pt x="548336" y="642518"/>
                    <a:pt x="516636" y="610819"/>
                  </a:cubicBezTo>
                  <a:cubicBezTo>
                    <a:pt x="484937" y="579120"/>
                    <a:pt x="469088" y="535534"/>
                    <a:pt x="469088" y="480060"/>
                  </a:cubicBezTo>
                  <a:cubicBezTo>
                    <a:pt x="469088" y="442874"/>
                    <a:pt x="476403" y="410870"/>
                    <a:pt x="491033" y="384048"/>
                  </a:cubicBezTo>
                  <a:cubicBezTo>
                    <a:pt x="505664" y="357226"/>
                    <a:pt x="525933" y="336804"/>
                    <a:pt x="551841" y="322783"/>
                  </a:cubicBezTo>
                  <a:cubicBezTo>
                    <a:pt x="577749" y="308762"/>
                    <a:pt x="606857" y="301752"/>
                    <a:pt x="639166" y="301752"/>
                  </a:cubicBezTo>
                  <a:close/>
                  <a:moveTo>
                    <a:pt x="170079" y="98755"/>
                  </a:moveTo>
                  <a:cubicBezTo>
                    <a:pt x="158496" y="98755"/>
                    <a:pt x="148895" y="105004"/>
                    <a:pt x="141275" y="117500"/>
                  </a:cubicBezTo>
                  <a:cubicBezTo>
                    <a:pt x="133655" y="129997"/>
                    <a:pt x="129845" y="150266"/>
                    <a:pt x="129845" y="178308"/>
                  </a:cubicBezTo>
                  <a:cubicBezTo>
                    <a:pt x="129845" y="206350"/>
                    <a:pt x="133655" y="226619"/>
                    <a:pt x="141275" y="239116"/>
                  </a:cubicBezTo>
                  <a:cubicBezTo>
                    <a:pt x="148895" y="251612"/>
                    <a:pt x="158496" y="257861"/>
                    <a:pt x="170079" y="257861"/>
                  </a:cubicBezTo>
                  <a:cubicBezTo>
                    <a:pt x="181661" y="257861"/>
                    <a:pt x="191262" y="251612"/>
                    <a:pt x="198882" y="239116"/>
                  </a:cubicBezTo>
                  <a:cubicBezTo>
                    <a:pt x="206502" y="226619"/>
                    <a:pt x="210312" y="206350"/>
                    <a:pt x="210312" y="178308"/>
                  </a:cubicBezTo>
                  <a:cubicBezTo>
                    <a:pt x="210312" y="150266"/>
                    <a:pt x="206502" y="129997"/>
                    <a:pt x="198882" y="117500"/>
                  </a:cubicBezTo>
                  <a:cubicBezTo>
                    <a:pt x="191262" y="105004"/>
                    <a:pt x="181661" y="98755"/>
                    <a:pt x="170079" y="98755"/>
                  </a:cubicBezTo>
                  <a:close/>
                  <a:moveTo>
                    <a:pt x="545897" y="9144"/>
                  </a:moveTo>
                  <a:lnTo>
                    <a:pt x="700431" y="9144"/>
                  </a:lnTo>
                  <a:lnTo>
                    <a:pt x="263348" y="649224"/>
                  </a:lnTo>
                  <a:lnTo>
                    <a:pt x="108814" y="649224"/>
                  </a:lnTo>
                  <a:close/>
                  <a:moveTo>
                    <a:pt x="170079" y="0"/>
                  </a:moveTo>
                  <a:cubicBezTo>
                    <a:pt x="202388" y="0"/>
                    <a:pt x="231496" y="7011"/>
                    <a:pt x="257404" y="21031"/>
                  </a:cubicBezTo>
                  <a:cubicBezTo>
                    <a:pt x="283312" y="35052"/>
                    <a:pt x="303581" y="55474"/>
                    <a:pt x="318212" y="82296"/>
                  </a:cubicBezTo>
                  <a:cubicBezTo>
                    <a:pt x="332842" y="109118"/>
                    <a:pt x="340157" y="141122"/>
                    <a:pt x="340157" y="178308"/>
                  </a:cubicBezTo>
                  <a:cubicBezTo>
                    <a:pt x="340157" y="233782"/>
                    <a:pt x="324308" y="277368"/>
                    <a:pt x="292608" y="309067"/>
                  </a:cubicBezTo>
                  <a:cubicBezTo>
                    <a:pt x="260909" y="340766"/>
                    <a:pt x="220066" y="356616"/>
                    <a:pt x="170079" y="356616"/>
                  </a:cubicBezTo>
                  <a:cubicBezTo>
                    <a:pt x="120092" y="356616"/>
                    <a:pt x="79248" y="340766"/>
                    <a:pt x="47549" y="309067"/>
                  </a:cubicBezTo>
                  <a:cubicBezTo>
                    <a:pt x="15850" y="277368"/>
                    <a:pt x="0" y="233782"/>
                    <a:pt x="0" y="178308"/>
                  </a:cubicBezTo>
                  <a:cubicBezTo>
                    <a:pt x="0" y="141122"/>
                    <a:pt x="7316" y="109118"/>
                    <a:pt x="21946" y="82296"/>
                  </a:cubicBezTo>
                  <a:cubicBezTo>
                    <a:pt x="36576" y="55474"/>
                    <a:pt x="56846" y="35052"/>
                    <a:pt x="82754" y="21031"/>
                  </a:cubicBezTo>
                  <a:cubicBezTo>
                    <a:pt x="108662" y="7011"/>
                    <a:pt x="137770" y="0"/>
                    <a:pt x="1700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5" name="CHANGET TEXT HERE">
            <a:extLst>
              <a:ext uri="{FF2B5EF4-FFF2-40B4-BE49-F238E27FC236}">
                <a16:creationId xmlns:a16="http://schemas.microsoft.com/office/drawing/2014/main" id="{91CB334A-06ED-4AC5-9624-81FD59190031}"/>
              </a:ext>
            </a:extLst>
          </p:cNvPr>
          <p:cNvSpPr txBox="1"/>
          <p:nvPr/>
        </p:nvSpPr>
        <p:spPr>
          <a:xfrm>
            <a:off x="6446753" y="4808440"/>
            <a:ext cx="2013693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500" dirty="0">
                <a:solidFill>
                  <a:srgbClr val="FFFFFF"/>
                </a:solidFill>
                <a:latin typeface="Work Sans Black" pitchFamily="2" charset="0"/>
              </a:rPr>
              <a:t>50</a:t>
            </a:r>
          </a:p>
        </p:txBody>
      </p:sp>
      <p:grpSp>
        <p:nvGrpSpPr>
          <p:cNvPr id="46" name="PERCENT">
            <a:extLst>
              <a:ext uri="{FF2B5EF4-FFF2-40B4-BE49-F238E27FC236}">
                <a16:creationId xmlns:a16="http://schemas.microsoft.com/office/drawing/2014/main" id="{F83EC4EC-A7CC-447D-84DB-503D5F05F8E3}"/>
              </a:ext>
            </a:extLst>
          </p:cNvPr>
          <p:cNvGrpSpPr/>
          <p:nvPr/>
        </p:nvGrpSpPr>
        <p:grpSpPr>
          <a:xfrm>
            <a:off x="8112722" y="4982457"/>
            <a:ext cx="633200" cy="633199"/>
            <a:chOff x="10425355" y="7917752"/>
            <a:chExt cx="897142" cy="897140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A7DD187F-6CBF-4F84-9E4E-003EB82FD169}"/>
                </a:ext>
              </a:extLst>
            </p:cNvPr>
            <p:cNvSpPr/>
            <p:nvPr/>
          </p:nvSpPr>
          <p:spPr>
            <a:xfrm>
              <a:off x="10425355" y="7917752"/>
              <a:ext cx="897142" cy="897140"/>
            </a:xfrm>
            <a:prstGeom prst="ellipse">
              <a:avLst/>
            </a:prstGeom>
            <a:solidFill>
              <a:srgbClr val="FFAE0D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DCA0B610-5AEB-46F4-84CB-10DEE9433D7F}"/>
                </a:ext>
              </a:extLst>
            </p:cNvPr>
            <p:cNvSpPr/>
            <p:nvPr/>
          </p:nvSpPr>
          <p:spPr>
            <a:xfrm>
              <a:off x="10648585" y="8182996"/>
              <a:ext cx="450680" cy="366653"/>
            </a:xfrm>
            <a:custGeom>
              <a:avLst/>
              <a:gdLst/>
              <a:ahLst/>
              <a:cxnLst/>
              <a:rect l="l" t="t" r="r" b="b"/>
              <a:pathLst>
                <a:path w="809244" h="658368">
                  <a:moveTo>
                    <a:pt x="639166" y="400507"/>
                  </a:moveTo>
                  <a:cubicBezTo>
                    <a:pt x="627584" y="400507"/>
                    <a:pt x="617982" y="406756"/>
                    <a:pt x="610362" y="419252"/>
                  </a:cubicBezTo>
                  <a:cubicBezTo>
                    <a:pt x="602742" y="431749"/>
                    <a:pt x="598932" y="452018"/>
                    <a:pt x="598932" y="480060"/>
                  </a:cubicBezTo>
                  <a:cubicBezTo>
                    <a:pt x="598932" y="508102"/>
                    <a:pt x="602742" y="528371"/>
                    <a:pt x="610362" y="540868"/>
                  </a:cubicBezTo>
                  <a:cubicBezTo>
                    <a:pt x="617982" y="553364"/>
                    <a:pt x="627584" y="559613"/>
                    <a:pt x="639166" y="559613"/>
                  </a:cubicBezTo>
                  <a:cubicBezTo>
                    <a:pt x="650748" y="559613"/>
                    <a:pt x="660350" y="553364"/>
                    <a:pt x="667970" y="540868"/>
                  </a:cubicBezTo>
                  <a:cubicBezTo>
                    <a:pt x="675590" y="528371"/>
                    <a:pt x="679400" y="508102"/>
                    <a:pt x="679400" y="480060"/>
                  </a:cubicBezTo>
                  <a:cubicBezTo>
                    <a:pt x="679400" y="452018"/>
                    <a:pt x="675590" y="431749"/>
                    <a:pt x="667970" y="419252"/>
                  </a:cubicBezTo>
                  <a:cubicBezTo>
                    <a:pt x="660350" y="406756"/>
                    <a:pt x="650748" y="400507"/>
                    <a:pt x="639166" y="400507"/>
                  </a:cubicBezTo>
                  <a:close/>
                  <a:moveTo>
                    <a:pt x="639166" y="301752"/>
                  </a:moveTo>
                  <a:cubicBezTo>
                    <a:pt x="671475" y="301752"/>
                    <a:pt x="700583" y="308762"/>
                    <a:pt x="726491" y="322783"/>
                  </a:cubicBezTo>
                  <a:cubicBezTo>
                    <a:pt x="752399" y="336804"/>
                    <a:pt x="772668" y="357226"/>
                    <a:pt x="787299" y="384048"/>
                  </a:cubicBezTo>
                  <a:cubicBezTo>
                    <a:pt x="801929" y="410870"/>
                    <a:pt x="809244" y="442874"/>
                    <a:pt x="809244" y="480060"/>
                  </a:cubicBezTo>
                  <a:cubicBezTo>
                    <a:pt x="809244" y="535534"/>
                    <a:pt x="793395" y="579120"/>
                    <a:pt x="761696" y="610819"/>
                  </a:cubicBezTo>
                  <a:cubicBezTo>
                    <a:pt x="729996" y="642518"/>
                    <a:pt x="689153" y="658368"/>
                    <a:pt x="639166" y="658368"/>
                  </a:cubicBezTo>
                  <a:cubicBezTo>
                    <a:pt x="589179" y="658368"/>
                    <a:pt x="548336" y="642518"/>
                    <a:pt x="516636" y="610819"/>
                  </a:cubicBezTo>
                  <a:cubicBezTo>
                    <a:pt x="484937" y="579120"/>
                    <a:pt x="469088" y="535534"/>
                    <a:pt x="469088" y="480060"/>
                  </a:cubicBezTo>
                  <a:cubicBezTo>
                    <a:pt x="469088" y="442874"/>
                    <a:pt x="476403" y="410870"/>
                    <a:pt x="491033" y="384048"/>
                  </a:cubicBezTo>
                  <a:cubicBezTo>
                    <a:pt x="505664" y="357226"/>
                    <a:pt x="525933" y="336804"/>
                    <a:pt x="551841" y="322783"/>
                  </a:cubicBezTo>
                  <a:cubicBezTo>
                    <a:pt x="577749" y="308762"/>
                    <a:pt x="606857" y="301752"/>
                    <a:pt x="639166" y="301752"/>
                  </a:cubicBezTo>
                  <a:close/>
                  <a:moveTo>
                    <a:pt x="170079" y="98755"/>
                  </a:moveTo>
                  <a:cubicBezTo>
                    <a:pt x="158496" y="98755"/>
                    <a:pt x="148895" y="105004"/>
                    <a:pt x="141275" y="117500"/>
                  </a:cubicBezTo>
                  <a:cubicBezTo>
                    <a:pt x="133655" y="129997"/>
                    <a:pt x="129845" y="150266"/>
                    <a:pt x="129845" y="178308"/>
                  </a:cubicBezTo>
                  <a:cubicBezTo>
                    <a:pt x="129845" y="206350"/>
                    <a:pt x="133655" y="226619"/>
                    <a:pt x="141275" y="239116"/>
                  </a:cubicBezTo>
                  <a:cubicBezTo>
                    <a:pt x="148895" y="251612"/>
                    <a:pt x="158496" y="257861"/>
                    <a:pt x="170079" y="257861"/>
                  </a:cubicBezTo>
                  <a:cubicBezTo>
                    <a:pt x="181661" y="257861"/>
                    <a:pt x="191262" y="251612"/>
                    <a:pt x="198882" y="239116"/>
                  </a:cubicBezTo>
                  <a:cubicBezTo>
                    <a:pt x="206502" y="226619"/>
                    <a:pt x="210312" y="206350"/>
                    <a:pt x="210312" y="178308"/>
                  </a:cubicBezTo>
                  <a:cubicBezTo>
                    <a:pt x="210312" y="150266"/>
                    <a:pt x="206502" y="129997"/>
                    <a:pt x="198882" y="117500"/>
                  </a:cubicBezTo>
                  <a:cubicBezTo>
                    <a:pt x="191262" y="105004"/>
                    <a:pt x="181661" y="98755"/>
                    <a:pt x="170079" y="98755"/>
                  </a:cubicBezTo>
                  <a:close/>
                  <a:moveTo>
                    <a:pt x="545897" y="9144"/>
                  </a:moveTo>
                  <a:lnTo>
                    <a:pt x="700431" y="9144"/>
                  </a:lnTo>
                  <a:lnTo>
                    <a:pt x="263348" y="649224"/>
                  </a:lnTo>
                  <a:lnTo>
                    <a:pt x="108814" y="649224"/>
                  </a:lnTo>
                  <a:close/>
                  <a:moveTo>
                    <a:pt x="170079" y="0"/>
                  </a:moveTo>
                  <a:cubicBezTo>
                    <a:pt x="202388" y="0"/>
                    <a:pt x="231496" y="7011"/>
                    <a:pt x="257404" y="21031"/>
                  </a:cubicBezTo>
                  <a:cubicBezTo>
                    <a:pt x="283312" y="35052"/>
                    <a:pt x="303581" y="55474"/>
                    <a:pt x="318212" y="82296"/>
                  </a:cubicBezTo>
                  <a:cubicBezTo>
                    <a:pt x="332842" y="109118"/>
                    <a:pt x="340157" y="141122"/>
                    <a:pt x="340157" y="178308"/>
                  </a:cubicBezTo>
                  <a:cubicBezTo>
                    <a:pt x="340157" y="233782"/>
                    <a:pt x="324308" y="277368"/>
                    <a:pt x="292608" y="309067"/>
                  </a:cubicBezTo>
                  <a:cubicBezTo>
                    <a:pt x="260909" y="340766"/>
                    <a:pt x="220066" y="356616"/>
                    <a:pt x="170079" y="356616"/>
                  </a:cubicBezTo>
                  <a:cubicBezTo>
                    <a:pt x="120092" y="356616"/>
                    <a:pt x="79248" y="340766"/>
                    <a:pt x="47549" y="309067"/>
                  </a:cubicBezTo>
                  <a:cubicBezTo>
                    <a:pt x="15850" y="277368"/>
                    <a:pt x="0" y="233782"/>
                    <a:pt x="0" y="178308"/>
                  </a:cubicBezTo>
                  <a:cubicBezTo>
                    <a:pt x="0" y="141122"/>
                    <a:pt x="7316" y="109118"/>
                    <a:pt x="21946" y="82296"/>
                  </a:cubicBezTo>
                  <a:cubicBezTo>
                    <a:pt x="36576" y="55474"/>
                    <a:pt x="56846" y="35052"/>
                    <a:pt x="82754" y="21031"/>
                  </a:cubicBezTo>
                  <a:cubicBezTo>
                    <a:pt x="108662" y="7011"/>
                    <a:pt x="137770" y="0"/>
                    <a:pt x="170079" y="0"/>
                  </a:cubicBezTo>
                  <a:close/>
                </a:path>
              </a:pathLst>
            </a:custGeom>
            <a:solidFill>
              <a:srgbClr val="0156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cxnSp>
        <p:nvCxnSpPr>
          <p:cNvPr id="50" name="LINE">
            <a:extLst>
              <a:ext uri="{FF2B5EF4-FFF2-40B4-BE49-F238E27FC236}">
                <a16:creationId xmlns:a16="http://schemas.microsoft.com/office/drawing/2014/main" id="{75526302-28C1-4624-BCE9-8A126A410DE0}"/>
              </a:ext>
            </a:extLst>
          </p:cNvPr>
          <p:cNvCxnSpPr/>
          <p:nvPr/>
        </p:nvCxnSpPr>
        <p:spPr>
          <a:xfrm>
            <a:off x="5675329" y="4613125"/>
            <a:ext cx="0" cy="1747433"/>
          </a:xfrm>
          <a:prstGeom prst="line">
            <a:avLst/>
          </a:prstGeom>
          <a:ln w="38100" cap="rnd">
            <a:solidFill>
              <a:srgbClr val="40ADFE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LOGO">
            <a:extLst>
              <a:ext uri="{FF2B5EF4-FFF2-40B4-BE49-F238E27FC236}">
                <a16:creationId xmlns:a16="http://schemas.microsoft.com/office/drawing/2014/main" id="{5F777E92-2BDC-4F71-A20C-42DF9451B6BA}"/>
              </a:ext>
            </a:extLst>
          </p:cNvPr>
          <p:cNvGrpSpPr/>
          <p:nvPr/>
        </p:nvGrpSpPr>
        <p:grpSpPr>
          <a:xfrm>
            <a:off x="737573" y="564975"/>
            <a:ext cx="1955409" cy="830997"/>
            <a:chOff x="1603161" y="-3026137"/>
            <a:chExt cx="1955409" cy="830997"/>
          </a:xfrm>
        </p:grpSpPr>
        <p:sp>
          <p:nvSpPr>
            <p:cNvPr id="52" name="Isosceles Triangle 51">
              <a:extLst>
                <a:ext uri="{FF2B5EF4-FFF2-40B4-BE49-F238E27FC236}">
                  <a16:creationId xmlns:a16="http://schemas.microsoft.com/office/drawing/2014/main" id="{C2009976-441E-4FD9-8AD4-20485394B58F}"/>
                </a:ext>
              </a:extLst>
            </p:cNvPr>
            <p:cNvSpPr/>
            <p:nvPr/>
          </p:nvSpPr>
          <p:spPr>
            <a:xfrm rot="5400000">
              <a:off x="1571876" y="-2869658"/>
              <a:ext cx="453627" cy="391057"/>
            </a:xfrm>
            <a:prstGeom prst="triangle">
              <a:avLst/>
            </a:prstGeom>
            <a:noFill/>
            <a:ln w="1651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2B2C3E"/>
                </a:solidFill>
              </a:endParaRPr>
            </a:p>
          </p:txBody>
        </p:sp>
        <p:sp>
          <p:nvSpPr>
            <p:cNvPr id="53" name="CHANGET TEXT HERE">
              <a:extLst>
                <a:ext uri="{FF2B5EF4-FFF2-40B4-BE49-F238E27FC236}">
                  <a16:creationId xmlns:a16="http://schemas.microsoft.com/office/drawing/2014/main" id="{DFD5B2CC-2A85-4614-A850-8BB5951ADD75}"/>
                </a:ext>
              </a:extLst>
            </p:cNvPr>
            <p:cNvSpPr txBox="1"/>
            <p:nvPr/>
          </p:nvSpPr>
          <p:spPr>
            <a:xfrm>
              <a:off x="1912064" y="-3026137"/>
              <a:ext cx="164650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FFFFF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YOUR</a:t>
              </a:r>
            </a:p>
            <a:p>
              <a:pPr algn="ctr"/>
              <a:r>
                <a:rPr lang="en-US" sz="2400" b="1" dirty="0">
                  <a:solidFill>
                    <a:srgbClr val="FFFFFF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LOGO</a:t>
              </a:r>
            </a:p>
          </p:txBody>
        </p:sp>
      </p:grpSp>
      <p:grpSp>
        <p:nvGrpSpPr>
          <p:cNvPr id="55" name="INSTAGRAM">
            <a:extLst>
              <a:ext uri="{FF2B5EF4-FFF2-40B4-BE49-F238E27FC236}">
                <a16:creationId xmlns:a16="http://schemas.microsoft.com/office/drawing/2014/main" id="{A4720264-7C41-45DB-BC48-F3654A59E870}"/>
              </a:ext>
            </a:extLst>
          </p:cNvPr>
          <p:cNvGrpSpPr/>
          <p:nvPr/>
        </p:nvGrpSpPr>
        <p:grpSpPr>
          <a:xfrm>
            <a:off x="10310544" y="6213018"/>
            <a:ext cx="1382313" cy="369332"/>
            <a:chOff x="1964842" y="9458146"/>
            <a:chExt cx="1382313" cy="369332"/>
          </a:xfrm>
        </p:grpSpPr>
        <p:pic>
          <p:nvPicPr>
            <p:cNvPr id="59" name="Graphic 58">
              <a:extLst>
                <a:ext uri="{FF2B5EF4-FFF2-40B4-BE49-F238E27FC236}">
                  <a16:creationId xmlns:a16="http://schemas.microsoft.com/office/drawing/2014/main" id="{A040C270-4EBB-4922-BEB0-3AA778B071B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964842" y="9527328"/>
              <a:ext cx="249469" cy="249469"/>
            </a:xfrm>
            <a:prstGeom prst="rect">
              <a:avLst/>
            </a:prstGeom>
          </p:spPr>
        </p:pic>
        <p:sp>
          <p:nvSpPr>
            <p:cNvPr id="60" name="CHANGET TEXT HERE">
              <a:extLst>
                <a:ext uri="{FF2B5EF4-FFF2-40B4-BE49-F238E27FC236}">
                  <a16:creationId xmlns:a16="http://schemas.microsoft.com/office/drawing/2014/main" id="{FFC80AB6-2641-448D-B6E4-9EFC55B02D14}"/>
                </a:ext>
              </a:extLst>
            </p:cNvPr>
            <p:cNvSpPr txBox="1"/>
            <p:nvPr/>
          </p:nvSpPr>
          <p:spPr>
            <a:xfrm>
              <a:off x="2380224" y="9458146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>
                  <a:solidFill>
                    <a:srgbClr val="FFFFFF"/>
                  </a:solidFill>
                  <a:latin typeface="Montserrat" panose="00000500000000000000" pitchFamily="2" charset="0"/>
                  <a:cs typeface="Rubik" pitchFamily="2" charset="-79"/>
                </a:rPr>
                <a:t>levidio</a:t>
              </a:r>
              <a:endParaRPr lang="en-US" b="1" dirty="0">
                <a:solidFill>
                  <a:srgbClr val="FFFFFF"/>
                </a:solidFill>
                <a:latin typeface="Montserrat" panose="00000500000000000000" pitchFamily="2" charset="0"/>
                <a:cs typeface="Rubik" pitchFamily="2" charset="-79"/>
              </a:endParaRPr>
            </a:p>
          </p:txBody>
        </p:sp>
      </p:grpSp>
      <p:grpSp>
        <p:nvGrpSpPr>
          <p:cNvPr id="56" name="WEB">
            <a:extLst>
              <a:ext uri="{FF2B5EF4-FFF2-40B4-BE49-F238E27FC236}">
                <a16:creationId xmlns:a16="http://schemas.microsoft.com/office/drawing/2014/main" id="{072536DF-0B5B-45E3-AF41-FD6045DA4693}"/>
              </a:ext>
            </a:extLst>
          </p:cNvPr>
          <p:cNvGrpSpPr/>
          <p:nvPr/>
        </p:nvGrpSpPr>
        <p:grpSpPr>
          <a:xfrm>
            <a:off x="12796114" y="6213018"/>
            <a:ext cx="2055808" cy="369332"/>
            <a:chOff x="4536818" y="9458146"/>
            <a:chExt cx="2055808" cy="369332"/>
          </a:xfrm>
        </p:grpSpPr>
        <p:pic>
          <p:nvPicPr>
            <p:cNvPr id="57" name="Graphic 56">
              <a:extLst>
                <a:ext uri="{FF2B5EF4-FFF2-40B4-BE49-F238E27FC236}">
                  <a16:creationId xmlns:a16="http://schemas.microsoft.com/office/drawing/2014/main" id="{8F3C29E8-E204-467D-B09B-C6829A1395F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536818" y="9527328"/>
              <a:ext cx="249469" cy="249469"/>
            </a:xfrm>
            <a:prstGeom prst="rect">
              <a:avLst/>
            </a:prstGeom>
          </p:spPr>
        </p:pic>
        <p:sp>
          <p:nvSpPr>
            <p:cNvPr id="58" name="CHANGET TEXT HERE">
              <a:extLst>
                <a:ext uri="{FF2B5EF4-FFF2-40B4-BE49-F238E27FC236}">
                  <a16:creationId xmlns:a16="http://schemas.microsoft.com/office/drawing/2014/main" id="{06130549-8269-4DBF-A2EC-5EA16C71B9E3}"/>
                </a:ext>
              </a:extLst>
            </p:cNvPr>
            <p:cNvSpPr txBox="1"/>
            <p:nvPr/>
          </p:nvSpPr>
          <p:spPr>
            <a:xfrm>
              <a:off x="4934800" y="9458146"/>
              <a:ext cx="16578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FFFF"/>
                  </a:solidFill>
                  <a:latin typeface="Montserrat" panose="00000500000000000000" pitchFamily="2" charset="0"/>
                  <a:cs typeface="Rubik" pitchFamily="2" charset="-79"/>
                </a:rPr>
                <a:t>www.levidio</a:t>
              </a:r>
            </a:p>
          </p:txBody>
        </p:sp>
      </p:grpSp>
      <p:sp>
        <p:nvSpPr>
          <p:cNvPr id="61" name="CHANGET TEXT HERE">
            <a:extLst>
              <a:ext uri="{FF2B5EF4-FFF2-40B4-BE49-F238E27FC236}">
                <a16:creationId xmlns:a16="http://schemas.microsoft.com/office/drawing/2014/main" id="{4B349836-9EBA-426C-93C8-1262BFB225DA}"/>
              </a:ext>
            </a:extLst>
          </p:cNvPr>
          <p:cNvSpPr txBox="1"/>
          <p:nvPr/>
        </p:nvSpPr>
        <p:spPr>
          <a:xfrm>
            <a:off x="10310544" y="4136294"/>
            <a:ext cx="6727493" cy="1138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rgbClr val="FFFFFF"/>
                </a:solidFill>
                <a:latin typeface="Work Sans SemiBold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Lorem ipsum dolor sit </a:t>
            </a:r>
            <a:r>
              <a:rPr lang="en-US" sz="2400" dirty="0" err="1">
                <a:solidFill>
                  <a:srgbClr val="FFFFFF"/>
                </a:solidFill>
                <a:latin typeface="Work Sans SemiBold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amet</a:t>
            </a:r>
            <a:r>
              <a:rPr lang="en-US" sz="2400" dirty="0">
                <a:solidFill>
                  <a:srgbClr val="FFFFFF"/>
                </a:solidFill>
                <a:latin typeface="Work Sans SemiBold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, </a:t>
            </a:r>
            <a:r>
              <a:rPr lang="en-US" sz="2400" dirty="0" err="1">
                <a:solidFill>
                  <a:srgbClr val="FFFFFF"/>
                </a:solidFill>
                <a:latin typeface="Work Sans SemiBold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consectetur</a:t>
            </a:r>
            <a:r>
              <a:rPr lang="en-US" sz="2400" dirty="0">
                <a:solidFill>
                  <a:srgbClr val="FFFFFF"/>
                </a:solidFill>
                <a:latin typeface="Work Sans SemiBold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Work Sans SemiBold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adi</a:t>
            </a:r>
            <a:r>
              <a:rPr lang="en-US" sz="2400" dirty="0">
                <a:solidFill>
                  <a:srgbClr val="FFFFFF"/>
                </a:solidFill>
                <a:latin typeface="Work Sans SemiBold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Work Sans SemiBold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piscing</a:t>
            </a:r>
            <a:r>
              <a:rPr lang="en-US" sz="2400" dirty="0">
                <a:solidFill>
                  <a:srgbClr val="FFFFFF"/>
                </a:solidFill>
                <a:latin typeface="Work Sans SemiBold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Work Sans SemiBold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elit</a:t>
            </a:r>
            <a:r>
              <a:rPr lang="en-US" sz="2400" dirty="0">
                <a:solidFill>
                  <a:srgbClr val="FFFFFF"/>
                </a:solidFill>
                <a:latin typeface="Work Sans SemiBold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, sed do </a:t>
            </a:r>
            <a:r>
              <a:rPr lang="en-US" sz="2400" dirty="0" err="1">
                <a:solidFill>
                  <a:srgbClr val="FFFFFF"/>
                </a:solidFill>
                <a:latin typeface="Work Sans SemiBold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eiusmod</a:t>
            </a:r>
            <a:r>
              <a:rPr lang="en-US" sz="2400" dirty="0">
                <a:solidFill>
                  <a:srgbClr val="FFFFFF"/>
                </a:solidFill>
                <a:latin typeface="Work Sans SemiBold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Work Sans SemiBold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tempor</a:t>
            </a:r>
            <a:endParaRPr lang="en-US" sz="2400" dirty="0">
              <a:solidFill>
                <a:srgbClr val="FFFFFF"/>
              </a:solidFill>
              <a:latin typeface="Work Sans SemiBold" pitchFamily="2" charset="0"/>
              <a:ea typeface="Schoolbell" panose="02000000000000000000" pitchFamily="2" charset="0"/>
              <a:cs typeface="Sriracha" panose="00000500000000000000" pitchFamily="2" charset="-34"/>
            </a:endParaRPr>
          </a:p>
        </p:txBody>
      </p:sp>
      <p:pic>
        <p:nvPicPr>
          <p:cNvPr id="4" name="CHANGE PICTURE HERE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28" t="1721" r="13002" b="55044"/>
          <a:stretch/>
        </p:blipFill>
        <p:spPr/>
      </p:pic>
      <p:sp>
        <p:nvSpPr>
          <p:cNvPr id="34" name="CHANGET TEXT HERE">
            <a:extLst>
              <a:ext uri="{FF2B5EF4-FFF2-40B4-BE49-F238E27FC236}">
                <a16:creationId xmlns:a16="http://schemas.microsoft.com/office/drawing/2014/main" id="{26E39126-E425-4D56-A578-15170C733B09}"/>
              </a:ext>
            </a:extLst>
          </p:cNvPr>
          <p:cNvSpPr txBox="1"/>
          <p:nvPr/>
        </p:nvSpPr>
        <p:spPr>
          <a:xfrm>
            <a:off x="3039854" y="4613124"/>
            <a:ext cx="1503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  <a:latin typeface="Work Sans" panose="00000500000000000000" pitchFamily="2" charset="0"/>
              </a:rPr>
              <a:t>DISC UP TO</a:t>
            </a:r>
          </a:p>
        </p:txBody>
      </p:sp>
      <p:sp>
        <p:nvSpPr>
          <p:cNvPr id="49" name="CHANGET TEXT HERE">
            <a:extLst>
              <a:ext uri="{FF2B5EF4-FFF2-40B4-BE49-F238E27FC236}">
                <a16:creationId xmlns:a16="http://schemas.microsoft.com/office/drawing/2014/main" id="{4D83E776-DEFE-4CF5-A385-C2F54F38BB97}"/>
              </a:ext>
            </a:extLst>
          </p:cNvPr>
          <p:cNvSpPr txBox="1"/>
          <p:nvPr/>
        </p:nvSpPr>
        <p:spPr>
          <a:xfrm>
            <a:off x="6318531" y="4613124"/>
            <a:ext cx="2217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FFFFFF"/>
                </a:solidFill>
                <a:latin typeface="Work Sans" panose="00000500000000000000" pitchFamily="2" charset="0"/>
              </a:rPr>
              <a:t>CASHBACK UP TO</a:t>
            </a:r>
          </a:p>
        </p:txBody>
      </p:sp>
    </p:spTree>
    <p:extLst>
      <p:ext uri="{BB962C8B-B14F-4D97-AF65-F5344CB8AC3E}">
        <p14:creationId xmlns:p14="http://schemas.microsoft.com/office/powerpoint/2010/main" val="184834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1053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xit" presetSubtype="32" fill="hold" grpId="1" nodeType="withEffect">
                                  <p:stCondLst>
                                    <p:cond delay="54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12" dur="35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6" presetClass="emph" presetSubtype="0" repeatCount="indefinite" autoRev="1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1053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xit" presetSubtype="32" fill="hold" grpId="1" nodeType="withEffect">
                                  <p:stCondLst>
                                    <p:cond delay="54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24" dur="35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5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6" presetClass="emph" presetSubtype="0" repeatCount="indefinite" autoRev="1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0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1053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2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3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4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xit" presetSubtype="32" fill="hold" grpId="1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36" dur="35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5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6" presetClass="emph" presetSubtype="0" repeatCount="indefinite" autoRev="1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0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1053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4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5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6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xit" presetSubtype="32" fill="hold" grpId="1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48" dur="35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5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6" presetClass="emph" presetSubtype="0" repeatCount="indefinite" autoRev="1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7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6" presetClass="emph" presetSubtype="0" repeatCount="indefinite" autoRev="1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62" dur="1000" fill="hold"/>
                                        <p:tgtEl>
                                          <p:spTgt spid="35"/>
                                        </p:tgtEl>
                                      </p:cBhvr>
                                      <p:by x="107500" y="1075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45" presetClass="exit" presetSubtype="0" fill="hold" grpId="3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0" presetClass="entr" presetSubtype="0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3571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xit" presetSubtype="4" accel="100000" fill="hold" grpId="1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0" presetClass="entr" presetSubtype="0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3571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xit" presetSubtype="4" accel="100000" fill="hold" grpId="1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9" presetClass="exit" presetSubtype="0" accel="100000" fill="hold" grpId="1" nodeType="withEffect">
                                  <p:stCondLst>
                                    <p:cond delay="51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93" dur="3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9" presetClass="exit" presetSubtype="0" accel="100000" fill="hold" grpId="1" nodeType="withEffect">
                                  <p:stCondLst>
                                    <p:cond delay="51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103" dur="3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49" presetClass="entr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6" presetClass="emph" presetSubtype="0" repeatCount="indefinite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15" dur="1250" fill="hold"/>
                                        <p:tgtEl>
                                          <p:spTgt spid="5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6" presetID="49" presetClass="exit" presetSubtype="0" accel="10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35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5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50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3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" presetClass="exit" presetSubtype="4" accel="100000" fill="hold" grpId="2" nodeType="withEffect">
                                  <p:stCondLst>
                                    <p:cond delay="5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0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2" presetClass="entr" presetSubtype="4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" presetClass="exit" presetSubtype="4" accel="10000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2" presetClass="entr" presetSubtype="4" decel="10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" presetClass="exit" presetSubtype="4" accel="10000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49" presetClass="entr" presetSubtype="0" decel="10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6" presetClass="emph" presetSubtype="0" repeatCount="indefinite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62" dur="1250" fill="hold"/>
                                        <p:tgtEl>
                                          <p:spTgt spid="4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3" presetID="49" presetClass="exit" presetSubtype="0" accel="10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4" dur="35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35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35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7" dur="3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49" presetClass="entr" presetSubtype="0" decel="10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6" presetClass="emph" presetSubtype="0" repeatCount="indefinite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76" dur="1250" fill="hold"/>
                                        <p:tgtEl>
                                          <p:spTgt spid="4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7" presetID="49" presetClass="exit" presetSubtype="0" accel="10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8" dur="35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35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35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1" dur="3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49" presetClass="exit" presetSubtype="0" accel="10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  <p:bldP spid="30" grpId="2"/>
      <p:bldP spid="31" grpId="0"/>
      <p:bldP spid="31" grpId="1"/>
      <p:bldP spid="31" grpId="2"/>
      <p:bldP spid="32" grpId="0"/>
      <p:bldP spid="32" grpId="1"/>
      <p:bldP spid="32" grpId="2"/>
      <p:bldP spid="33" grpId="0"/>
      <p:bldP spid="33" grpId="1"/>
      <p:bldP spid="33" grpId="2"/>
      <p:bldP spid="35" grpId="0" animBg="1"/>
      <p:bldP spid="35" grpId="1" animBg="1"/>
      <p:bldP spid="35" grpId="2" animBg="1"/>
      <p:bldP spid="35" grpId="3" animBg="1"/>
      <p:bldP spid="41" grpId="0"/>
      <p:bldP spid="41" grpId="1"/>
      <p:bldP spid="45" grpId="0"/>
      <p:bldP spid="45" grpId="1"/>
      <p:bldP spid="61" grpId="0"/>
      <p:bldP spid="61" grpId="1"/>
      <p:bldP spid="61" grpId="2"/>
      <p:bldP spid="34" grpId="0"/>
      <p:bldP spid="34" grpId="1"/>
      <p:bldP spid="49" grpId="0"/>
      <p:bldP spid="49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CA6FA"/>
            </a:gs>
            <a:gs pos="76000">
              <a:srgbClr val="6272F7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HANGET TEXT HERE">
            <a:extLst>
              <a:ext uri="{FF2B5EF4-FFF2-40B4-BE49-F238E27FC236}">
                <a16:creationId xmlns:a16="http://schemas.microsoft.com/office/drawing/2014/main" id="{9E43304D-61C8-431B-9B03-DF737B63319C}"/>
              </a:ext>
            </a:extLst>
          </p:cNvPr>
          <p:cNvSpPr txBox="1"/>
          <p:nvPr/>
        </p:nvSpPr>
        <p:spPr>
          <a:xfrm>
            <a:off x="1606097" y="3282135"/>
            <a:ext cx="7310014" cy="5221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0000"/>
              </a:lnSpc>
            </a:pPr>
            <a:r>
              <a:rPr lang="en-US" sz="23900" dirty="0">
                <a:solidFill>
                  <a:srgbClr val="FFFFFF"/>
                </a:solidFill>
                <a:latin typeface="Bebas" panose="020B0606020202050201" pitchFamily="34" charset="0"/>
              </a:rPr>
              <a:t>BLACK</a:t>
            </a:r>
          </a:p>
          <a:p>
            <a:pPr algn="ctr">
              <a:lnSpc>
                <a:spcPts val="20000"/>
              </a:lnSpc>
            </a:pPr>
            <a:r>
              <a:rPr lang="en-US" sz="23900" dirty="0">
                <a:solidFill>
                  <a:srgbClr val="FFFFFF"/>
                </a:solidFill>
                <a:latin typeface="Bebas" panose="020B0606020202050201" pitchFamily="34" charset="0"/>
              </a:rPr>
              <a:t>FRIDAY</a:t>
            </a:r>
          </a:p>
        </p:txBody>
      </p:sp>
      <p:sp>
        <p:nvSpPr>
          <p:cNvPr id="29" name="CHANGET TEXT HERE">
            <a:extLst>
              <a:ext uri="{FF2B5EF4-FFF2-40B4-BE49-F238E27FC236}">
                <a16:creationId xmlns:a16="http://schemas.microsoft.com/office/drawing/2014/main" id="{9A6B0E08-646A-421C-80E8-D4CD28692ABA}"/>
              </a:ext>
            </a:extLst>
          </p:cNvPr>
          <p:cNvSpPr txBox="1"/>
          <p:nvPr/>
        </p:nvSpPr>
        <p:spPr>
          <a:xfrm>
            <a:off x="1079509" y="7258237"/>
            <a:ext cx="8363188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3900" b="1" spc="600" dirty="0">
                <a:ln w="38100">
                  <a:solidFill>
                    <a:srgbClr val="544EF6"/>
                  </a:solidFill>
                </a:ln>
                <a:pattFill prst="pct80">
                  <a:fgClr>
                    <a:srgbClr val="FFFFFF"/>
                  </a:fgClr>
                  <a:bgClr>
                    <a:srgbClr val="BAC8FC"/>
                  </a:bgClr>
                </a:pattFill>
                <a:effectLst>
                  <a:outerShdw dist="63500" dir="2700000" algn="tl" rotWithShape="0">
                    <a:srgbClr val="544EF6"/>
                  </a:outerShdw>
                </a:effectLst>
                <a:latin typeface="Work Sans Black" pitchFamily="2" charset="0"/>
              </a:rPr>
              <a:t>SALE</a:t>
            </a:r>
          </a:p>
        </p:txBody>
      </p:sp>
      <p:grpSp>
        <p:nvGrpSpPr>
          <p:cNvPr id="34" name="INSTAGRAM">
            <a:extLst>
              <a:ext uri="{FF2B5EF4-FFF2-40B4-BE49-F238E27FC236}">
                <a16:creationId xmlns:a16="http://schemas.microsoft.com/office/drawing/2014/main" id="{76812837-6C8A-434C-B9CC-95FE2CE32CB4}"/>
              </a:ext>
            </a:extLst>
          </p:cNvPr>
          <p:cNvGrpSpPr/>
          <p:nvPr/>
        </p:nvGrpSpPr>
        <p:grpSpPr>
          <a:xfrm>
            <a:off x="2947133" y="21402709"/>
            <a:ext cx="1297355" cy="369332"/>
            <a:chOff x="1964842" y="9458146"/>
            <a:chExt cx="1297355" cy="369332"/>
          </a:xfrm>
        </p:grpSpPr>
        <p:pic>
          <p:nvPicPr>
            <p:cNvPr id="38" name="Graphic 37">
              <a:extLst>
                <a:ext uri="{FF2B5EF4-FFF2-40B4-BE49-F238E27FC236}">
                  <a16:creationId xmlns:a16="http://schemas.microsoft.com/office/drawing/2014/main" id="{3BEC0D7C-38AF-431B-A209-89AA74F118B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964842" y="9527328"/>
              <a:ext cx="249469" cy="249469"/>
            </a:xfrm>
            <a:prstGeom prst="rect">
              <a:avLst/>
            </a:prstGeom>
          </p:spPr>
        </p:pic>
        <p:sp>
          <p:nvSpPr>
            <p:cNvPr id="39" name="CHANGET TEXT HERE">
              <a:extLst>
                <a:ext uri="{FF2B5EF4-FFF2-40B4-BE49-F238E27FC236}">
                  <a16:creationId xmlns:a16="http://schemas.microsoft.com/office/drawing/2014/main" id="{88C49701-6F62-4F16-A41B-5F29F9F302CD}"/>
                </a:ext>
              </a:extLst>
            </p:cNvPr>
            <p:cNvSpPr txBox="1"/>
            <p:nvPr/>
          </p:nvSpPr>
          <p:spPr>
            <a:xfrm>
              <a:off x="2380224" y="9458146"/>
              <a:ext cx="8819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>
                  <a:solidFill>
                    <a:srgbClr val="FFFFFF"/>
                  </a:solidFill>
                  <a:latin typeface="Rubik" pitchFamily="2" charset="-79"/>
                  <a:cs typeface="Rubik" pitchFamily="2" charset="-79"/>
                </a:rPr>
                <a:t>levidio</a:t>
              </a:r>
              <a:endParaRPr lang="en-US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endParaRPr>
            </a:p>
          </p:txBody>
        </p:sp>
      </p:grpSp>
      <p:grpSp>
        <p:nvGrpSpPr>
          <p:cNvPr id="35" name="WEB">
            <a:extLst>
              <a:ext uri="{FF2B5EF4-FFF2-40B4-BE49-F238E27FC236}">
                <a16:creationId xmlns:a16="http://schemas.microsoft.com/office/drawing/2014/main" id="{BC437C99-318E-4AFE-88A5-A26559230643}"/>
              </a:ext>
            </a:extLst>
          </p:cNvPr>
          <p:cNvGrpSpPr/>
          <p:nvPr/>
        </p:nvGrpSpPr>
        <p:grpSpPr>
          <a:xfrm>
            <a:off x="5432703" y="21402709"/>
            <a:ext cx="1890698" cy="369332"/>
            <a:chOff x="4536818" y="9458146"/>
            <a:chExt cx="1890698" cy="369332"/>
          </a:xfrm>
        </p:grpSpPr>
        <p:pic>
          <p:nvPicPr>
            <p:cNvPr id="36" name="Graphic 35">
              <a:extLst>
                <a:ext uri="{FF2B5EF4-FFF2-40B4-BE49-F238E27FC236}">
                  <a16:creationId xmlns:a16="http://schemas.microsoft.com/office/drawing/2014/main" id="{3CFCEE92-0381-41A8-9ABE-CACCDE63F5E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536818" y="9527328"/>
              <a:ext cx="249469" cy="249469"/>
            </a:xfrm>
            <a:prstGeom prst="rect">
              <a:avLst/>
            </a:prstGeom>
          </p:spPr>
        </p:pic>
        <p:sp>
          <p:nvSpPr>
            <p:cNvPr id="37" name="CHANGET TEXT HERE">
              <a:extLst>
                <a:ext uri="{FF2B5EF4-FFF2-40B4-BE49-F238E27FC236}">
                  <a16:creationId xmlns:a16="http://schemas.microsoft.com/office/drawing/2014/main" id="{8D7856B3-3679-45F1-9817-9053D582B869}"/>
                </a:ext>
              </a:extLst>
            </p:cNvPr>
            <p:cNvSpPr txBox="1"/>
            <p:nvPr/>
          </p:nvSpPr>
          <p:spPr>
            <a:xfrm>
              <a:off x="4934800" y="9458146"/>
              <a:ext cx="1492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FFFF"/>
                  </a:solidFill>
                  <a:latin typeface="Rubik" pitchFamily="2" charset="-79"/>
                  <a:cs typeface="Rubik" pitchFamily="2" charset="-79"/>
                </a:rPr>
                <a:t>www.levidio</a:t>
              </a:r>
            </a:p>
          </p:txBody>
        </p:sp>
      </p:grpSp>
      <p:sp>
        <p:nvSpPr>
          <p:cNvPr id="40" name="CHANGET TEXT HERE">
            <a:extLst>
              <a:ext uri="{FF2B5EF4-FFF2-40B4-BE49-F238E27FC236}">
                <a16:creationId xmlns:a16="http://schemas.microsoft.com/office/drawing/2014/main" id="{F37D3536-D18E-4E7C-B2CE-FBF8979A1A37}"/>
              </a:ext>
            </a:extLst>
          </p:cNvPr>
          <p:cNvSpPr txBox="1"/>
          <p:nvPr/>
        </p:nvSpPr>
        <p:spPr>
          <a:xfrm>
            <a:off x="1876069" y="12776749"/>
            <a:ext cx="10534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600" dirty="0">
                <a:solidFill>
                  <a:srgbClr val="FFFFFF"/>
                </a:solidFill>
                <a:latin typeface="Bebas" panose="020B0606020202050201" pitchFamily="34" charset="0"/>
                <a:cs typeface="Rubik" pitchFamily="2" charset="-79"/>
              </a:rPr>
              <a:t>DISC</a:t>
            </a:r>
          </a:p>
          <a:p>
            <a:pPr algn="r"/>
            <a:r>
              <a:rPr lang="en-US" sz="3600" dirty="0">
                <a:solidFill>
                  <a:srgbClr val="FFFFFF"/>
                </a:solidFill>
                <a:latin typeface="Bebas" panose="020B0606020202050201" pitchFamily="34" charset="0"/>
                <a:cs typeface="Rubik" pitchFamily="2" charset="-79"/>
              </a:rPr>
              <a:t>UP TO</a:t>
            </a:r>
          </a:p>
        </p:txBody>
      </p:sp>
      <p:sp>
        <p:nvSpPr>
          <p:cNvPr id="41" name="CHANGET TEXT HERE">
            <a:extLst>
              <a:ext uri="{FF2B5EF4-FFF2-40B4-BE49-F238E27FC236}">
                <a16:creationId xmlns:a16="http://schemas.microsoft.com/office/drawing/2014/main" id="{782A4BEF-3183-467F-9825-7AC9832668E4}"/>
              </a:ext>
            </a:extLst>
          </p:cNvPr>
          <p:cNvSpPr txBox="1"/>
          <p:nvPr/>
        </p:nvSpPr>
        <p:spPr>
          <a:xfrm>
            <a:off x="2927646" y="11131964"/>
            <a:ext cx="4647427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1300" spc="-300" dirty="0">
                <a:solidFill>
                  <a:srgbClr val="FFFFFF"/>
                </a:solidFill>
                <a:latin typeface="Bebas" panose="020B0606020202050201" pitchFamily="34" charset="0"/>
                <a:cs typeface="Rubik Black" pitchFamily="2" charset="-79"/>
              </a:rPr>
              <a:t>90</a:t>
            </a:r>
          </a:p>
        </p:txBody>
      </p:sp>
      <p:grpSp>
        <p:nvGrpSpPr>
          <p:cNvPr id="42" name="PERCENT">
            <a:extLst>
              <a:ext uri="{FF2B5EF4-FFF2-40B4-BE49-F238E27FC236}">
                <a16:creationId xmlns:a16="http://schemas.microsoft.com/office/drawing/2014/main" id="{A26B254D-F525-4943-B338-8289C4855B0E}"/>
              </a:ext>
            </a:extLst>
          </p:cNvPr>
          <p:cNvGrpSpPr/>
          <p:nvPr/>
        </p:nvGrpSpPr>
        <p:grpSpPr>
          <a:xfrm>
            <a:off x="6871853" y="13918939"/>
            <a:ext cx="1406440" cy="1406437"/>
            <a:chOff x="7490956" y="7537355"/>
            <a:chExt cx="897142" cy="897140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879F36B8-16B5-4653-8D3B-9C2E117191DB}"/>
                </a:ext>
              </a:extLst>
            </p:cNvPr>
            <p:cNvSpPr/>
            <p:nvPr/>
          </p:nvSpPr>
          <p:spPr>
            <a:xfrm>
              <a:off x="7490956" y="7537355"/>
              <a:ext cx="897142" cy="897140"/>
            </a:xfrm>
            <a:prstGeom prst="ellipse">
              <a:avLst/>
            </a:prstGeom>
            <a:solidFill>
              <a:srgbClr val="544EF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A67E699A-E685-44D5-B7F1-0F22E44A7E88}"/>
                </a:ext>
              </a:extLst>
            </p:cNvPr>
            <p:cNvSpPr/>
            <p:nvPr/>
          </p:nvSpPr>
          <p:spPr>
            <a:xfrm>
              <a:off x="7714186" y="7802599"/>
              <a:ext cx="450680" cy="366653"/>
            </a:xfrm>
            <a:custGeom>
              <a:avLst/>
              <a:gdLst/>
              <a:ahLst/>
              <a:cxnLst/>
              <a:rect l="l" t="t" r="r" b="b"/>
              <a:pathLst>
                <a:path w="809244" h="658368">
                  <a:moveTo>
                    <a:pt x="639166" y="400507"/>
                  </a:moveTo>
                  <a:cubicBezTo>
                    <a:pt x="627584" y="400507"/>
                    <a:pt x="617982" y="406756"/>
                    <a:pt x="610362" y="419252"/>
                  </a:cubicBezTo>
                  <a:cubicBezTo>
                    <a:pt x="602742" y="431749"/>
                    <a:pt x="598932" y="452018"/>
                    <a:pt x="598932" y="480060"/>
                  </a:cubicBezTo>
                  <a:cubicBezTo>
                    <a:pt x="598932" y="508102"/>
                    <a:pt x="602742" y="528371"/>
                    <a:pt x="610362" y="540868"/>
                  </a:cubicBezTo>
                  <a:cubicBezTo>
                    <a:pt x="617982" y="553364"/>
                    <a:pt x="627584" y="559613"/>
                    <a:pt x="639166" y="559613"/>
                  </a:cubicBezTo>
                  <a:cubicBezTo>
                    <a:pt x="650748" y="559613"/>
                    <a:pt x="660350" y="553364"/>
                    <a:pt x="667970" y="540868"/>
                  </a:cubicBezTo>
                  <a:cubicBezTo>
                    <a:pt x="675590" y="528371"/>
                    <a:pt x="679400" y="508102"/>
                    <a:pt x="679400" y="480060"/>
                  </a:cubicBezTo>
                  <a:cubicBezTo>
                    <a:pt x="679400" y="452018"/>
                    <a:pt x="675590" y="431749"/>
                    <a:pt x="667970" y="419252"/>
                  </a:cubicBezTo>
                  <a:cubicBezTo>
                    <a:pt x="660350" y="406756"/>
                    <a:pt x="650748" y="400507"/>
                    <a:pt x="639166" y="400507"/>
                  </a:cubicBezTo>
                  <a:close/>
                  <a:moveTo>
                    <a:pt x="639166" y="301752"/>
                  </a:moveTo>
                  <a:cubicBezTo>
                    <a:pt x="671475" y="301752"/>
                    <a:pt x="700583" y="308762"/>
                    <a:pt x="726491" y="322783"/>
                  </a:cubicBezTo>
                  <a:cubicBezTo>
                    <a:pt x="752399" y="336804"/>
                    <a:pt x="772668" y="357226"/>
                    <a:pt x="787299" y="384048"/>
                  </a:cubicBezTo>
                  <a:cubicBezTo>
                    <a:pt x="801929" y="410870"/>
                    <a:pt x="809244" y="442874"/>
                    <a:pt x="809244" y="480060"/>
                  </a:cubicBezTo>
                  <a:cubicBezTo>
                    <a:pt x="809244" y="535534"/>
                    <a:pt x="793395" y="579120"/>
                    <a:pt x="761696" y="610819"/>
                  </a:cubicBezTo>
                  <a:cubicBezTo>
                    <a:pt x="729996" y="642518"/>
                    <a:pt x="689153" y="658368"/>
                    <a:pt x="639166" y="658368"/>
                  </a:cubicBezTo>
                  <a:cubicBezTo>
                    <a:pt x="589179" y="658368"/>
                    <a:pt x="548336" y="642518"/>
                    <a:pt x="516636" y="610819"/>
                  </a:cubicBezTo>
                  <a:cubicBezTo>
                    <a:pt x="484937" y="579120"/>
                    <a:pt x="469088" y="535534"/>
                    <a:pt x="469088" y="480060"/>
                  </a:cubicBezTo>
                  <a:cubicBezTo>
                    <a:pt x="469088" y="442874"/>
                    <a:pt x="476403" y="410870"/>
                    <a:pt x="491033" y="384048"/>
                  </a:cubicBezTo>
                  <a:cubicBezTo>
                    <a:pt x="505664" y="357226"/>
                    <a:pt x="525933" y="336804"/>
                    <a:pt x="551841" y="322783"/>
                  </a:cubicBezTo>
                  <a:cubicBezTo>
                    <a:pt x="577749" y="308762"/>
                    <a:pt x="606857" y="301752"/>
                    <a:pt x="639166" y="301752"/>
                  </a:cubicBezTo>
                  <a:close/>
                  <a:moveTo>
                    <a:pt x="170079" y="98755"/>
                  </a:moveTo>
                  <a:cubicBezTo>
                    <a:pt x="158496" y="98755"/>
                    <a:pt x="148895" y="105004"/>
                    <a:pt x="141275" y="117500"/>
                  </a:cubicBezTo>
                  <a:cubicBezTo>
                    <a:pt x="133655" y="129997"/>
                    <a:pt x="129845" y="150266"/>
                    <a:pt x="129845" y="178308"/>
                  </a:cubicBezTo>
                  <a:cubicBezTo>
                    <a:pt x="129845" y="206350"/>
                    <a:pt x="133655" y="226619"/>
                    <a:pt x="141275" y="239116"/>
                  </a:cubicBezTo>
                  <a:cubicBezTo>
                    <a:pt x="148895" y="251612"/>
                    <a:pt x="158496" y="257861"/>
                    <a:pt x="170079" y="257861"/>
                  </a:cubicBezTo>
                  <a:cubicBezTo>
                    <a:pt x="181661" y="257861"/>
                    <a:pt x="191262" y="251612"/>
                    <a:pt x="198882" y="239116"/>
                  </a:cubicBezTo>
                  <a:cubicBezTo>
                    <a:pt x="206502" y="226619"/>
                    <a:pt x="210312" y="206350"/>
                    <a:pt x="210312" y="178308"/>
                  </a:cubicBezTo>
                  <a:cubicBezTo>
                    <a:pt x="210312" y="150266"/>
                    <a:pt x="206502" y="129997"/>
                    <a:pt x="198882" y="117500"/>
                  </a:cubicBezTo>
                  <a:cubicBezTo>
                    <a:pt x="191262" y="105004"/>
                    <a:pt x="181661" y="98755"/>
                    <a:pt x="170079" y="98755"/>
                  </a:cubicBezTo>
                  <a:close/>
                  <a:moveTo>
                    <a:pt x="545897" y="9144"/>
                  </a:moveTo>
                  <a:lnTo>
                    <a:pt x="700431" y="9144"/>
                  </a:lnTo>
                  <a:lnTo>
                    <a:pt x="263348" y="649224"/>
                  </a:lnTo>
                  <a:lnTo>
                    <a:pt x="108814" y="649224"/>
                  </a:lnTo>
                  <a:close/>
                  <a:moveTo>
                    <a:pt x="170079" y="0"/>
                  </a:moveTo>
                  <a:cubicBezTo>
                    <a:pt x="202388" y="0"/>
                    <a:pt x="231496" y="7011"/>
                    <a:pt x="257404" y="21031"/>
                  </a:cubicBezTo>
                  <a:cubicBezTo>
                    <a:pt x="283312" y="35052"/>
                    <a:pt x="303581" y="55474"/>
                    <a:pt x="318212" y="82296"/>
                  </a:cubicBezTo>
                  <a:cubicBezTo>
                    <a:pt x="332842" y="109118"/>
                    <a:pt x="340157" y="141122"/>
                    <a:pt x="340157" y="178308"/>
                  </a:cubicBezTo>
                  <a:cubicBezTo>
                    <a:pt x="340157" y="233782"/>
                    <a:pt x="324308" y="277368"/>
                    <a:pt x="292608" y="309067"/>
                  </a:cubicBezTo>
                  <a:cubicBezTo>
                    <a:pt x="260909" y="340766"/>
                    <a:pt x="220066" y="356616"/>
                    <a:pt x="170079" y="356616"/>
                  </a:cubicBezTo>
                  <a:cubicBezTo>
                    <a:pt x="120092" y="356616"/>
                    <a:pt x="79248" y="340766"/>
                    <a:pt x="47549" y="309067"/>
                  </a:cubicBezTo>
                  <a:cubicBezTo>
                    <a:pt x="15850" y="277368"/>
                    <a:pt x="0" y="233782"/>
                    <a:pt x="0" y="178308"/>
                  </a:cubicBezTo>
                  <a:cubicBezTo>
                    <a:pt x="0" y="141122"/>
                    <a:pt x="7316" y="109118"/>
                    <a:pt x="21946" y="82296"/>
                  </a:cubicBezTo>
                  <a:cubicBezTo>
                    <a:pt x="36576" y="55474"/>
                    <a:pt x="56846" y="35052"/>
                    <a:pt x="82754" y="21031"/>
                  </a:cubicBezTo>
                  <a:cubicBezTo>
                    <a:pt x="108662" y="7011"/>
                    <a:pt x="137770" y="0"/>
                    <a:pt x="1700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8" name="CHANGET TEXT HERE">
            <a:extLst>
              <a:ext uri="{FF2B5EF4-FFF2-40B4-BE49-F238E27FC236}">
                <a16:creationId xmlns:a16="http://schemas.microsoft.com/office/drawing/2014/main" id="{8132B121-1527-4151-B668-E91F0962A377}"/>
              </a:ext>
            </a:extLst>
          </p:cNvPr>
          <p:cNvSpPr txBox="1"/>
          <p:nvPr/>
        </p:nvSpPr>
        <p:spPr>
          <a:xfrm>
            <a:off x="3985755" y="17085196"/>
            <a:ext cx="25506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i="1" dirty="0">
                <a:solidFill>
                  <a:srgbClr val="FFFFFF"/>
                </a:solidFill>
                <a:latin typeface="Work Sans" panose="00000500000000000000" pitchFamily="2" charset="0"/>
                <a:cs typeface="Rubik" pitchFamily="2" charset="-79"/>
              </a:rPr>
              <a:t>USE COUPON</a:t>
            </a:r>
          </a:p>
        </p:txBody>
      </p:sp>
      <p:grpSp>
        <p:nvGrpSpPr>
          <p:cNvPr id="2" name="BUTTON">
            <a:extLst>
              <a:ext uri="{FF2B5EF4-FFF2-40B4-BE49-F238E27FC236}">
                <a16:creationId xmlns:a16="http://schemas.microsoft.com/office/drawing/2014/main" id="{29BB0230-61E4-4B20-8293-2E8C654FD851}"/>
              </a:ext>
            </a:extLst>
          </p:cNvPr>
          <p:cNvGrpSpPr/>
          <p:nvPr/>
        </p:nvGrpSpPr>
        <p:grpSpPr>
          <a:xfrm>
            <a:off x="3002649" y="17593250"/>
            <a:ext cx="4516911" cy="897140"/>
            <a:chOff x="3002648" y="8056359"/>
            <a:chExt cx="4516911" cy="897140"/>
          </a:xfrm>
        </p:grpSpPr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A577EFFF-8DBC-4A87-9FB3-BB2EE9AB2498}"/>
                </a:ext>
              </a:extLst>
            </p:cNvPr>
            <p:cNvSpPr/>
            <p:nvPr/>
          </p:nvSpPr>
          <p:spPr>
            <a:xfrm>
              <a:off x="3002648" y="8056359"/>
              <a:ext cx="4516911" cy="897140"/>
            </a:xfrm>
            <a:prstGeom prst="roundRect">
              <a:avLst>
                <a:gd name="adj" fmla="val 50000"/>
              </a:avLst>
            </a:prstGeom>
            <a:solidFill>
              <a:srgbClr val="544E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CHANGET TEXT HERE">
              <a:extLst>
                <a:ext uri="{FF2B5EF4-FFF2-40B4-BE49-F238E27FC236}">
                  <a16:creationId xmlns:a16="http://schemas.microsoft.com/office/drawing/2014/main" id="{39085DD4-64D6-432D-A359-54448D459123}"/>
                </a:ext>
              </a:extLst>
            </p:cNvPr>
            <p:cNvSpPr txBox="1"/>
            <p:nvPr/>
          </p:nvSpPr>
          <p:spPr>
            <a:xfrm>
              <a:off x="3860719" y="8119955"/>
              <a:ext cx="280076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000" spc="600" dirty="0">
                  <a:solidFill>
                    <a:srgbClr val="FFFFFF"/>
                  </a:solidFill>
                  <a:latin typeface="Work Sans Black" pitchFamily="2" charset="0"/>
                  <a:cs typeface="Rubik" pitchFamily="2" charset="-79"/>
                </a:rPr>
                <a:t>LEVIDIO</a:t>
              </a:r>
            </a:p>
          </p:txBody>
        </p:sp>
      </p:grpSp>
      <p:pic>
        <p:nvPicPr>
          <p:cNvPr id="4" name="CHANGE PICTURE HERE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90" t="-1548" r="11362" b="1548"/>
          <a:stretch/>
        </p:blipFill>
        <p:spPr/>
      </p:pic>
      <p:grpSp>
        <p:nvGrpSpPr>
          <p:cNvPr id="26" name="LOGO">
            <a:extLst>
              <a:ext uri="{FF2B5EF4-FFF2-40B4-BE49-F238E27FC236}">
                <a16:creationId xmlns:a16="http://schemas.microsoft.com/office/drawing/2014/main" id="{5054E782-CFC7-4BEB-B64A-652AA1726149}"/>
              </a:ext>
            </a:extLst>
          </p:cNvPr>
          <p:cNvGrpSpPr/>
          <p:nvPr/>
        </p:nvGrpSpPr>
        <p:grpSpPr>
          <a:xfrm>
            <a:off x="1116458" y="1152052"/>
            <a:ext cx="1955409" cy="830997"/>
            <a:chOff x="1603161" y="-3026137"/>
            <a:chExt cx="1955409" cy="830997"/>
          </a:xfrm>
        </p:grpSpPr>
        <p:sp>
          <p:nvSpPr>
            <p:cNvPr id="27" name="Isosceles Triangle 26">
              <a:extLst>
                <a:ext uri="{FF2B5EF4-FFF2-40B4-BE49-F238E27FC236}">
                  <a16:creationId xmlns:a16="http://schemas.microsoft.com/office/drawing/2014/main" id="{846E578F-4448-4442-A8C5-28DBC0F2E667}"/>
                </a:ext>
              </a:extLst>
            </p:cNvPr>
            <p:cNvSpPr/>
            <p:nvPr/>
          </p:nvSpPr>
          <p:spPr>
            <a:xfrm rot="5400000">
              <a:off x="1571876" y="-2869658"/>
              <a:ext cx="453627" cy="391057"/>
            </a:xfrm>
            <a:prstGeom prst="triangle">
              <a:avLst/>
            </a:prstGeom>
            <a:noFill/>
            <a:ln w="1651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2B2C3E"/>
                </a:solidFill>
              </a:endParaRPr>
            </a:p>
          </p:txBody>
        </p:sp>
        <p:sp>
          <p:nvSpPr>
            <p:cNvPr id="30" name="CHANGET TEXT HERE">
              <a:extLst>
                <a:ext uri="{FF2B5EF4-FFF2-40B4-BE49-F238E27FC236}">
                  <a16:creationId xmlns:a16="http://schemas.microsoft.com/office/drawing/2014/main" id="{614BAC35-CD32-4BD5-824C-3A628BB83CDD}"/>
                </a:ext>
              </a:extLst>
            </p:cNvPr>
            <p:cNvSpPr txBox="1"/>
            <p:nvPr/>
          </p:nvSpPr>
          <p:spPr>
            <a:xfrm>
              <a:off x="1912064" y="-3026137"/>
              <a:ext cx="164650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FFFFF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YOUR</a:t>
              </a:r>
            </a:p>
            <a:p>
              <a:pPr algn="ctr"/>
              <a:r>
                <a:rPr lang="en-US" sz="2400" b="1" dirty="0">
                  <a:solidFill>
                    <a:srgbClr val="FFFFFF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LOGO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5739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0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11053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to="" calcmode="lin" valueType="num">
                                          <p:cBhvr>
                                            <p:cTn id="7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-#ppt_w/2*cos(ppt_r/180*pi)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8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-#ppt_h/2*cos(ppt_r/180*pi)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9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 fmla="#ppt_h-(-#ppt_h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10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-(-#ppt_w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23" presetClass="exit" presetSubtype="32" fill="hold" grpId="1" nodeType="withEffect">
                                      <p:stCondLst>
                                        <p:cond delay="5500"/>
                                      </p:stCondLst>
                                      <p:iterate type="lt">
                                        <p:tmPct val="3570"/>
                                      </p:iterate>
                                      <p:childTnLst>
                                        <p:anim calcmode="lin" valueType="num">
                                          <p:cBhvr>
                                            <p:cTn id="12" dur="3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3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repeatCount="indefinite" autoRev="1" fill="hold" grpId="2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Scale>
                                          <p:cBhvr>
                                            <p:cTn id="16" dur="100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accel="40000" decel="6000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357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1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357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5" presetClass="entr" presetSubtype="0" fill="hold" grpId="2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357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2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10" presetClass="exit" presetSubtype="0" fill="hold" grpId="3" nodeType="withEffect">
                                      <p:stCondLst>
                                        <p:cond delay="50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3" dur="8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849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5" presetID="0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iterate type="lt">
                                        <p:tmPct val="3759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to="" calcmode="lin" valueType="num">
                                          <p:cBhvr>
                                            <p:cTn id="37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-#ppt_w/2*cos(ppt_r/180*pi)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38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-#ppt_h/2*cos(ppt_r/180*pi)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39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 fmla="#ppt_h-(-#ppt_h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40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-(-#ppt_w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3" presetClass="exit" presetSubtype="32" fill="hold" grpId="1" nodeType="withEffect">
                                      <p:stCondLst>
                                        <p:cond delay="5400"/>
                                      </p:stCondLst>
                                      <p:iterate type="lt">
                                        <p:tmPct val="3570"/>
                                      </p:iterate>
                                      <p:childTnLst>
                                        <p:anim calcmode="lin" valueType="num">
                                          <p:cBhvr>
                                            <p:cTn id="42" dur="35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5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6" presetClass="emph" presetSubtype="0" repeatCount="indefinite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52" dur="1250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3" presetID="49" presetClass="exit" presetSubtype="0" accel="100000" fill="hold" grpId="2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54" dur="35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35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35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36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57" dur="3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6" presetClass="emph" presetSubtype="0" repeatCount="indefinite" autoRev="1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66" dur="1250" fill="hold"/>
                                            <p:tgtEl>
                                              <p:spTgt spid="4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7" presetID="49" presetClass="exit" presetSubtype="0" accel="100000" fill="hold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68" dur="35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5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35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36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71" dur="3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3" presetID="2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9" presetClass="exit" presetSubtype="0" accel="100000" fill="hold" grpId="1" nodeType="withEffect">
                                      <p:stCondLst>
                                        <p:cond delay="5100"/>
                                      </p:stCondLst>
                                      <p:iterate type="lt">
                                        <p:tmPct val="3570"/>
                                      </p:iterate>
                                      <p:childTnLst>
                                        <p:anim calcmode="lin" valueType="num">
                                          <p:cBhvr>
                                            <p:cTn id="78" dur="3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3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36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81" dur="3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4" decel="100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17" presetClass="entr" presetSubtype="1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repeatCount="indefinite" autoRev="1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10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45" presetClass="exit" presetSubtype="0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4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0.92*ppt_w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0.71*ppt_w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0.38*ppt_w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-0.38*ppt_w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-0.71*ppt_w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-0.92*ppt_w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-ppt_w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-0.92*ppt_w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-0.71*ppt_w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-0.38*ppt_w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0.38*ppt_w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0.71*ppt_w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0.92*ppt_w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0.92*ppt_w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0.71*ppt_w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0.38*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accel="50000" fill="hold" nodeType="withEffect" p14:presetBounceEnd="5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xit" presetSubtype="4" accel="100000" fill="hold" nodeType="withEffect">
                                      <p:stCondLst>
                                        <p:cond delay="53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03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accel="50000" fill="hold" nodeType="withEffect" p14:presetBounceEnd="5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xit" presetSubtype="4" accel="100000" fill="hold" nodeType="withEffect">
                                      <p:stCondLst>
                                        <p:cond delay="54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11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4" presetID="49" presetClass="entr" presetSubtype="0" decel="100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6" presetClass="emph" presetSubtype="0" repeatCount="indefinite" autoRev="1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21" dur="12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2" presetID="49" presetClass="exit" presetSubtype="0" accel="100000" fill="hold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23" dur="35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35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35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36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26" dur="3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  <p:bldP spid="28" grpId="1"/>
          <p:bldP spid="28" grpId="2"/>
          <p:bldP spid="28" grpId="3"/>
          <p:bldP spid="29" grpId="0"/>
          <p:bldP spid="29" grpId="1"/>
          <p:bldP spid="29" grpId="2"/>
          <p:bldP spid="40" grpId="0"/>
          <p:bldP spid="40" grpId="1"/>
          <p:bldP spid="41" grpId="0"/>
          <p:bldP spid="41" grpId="1"/>
          <p:bldP spid="41" grpId="2"/>
          <p:bldP spid="48" grpId="0"/>
          <p:bldP spid="48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0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11053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to="" calcmode="lin" valueType="num">
                                          <p:cBhvr>
                                            <p:cTn id="7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-#ppt_w/2*cos(ppt_r/180*pi)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8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-#ppt_h/2*cos(ppt_r/180*pi)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9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 fmla="#ppt_h-(-#ppt_h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10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-(-#ppt_w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23" presetClass="exit" presetSubtype="32" fill="hold" grpId="1" nodeType="withEffect">
                                      <p:stCondLst>
                                        <p:cond delay="5500"/>
                                      </p:stCondLst>
                                      <p:iterate type="lt">
                                        <p:tmPct val="3570"/>
                                      </p:iterate>
                                      <p:childTnLst>
                                        <p:anim calcmode="lin" valueType="num">
                                          <p:cBhvr>
                                            <p:cTn id="12" dur="3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3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repeatCount="indefinite" autoRev="1" fill="hold" grpId="2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Scale>
                                          <p:cBhvr>
                                            <p:cTn id="16" dur="100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accel="40000" decel="6000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357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1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357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5" presetClass="entr" presetSubtype="0" fill="hold" grpId="2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357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2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10" presetClass="exit" presetSubtype="0" fill="hold" grpId="3" nodeType="withEffect">
                                      <p:stCondLst>
                                        <p:cond delay="50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3" dur="8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849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5" presetID="0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iterate type="lt">
                                        <p:tmPct val="3759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to="" calcmode="lin" valueType="num">
                                          <p:cBhvr>
                                            <p:cTn id="37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-#ppt_w/2*cos(ppt_r/180*pi)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38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-#ppt_h/2*cos(ppt_r/180*pi)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39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 fmla="#ppt_h-(-#ppt_h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40" dur="9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-(-#ppt_w)*((1.5-1.5*$)^2-(1.5-1.5*$)^3)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3" presetClass="exit" presetSubtype="32" fill="hold" grpId="1" nodeType="withEffect">
                                      <p:stCondLst>
                                        <p:cond delay="5400"/>
                                      </p:stCondLst>
                                      <p:iterate type="lt">
                                        <p:tmPct val="3570"/>
                                      </p:iterate>
                                      <p:childTnLst>
                                        <p:anim calcmode="lin" valueType="num">
                                          <p:cBhvr>
                                            <p:cTn id="42" dur="35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5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6" presetClass="emph" presetSubtype="0" repeatCount="indefinite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52" dur="1250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3" presetID="49" presetClass="exit" presetSubtype="0" accel="100000" fill="hold" grpId="2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54" dur="35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35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35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36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57" dur="3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6" presetClass="emph" presetSubtype="0" repeatCount="indefinite" autoRev="1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66" dur="1250" fill="hold"/>
                                            <p:tgtEl>
                                              <p:spTgt spid="4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7" presetID="49" presetClass="exit" presetSubtype="0" accel="100000" fill="hold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68" dur="35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5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35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36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71" dur="3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3" presetID="2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9" presetClass="exit" presetSubtype="0" accel="100000" fill="hold" grpId="1" nodeType="withEffect">
                                      <p:stCondLst>
                                        <p:cond delay="5100"/>
                                      </p:stCondLst>
                                      <p:iterate type="lt">
                                        <p:tmPct val="3570"/>
                                      </p:iterate>
                                      <p:childTnLst>
                                        <p:anim calcmode="lin" valueType="num">
                                          <p:cBhvr>
                                            <p:cTn id="78" dur="3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3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36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81" dur="3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4" decel="100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17" presetClass="entr" presetSubtype="1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repeatCount="indefinite" autoRev="1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10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45" presetClass="exit" presetSubtype="0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4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0.92*ppt_w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0.71*ppt_w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0.38*ppt_w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-0.38*ppt_w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-0.71*ppt_w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-0.92*ppt_w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-ppt_w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-0.92*ppt_w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-0.71*ppt_w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-0.38*ppt_w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0.38*ppt_w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0.71*ppt_w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0.92*ppt_w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0.92*ppt_w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0.71*ppt_w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0.38*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accel="5000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xit" presetSubtype="4" accel="100000" fill="hold" nodeType="withEffect">
                                      <p:stCondLst>
                                        <p:cond delay="53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03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accel="50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xit" presetSubtype="4" accel="100000" fill="hold" nodeType="withEffect">
                                      <p:stCondLst>
                                        <p:cond delay="54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11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4" presetID="49" presetClass="entr" presetSubtype="0" decel="100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6" presetClass="emph" presetSubtype="0" repeatCount="indefinite" autoRev="1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21" dur="12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2" presetID="49" presetClass="exit" presetSubtype="0" accel="100000" fill="hold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23" dur="35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35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35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36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26" dur="3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  <p:bldP spid="28" grpId="1"/>
          <p:bldP spid="28" grpId="2"/>
          <p:bldP spid="28" grpId="3"/>
          <p:bldP spid="29" grpId="0"/>
          <p:bldP spid="29" grpId="1"/>
          <p:bldP spid="29" grpId="2"/>
          <p:bldP spid="40" grpId="0"/>
          <p:bldP spid="40" grpId="1"/>
          <p:bldP spid="41" grpId="0"/>
          <p:bldP spid="41" grpId="1"/>
          <p:bldP spid="41" grpId="2"/>
          <p:bldP spid="48" grpId="0"/>
          <p:bldP spid="48" grpId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95DC"/>
            </a:gs>
            <a:gs pos="89000">
              <a:srgbClr val="7E54D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SHAPE">
            <a:extLst>
              <a:ext uri="{FF2B5EF4-FFF2-40B4-BE49-F238E27FC236}">
                <a16:creationId xmlns:a16="http://schemas.microsoft.com/office/drawing/2014/main" id="{6CCDCFD5-E757-4228-B148-3D71E61DF1A1}"/>
              </a:ext>
            </a:extLst>
          </p:cNvPr>
          <p:cNvSpPr/>
          <p:nvPr/>
        </p:nvSpPr>
        <p:spPr>
          <a:xfrm>
            <a:off x="-12784" y="20558387"/>
            <a:ext cx="18283341" cy="2301613"/>
          </a:xfrm>
          <a:prstGeom prst="rect">
            <a:avLst/>
          </a:prstGeom>
          <a:gradFill flip="none" rotWithShape="1">
            <a:gsLst>
              <a:gs pos="0">
                <a:srgbClr val="CC95DC"/>
              </a:gs>
              <a:gs pos="93000">
                <a:srgbClr val="7E54DA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8" name="RECTANGLE SHAPE">
            <a:extLst>
              <a:ext uri="{FF2B5EF4-FFF2-40B4-BE49-F238E27FC236}">
                <a16:creationId xmlns:a16="http://schemas.microsoft.com/office/drawing/2014/main" id="{FAB7716E-5570-4D2F-ADD8-0335B38B168E}"/>
              </a:ext>
            </a:extLst>
          </p:cNvPr>
          <p:cNvSpPr/>
          <p:nvPr/>
        </p:nvSpPr>
        <p:spPr>
          <a:xfrm>
            <a:off x="1247183" y="2237257"/>
            <a:ext cx="16214572" cy="2971618"/>
          </a:xfrm>
          <a:prstGeom prst="roundRect">
            <a:avLst>
              <a:gd name="adj" fmla="val 50000"/>
            </a:avLst>
          </a:prstGeom>
          <a:solidFill>
            <a:srgbClr val="6B3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SHAPE">
            <a:extLst>
              <a:ext uri="{FF2B5EF4-FFF2-40B4-BE49-F238E27FC236}">
                <a16:creationId xmlns:a16="http://schemas.microsoft.com/office/drawing/2014/main" id="{ACFD0AC6-A0AA-4043-8532-3D0511F80C96}"/>
              </a:ext>
            </a:extLst>
          </p:cNvPr>
          <p:cNvSpPr/>
          <p:nvPr/>
        </p:nvSpPr>
        <p:spPr>
          <a:xfrm>
            <a:off x="2458017" y="4240013"/>
            <a:ext cx="13614322" cy="2971618"/>
          </a:xfrm>
          <a:prstGeom prst="roundRect">
            <a:avLst>
              <a:gd name="adj" fmla="val 50000"/>
            </a:avLst>
          </a:prstGeom>
          <a:solidFill>
            <a:srgbClr val="6B3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HANGET TEXT HERE">
            <a:extLst>
              <a:ext uri="{FF2B5EF4-FFF2-40B4-BE49-F238E27FC236}">
                <a16:creationId xmlns:a16="http://schemas.microsoft.com/office/drawing/2014/main" id="{CC9AF40A-0F32-47E5-80FD-FAB747C47509}"/>
              </a:ext>
            </a:extLst>
          </p:cNvPr>
          <p:cNvSpPr txBox="1"/>
          <p:nvPr/>
        </p:nvSpPr>
        <p:spPr>
          <a:xfrm>
            <a:off x="2215661" y="2505258"/>
            <a:ext cx="13856678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 dirty="0">
                <a:solidFill>
                  <a:srgbClr val="FFFFFF"/>
                </a:solidFill>
                <a:latin typeface="Work Sans Black" pitchFamily="2" charset="0"/>
                <a:ea typeface="Lato Black" panose="020F0502020204030203" pitchFamily="34" charset="0"/>
                <a:cs typeface="Lato Black" panose="020F0502020204030203" pitchFamily="34" charset="0"/>
              </a:rPr>
              <a:t>MENS FASHION</a:t>
            </a:r>
          </a:p>
        </p:txBody>
      </p:sp>
      <p:sp>
        <p:nvSpPr>
          <p:cNvPr id="36" name="CHANGET TEXT HERE">
            <a:extLst>
              <a:ext uri="{FF2B5EF4-FFF2-40B4-BE49-F238E27FC236}">
                <a16:creationId xmlns:a16="http://schemas.microsoft.com/office/drawing/2014/main" id="{A5CCD656-691F-4F77-BF08-A20FAE05EAFC}"/>
              </a:ext>
            </a:extLst>
          </p:cNvPr>
          <p:cNvSpPr txBox="1"/>
          <p:nvPr/>
        </p:nvSpPr>
        <p:spPr>
          <a:xfrm>
            <a:off x="3833726" y="4531733"/>
            <a:ext cx="1118126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 dirty="0">
                <a:solidFill>
                  <a:srgbClr val="FFFFFF"/>
                </a:solidFill>
                <a:latin typeface="Work Sans Black" pitchFamily="2" charset="0"/>
                <a:ea typeface="Lato Black" panose="020F0502020204030203" pitchFamily="34" charset="0"/>
                <a:cs typeface="Lato Black" panose="020F0502020204030203" pitchFamily="34" charset="0"/>
              </a:rPr>
              <a:t>SUPER SALE</a:t>
            </a:r>
          </a:p>
        </p:txBody>
      </p:sp>
      <p:sp>
        <p:nvSpPr>
          <p:cNvPr id="2054" name="CHANGET TEXT HERE">
            <a:extLst>
              <a:ext uri="{FF2B5EF4-FFF2-40B4-BE49-F238E27FC236}">
                <a16:creationId xmlns:a16="http://schemas.microsoft.com/office/drawing/2014/main" id="{B2CF6E00-A0F2-4C78-933B-D87EE6886826}"/>
              </a:ext>
            </a:extLst>
          </p:cNvPr>
          <p:cNvSpPr txBox="1"/>
          <p:nvPr/>
        </p:nvSpPr>
        <p:spPr>
          <a:xfrm>
            <a:off x="6034016" y="7410496"/>
            <a:ext cx="621997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b="1" dirty="0">
                <a:solidFill>
                  <a:srgbClr val="FFFFFF"/>
                </a:solidFill>
                <a:latin typeface="Work Sans" panose="00000500000000000000" pitchFamily="2" charset="0"/>
              </a:rPr>
              <a:t>20 – 30 March</a:t>
            </a:r>
          </a:p>
        </p:txBody>
      </p:sp>
      <p:grpSp>
        <p:nvGrpSpPr>
          <p:cNvPr id="45" name="WEB">
            <a:extLst>
              <a:ext uri="{FF2B5EF4-FFF2-40B4-BE49-F238E27FC236}">
                <a16:creationId xmlns:a16="http://schemas.microsoft.com/office/drawing/2014/main" id="{87BFA989-B30B-4419-B3DF-9531ECBE0CFE}"/>
              </a:ext>
            </a:extLst>
          </p:cNvPr>
          <p:cNvGrpSpPr/>
          <p:nvPr/>
        </p:nvGrpSpPr>
        <p:grpSpPr>
          <a:xfrm>
            <a:off x="3833726" y="21507455"/>
            <a:ext cx="1334223" cy="369332"/>
            <a:chOff x="1964842" y="9458146"/>
            <a:chExt cx="1334223" cy="369332"/>
          </a:xfrm>
        </p:grpSpPr>
        <p:pic>
          <p:nvPicPr>
            <p:cNvPr id="49" name="Graphic 48">
              <a:extLst>
                <a:ext uri="{FF2B5EF4-FFF2-40B4-BE49-F238E27FC236}">
                  <a16:creationId xmlns:a16="http://schemas.microsoft.com/office/drawing/2014/main" id="{70FFA0D4-1700-4491-A671-2F9872D4730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964842" y="9527328"/>
              <a:ext cx="249469" cy="249469"/>
            </a:xfrm>
            <a:prstGeom prst="rect">
              <a:avLst/>
            </a:prstGeom>
          </p:spPr>
        </p:pic>
        <p:sp>
          <p:nvSpPr>
            <p:cNvPr id="50" name="CHANGET TEXT HERE">
              <a:extLst>
                <a:ext uri="{FF2B5EF4-FFF2-40B4-BE49-F238E27FC236}">
                  <a16:creationId xmlns:a16="http://schemas.microsoft.com/office/drawing/2014/main" id="{0EDE277A-D74B-401A-9B71-DA5463893FCB}"/>
                </a:ext>
              </a:extLst>
            </p:cNvPr>
            <p:cNvSpPr txBox="1"/>
            <p:nvPr/>
          </p:nvSpPr>
          <p:spPr>
            <a:xfrm>
              <a:off x="2380224" y="9458146"/>
              <a:ext cx="9188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>
                  <a:solidFill>
                    <a:srgbClr val="FFFFFF"/>
                  </a:solidFill>
                  <a:latin typeface="Work Sans" panose="00000500000000000000" pitchFamily="2" charset="0"/>
                  <a:cs typeface="Rubik" pitchFamily="2" charset="-79"/>
                </a:rPr>
                <a:t>levidio</a:t>
              </a:r>
              <a:endParaRPr lang="en-US" dirty="0">
                <a:solidFill>
                  <a:srgbClr val="FFFFFF"/>
                </a:solidFill>
                <a:latin typeface="Work Sans" panose="00000500000000000000" pitchFamily="2" charset="0"/>
                <a:cs typeface="Rubik" pitchFamily="2" charset="-79"/>
              </a:endParaRPr>
            </a:p>
          </p:txBody>
        </p:sp>
      </p:grpSp>
      <p:grpSp>
        <p:nvGrpSpPr>
          <p:cNvPr id="46" name="WEB">
            <a:extLst>
              <a:ext uri="{FF2B5EF4-FFF2-40B4-BE49-F238E27FC236}">
                <a16:creationId xmlns:a16="http://schemas.microsoft.com/office/drawing/2014/main" id="{D6AD3617-7CE9-4E5E-AB5C-9D765DA297CD}"/>
              </a:ext>
            </a:extLst>
          </p:cNvPr>
          <p:cNvGrpSpPr/>
          <p:nvPr/>
        </p:nvGrpSpPr>
        <p:grpSpPr>
          <a:xfrm>
            <a:off x="6319296" y="21507455"/>
            <a:ext cx="1969246" cy="369332"/>
            <a:chOff x="4536818" y="9458146"/>
            <a:chExt cx="1969246" cy="369332"/>
          </a:xfrm>
        </p:grpSpPr>
        <p:pic>
          <p:nvPicPr>
            <p:cNvPr id="47" name="Graphic 46">
              <a:extLst>
                <a:ext uri="{FF2B5EF4-FFF2-40B4-BE49-F238E27FC236}">
                  <a16:creationId xmlns:a16="http://schemas.microsoft.com/office/drawing/2014/main" id="{7FF78DDC-0131-4ADE-978E-C21DB48C84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536818" y="9527328"/>
              <a:ext cx="249469" cy="249469"/>
            </a:xfrm>
            <a:prstGeom prst="rect">
              <a:avLst/>
            </a:prstGeom>
          </p:spPr>
        </p:pic>
        <p:sp>
          <p:nvSpPr>
            <p:cNvPr id="48" name="CHANGET TEXT HERE">
              <a:extLst>
                <a:ext uri="{FF2B5EF4-FFF2-40B4-BE49-F238E27FC236}">
                  <a16:creationId xmlns:a16="http://schemas.microsoft.com/office/drawing/2014/main" id="{81D22844-ADCA-4DDA-BB22-762727554F0F}"/>
                </a:ext>
              </a:extLst>
            </p:cNvPr>
            <p:cNvSpPr txBox="1"/>
            <p:nvPr/>
          </p:nvSpPr>
          <p:spPr>
            <a:xfrm>
              <a:off x="4934800" y="9458146"/>
              <a:ext cx="15712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FFFF"/>
                  </a:solidFill>
                  <a:latin typeface="Work Sans" panose="00000500000000000000" pitchFamily="2" charset="0"/>
                  <a:cs typeface="Rubik" pitchFamily="2" charset="-79"/>
                </a:rPr>
                <a:t>www.levidio</a:t>
              </a: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632EA155-000B-4354-88AB-F4E1D40C2A36}"/>
              </a:ext>
            </a:extLst>
          </p:cNvPr>
          <p:cNvSpPr txBox="1"/>
          <p:nvPr/>
        </p:nvSpPr>
        <p:spPr>
          <a:xfrm>
            <a:off x="1589268" y="12134444"/>
            <a:ext cx="20665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800" b="1" dirty="0">
                <a:solidFill>
                  <a:srgbClr val="FFFFFF"/>
                </a:solidFill>
                <a:latin typeface="Work Sans" panose="00000500000000000000" pitchFamily="2" charset="0"/>
                <a:cs typeface="Rubik" pitchFamily="2" charset="-79"/>
              </a:rPr>
              <a:t>DISC</a:t>
            </a:r>
          </a:p>
          <a:p>
            <a:pPr algn="r"/>
            <a:r>
              <a:rPr lang="en-US" sz="4800" b="1" dirty="0">
                <a:solidFill>
                  <a:srgbClr val="FFFFFF"/>
                </a:solidFill>
                <a:latin typeface="Work Sans" panose="00000500000000000000" pitchFamily="2" charset="0"/>
                <a:cs typeface="Rubik" pitchFamily="2" charset="-79"/>
              </a:rPr>
              <a:t>UP TO</a:t>
            </a:r>
          </a:p>
        </p:txBody>
      </p:sp>
      <p:sp>
        <p:nvSpPr>
          <p:cNvPr id="52" name="CHANGET TEXT HERE">
            <a:extLst>
              <a:ext uri="{FF2B5EF4-FFF2-40B4-BE49-F238E27FC236}">
                <a16:creationId xmlns:a16="http://schemas.microsoft.com/office/drawing/2014/main" id="{AC1B40E2-01B2-413B-B3BD-7FCB313370F1}"/>
              </a:ext>
            </a:extLst>
          </p:cNvPr>
          <p:cNvSpPr txBox="1"/>
          <p:nvPr/>
        </p:nvSpPr>
        <p:spPr>
          <a:xfrm>
            <a:off x="1216086" y="12220101"/>
            <a:ext cx="6950942" cy="644791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bliqueBottomRight"/>
              <a:lightRig rig="threePt" dir="t"/>
            </a:scene3d>
            <a:sp3d extrusionH="508000">
              <a:extrusionClr>
                <a:srgbClr val="6B3BD5"/>
              </a:extrusionClr>
            </a:sp3d>
          </a:bodyPr>
          <a:lstStyle/>
          <a:p>
            <a:pPr algn="ctr"/>
            <a:r>
              <a:rPr lang="en-US" sz="41300" spc="-300" dirty="0">
                <a:ln w="63500">
                  <a:solidFill>
                    <a:srgbClr val="6B3BD5"/>
                  </a:solidFill>
                </a:ln>
                <a:solidFill>
                  <a:srgbClr val="FFFFFF"/>
                </a:solidFill>
                <a:effectLst>
                  <a:outerShdw blurRad="127000" dist="63500" dir="3000000" algn="tl" rotWithShape="0">
                    <a:srgbClr val="3A1B7F">
                      <a:alpha val="29804"/>
                    </a:srgbClr>
                  </a:outerShdw>
                </a:effectLst>
                <a:latin typeface="Work Sans Black" pitchFamily="2" charset="0"/>
                <a:cs typeface="Rubik Black" pitchFamily="2" charset="-79"/>
              </a:rPr>
              <a:t>80</a:t>
            </a:r>
          </a:p>
        </p:txBody>
      </p:sp>
      <p:grpSp>
        <p:nvGrpSpPr>
          <p:cNvPr id="53" name="PERCENT">
            <a:extLst>
              <a:ext uri="{FF2B5EF4-FFF2-40B4-BE49-F238E27FC236}">
                <a16:creationId xmlns:a16="http://schemas.microsoft.com/office/drawing/2014/main" id="{33567786-4C7D-4D92-84D4-0AE7C1A200B8}"/>
              </a:ext>
            </a:extLst>
          </p:cNvPr>
          <p:cNvGrpSpPr/>
          <p:nvPr/>
        </p:nvGrpSpPr>
        <p:grpSpPr>
          <a:xfrm>
            <a:off x="6760836" y="16148751"/>
            <a:ext cx="1751803" cy="1751799"/>
            <a:chOff x="7490956" y="7537355"/>
            <a:chExt cx="897142" cy="897140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9DE27C55-82B8-4A5E-A8EA-464C52F56A59}"/>
                </a:ext>
              </a:extLst>
            </p:cNvPr>
            <p:cNvSpPr/>
            <p:nvPr/>
          </p:nvSpPr>
          <p:spPr>
            <a:xfrm>
              <a:off x="7490956" y="7537355"/>
              <a:ext cx="897142" cy="897140"/>
            </a:xfrm>
            <a:prstGeom prst="ellipse">
              <a:avLst/>
            </a:prstGeom>
            <a:solidFill>
              <a:srgbClr val="6B3BD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7D0C7CFB-5E17-4BC8-905D-6915A4B85350}"/>
                </a:ext>
              </a:extLst>
            </p:cNvPr>
            <p:cNvSpPr/>
            <p:nvPr/>
          </p:nvSpPr>
          <p:spPr>
            <a:xfrm>
              <a:off x="7714186" y="7802599"/>
              <a:ext cx="450680" cy="366653"/>
            </a:xfrm>
            <a:custGeom>
              <a:avLst/>
              <a:gdLst/>
              <a:ahLst/>
              <a:cxnLst/>
              <a:rect l="l" t="t" r="r" b="b"/>
              <a:pathLst>
                <a:path w="809244" h="658368">
                  <a:moveTo>
                    <a:pt x="639166" y="400507"/>
                  </a:moveTo>
                  <a:cubicBezTo>
                    <a:pt x="627584" y="400507"/>
                    <a:pt x="617982" y="406756"/>
                    <a:pt x="610362" y="419252"/>
                  </a:cubicBezTo>
                  <a:cubicBezTo>
                    <a:pt x="602742" y="431749"/>
                    <a:pt x="598932" y="452018"/>
                    <a:pt x="598932" y="480060"/>
                  </a:cubicBezTo>
                  <a:cubicBezTo>
                    <a:pt x="598932" y="508102"/>
                    <a:pt x="602742" y="528371"/>
                    <a:pt x="610362" y="540868"/>
                  </a:cubicBezTo>
                  <a:cubicBezTo>
                    <a:pt x="617982" y="553364"/>
                    <a:pt x="627584" y="559613"/>
                    <a:pt x="639166" y="559613"/>
                  </a:cubicBezTo>
                  <a:cubicBezTo>
                    <a:pt x="650748" y="559613"/>
                    <a:pt x="660350" y="553364"/>
                    <a:pt x="667970" y="540868"/>
                  </a:cubicBezTo>
                  <a:cubicBezTo>
                    <a:pt x="675590" y="528371"/>
                    <a:pt x="679400" y="508102"/>
                    <a:pt x="679400" y="480060"/>
                  </a:cubicBezTo>
                  <a:cubicBezTo>
                    <a:pt x="679400" y="452018"/>
                    <a:pt x="675590" y="431749"/>
                    <a:pt x="667970" y="419252"/>
                  </a:cubicBezTo>
                  <a:cubicBezTo>
                    <a:pt x="660350" y="406756"/>
                    <a:pt x="650748" y="400507"/>
                    <a:pt x="639166" y="400507"/>
                  </a:cubicBezTo>
                  <a:close/>
                  <a:moveTo>
                    <a:pt x="639166" y="301752"/>
                  </a:moveTo>
                  <a:cubicBezTo>
                    <a:pt x="671475" y="301752"/>
                    <a:pt x="700583" y="308762"/>
                    <a:pt x="726491" y="322783"/>
                  </a:cubicBezTo>
                  <a:cubicBezTo>
                    <a:pt x="752399" y="336804"/>
                    <a:pt x="772668" y="357226"/>
                    <a:pt x="787299" y="384048"/>
                  </a:cubicBezTo>
                  <a:cubicBezTo>
                    <a:pt x="801929" y="410870"/>
                    <a:pt x="809244" y="442874"/>
                    <a:pt x="809244" y="480060"/>
                  </a:cubicBezTo>
                  <a:cubicBezTo>
                    <a:pt x="809244" y="535534"/>
                    <a:pt x="793395" y="579120"/>
                    <a:pt x="761696" y="610819"/>
                  </a:cubicBezTo>
                  <a:cubicBezTo>
                    <a:pt x="729996" y="642518"/>
                    <a:pt x="689153" y="658368"/>
                    <a:pt x="639166" y="658368"/>
                  </a:cubicBezTo>
                  <a:cubicBezTo>
                    <a:pt x="589179" y="658368"/>
                    <a:pt x="548336" y="642518"/>
                    <a:pt x="516636" y="610819"/>
                  </a:cubicBezTo>
                  <a:cubicBezTo>
                    <a:pt x="484937" y="579120"/>
                    <a:pt x="469088" y="535534"/>
                    <a:pt x="469088" y="480060"/>
                  </a:cubicBezTo>
                  <a:cubicBezTo>
                    <a:pt x="469088" y="442874"/>
                    <a:pt x="476403" y="410870"/>
                    <a:pt x="491033" y="384048"/>
                  </a:cubicBezTo>
                  <a:cubicBezTo>
                    <a:pt x="505664" y="357226"/>
                    <a:pt x="525933" y="336804"/>
                    <a:pt x="551841" y="322783"/>
                  </a:cubicBezTo>
                  <a:cubicBezTo>
                    <a:pt x="577749" y="308762"/>
                    <a:pt x="606857" y="301752"/>
                    <a:pt x="639166" y="301752"/>
                  </a:cubicBezTo>
                  <a:close/>
                  <a:moveTo>
                    <a:pt x="170079" y="98755"/>
                  </a:moveTo>
                  <a:cubicBezTo>
                    <a:pt x="158496" y="98755"/>
                    <a:pt x="148895" y="105004"/>
                    <a:pt x="141275" y="117500"/>
                  </a:cubicBezTo>
                  <a:cubicBezTo>
                    <a:pt x="133655" y="129997"/>
                    <a:pt x="129845" y="150266"/>
                    <a:pt x="129845" y="178308"/>
                  </a:cubicBezTo>
                  <a:cubicBezTo>
                    <a:pt x="129845" y="206350"/>
                    <a:pt x="133655" y="226619"/>
                    <a:pt x="141275" y="239116"/>
                  </a:cubicBezTo>
                  <a:cubicBezTo>
                    <a:pt x="148895" y="251612"/>
                    <a:pt x="158496" y="257861"/>
                    <a:pt x="170079" y="257861"/>
                  </a:cubicBezTo>
                  <a:cubicBezTo>
                    <a:pt x="181661" y="257861"/>
                    <a:pt x="191262" y="251612"/>
                    <a:pt x="198882" y="239116"/>
                  </a:cubicBezTo>
                  <a:cubicBezTo>
                    <a:pt x="206502" y="226619"/>
                    <a:pt x="210312" y="206350"/>
                    <a:pt x="210312" y="178308"/>
                  </a:cubicBezTo>
                  <a:cubicBezTo>
                    <a:pt x="210312" y="150266"/>
                    <a:pt x="206502" y="129997"/>
                    <a:pt x="198882" y="117500"/>
                  </a:cubicBezTo>
                  <a:cubicBezTo>
                    <a:pt x="191262" y="105004"/>
                    <a:pt x="181661" y="98755"/>
                    <a:pt x="170079" y="98755"/>
                  </a:cubicBezTo>
                  <a:close/>
                  <a:moveTo>
                    <a:pt x="545897" y="9144"/>
                  </a:moveTo>
                  <a:lnTo>
                    <a:pt x="700431" y="9144"/>
                  </a:lnTo>
                  <a:lnTo>
                    <a:pt x="263348" y="649224"/>
                  </a:lnTo>
                  <a:lnTo>
                    <a:pt x="108814" y="649224"/>
                  </a:lnTo>
                  <a:close/>
                  <a:moveTo>
                    <a:pt x="170079" y="0"/>
                  </a:moveTo>
                  <a:cubicBezTo>
                    <a:pt x="202388" y="0"/>
                    <a:pt x="231496" y="7011"/>
                    <a:pt x="257404" y="21031"/>
                  </a:cubicBezTo>
                  <a:cubicBezTo>
                    <a:pt x="283312" y="35052"/>
                    <a:pt x="303581" y="55474"/>
                    <a:pt x="318212" y="82296"/>
                  </a:cubicBezTo>
                  <a:cubicBezTo>
                    <a:pt x="332842" y="109118"/>
                    <a:pt x="340157" y="141122"/>
                    <a:pt x="340157" y="178308"/>
                  </a:cubicBezTo>
                  <a:cubicBezTo>
                    <a:pt x="340157" y="233782"/>
                    <a:pt x="324308" y="277368"/>
                    <a:pt x="292608" y="309067"/>
                  </a:cubicBezTo>
                  <a:cubicBezTo>
                    <a:pt x="260909" y="340766"/>
                    <a:pt x="220066" y="356616"/>
                    <a:pt x="170079" y="356616"/>
                  </a:cubicBezTo>
                  <a:cubicBezTo>
                    <a:pt x="120092" y="356616"/>
                    <a:pt x="79248" y="340766"/>
                    <a:pt x="47549" y="309067"/>
                  </a:cubicBezTo>
                  <a:cubicBezTo>
                    <a:pt x="15850" y="277368"/>
                    <a:pt x="0" y="233782"/>
                    <a:pt x="0" y="178308"/>
                  </a:cubicBezTo>
                  <a:cubicBezTo>
                    <a:pt x="0" y="141122"/>
                    <a:pt x="7316" y="109118"/>
                    <a:pt x="21946" y="82296"/>
                  </a:cubicBezTo>
                  <a:cubicBezTo>
                    <a:pt x="36576" y="55474"/>
                    <a:pt x="56846" y="35052"/>
                    <a:pt x="82754" y="21031"/>
                  </a:cubicBezTo>
                  <a:cubicBezTo>
                    <a:pt x="108662" y="7011"/>
                    <a:pt x="137770" y="0"/>
                    <a:pt x="1700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pic>
        <p:nvPicPr>
          <p:cNvPr id="3" name="CHANGE PICTURE HERE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83" t="-14016" r="37792" b="60528"/>
          <a:stretch/>
        </p:blipFill>
        <p:spPr/>
      </p:pic>
      <p:grpSp>
        <p:nvGrpSpPr>
          <p:cNvPr id="26" name="LOGO">
            <a:extLst>
              <a:ext uri="{FF2B5EF4-FFF2-40B4-BE49-F238E27FC236}">
                <a16:creationId xmlns:a16="http://schemas.microsoft.com/office/drawing/2014/main" id="{943C9513-4CBF-4DD3-9F93-11FA4D8BBC3E}"/>
              </a:ext>
            </a:extLst>
          </p:cNvPr>
          <p:cNvGrpSpPr/>
          <p:nvPr/>
        </p:nvGrpSpPr>
        <p:grpSpPr>
          <a:xfrm>
            <a:off x="1247183" y="913311"/>
            <a:ext cx="1955409" cy="830997"/>
            <a:chOff x="1603161" y="-3026137"/>
            <a:chExt cx="1955409" cy="830997"/>
          </a:xfrm>
        </p:grpSpPr>
        <p:sp>
          <p:nvSpPr>
            <p:cNvPr id="27" name="Isosceles Triangle 26">
              <a:extLst>
                <a:ext uri="{FF2B5EF4-FFF2-40B4-BE49-F238E27FC236}">
                  <a16:creationId xmlns:a16="http://schemas.microsoft.com/office/drawing/2014/main" id="{0737DED3-B542-4E34-B14B-2D1940A56D5F}"/>
                </a:ext>
              </a:extLst>
            </p:cNvPr>
            <p:cNvSpPr/>
            <p:nvPr/>
          </p:nvSpPr>
          <p:spPr>
            <a:xfrm rot="5400000">
              <a:off x="1571876" y="-2869658"/>
              <a:ext cx="453627" cy="391057"/>
            </a:xfrm>
            <a:prstGeom prst="triangle">
              <a:avLst/>
            </a:prstGeom>
            <a:noFill/>
            <a:ln w="1651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2B2C3E"/>
                </a:solidFill>
              </a:endParaRPr>
            </a:p>
          </p:txBody>
        </p:sp>
        <p:sp>
          <p:nvSpPr>
            <p:cNvPr id="28" name="CHANGET TEXT HERE">
              <a:extLst>
                <a:ext uri="{FF2B5EF4-FFF2-40B4-BE49-F238E27FC236}">
                  <a16:creationId xmlns:a16="http://schemas.microsoft.com/office/drawing/2014/main" id="{1B5AFC35-8502-4532-94AB-308B9DA68CD4}"/>
                </a:ext>
              </a:extLst>
            </p:cNvPr>
            <p:cNvSpPr txBox="1"/>
            <p:nvPr/>
          </p:nvSpPr>
          <p:spPr>
            <a:xfrm>
              <a:off x="1912064" y="-3026137"/>
              <a:ext cx="164650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FFFFF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YOUR</a:t>
              </a:r>
            </a:p>
            <a:p>
              <a:pPr algn="ctr"/>
              <a:r>
                <a:rPr lang="en-US" sz="2400" b="1" dirty="0">
                  <a:solidFill>
                    <a:srgbClr val="FFFFFF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LOGO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7777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1053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xit" presetSubtype="32" fill="hold" grpId="1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12" dur="35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6" presetClass="emph" presetSubtype="0" repeatCount="indefinite" autoRev="1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6" dur="1000" fill="hold"/>
                                        <p:tgtEl>
                                          <p:spTgt spid="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3759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xit" presetSubtype="32" fill="hold" grpId="1" nodeType="withEffect">
                                  <p:stCondLst>
                                    <p:cond delay="54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24" dur="35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5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mph" presetSubtype="0" repeatCount="indefinite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34" dur="1250" fill="hold"/>
                                        <p:tgtEl>
                                          <p:spTgt spid="5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49" presetClass="exit" presetSubtype="0" accel="10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35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5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50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3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" presetClass="emph" presetSubtype="0" repeatCount="indefinite" autoRev="1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6" dur="1000" fill="hold"/>
                                        <p:tgtEl>
                                          <p:spTgt spid="20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mph" presetSubtype="0" repeatCount="indefinite" autoRev="1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" presetClass="exit" presetSubtype="4" accel="100000" fill="hold" grpId="1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" presetClass="exit" presetSubtype="4" accel="100000" fill="hold" grpId="1" nodeType="withEffect">
                                  <p:stCondLst>
                                    <p:cond delay="5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2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" presetClass="emph" presetSubtype="2" autoRev="1" fill="hold" grpId="3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72" dur="14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5AFF1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3" presetID="49" presetClass="exit" presetSubtype="0" accel="100000" fill="hold" grpId="1" nodeType="withEffect">
                                  <p:stCondLst>
                                    <p:cond delay="51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74" dur="3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7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grpId="1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xit" presetSubtype="0" accel="100000" fill="hold" grpId="2" nodeType="withEffect">
                                  <p:stCondLst>
                                    <p:cond delay="51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90" dur="3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3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xit" presetSubtype="8" accel="100000" fill="hold" grpId="1" nodeType="withEffect">
                                  <p:stCondLst>
                                    <p:cond delay="50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75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75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xit" presetSubtype="4" accel="100000" fill="hold" grpId="1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2" presetClass="entr" presetSubtype="4" decel="10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xit" presetSubtype="4" accel="100000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6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2" presetClass="entr" presetSubtype="4" decel="10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xit" presetSubtype="4" accel="100000" fill="hold" nodeType="withEffect">
                                  <p:stCondLst>
                                    <p:cond delay="54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49" presetClass="entr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6" presetClass="emph" presetSubtype="0" repeatCount="indefinite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34" dur="1250" fill="hold"/>
                                        <p:tgtEl>
                                          <p:spTgt spid="2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5" presetID="49" presetClass="exit" presetSubtype="0" accel="10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6" dur="35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5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35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9" dur="3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6" grpId="0" animBg="1"/>
      <p:bldP spid="2056" grpId="1" animBg="1"/>
      <p:bldP spid="2048" grpId="0" animBg="1"/>
      <p:bldP spid="2048" grpId="1" animBg="1"/>
      <p:bldP spid="2048" grpId="2" animBg="1"/>
      <p:bldP spid="38" grpId="0" animBg="1"/>
      <p:bldP spid="38" grpId="1" animBg="1"/>
      <p:bldP spid="38" grpId="2" animBg="1"/>
      <p:bldP spid="5" grpId="0"/>
      <p:bldP spid="5" grpId="1"/>
      <p:bldP spid="5" grpId="2"/>
      <p:bldP spid="5" grpId="3"/>
      <p:bldP spid="36" grpId="0"/>
      <p:bldP spid="36" grpId="1"/>
      <p:bldP spid="36" grpId="2"/>
      <p:bldP spid="2054" grpId="0"/>
      <p:bldP spid="2054" grpId="1"/>
      <p:bldP spid="51" grpId="0"/>
      <p:bldP spid="51" grpId="1"/>
      <p:bldP spid="52" grpId="0"/>
      <p:bldP spid="52" grpId="1"/>
      <p:bldP spid="52" grpId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5AEB4"/>
            </a:gs>
            <a:gs pos="100000">
              <a:srgbClr val="47999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HANGE TEXT HERE">
            <a:extLst>
              <a:ext uri="{FF2B5EF4-FFF2-40B4-BE49-F238E27FC236}">
                <a16:creationId xmlns:a16="http://schemas.microsoft.com/office/drawing/2014/main" id="{91335650-C580-4626-A0A4-053A9AB63A53}"/>
              </a:ext>
            </a:extLst>
          </p:cNvPr>
          <p:cNvSpPr txBox="1"/>
          <p:nvPr/>
        </p:nvSpPr>
        <p:spPr>
          <a:xfrm>
            <a:off x="9700629" y="13405762"/>
            <a:ext cx="24336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FFFF"/>
                </a:solidFill>
                <a:latin typeface="Bebas" panose="020B0606020202050201" pitchFamily="34" charset="0"/>
              </a:rPr>
              <a:t>+ FREE SHIPPING</a:t>
            </a:r>
          </a:p>
        </p:txBody>
      </p:sp>
      <p:sp>
        <p:nvSpPr>
          <p:cNvPr id="37" name="CHANGE TEXT HERE">
            <a:extLst>
              <a:ext uri="{FF2B5EF4-FFF2-40B4-BE49-F238E27FC236}">
                <a16:creationId xmlns:a16="http://schemas.microsoft.com/office/drawing/2014/main" id="{F4EF4886-5DAB-44D6-8E06-936D1D3A5246}"/>
              </a:ext>
            </a:extLst>
          </p:cNvPr>
          <p:cNvSpPr txBox="1"/>
          <p:nvPr/>
        </p:nvSpPr>
        <p:spPr>
          <a:xfrm>
            <a:off x="14362702" y="13405762"/>
            <a:ext cx="23519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FFFF"/>
                </a:solidFill>
                <a:latin typeface="Bebas" panose="020B0606020202050201" pitchFamily="34" charset="0"/>
              </a:rPr>
              <a:t>+ MERCHANDISE</a:t>
            </a:r>
          </a:p>
        </p:txBody>
      </p:sp>
      <p:pic>
        <p:nvPicPr>
          <p:cNvPr id="5" name="CHANGE PICTURE HERE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80" t="-5358" r="31236" b="47949"/>
          <a:stretch/>
        </p:blipFill>
        <p:spPr/>
      </p:pic>
      <p:sp>
        <p:nvSpPr>
          <p:cNvPr id="33" name="ELEMENT SHAPE">
            <a:extLst>
              <a:ext uri="{FF2B5EF4-FFF2-40B4-BE49-F238E27FC236}">
                <a16:creationId xmlns:a16="http://schemas.microsoft.com/office/drawing/2014/main" id="{A960384C-E7AC-444B-90C1-309257ADFE41}"/>
              </a:ext>
            </a:extLst>
          </p:cNvPr>
          <p:cNvSpPr/>
          <p:nvPr/>
        </p:nvSpPr>
        <p:spPr>
          <a:xfrm>
            <a:off x="7041889" y="7101"/>
            <a:ext cx="1751576" cy="11304632"/>
          </a:xfrm>
          <a:prstGeom prst="parallelogram">
            <a:avLst>
              <a:gd name="adj" fmla="val 58293"/>
            </a:avLst>
          </a:prstGeom>
          <a:gradFill>
            <a:gsLst>
              <a:gs pos="0">
                <a:srgbClr val="FAE2B2"/>
              </a:gs>
              <a:gs pos="100000">
                <a:srgbClr val="F0C276"/>
              </a:gs>
            </a:gsLst>
            <a:lin ang="2700000" scaled="1"/>
          </a:gradFill>
          <a:ln>
            <a:noFill/>
          </a:ln>
          <a:effectLst>
            <a:outerShdw blurRad="254000" dist="1270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ELEMENT SHAPE">
            <a:extLst>
              <a:ext uri="{FF2B5EF4-FFF2-40B4-BE49-F238E27FC236}">
                <a16:creationId xmlns:a16="http://schemas.microsoft.com/office/drawing/2014/main" id="{D709EA57-382E-4AA8-B1A8-D557F6DA3E70}"/>
              </a:ext>
            </a:extLst>
          </p:cNvPr>
          <p:cNvSpPr/>
          <p:nvPr/>
        </p:nvSpPr>
        <p:spPr>
          <a:xfrm>
            <a:off x="5364285" y="8920601"/>
            <a:ext cx="2305658" cy="13939399"/>
          </a:xfrm>
          <a:prstGeom prst="parallelogram">
            <a:avLst>
              <a:gd name="adj" fmla="val 54899"/>
            </a:avLst>
          </a:prstGeom>
          <a:gradFill>
            <a:gsLst>
              <a:gs pos="0">
                <a:srgbClr val="FF917D"/>
              </a:gs>
              <a:gs pos="100000">
                <a:srgbClr val="DC532E"/>
              </a:gs>
            </a:gsLst>
            <a:lin ang="2700000" scaled="1"/>
          </a:gradFill>
          <a:ln>
            <a:noFill/>
          </a:ln>
          <a:effectLst>
            <a:outerShdw blurRad="254000" dist="1270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SHAPE">
            <a:extLst>
              <a:ext uri="{FF2B5EF4-FFF2-40B4-BE49-F238E27FC236}">
                <a16:creationId xmlns:a16="http://schemas.microsoft.com/office/drawing/2014/main" id="{1C389378-A845-4F4A-A330-352923AF794F}"/>
              </a:ext>
            </a:extLst>
          </p:cNvPr>
          <p:cNvSpPr/>
          <p:nvPr/>
        </p:nvSpPr>
        <p:spPr>
          <a:xfrm>
            <a:off x="8774068" y="6589385"/>
            <a:ext cx="8901619" cy="1883139"/>
          </a:xfrm>
          <a:prstGeom prst="roundRect">
            <a:avLst>
              <a:gd name="adj" fmla="val 15765"/>
            </a:avLst>
          </a:prstGeom>
          <a:gradFill>
            <a:gsLst>
              <a:gs pos="0">
                <a:srgbClr val="FF917D"/>
              </a:gs>
              <a:gs pos="100000">
                <a:srgbClr val="B43E1E"/>
              </a:gs>
            </a:gsLst>
            <a:lin ang="2700000" scaled="1"/>
          </a:gradFill>
          <a:ln w="25400">
            <a:solidFill>
              <a:srgbClr val="DC532E"/>
            </a:solidFill>
          </a:ln>
          <a:effectLst>
            <a:outerShdw dist="1905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CHANGE TEXT HERE">
            <a:extLst>
              <a:ext uri="{FF2B5EF4-FFF2-40B4-BE49-F238E27FC236}">
                <a16:creationId xmlns:a16="http://schemas.microsoft.com/office/drawing/2014/main" id="{4CB0FCFA-B547-4D52-9873-58EA15BCAF0B}"/>
              </a:ext>
            </a:extLst>
          </p:cNvPr>
          <p:cNvSpPr txBox="1"/>
          <p:nvPr/>
        </p:nvSpPr>
        <p:spPr>
          <a:xfrm>
            <a:off x="9207591" y="6297142"/>
            <a:ext cx="8034571" cy="221599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bliqueBottomRight"/>
              <a:lightRig rig="threePt" dir="t"/>
            </a:scene3d>
            <a:sp3d extrusionH="444500" prstMaterial="matte">
              <a:extrusionClr>
                <a:srgbClr val="199597"/>
              </a:extrusionClr>
            </a:sp3d>
          </a:bodyPr>
          <a:lstStyle/>
          <a:p>
            <a:pPr algn="ctr"/>
            <a:r>
              <a:rPr lang="en-US" sz="13800" b="1" dirty="0">
                <a:ln w="25400">
                  <a:solidFill>
                    <a:srgbClr val="199597"/>
                  </a:solidFill>
                </a:ln>
                <a:solidFill>
                  <a:srgbClr val="FEFDFD"/>
                </a:solidFill>
                <a:effectLst>
                  <a:outerShdw dist="76200" dir="2700000" algn="tl" rotWithShape="0">
                    <a:srgbClr val="000000">
                      <a:alpha val="25000"/>
                    </a:srgbClr>
                  </a:outerShdw>
                </a:effectLst>
                <a:latin typeface="Bebas" panose="020B0606020202050201" pitchFamily="34" charset="0"/>
                <a:cs typeface="Rubik Black" pitchFamily="2" charset="-79"/>
              </a:rPr>
              <a:t>LEVIDIO SALE </a:t>
            </a:r>
          </a:p>
        </p:txBody>
      </p:sp>
      <p:sp>
        <p:nvSpPr>
          <p:cNvPr id="41" name="CHANGE TEXT HERE">
            <a:extLst>
              <a:ext uri="{FF2B5EF4-FFF2-40B4-BE49-F238E27FC236}">
                <a16:creationId xmlns:a16="http://schemas.microsoft.com/office/drawing/2014/main" id="{239713CE-1E7B-4114-846B-2D982182C049}"/>
              </a:ext>
            </a:extLst>
          </p:cNvPr>
          <p:cNvSpPr txBox="1"/>
          <p:nvPr/>
        </p:nvSpPr>
        <p:spPr>
          <a:xfrm>
            <a:off x="9493364" y="9330598"/>
            <a:ext cx="115127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000" dirty="0">
                <a:solidFill>
                  <a:srgbClr val="FFFFFF"/>
                </a:solidFill>
                <a:latin typeface="Bebas" panose="020B0606020202050201" pitchFamily="34" charset="0"/>
                <a:cs typeface="Rubik" pitchFamily="2" charset="-79"/>
              </a:rPr>
              <a:t>DISC</a:t>
            </a:r>
          </a:p>
          <a:p>
            <a:pPr algn="r"/>
            <a:r>
              <a:rPr lang="en-US" sz="4000" dirty="0">
                <a:solidFill>
                  <a:srgbClr val="FFFFFF"/>
                </a:solidFill>
                <a:latin typeface="Bebas" panose="020B0606020202050201" pitchFamily="34" charset="0"/>
                <a:cs typeface="Rubik" pitchFamily="2" charset="-79"/>
              </a:rPr>
              <a:t>UP TO</a:t>
            </a:r>
          </a:p>
        </p:txBody>
      </p:sp>
      <p:sp>
        <p:nvSpPr>
          <p:cNvPr id="42" name="CHANGE TEXT HERE">
            <a:extLst>
              <a:ext uri="{FF2B5EF4-FFF2-40B4-BE49-F238E27FC236}">
                <a16:creationId xmlns:a16="http://schemas.microsoft.com/office/drawing/2014/main" id="{69A34C01-FA15-4DAA-8523-6C0313FBB1D5}"/>
              </a:ext>
            </a:extLst>
          </p:cNvPr>
          <p:cNvSpPr txBox="1"/>
          <p:nvPr/>
        </p:nvSpPr>
        <p:spPr>
          <a:xfrm>
            <a:off x="9568003" y="10114616"/>
            <a:ext cx="2563522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3900" spc="-300" dirty="0">
                <a:solidFill>
                  <a:srgbClr val="FFFFFF"/>
                </a:solidFill>
                <a:effectLst>
                  <a:outerShdw dist="63500" dir="2700000" algn="tl" rotWithShape="0">
                    <a:srgbClr val="157E81"/>
                  </a:outerShdw>
                </a:effectLst>
                <a:latin typeface="Bebas" panose="020B0606020202050201" pitchFamily="34" charset="0"/>
                <a:cs typeface="Rubik Black" pitchFamily="2" charset="-79"/>
              </a:rPr>
              <a:t>70</a:t>
            </a:r>
          </a:p>
        </p:txBody>
      </p:sp>
      <p:grpSp>
        <p:nvGrpSpPr>
          <p:cNvPr id="43" name="PERCENT">
            <a:extLst>
              <a:ext uri="{FF2B5EF4-FFF2-40B4-BE49-F238E27FC236}">
                <a16:creationId xmlns:a16="http://schemas.microsoft.com/office/drawing/2014/main" id="{4903CE12-FE02-41D1-801D-6917C8ABB3C9}"/>
              </a:ext>
            </a:extLst>
          </p:cNvPr>
          <p:cNvGrpSpPr/>
          <p:nvPr/>
        </p:nvGrpSpPr>
        <p:grpSpPr>
          <a:xfrm>
            <a:off x="11608406" y="10654037"/>
            <a:ext cx="897142" cy="897140"/>
            <a:chOff x="7265297" y="5960551"/>
            <a:chExt cx="897142" cy="897140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249F9898-F2D2-435F-882D-C30F66B01935}"/>
                </a:ext>
              </a:extLst>
            </p:cNvPr>
            <p:cNvSpPr/>
            <p:nvPr/>
          </p:nvSpPr>
          <p:spPr>
            <a:xfrm>
              <a:off x="7265297" y="5960551"/>
              <a:ext cx="897142" cy="897140"/>
            </a:xfrm>
            <a:prstGeom prst="ellipse">
              <a:avLst/>
            </a:prstGeom>
            <a:solidFill>
              <a:srgbClr val="FF917D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EFD0582-FCA5-4863-A024-A95C9AB34AB7}"/>
                </a:ext>
              </a:extLst>
            </p:cNvPr>
            <p:cNvSpPr/>
            <p:nvPr/>
          </p:nvSpPr>
          <p:spPr>
            <a:xfrm>
              <a:off x="7488527" y="6225795"/>
              <a:ext cx="450680" cy="366653"/>
            </a:xfrm>
            <a:custGeom>
              <a:avLst/>
              <a:gdLst/>
              <a:ahLst/>
              <a:cxnLst/>
              <a:rect l="l" t="t" r="r" b="b"/>
              <a:pathLst>
                <a:path w="809244" h="658368">
                  <a:moveTo>
                    <a:pt x="639166" y="400507"/>
                  </a:moveTo>
                  <a:cubicBezTo>
                    <a:pt x="627584" y="400507"/>
                    <a:pt x="617982" y="406756"/>
                    <a:pt x="610362" y="419252"/>
                  </a:cubicBezTo>
                  <a:cubicBezTo>
                    <a:pt x="602742" y="431749"/>
                    <a:pt x="598932" y="452018"/>
                    <a:pt x="598932" y="480060"/>
                  </a:cubicBezTo>
                  <a:cubicBezTo>
                    <a:pt x="598932" y="508102"/>
                    <a:pt x="602742" y="528371"/>
                    <a:pt x="610362" y="540868"/>
                  </a:cubicBezTo>
                  <a:cubicBezTo>
                    <a:pt x="617982" y="553364"/>
                    <a:pt x="627584" y="559613"/>
                    <a:pt x="639166" y="559613"/>
                  </a:cubicBezTo>
                  <a:cubicBezTo>
                    <a:pt x="650748" y="559613"/>
                    <a:pt x="660350" y="553364"/>
                    <a:pt x="667970" y="540868"/>
                  </a:cubicBezTo>
                  <a:cubicBezTo>
                    <a:pt x="675590" y="528371"/>
                    <a:pt x="679400" y="508102"/>
                    <a:pt x="679400" y="480060"/>
                  </a:cubicBezTo>
                  <a:cubicBezTo>
                    <a:pt x="679400" y="452018"/>
                    <a:pt x="675590" y="431749"/>
                    <a:pt x="667970" y="419252"/>
                  </a:cubicBezTo>
                  <a:cubicBezTo>
                    <a:pt x="660350" y="406756"/>
                    <a:pt x="650748" y="400507"/>
                    <a:pt x="639166" y="400507"/>
                  </a:cubicBezTo>
                  <a:close/>
                  <a:moveTo>
                    <a:pt x="639166" y="301752"/>
                  </a:moveTo>
                  <a:cubicBezTo>
                    <a:pt x="671475" y="301752"/>
                    <a:pt x="700583" y="308762"/>
                    <a:pt x="726491" y="322783"/>
                  </a:cubicBezTo>
                  <a:cubicBezTo>
                    <a:pt x="752399" y="336804"/>
                    <a:pt x="772668" y="357226"/>
                    <a:pt x="787299" y="384048"/>
                  </a:cubicBezTo>
                  <a:cubicBezTo>
                    <a:pt x="801929" y="410870"/>
                    <a:pt x="809244" y="442874"/>
                    <a:pt x="809244" y="480060"/>
                  </a:cubicBezTo>
                  <a:cubicBezTo>
                    <a:pt x="809244" y="535534"/>
                    <a:pt x="793395" y="579120"/>
                    <a:pt x="761696" y="610819"/>
                  </a:cubicBezTo>
                  <a:cubicBezTo>
                    <a:pt x="729996" y="642518"/>
                    <a:pt x="689153" y="658368"/>
                    <a:pt x="639166" y="658368"/>
                  </a:cubicBezTo>
                  <a:cubicBezTo>
                    <a:pt x="589179" y="658368"/>
                    <a:pt x="548336" y="642518"/>
                    <a:pt x="516636" y="610819"/>
                  </a:cubicBezTo>
                  <a:cubicBezTo>
                    <a:pt x="484937" y="579120"/>
                    <a:pt x="469088" y="535534"/>
                    <a:pt x="469088" y="480060"/>
                  </a:cubicBezTo>
                  <a:cubicBezTo>
                    <a:pt x="469088" y="442874"/>
                    <a:pt x="476403" y="410870"/>
                    <a:pt x="491033" y="384048"/>
                  </a:cubicBezTo>
                  <a:cubicBezTo>
                    <a:pt x="505664" y="357226"/>
                    <a:pt x="525933" y="336804"/>
                    <a:pt x="551841" y="322783"/>
                  </a:cubicBezTo>
                  <a:cubicBezTo>
                    <a:pt x="577749" y="308762"/>
                    <a:pt x="606857" y="301752"/>
                    <a:pt x="639166" y="301752"/>
                  </a:cubicBezTo>
                  <a:close/>
                  <a:moveTo>
                    <a:pt x="170079" y="98755"/>
                  </a:moveTo>
                  <a:cubicBezTo>
                    <a:pt x="158496" y="98755"/>
                    <a:pt x="148895" y="105004"/>
                    <a:pt x="141275" y="117500"/>
                  </a:cubicBezTo>
                  <a:cubicBezTo>
                    <a:pt x="133655" y="129997"/>
                    <a:pt x="129845" y="150266"/>
                    <a:pt x="129845" y="178308"/>
                  </a:cubicBezTo>
                  <a:cubicBezTo>
                    <a:pt x="129845" y="206350"/>
                    <a:pt x="133655" y="226619"/>
                    <a:pt x="141275" y="239116"/>
                  </a:cubicBezTo>
                  <a:cubicBezTo>
                    <a:pt x="148895" y="251612"/>
                    <a:pt x="158496" y="257861"/>
                    <a:pt x="170079" y="257861"/>
                  </a:cubicBezTo>
                  <a:cubicBezTo>
                    <a:pt x="181661" y="257861"/>
                    <a:pt x="191262" y="251612"/>
                    <a:pt x="198882" y="239116"/>
                  </a:cubicBezTo>
                  <a:cubicBezTo>
                    <a:pt x="206502" y="226619"/>
                    <a:pt x="210312" y="206350"/>
                    <a:pt x="210312" y="178308"/>
                  </a:cubicBezTo>
                  <a:cubicBezTo>
                    <a:pt x="210312" y="150266"/>
                    <a:pt x="206502" y="129997"/>
                    <a:pt x="198882" y="117500"/>
                  </a:cubicBezTo>
                  <a:cubicBezTo>
                    <a:pt x="191262" y="105004"/>
                    <a:pt x="181661" y="98755"/>
                    <a:pt x="170079" y="98755"/>
                  </a:cubicBezTo>
                  <a:close/>
                  <a:moveTo>
                    <a:pt x="545897" y="9144"/>
                  </a:moveTo>
                  <a:lnTo>
                    <a:pt x="700431" y="9144"/>
                  </a:lnTo>
                  <a:lnTo>
                    <a:pt x="263348" y="649224"/>
                  </a:lnTo>
                  <a:lnTo>
                    <a:pt x="108814" y="649224"/>
                  </a:lnTo>
                  <a:close/>
                  <a:moveTo>
                    <a:pt x="170079" y="0"/>
                  </a:moveTo>
                  <a:cubicBezTo>
                    <a:pt x="202388" y="0"/>
                    <a:pt x="231496" y="7011"/>
                    <a:pt x="257404" y="21031"/>
                  </a:cubicBezTo>
                  <a:cubicBezTo>
                    <a:pt x="283312" y="35052"/>
                    <a:pt x="303581" y="55474"/>
                    <a:pt x="318212" y="82296"/>
                  </a:cubicBezTo>
                  <a:cubicBezTo>
                    <a:pt x="332842" y="109118"/>
                    <a:pt x="340157" y="141122"/>
                    <a:pt x="340157" y="178308"/>
                  </a:cubicBezTo>
                  <a:cubicBezTo>
                    <a:pt x="340157" y="233782"/>
                    <a:pt x="324308" y="277368"/>
                    <a:pt x="292608" y="309067"/>
                  </a:cubicBezTo>
                  <a:cubicBezTo>
                    <a:pt x="260909" y="340766"/>
                    <a:pt x="220066" y="356616"/>
                    <a:pt x="170079" y="356616"/>
                  </a:cubicBezTo>
                  <a:cubicBezTo>
                    <a:pt x="120092" y="356616"/>
                    <a:pt x="79248" y="340766"/>
                    <a:pt x="47549" y="309067"/>
                  </a:cubicBezTo>
                  <a:cubicBezTo>
                    <a:pt x="15850" y="277368"/>
                    <a:pt x="0" y="233782"/>
                    <a:pt x="0" y="178308"/>
                  </a:cubicBezTo>
                  <a:cubicBezTo>
                    <a:pt x="0" y="141122"/>
                    <a:pt x="7316" y="109118"/>
                    <a:pt x="21946" y="82296"/>
                  </a:cubicBezTo>
                  <a:cubicBezTo>
                    <a:pt x="36576" y="55474"/>
                    <a:pt x="56846" y="35052"/>
                    <a:pt x="82754" y="21031"/>
                  </a:cubicBezTo>
                  <a:cubicBezTo>
                    <a:pt x="108662" y="7011"/>
                    <a:pt x="137770" y="0"/>
                    <a:pt x="1700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7" name="CHANGE TEXT HERE">
            <a:extLst>
              <a:ext uri="{FF2B5EF4-FFF2-40B4-BE49-F238E27FC236}">
                <a16:creationId xmlns:a16="http://schemas.microsoft.com/office/drawing/2014/main" id="{A38ACA44-E81E-4C77-B153-C24235F66F69}"/>
              </a:ext>
            </a:extLst>
          </p:cNvPr>
          <p:cNvSpPr txBox="1"/>
          <p:nvPr/>
        </p:nvSpPr>
        <p:spPr>
          <a:xfrm>
            <a:off x="14173970" y="10114616"/>
            <a:ext cx="2675734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3900" spc="-300" dirty="0">
                <a:solidFill>
                  <a:srgbClr val="FFFFFF"/>
                </a:solidFill>
                <a:effectLst>
                  <a:outerShdw dist="63500" dir="2700000" algn="tl" rotWithShape="0">
                    <a:srgbClr val="157E81"/>
                  </a:outerShdw>
                </a:effectLst>
                <a:latin typeface="Bebas" panose="020B0606020202050201" pitchFamily="34" charset="0"/>
                <a:cs typeface="Rubik Black" pitchFamily="2" charset="-79"/>
              </a:rPr>
              <a:t>30</a:t>
            </a:r>
          </a:p>
        </p:txBody>
      </p:sp>
      <p:grpSp>
        <p:nvGrpSpPr>
          <p:cNvPr id="58" name="PERCENT">
            <a:extLst>
              <a:ext uri="{FF2B5EF4-FFF2-40B4-BE49-F238E27FC236}">
                <a16:creationId xmlns:a16="http://schemas.microsoft.com/office/drawing/2014/main" id="{D9227270-CF31-411B-B7EB-CE5BE1C9D6D3}"/>
              </a:ext>
            </a:extLst>
          </p:cNvPr>
          <p:cNvGrpSpPr/>
          <p:nvPr/>
        </p:nvGrpSpPr>
        <p:grpSpPr>
          <a:xfrm>
            <a:off x="16270479" y="10654037"/>
            <a:ext cx="897142" cy="897140"/>
            <a:chOff x="7265297" y="5960551"/>
            <a:chExt cx="897142" cy="897140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99C2990-0BC1-4896-AE48-71616418F2FC}"/>
                </a:ext>
              </a:extLst>
            </p:cNvPr>
            <p:cNvSpPr/>
            <p:nvPr/>
          </p:nvSpPr>
          <p:spPr>
            <a:xfrm>
              <a:off x="7265297" y="5960551"/>
              <a:ext cx="897142" cy="897140"/>
            </a:xfrm>
            <a:prstGeom prst="ellipse">
              <a:avLst/>
            </a:prstGeom>
            <a:solidFill>
              <a:srgbClr val="FF917D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977D0D92-C2AB-43B5-949A-6254B93654BD}"/>
                </a:ext>
              </a:extLst>
            </p:cNvPr>
            <p:cNvSpPr/>
            <p:nvPr/>
          </p:nvSpPr>
          <p:spPr>
            <a:xfrm>
              <a:off x="7488527" y="6225795"/>
              <a:ext cx="450680" cy="366653"/>
            </a:xfrm>
            <a:custGeom>
              <a:avLst/>
              <a:gdLst/>
              <a:ahLst/>
              <a:cxnLst/>
              <a:rect l="l" t="t" r="r" b="b"/>
              <a:pathLst>
                <a:path w="809244" h="658368">
                  <a:moveTo>
                    <a:pt x="639166" y="400507"/>
                  </a:moveTo>
                  <a:cubicBezTo>
                    <a:pt x="627584" y="400507"/>
                    <a:pt x="617982" y="406756"/>
                    <a:pt x="610362" y="419252"/>
                  </a:cubicBezTo>
                  <a:cubicBezTo>
                    <a:pt x="602742" y="431749"/>
                    <a:pt x="598932" y="452018"/>
                    <a:pt x="598932" y="480060"/>
                  </a:cubicBezTo>
                  <a:cubicBezTo>
                    <a:pt x="598932" y="508102"/>
                    <a:pt x="602742" y="528371"/>
                    <a:pt x="610362" y="540868"/>
                  </a:cubicBezTo>
                  <a:cubicBezTo>
                    <a:pt x="617982" y="553364"/>
                    <a:pt x="627584" y="559613"/>
                    <a:pt x="639166" y="559613"/>
                  </a:cubicBezTo>
                  <a:cubicBezTo>
                    <a:pt x="650748" y="559613"/>
                    <a:pt x="660350" y="553364"/>
                    <a:pt x="667970" y="540868"/>
                  </a:cubicBezTo>
                  <a:cubicBezTo>
                    <a:pt x="675590" y="528371"/>
                    <a:pt x="679400" y="508102"/>
                    <a:pt x="679400" y="480060"/>
                  </a:cubicBezTo>
                  <a:cubicBezTo>
                    <a:pt x="679400" y="452018"/>
                    <a:pt x="675590" y="431749"/>
                    <a:pt x="667970" y="419252"/>
                  </a:cubicBezTo>
                  <a:cubicBezTo>
                    <a:pt x="660350" y="406756"/>
                    <a:pt x="650748" y="400507"/>
                    <a:pt x="639166" y="400507"/>
                  </a:cubicBezTo>
                  <a:close/>
                  <a:moveTo>
                    <a:pt x="639166" y="301752"/>
                  </a:moveTo>
                  <a:cubicBezTo>
                    <a:pt x="671475" y="301752"/>
                    <a:pt x="700583" y="308762"/>
                    <a:pt x="726491" y="322783"/>
                  </a:cubicBezTo>
                  <a:cubicBezTo>
                    <a:pt x="752399" y="336804"/>
                    <a:pt x="772668" y="357226"/>
                    <a:pt x="787299" y="384048"/>
                  </a:cubicBezTo>
                  <a:cubicBezTo>
                    <a:pt x="801929" y="410870"/>
                    <a:pt x="809244" y="442874"/>
                    <a:pt x="809244" y="480060"/>
                  </a:cubicBezTo>
                  <a:cubicBezTo>
                    <a:pt x="809244" y="535534"/>
                    <a:pt x="793395" y="579120"/>
                    <a:pt x="761696" y="610819"/>
                  </a:cubicBezTo>
                  <a:cubicBezTo>
                    <a:pt x="729996" y="642518"/>
                    <a:pt x="689153" y="658368"/>
                    <a:pt x="639166" y="658368"/>
                  </a:cubicBezTo>
                  <a:cubicBezTo>
                    <a:pt x="589179" y="658368"/>
                    <a:pt x="548336" y="642518"/>
                    <a:pt x="516636" y="610819"/>
                  </a:cubicBezTo>
                  <a:cubicBezTo>
                    <a:pt x="484937" y="579120"/>
                    <a:pt x="469088" y="535534"/>
                    <a:pt x="469088" y="480060"/>
                  </a:cubicBezTo>
                  <a:cubicBezTo>
                    <a:pt x="469088" y="442874"/>
                    <a:pt x="476403" y="410870"/>
                    <a:pt x="491033" y="384048"/>
                  </a:cubicBezTo>
                  <a:cubicBezTo>
                    <a:pt x="505664" y="357226"/>
                    <a:pt x="525933" y="336804"/>
                    <a:pt x="551841" y="322783"/>
                  </a:cubicBezTo>
                  <a:cubicBezTo>
                    <a:pt x="577749" y="308762"/>
                    <a:pt x="606857" y="301752"/>
                    <a:pt x="639166" y="301752"/>
                  </a:cubicBezTo>
                  <a:close/>
                  <a:moveTo>
                    <a:pt x="170079" y="98755"/>
                  </a:moveTo>
                  <a:cubicBezTo>
                    <a:pt x="158496" y="98755"/>
                    <a:pt x="148895" y="105004"/>
                    <a:pt x="141275" y="117500"/>
                  </a:cubicBezTo>
                  <a:cubicBezTo>
                    <a:pt x="133655" y="129997"/>
                    <a:pt x="129845" y="150266"/>
                    <a:pt x="129845" y="178308"/>
                  </a:cubicBezTo>
                  <a:cubicBezTo>
                    <a:pt x="129845" y="206350"/>
                    <a:pt x="133655" y="226619"/>
                    <a:pt x="141275" y="239116"/>
                  </a:cubicBezTo>
                  <a:cubicBezTo>
                    <a:pt x="148895" y="251612"/>
                    <a:pt x="158496" y="257861"/>
                    <a:pt x="170079" y="257861"/>
                  </a:cubicBezTo>
                  <a:cubicBezTo>
                    <a:pt x="181661" y="257861"/>
                    <a:pt x="191262" y="251612"/>
                    <a:pt x="198882" y="239116"/>
                  </a:cubicBezTo>
                  <a:cubicBezTo>
                    <a:pt x="206502" y="226619"/>
                    <a:pt x="210312" y="206350"/>
                    <a:pt x="210312" y="178308"/>
                  </a:cubicBezTo>
                  <a:cubicBezTo>
                    <a:pt x="210312" y="150266"/>
                    <a:pt x="206502" y="129997"/>
                    <a:pt x="198882" y="117500"/>
                  </a:cubicBezTo>
                  <a:cubicBezTo>
                    <a:pt x="191262" y="105004"/>
                    <a:pt x="181661" y="98755"/>
                    <a:pt x="170079" y="98755"/>
                  </a:cubicBezTo>
                  <a:close/>
                  <a:moveTo>
                    <a:pt x="545897" y="9144"/>
                  </a:moveTo>
                  <a:lnTo>
                    <a:pt x="700431" y="9144"/>
                  </a:lnTo>
                  <a:lnTo>
                    <a:pt x="263348" y="649224"/>
                  </a:lnTo>
                  <a:lnTo>
                    <a:pt x="108814" y="649224"/>
                  </a:lnTo>
                  <a:close/>
                  <a:moveTo>
                    <a:pt x="170079" y="0"/>
                  </a:moveTo>
                  <a:cubicBezTo>
                    <a:pt x="202388" y="0"/>
                    <a:pt x="231496" y="7011"/>
                    <a:pt x="257404" y="21031"/>
                  </a:cubicBezTo>
                  <a:cubicBezTo>
                    <a:pt x="283312" y="35052"/>
                    <a:pt x="303581" y="55474"/>
                    <a:pt x="318212" y="82296"/>
                  </a:cubicBezTo>
                  <a:cubicBezTo>
                    <a:pt x="332842" y="109118"/>
                    <a:pt x="340157" y="141122"/>
                    <a:pt x="340157" y="178308"/>
                  </a:cubicBezTo>
                  <a:cubicBezTo>
                    <a:pt x="340157" y="233782"/>
                    <a:pt x="324308" y="277368"/>
                    <a:pt x="292608" y="309067"/>
                  </a:cubicBezTo>
                  <a:cubicBezTo>
                    <a:pt x="260909" y="340766"/>
                    <a:pt x="220066" y="356616"/>
                    <a:pt x="170079" y="356616"/>
                  </a:cubicBezTo>
                  <a:cubicBezTo>
                    <a:pt x="120092" y="356616"/>
                    <a:pt x="79248" y="340766"/>
                    <a:pt x="47549" y="309067"/>
                  </a:cubicBezTo>
                  <a:cubicBezTo>
                    <a:pt x="15850" y="277368"/>
                    <a:pt x="0" y="233782"/>
                    <a:pt x="0" y="178308"/>
                  </a:cubicBezTo>
                  <a:cubicBezTo>
                    <a:pt x="0" y="141122"/>
                    <a:pt x="7316" y="109118"/>
                    <a:pt x="21946" y="82296"/>
                  </a:cubicBezTo>
                  <a:cubicBezTo>
                    <a:pt x="36576" y="55474"/>
                    <a:pt x="56846" y="35052"/>
                    <a:pt x="82754" y="21031"/>
                  </a:cubicBezTo>
                  <a:cubicBezTo>
                    <a:pt x="108662" y="7011"/>
                    <a:pt x="137770" y="0"/>
                    <a:pt x="1700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63" name="CHANGE TEXT HERE">
            <a:extLst>
              <a:ext uri="{FF2B5EF4-FFF2-40B4-BE49-F238E27FC236}">
                <a16:creationId xmlns:a16="http://schemas.microsoft.com/office/drawing/2014/main" id="{7F241240-9693-4141-9C18-04156EA23F79}"/>
              </a:ext>
            </a:extLst>
          </p:cNvPr>
          <p:cNvSpPr txBox="1"/>
          <p:nvPr/>
        </p:nvSpPr>
        <p:spPr>
          <a:xfrm>
            <a:off x="12555445" y="10148973"/>
            <a:ext cx="1476686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3900" spc="-300" dirty="0">
                <a:solidFill>
                  <a:srgbClr val="FFFFFF"/>
                </a:solidFill>
                <a:effectLst>
                  <a:outerShdw dist="63500" dir="2700000" algn="tl" rotWithShape="0">
                    <a:srgbClr val="157E81"/>
                  </a:outerShdw>
                </a:effectLst>
                <a:latin typeface="Bebas" panose="020B0606020202050201" pitchFamily="34" charset="0"/>
                <a:cs typeface="Rubik Black" pitchFamily="2" charset="-79"/>
              </a:rPr>
              <a:t>+</a:t>
            </a:r>
          </a:p>
        </p:txBody>
      </p:sp>
      <p:grpSp>
        <p:nvGrpSpPr>
          <p:cNvPr id="67" name="LOGO">
            <a:extLst>
              <a:ext uri="{FF2B5EF4-FFF2-40B4-BE49-F238E27FC236}">
                <a16:creationId xmlns:a16="http://schemas.microsoft.com/office/drawing/2014/main" id="{03570AE5-4C7D-4D44-93E8-66976E5AA24E}"/>
              </a:ext>
            </a:extLst>
          </p:cNvPr>
          <p:cNvGrpSpPr/>
          <p:nvPr/>
        </p:nvGrpSpPr>
        <p:grpSpPr>
          <a:xfrm>
            <a:off x="9493364" y="825692"/>
            <a:ext cx="1955409" cy="830997"/>
            <a:chOff x="1603161" y="-3026137"/>
            <a:chExt cx="1955409" cy="830997"/>
          </a:xfrm>
        </p:grpSpPr>
        <p:sp>
          <p:nvSpPr>
            <p:cNvPr id="68" name="Isosceles Triangle 67">
              <a:extLst>
                <a:ext uri="{FF2B5EF4-FFF2-40B4-BE49-F238E27FC236}">
                  <a16:creationId xmlns:a16="http://schemas.microsoft.com/office/drawing/2014/main" id="{0A108EF9-B067-4C09-B3CB-24363D4601AD}"/>
                </a:ext>
              </a:extLst>
            </p:cNvPr>
            <p:cNvSpPr/>
            <p:nvPr/>
          </p:nvSpPr>
          <p:spPr>
            <a:xfrm rot="5400000">
              <a:off x="1571876" y="-2869658"/>
              <a:ext cx="453627" cy="391057"/>
            </a:xfrm>
            <a:prstGeom prst="triangle">
              <a:avLst/>
            </a:prstGeom>
            <a:noFill/>
            <a:ln w="1651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2B2C3E"/>
                </a:solidFill>
              </a:endParaRPr>
            </a:p>
          </p:txBody>
        </p:sp>
        <p:sp>
          <p:nvSpPr>
            <p:cNvPr id="69" name="RECTANGLE SHAPE">
              <a:extLst>
                <a:ext uri="{FF2B5EF4-FFF2-40B4-BE49-F238E27FC236}">
                  <a16:creationId xmlns:a16="http://schemas.microsoft.com/office/drawing/2014/main" id="{11C52BB7-EA10-4D44-9EC6-960C3460A308}"/>
                </a:ext>
              </a:extLst>
            </p:cNvPr>
            <p:cNvSpPr txBox="1"/>
            <p:nvPr/>
          </p:nvSpPr>
          <p:spPr>
            <a:xfrm>
              <a:off x="1912064" y="-3026137"/>
              <a:ext cx="164650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FFFFF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YOUR</a:t>
              </a:r>
            </a:p>
            <a:p>
              <a:pPr algn="ctr"/>
              <a:r>
                <a:rPr lang="en-US" sz="2400" b="1" dirty="0">
                  <a:solidFill>
                    <a:srgbClr val="FFFFFF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LOGO</a:t>
              </a:r>
            </a:p>
          </p:txBody>
        </p:sp>
      </p:grpSp>
      <p:grpSp>
        <p:nvGrpSpPr>
          <p:cNvPr id="40" name="INSTAGRAM">
            <a:extLst>
              <a:ext uri="{FF2B5EF4-FFF2-40B4-BE49-F238E27FC236}">
                <a16:creationId xmlns:a16="http://schemas.microsoft.com/office/drawing/2014/main" id="{BB68AE53-7F9E-419C-9F45-A2E57C0E9703}"/>
              </a:ext>
            </a:extLst>
          </p:cNvPr>
          <p:cNvGrpSpPr/>
          <p:nvPr/>
        </p:nvGrpSpPr>
        <p:grpSpPr>
          <a:xfrm>
            <a:off x="10594448" y="20901222"/>
            <a:ext cx="1310179" cy="369332"/>
            <a:chOff x="1964842" y="9458146"/>
            <a:chExt cx="1310179" cy="369332"/>
          </a:xfrm>
        </p:grpSpPr>
        <p:pic>
          <p:nvPicPr>
            <p:cNvPr id="70" name="Graphic 69">
              <a:extLst>
                <a:ext uri="{FF2B5EF4-FFF2-40B4-BE49-F238E27FC236}">
                  <a16:creationId xmlns:a16="http://schemas.microsoft.com/office/drawing/2014/main" id="{3BCF350B-6903-4FEF-A511-23485DBDC53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964842" y="9527328"/>
              <a:ext cx="249469" cy="249469"/>
            </a:xfrm>
            <a:prstGeom prst="rect">
              <a:avLst/>
            </a:prstGeom>
          </p:spPr>
        </p:pic>
        <p:sp>
          <p:nvSpPr>
            <p:cNvPr id="71" name="RECTANGLE SHAPE">
              <a:extLst>
                <a:ext uri="{FF2B5EF4-FFF2-40B4-BE49-F238E27FC236}">
                  <a16:creationId xmlns:a16="http://schemas.microsoft.com/office/drawing/2014/main" id="{92C1D7C9-589E-4B2C-A285-9509CCA7CA1B}"/>
                </a:ext>
              </a:extLst>
            </p:cNvPr>
            <p:cNvSpPr txBox="1"/>
            <p:nvPr/>
          </p:nvSpPr>
          <p:spPr>
            <a:xfrm>
              <a:off x="2380224" y="9458146"/>
              <a:ext cx="8947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>
                  <a:solidFill>
                    <a:srgbClr val="FFFFFF"/>
                  </a:solidFill>
                  <a:latin typeface="Nunito Sans" pitchFamily="2" charset="0"/>
                  <a:cs typeface="Rubik" pitchFamily="2" charset="-79"/>
                </a:rPr>
                <a:t>levidio</a:t>
              </a:r>
              <a:endParaRPr lang="en-US" b="1" dirty="0">
                <a:solidFill>
                  <a:srgbClr val="FFFFFF"/>
                </a:solidFill>
                <a:latin typeface="Nunito Sans" pitchFamily="2" charset="0"/>
                <a:cs typeface="Rubik" pitchFamily="2" charset="-79"/>
              </a:endParaRPr>
            </a:p>
          </p:txBody>
        </p:sp>
      </p:grpSp>
      <p:grpSp>
        <p:nvGrpSpPr>
          <p:cNvPr id="56" name="WEB">
            <a:extLst>
              <a:ext uri="{FF2B5EF4-FFF2-40B4-BE49-F238E27FC236}">
                <a16:creationId xmlns:a16="http://schemas.microsoft.com/office/drawing/2014/main" id="{51F897CD-AE08-41AC-A843-FA89CC3D6F32}"/>
              </a:ext>
            </a:extLst>
          </p:cNvPr>
          <p:cNvGrpSpPr/>
          <p:nvPr/>
        </p:nvGrpSpPr>
        <p:grpSpPr>
          <a:xfrm>
            <a:off x="13080018" y="20901222"/>
            <a:ext cx="1941994" cy="369332"/>
            <a:chOff x="4536818" y="9458146"/>
            <a:chExt cx="1941994" cy="369332"/>
          </a:xfrm>
        </p:grpSpPr>
        <p:pic>
          <p:nvPicPr>
            <p:cNvPr id="62" name="Graphic 61">
              <a:extLst>
                <a:ext uri="{FF2B5EF4-FFF2-40B4-BE49-F238E27FC236}">
                  <a16:creationId xmlns:a16="http://schemas.microsoft.com/office/drawing/2014/main" id="{F71573A3-6971-48E7-9152-00B755D04BC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536818" y="9527328"/>
              <a:ext cx="249469" cy="249469"/>
            </a:xfrm>
            <a:prstGeom prst="rect">
              <a:avLst/>
            </a:prstGeom>
          </p:spPr>
        </p:pic>
        <p:sp>
          <p:nvSpPr>
            <p:cNvPr id="66" name="RECTANGLE SHAPE">
              <a:extLst>
                <a:ext uri="{FF2B5EF4-FFF2-40B4-BE49-F238E27FC236}">
                  <a16:creationId xmlns:a16="http://schemas.microsoft.com/office/drawing/2014/main" id="{FB8D3B40-82E2-4ACA-A0B9-230850FF41B4}"/>
                </a:ext>
              </a:extLst>
            </p:cNvPr>
            <p:cNvSpPr txBox="1"/>
            <p:nvPr/>
          </p:nvSpPr>
          <p:spPr>
            <a:xfrm>
              <a:off x="4934800" y="9458146"/>
              <a:ext cx="15440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FFFF"/>
                  </a:solidFill>
                  <a:latin typeface="Nunito Sans" pitchFamily="2" charset="0"/>
                  <a:cs typeface="Rubik" pitchFamily="2" charset="-79"/>
                </a:rPr>
                <a:t>www.levidio</a:t>
              </a:r>
            </a:p>
          </p:txBody>
        </p:sp>
      </p:grpSp>
      <p:sp>
        <p:nvSpPr>
          <p:cNvPr id="72" name="RECTANGLE SHAPE">
            <a:extLst>
              <a:ext uri="{FF2B5EF4-FFF2-40B4-BE49-F238E27FC236}">
                <a16:creationId xmlns:a16="http://schemas.microsoft.com/office/drawing/2014/main" id="{065C8AB7-9343-467A-9E3D-095CE44AA7B9}"/>
              </a:ext>
            </a:extLst>
          </p:cNvPr>
          <p:cNvSpPr txBox="1"/>
          <p:nvPr/>
        </p:nvSpPr>
        <p:spPr>
          <a:xfrm>
            <a:off x="10315511" y="16233191"/>
            <a:ext cx="5309247" cy="1977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FFFFFF"/>
                </a:solidFill>
                <a:latin typeface="Nunito Sans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Lorem ipsum dolor sit </a:t>
            </a:r>
            <a:r>
              <a:rPr lang="en-US" sz="2800" b="1" dirty="0" err="1">
                <a:solidFill>
                  <a:srgbClr val="FFFFFF"/>
                </a:solidFill>
                <a:latin typeface="Nunito Sans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amet</a:t>
            </a:r>
            <a:r>
              <a:rPr lang="en-US" sz="2800" b="1" dirty="0">
                <a:solidFill>
                  <a:srgbClr val="FFFFFF"/>
                </a:solidFill>
                <a:latin typeface="Nunito Sans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, </a:t>
            </a:r>
            <a:r>
              <a:rPr lang="en-US" sz="2800" b="1" dirty="0" err="1">
                <a:solidFill>
                  <a:srgbClr val="FFFFFF"/>
                </a:solidFill>
                <a:latin typeface="Nunito Sans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consectetur</a:t>
            </a:r>
            <a:r>
              <a:rPr lang="en-US" sz="2800" b="1" dirty="0">
                <a:solidFill>
                  <a:srgbClr val="FFFFFF"/>
                </a:solidFill>
                <a:latin typeface="Nunito Sans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Nunito Sans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adi</a:t>
            </a:r>
            <a:r>
              <a:rPr lang="en-US" sz="2800" b="1" dirty="0">
                <a:solidFill>
                  <a:srgbClr val="FFFFFF"/>
                </a:solidFill>
                <a:latin typeface="Nunito Sans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Nunito Sans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piscing</a:t>
            </a:r>
            <a:r>
              <a:rPr lang="en-US" sz="2800" b="1" dirty="0">
                <a:solidFill>
                  <a:srgbClr val="FFFFFF"/>
                </a:solidFill>
                <a:latin typeface="Nunito Sans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Nunito Sans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elit</a:t>
            </a:r>
            <a:r>
              <a:rPr lang="en-US" sz="2800" b="1" dirty="0">
                <a:solidFill>
                  <a:srgbClr val="FFFFFF"/>
                </a:solidFill>
                <a:latin typeface="Nunito Sans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, sed do </a:t>
            </a:r>
            <a:r>
              <a:rPr lang="en-US" sz="2800" b="1" dirty="0" err="1">
                <a:solidFill>
                  <a:srgbClr val="FFFFFF"/>
                </a:solidFill>
                <a:latin typeface="Nunito Sans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eiusmod</a:t>
            </a:r>
            <a:r>
              <a:rPr lang="en-US" sz="2800" b="1" dirty="0">
                <a:solidFill>
                  <a:srgbClr val="FFFFFF"/>
                </a:solidFill>
                <a:latin typeface="Nunito Sans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Nunito Sans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tempor</a:t>
            </a:r>
            <a:endParaRPr lang="en-US" sz="2800" b="1" dirty="0">
              <a:solidFill>
                <a:srgbClr val="FFFFFF"/>
              </a:solidFill>
              <a:latin typeface="Nunito Sans" pitchFamily="2" charset="0"/>
              <a:ea typeface="Schoolbell" panose="02000000000000000000" pitchFamily="2" charset="0"/>
              <a:cs typeface="Sriracha" panose="000005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823349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xit" presetSubtype="4" accel="100000" fill="hold" grpId="1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xit" presetSubtype="4" accel="100000" fill="hold" grpId="1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3333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xit" presetSubtype="32" fill="hold" grpId="1" nodeType="withEffect">
                                  <p:stCondLst>
                                    <p:cond delay="54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28" dur="35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5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6" presetClass="emph" presetSubtype="0" repeatCount="indefinite" autoRev="1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41" dur="1000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" presetClass="exit" presetSubtype="4" accel="100000" fill="hold" grpId="3" nodeType="withEffect">
                                  <p:stCondLst>
                                    <p:cond delay="54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0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3759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8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9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0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1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3" presetClass="exit" presetSubtype="32" fill="hold" grpId="1" nodeType="withEffect">
                                  <p:stCondLst>
                                    <p:cond delay="54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53" dur="35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5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0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1053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8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9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0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1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3" presetClass="exit" presetSubtype="32" fill="hold" grpId="1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63" dur="35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5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6" presetClass="emph" presetSubtype="0" repeatCount="indefinite" autoRev="1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67" dur="1000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49" presetClass="entr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6" presetClass="emph" presetSubtype="0" repeatCount="indefinite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75" dur="1250" fill="hold"/>
                                        <p:tgtEl>
                                          <p:spTgt spid="4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49" presetClass="exit" presetSubtype="0" accel="10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35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5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50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3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xit" presetSubtype="8" accel="100000" fill="hold" grpId="1" nodeType="withEffect">
                                  <p:stCondLst>
                                    <p:cond delay="50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0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1053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2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3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4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5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3" presetClass="exit" presetSubtype="32" fill="hold" grpId="1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97" dur="35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5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0" presetClass="entr" presetSubtype="0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1053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2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3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4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5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3" presetClass="exit" presetSubtype="32" fill="hold" grpId="1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107" dur="35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5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6" presetClass="emph" presetSubtype="0" repeatCount="indefinite" autoRev="1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11" dur="1000" fill="hold"/>
                                        <p:tgtEl>
                                          <p:spTgt spid="5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2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6" presetClass="emph" presetSubtype="0" repeatCount="indefinite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19" dur="1250" fill="hold"/>
                                        <p:tgtEl>
                                          <p:spTgt spid="5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0" presetID="49" presetClass="exit" presetSubtype="0" accel="10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35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35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50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4" dur="3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2" presetClass="entr" presetSubtype="2" decel="100000" fill="hold" grpId="0" nodeType="withEffect">
                                  <p:stCondLst>
                                    <p:cond delay="7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xit" presetSubtype="8" accel="100000" fill="hold" grpId="1" nodeType="withEffect">
                                  <p:stCondLst>
                                    <p:cond delay="50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31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2" presetClass="entr" presetSubtype="4" accel="20000" decel="8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" presetClass="exit" presetSubtype="4" accel="60000" decel="40000" fill="hold" grpId="2" nodeType="withEffect">
                                  <p:stCondLst>
                                    <p:cond delay="5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2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2" presetClass="entr" presetSubtype="4" accel="20000" decel="8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" presetClass="exit" presetSubtype="4" accel="60000" decel="40000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3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2" presetClass="entr" presetSubtype="4" accel="20000" decel="8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2" presetClass="exit" presetSubtype="4" accel="60000" decel="40000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4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49" presetClass="entr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6" presetClass="emph" presetSubtype="0" repeatCount="indefinite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74" dur="1250" fill="hold"/>
                                        <p:tgtEl>
                                          <p:spTgt spid="6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5" presetID="49" presetClass="exit" presetSubtype="0" accel="10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6" dur="35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35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350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9" dur="3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6" grpId="1"/>
      <p:bldP spid="37" grpId="0"/>
      <p:bldP spid="37" grpId="1"/>
      <p:bldP spid="33" grpId="0" animBg="1"/>
      <p:bldP spid="33" grpId="1" animBg="1"/>
      <p:bldP spid="34" grpId="0" animBg="1"/>
      <p:bldP spid="34" grpId="1" animBg="1"/>
      <p:bldP spid="31" grpId="0" animBg="1"/>
      <p:bldP spid="31" grpId="1" animBg="1"/>
      <p:bldP spid="31" grpId="2" animBg="1"/>
      <p:bldP spid="31" grpId="3" animBg="1"/>
      <p:bldP spid="35" grpId="0"/>
      <p:bldP spid="35" grpId="1"/>
      <p:bldP spid="41" grpId="0"/>
      <p:bldP spid="41" grpId="1"/>
      <p:bldP spid="42" grpId="0"/>
      <p:bldP spid="42" grpId="1"/>
      <p:bldP spid="42" grpId="2"/>
      <p:bldP spid="57" grpId="0"/>
      <p:bldP spid="57" grpId="1"/>
      <p:bldP spid="57" grpId="2"/>
      <p:bldP spid="63" grpId="0"/>
      <p:bldP spid="63" grpId="1"/>
      <p:bldP spid="72" grpId="0"/>
      <p:bldP spid="72" grpId="1"/>
      <p:bldP spid="72" grpId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0DFDD"/>
            </a:gs>
            <a:gs pos="100000">
              <a:srgbClr val="B4B1A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HANGE PICTURE HERE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41" t="-4598" r="29086" b="48723"/>
          <a:stretch/>
        </p:blipFill>
        <p:spPr/>
      </p:pic>
      <p:sp>
        <p:nvSpPr>
          <p:cNvPr id="9" name="CHANGE TEXT HERE">
            <a:extLst>
              <a:ext uri="{FF2B5EF4-FFF2-40B4-BE49-F238E27FC236}">
                <a16:creationId xmlns:a16="http://schemas.microsoft.com/office/drawing/2014/main" id="{F032B6BB-CC46-4EE9-8CCE-83296D1040B0}"/>
              </a:ext>
            </a:extLst>
          </p:cNvPr>
          <p:cNvSpPr txBox="1"/>
          <p:nvPr/>
        </p:nvSpPr>
        <p:spPr>
          <a:xfrm>
            <a:off x="6552985" y="2819108"/>
            <a:ext cx="11322330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23900" i="1" dirty="0">
                <a:ln w="254000" cap="rnd"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38100" dist="190500" dir="7200000" algn="tl" rotWithShape="0">
                    <a:srgbClr val="51593D">
                      <a:alpha val="20000"/>
                    </a:srgbClr>
                  </a:outerShdw>
                </a:effectLst>
                <a:latin typeface="Montserrat Alternates Black" panose="00000A00000000000000" pitchFamily="2" charset="0"/>
                <a:ea typeface="Lato Black" panose="020F0502020204030203" pitchFamily="34" charset="0"/>
                <a:cs typeface="Lato Black" panose="020F0502020204030203" pitchFamily="34" charset="0"/>
              </a:rPr>
              <a:t>SUPER</a:t>
            </a:r>
          </a:p>
        </p:txBody>
      </p:sp>
      <p:sp>
        <p:nvSpPr>
          <p:cNvPr id="10" name="CHANGE TEXT HERE">
            <a:extLst>
              <a:ext uri="{FF2B5EF4-FFF2-40B4-BE49-F238E27FC236}">
                <a16:creationId xmlns:a16="http://schemas.microsoft.com/office/drawing/2014/main" id="{DD706F21-8B99-4992-870D-257057CC8FCE}"/>
              </a:ext>
            </a:extLst>
          </p:cNvPr>
          <p:cNvSpPr txBox="1"/>
          <p:nvPr/>
        </p:nvSpPr>
        <p:spPr>
          <a:xfrm>
            <a:off x="6416728" y="6170489"/>
            <a:ext cx="1159484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1500" i="1" dirty="0">
                <a:ln w="254000" cap="rnd"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38100" dist="190500" dir="7200000" algn="tl" rotWithShape="0">
                    <a:srgbClr val="51593D">
                      <a:alpha val="20000"/>
                    </a:srgbClr>
                  </a:outerShdw>
                </a:effectLst>
                <a:latin typeface="Montserrat Alternates Black" panose="00000A00000000000000" pitchFamily="2" charset="0"/>
                <a:ea typeface="Lato Black" panose="020F0502020204030203" pitchFamily="34" charset="0"/>
                <a:cs typeface="Lato Black" panose="020F0502020204030203" pitchFamily="34" charset="0"/>
              </a:rPr>
              <a:t>FASHION DAY</a:t>
            </a:r>
          </a:p>
        </p:txBody>
      </p:sp>
      <p:sp>
        <p:nvSpPr>
          <p:cNvPr id="11" name="CHANGE TEXT HERE">
            <a:extLst>
              <a:ext uri="{FF2B5EF4-FFF2-40B4-BE49-F238E27FC236}">
                <a16:creationId xmlns:a16="http://schemas.microsoft.com/office/drawing/2014/main" id="{5FCD0056-CA6F-437C-A5BA-ABFB11E21C05}"/>
              </a:ext>
            </a:extLst>
          </p:cNvPr>
          <p:cNvSpPr txBox="1"/>
          <p:nvPr/>
        </p:nvSpPr>
        <p:spPr>
          <a:xfrm>
            <a:off x="6552985" y="2819108"/>
            <a:ext cx="11322330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23900" i="1" dirty="0">
                <a:ln w="228600" cap="rnd">
                  <a:noFill/>
                </a:ln>
                <a:solidFill>
                  <a:srgbClr val="747F57"/>
                </a:solidFill>
                <a:latin typeface="Montserrat Alternates Black" panose="00000A00000000000000" pitchFamily="2" charset="0"/>
                <a:ea typeface="Lato Black" panose="020F0502020204030203" pitchFamily="34" charset="0"/>
                <a:cs typeface="Lato Black" panose="020F0502020204030203" pitchFamily="34" charset="0"/>
              </a:rPr>
              <a:t>SUPER</a:t>
            </a:r>
          </a:p>
        </p:txBody>
      </p:sp>
      <p:sp>
        <p:nvSpPr>
          <p:cNvPr id="12" name="CHANGE TEXT HERE">
            <a:extLst>
              <a:ext uri="{FF2B5EF4-FFF2-40B4-BE49-F238E27FC236}">
                <a16:creationId xmlns:a16="http://schemas.microsoft.com/office/drawing/2014/main" id="{06C840D3-0CF5-4F58-A3E2-F2AF3095B0F0}"/>
              </a:ext>
            </a:extLst>
          </p:cNvPr>
          <p:cNvSpPr txBox="1"/>
          <p:nvPr/>
        </p:nvSpPr>
        <p:spPr>
          <a:xfrm>
            <a:off x="6412189" y="6170489"/>
            <a:ext cx="1159484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1500" i="1" dirty="0">
                <a:ln w="228600" cap="rnd">
                  <a:noFill/>
                </a:ln>
                <a:solidFill>
                  <a:srgbClr val="A58967"/>
                </a:solidFill>
                <a:latin typeface="Montserrat Alternates Black" panose="00000A00000000000000" pitchFamily="2" charset="0"/>
                <a:ea typeface="Lato Black" panose="020F0502020204030203" pitchFamily="34" charset="0"/>
                <a:cs typeface="Lato Black" panose="020F0502020204030203" pitchFamily="34" charset="0"/>
              </a:rPr>
              <a:t>FASHION DAY</a:t>
            </a:r>
          </a:p>
        </p:txBody>
      </p:sp>
      <p:sp>
        <p:nvSpPr>
          <p:cNvPr id="14" name="RECTANGLE SHAPE">
            <a:extLst>
              <a:ext uri="{FF2B5EF4-FFF2-40B4-BE49-F238E27FC236}">
                <a16:creationId xmlns:a16="http://schemas.microsoft.com/office/drawing/2014/main" id="{0A109AF6-20C6-4795-ABA0-C2F8A8A230F8}"/>
              </a:ext>
            </a:extLst>
          </p:cNvPr>
          <p:cNvSpPr/>
          <p:nvPr/>
        </p:nvSpPr>
        <p:spPr>
          <a:xfrm>
            <a:off x="7711076" y="11605950"/>
            <a:ext cx="8747772" cy="1741660"/>
          </a:xfrm>
          <a:prstGeom prst="roundRect">
            <a:avLst>
              <a:gd name="adj" fmla="val 50000"/>
            </a:avLst>
          </a:prstGeom>
          <a:solidFill>
            <a:srgbClr val="747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CHANGE TEXT HERE">
            <a:extLst>
              <a:ext uri="{FF2B5EF4-FFF2-40B4-BE49-F238E27FC236}">
                <a16:creationId xmlns:a16="http://schemas.microsoft.com/office/drawing/2014/main" id="{33AD9C83-FCA1-46A8-850A-70FACCD9221E}"/>
              </a:ext>
            </a:extLst>
          </p:cNvPr>
          <p:cNvSpPr txBox="1"/>
          <p:nvPr/>
        </p:nvSpPr>
        <p:spPr>
          <a:xfrm>
            <a:off x="8326561" y="12104764"/>
            <a:ext cx="75168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4000" b="1" dirty="0">
                <a:solidFill>
                  <a:srgbClr val="FFFFFF"/>
                </a:solidFill>
                <a:latin typeface="Montserrat Alternates" panose="00000500000000000000" pitchFamily="2" charset="0"/>
              </a:rPr>
              <a:t>Start From 27</a:t>
            </a:r>
            <a:r>
              <a:rPr lang="en-US" sz="4000" b="1" baseline="30000" dirty="0">
                <a:solidFill>
                  <a:srgbClr val="FFFFFF"/>
                </a:solidFill>
                <a:latin typeface="Montserrat Alternates" panose="00000500000000000000" pitchFamily="2" charset="0"/>
              </a:rPr>
              <a:t>th</a:t>
            </a:r>
            <a:r>
              <a:rPr lang="en-US" sz="4000" b="1" dirty="0">
                <a:solidFill>
                  <a:srgbClr val="FFFFFF"/>
                </a:solidFill>
                <a:latin typeface="Montserrat Alternates" panose="00000500000000000000" pitchFamily="2" charset="0"/>
              </a:rPr>
              <a:t> March 2021</a:t>
            </a:r>
          </a:p>
        </p:txBody>
      </p:sp>
      <p:grpSp>
        <p:nvGrpSpPr>
          <p:cNvPr id="17" name="INSTAGRAM">
            <a:extLst>
              <a:ext uri="{FF2B5EF4-FFF2-40B4-BE49-F238E27FC236}">
                <a16:creationId xmlns:a16="http://schemas.microsoft.com/office/drawing/2014/main" id="{8A04B5DC-22D7-4A50-BE40-B4FA7D6D868D}"/>
              </a:ext>
            </a:extLst>
          </p:cNvPr>
          <p:cNvGrpSpPr/>
          <p:nvPr/>
        </p:nvGrpSpPr>
        <p:grpSpPr>
          <a:xfrm>
            <a:off x="9743739" y="20289533"/>
            <a:ext cx="1332621" cy="369332"/>
            <a:chOff x="1964842" y="9458146"/>
            <a:chExt cx="1332621" cy="369332"/>
          </a:xfrm>
        </p:grpSpPr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DC0B2BC8-3222-4199-BF37-67F7CE7BA9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964842" y="9527328"/>
              <a:ext cx="249469" cy="249469"/>
            </a:xfrm>
            <a:prstGeom prst="rect">
              <a:avLst/>
            </a:prstGeom>
          </p:spPr>
        </p:pic>
        <p:sp>
          <p:nvSpPr>
            <p:cNvPr id="22" name="CHANGE TEXT HERE">
              <a:extLst>
                <a:ext uri="{FF2B5EF4-FFF2-40B4-BE49-F238E27FC236}">
                  <a16:creationId xmlns:a16="http://schemas.microsoft.com/office/drawing/2014/main" id="{72EDD768-79F0-4793-9090-82C9BD2BC7B4}"/>
                </a:ext>
              </a:extLst>
            </p:cNvPr>
            <p:cNvSpPr txBox="1"/>
            <p:nvPr/>
          </p:nvSpPr>
          <p:spPr>
            <a:xfrm>
              <a:off x="2380224" y="9458146"/>
              <a:ext cx="9172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dirty="0" err="1">
                  <a:solidFill>
                    <a:srgbClr val="FFFFFF"/>
                  </a:solidFill>
                  <a:latin typeface="Changa One" panose="02000000000000000000" pitchFamily="2" charset="0"/>
                  <a:cs typeface="Rubik" pitchFamily="2" charset="-79"/>
                </a:rPr>
                <a:t>levidio</a:t>
              </a:r>
              <a:endParaRPr lang="en-US" dirty="0">
                <a:solidFill>
                  <a:srgbClr val="FFFFFF"/>
                </a:solidFill>
                <a:latin typeface="Changa One" panose="02000000000000000000" pitchFamily="2" charset="0"/>
                <a:cs typeface="Rubik" pitchFamily="2" charset="-79"/>
              </a:endParaRPr>
            </a:p>
          </p:txBody>
        </p:sp>
      </p:grpSp>
      <p:grpSp>
        <p:nvGrpSpPr>
          <p:cNvPr id="18" name="WEB">
            <a:extLst>
              <a:ext uri="{FF2B5EF4-FFF2-40B4-BE49-F238E27FC236}">
                <a16:creationId xmlns:a16="http://schemas.microsoft.com/office/drawing/2014/main" id="{ACC8DB44-8A40-4B58-914F-A78954DB9D51}"/>
              </a:ext>
            </a:extLst>
          </p:cNvPr>
          <p:cNvGrpSpPr/>
          <p:nvPr/>
        </p:nvGrpSpPr>
        <p:grpSpPr>
          <a:xfrm>
            <a:off x="12229309" y="20289533"/>
            <a:ext cx="1929170" cy="369332"/>
            <a:chOff x="4536818" y="9458146"/>
            <a:chExt cx="1929170" cy="369332"/>
          </a:xfrm>
        </p:grpSpPr>
        <p:pic>
          <p:nvPicPr>
            <p:cNvPr id="19" name="Graphic 18">
              <a:extLst>
                <a:ext uri="{FF2B5EF4-FFF2-40B4-BE49-F238E27FC236}">
                  <a16:creationId xmlns:a16="http://schemas.microsoft.com/office/drawing/2014/main" id="{E5DA8619-7331-4E74-9318-58D656C5B1C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536818" y="9527328"/>
              <a:ext cx="249469" cy="249469"/>
            </a:xfrm>
            <a:prstGeom prst="rect">
              <a:avLst/>
            </a:prstGeom>
          </p:spPr>
        </p:pic>
        <p:sp>
          <p:nvSpPr>
            <p:cNvPr id="20" name="CHANGE TEXT HERE">
              <a:extLst>
                <a:ext uri="{FF2B5EF4-FFF2-40B4-BE49-F238E27FC236}">
                  <a16:creationId xmlns:a16="http://schemas.microsoft.com/office/drawing/2014/main" id="{5B3577FD-DBC7-4C31-B9CA-11EFAD98DF10}"/>
                </a:ext>
              </a:extLst>
            </p:cNvPr>
            <p:cNvSpPr txBox="1"/>
            <p:nvPr/>
          </p:nvSpPr>
          <p:spPr>
            <a:xfrm>
              <a:off x="4934800" y="9458146"/>
              <a:ext cx="15311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dirty="0">
                  <a:solidFill>
                    <a:srgbClr val="FFFFFF"/>
                  </a:solidFill>
                  <a:latin typeface="Changa One" panose="02000000000000000000" pitchFamily="2" charset="0"/>
                  <a:cs typeface="Rubik" pitchFamily="2" charset="-79"/>
                </a:rPr>
                <a:t>www.levidio</a:t>
              </a:r>
            </a:p>
          </p:txBody>
        </p:sp>
      </p:grpSp>
      <p:sp>
        <p:nvSpPr>
          <p:cNvPr id="24" name="CIRCLE">
            <a:extLst>
              <a:ext uri="{FF2B5EF4-FFF2-40B4-BE49-F238E27FC236}">
                <a16:creationId xmlns:a16="http://schemas.microsoft.com/office/drawing/2014/main" id="{08C094D2-204B-4F15-838F-3331639EDF34}"/>
              </a:ext>
            </a:extLst>
          </p:cNvPr>
          <p:cNvSpPr/>
          <p:nvPr/>
        </p:nvSpPr>
        <p:spPr>
          <a:xfrm>
            <a:off x="3911401" y="15259649"/>
            <a:ext cx="3236349" cy="3236349"/>
          </a:xfrm>
          <a:prstGeom prst="ellipse">
            <a:avLst/>
          </a:prstGeom>
          <a:solidFill>
            <a:srgbClr val="A589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5" name="CHANGE TEXT HERE">
            <a:extLst>
              <a:ext uri="{FF2B5EF4-FFF2-40B4-BE49-F238E27FC236}">
                <a16:creationId xmlns:a16="http://schemas.microsoft.com/office/drawing/2014/main" id="{207FD187-61C4-4A70-B616-615BAB6C6AD0}"/>
              </a:ext>
            </a:extLst>
          </p:cNvPr>
          <p:cNvSpPr txBox="1"/>
          <p:nvPr/>
        </p:nvSpPr>
        <p:spPr>
          <a:xfrm>
            <a:off x="4468227" y="15861409"/>
            <a:ext cx="21226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2000" spc="300" dirty="0">
                <a:solidFill>
                  <a:srgbClr val="FFFFFF"/>
                </a:solidFill>
                <a:latin typeface="Montserrat Alternates" panose="00000500000000000000" pitchFamily="2" charset="0"/>
              </a:rPr>
              <a:t>DISC UP TO</a:t>
            </a:r>
          </a:p>
        </p:txBody>
      </p:sp>
      <p:sp>
        <p:nvSpPr>
          <p:cNvPr id="26" name="CHANGE TEXT HERE">
            <a:extLst>
              <a:ext uri="{FF2B5EF4-FFF2-40B4-BE49-F238E27FC236}">
                <a16:creationId xmlns:a16="http://schemas.microsoft.com/office/drawing/2014/main" id="{3D5898DA-5C4B-4CAE-BD0D-E92D86272751}"/>
              </a:ext>
            </a:extLst>
          </p:cNvPr>
          <p:cNvSpPr txBox="1"/>
          <p:nvPr/>
        </p:nvSpPr>
        <p:spPr>
          <a:xfrm>
            <a:off x="4178397" y="16000347"/>
            <a:ext cx="2678938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5000" spc="-300" dirty="0">
                <a:solidFill>
                  <a:srgbClr val="FFFFFF"/>
                </a:solidFill>
                <a:latin typeface="Montserrat Alternates Black" panose="00000A00000000000000" pitchFamily="2" charset="0"/>
              </a:rPr>
              <a:t>70</a:t>
            </a:r>
          </a:p>
        </p:txBody>
      </p:sp>
      <p:grpSp>
        <p:nvGrpSpPr>
          <p:cNvPr id="27" name="PERCENT">
            <a:extLst>
              <a:ext uri="{FF2B5EF4-FFF2-40B4-BE49-F238E27FC236}">
                <a16:creationId xmlns:a16="http://schemas.microsoft.com/office/drawing/2014/main" id="{1CF059E6-3007-4C8F-B3F2-A2CDBD71B78D}"/>
              </a:ext>
            </a:extLst>
          </p:cNvPr>
          <p:cNvGrpSpPr/>
          <p:nvPr/>
        </p:nvGrpSpPr>
        <p:grpSpPr>
          <a:xfrm>
            <a:off x="6608584" y="16000346"/>
            <a:ext cx="897142" cy="897140"/>
            <a:chOff x="5292678" y="4483119"/>
            <a:chExt cx="922022" cy="922022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7ADB1F09-677E-44B2-8896-BB17D478B298}"/>
                </a:ext>
              </a:extLst>
            </p:cNvPr>
            <p:cNvSpPr/>
            <p:nvPr/>
          </p:nvSpPr>
          <p:spPr>
            <a:xfrm>
              <a:off x="5292678" y="4483119"/>
              <a:ext cx="922022" cy="92202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0F6F0A9-1E02-434F-9EDB-8F7D4FF2811C}"/>
                </a:ext>
              </a:extLst>
            </p:cNvPr>
            <p:cNvSpPr/>
            <p:nvPr/>
          </p:nvSpPr>
          <p:spPr>
            <a:xfrm>
              <a:off x="5522100" y="4755718"/>
              <a:ext cx="463178" cy="376822"/>
            </a:xfrm>
            <a:custGeom>
              <a:avLst/>
              <a:gdLst/>
              <a:ahLst/>
              <a:cxnLst/>
              <a:rect l="l" t="t" r="r" b="b"/>
              <a:pathLst>
                <a:path w="809244" h="658368">
                  <a:moveTo>
                    <a:pt x="639166" y="400507"/>
                  </a:moveTo>
                  <a:cubicBezTo>
                    <a:pt x="627584" y="400507"/>
                    <a:pt x="617982" y="406756"/>
                    <a:pt x="610362" y="419252"/>
                  </a:cubicBezTo>
                  <a:cubicBezTo>
                    <a:pt x="602742" y="431749"/>
                    <a:pt x="598932" y="452018"/>
                    <a:pt x="598932" y="480060"/>
                  </a:cubicBezTo>
                  <a:cubicBezTo>
                    <a:pt x="598932" y="508102"/>
                    <a:pt x="602742" y="528371"/>
                    <a:pt x="610362" y="540868"/>
                  </a:cubicBezTo>
                  <a:cubicBezTo>
                    <a:pt x="617982" y="553364"/>
                    <a:pt x="627584" y="559613"/>
                    <a:pt x="639166" y="559613"/>
                  </a:cubicBezTo>
                  <a:cubicBezTo>
                    <a:pt x="650748" y="559613"/>
                    <a:pt x="660350" y="553364"/>
                    <a:pt x="667970" y="540868"/>
                  </a:cubicBezTo>
                  <a:cubicBezTo>
                    <a:pt x="675590" y="528371"/>
                    <a:pt x="679400" y="508102"/>
                    <a:pt x="679400" y="480060"/>
                  </a:cubicBezTo>
                  <a:cubicBezTo>
                    <a:pt x="679400" y="452018"/>
                    <a:pt x="675590" y="431749"/>
                    <a:pt x="667970" y="419252"/>
                  </a:cubicBezTo>
                  <a:cubicBezTo>
                    <a:pt x="660350" y="406756"/>
                    <a:pt x="650748" y="400507"/>
                    <a:pt x="639166" y="400507"/>
                  </a:cubicBezTo>
                  <a:close/>
                  <a:moveTo>
                    <a:pt x="639166" y="301752"/>
                  </a:moveTo>
                  <a:cubicBezTo>
                    <a:pt x="671475" y="301752"/>
                    <a:pt x="700583" y="308762"/>
                    <a:pt x="726491" y="322783"/>
                  </a:cubicBezTo>
                  <a:cubicBezTo>
                    <a:pt x="752399" y="336804"/>
                    <a:pt x="772668" y="357226"/>
                    <a:pt x="787299" y="384048"/>
                  </a:cubicBezTo>
                  <a:cubicBezTo>
                    <a:pt x="801929" y="410870"/>
                    <a:pt x="809244" y="442874"/>
                    <a:pt x="809244" y="480060"/>
                  </a:cubicBezTo>
                  <a:cubicBezTo>
                    <a:pt x="809244" y="535534"/>
                    <a:pt x="793395" y="579120"/>
                    <a:pt x="761696" y="610819"/>
                  </a:cubicBezTo>
                  <a:cubicBezTo>
                    <a:pt x="729996" y="642518"/>
                    <a:pt x="689153" y="658368"/>
                    <a:pt x="639166" y="658368"/>
                  </a:cubicBezTo>
                  <a:cubicBezTo>
                    <a:pt x="589179" y="658368"/>
                    <a:pt x="548336" y="642518"/>
                    <a:pt x="516636" y="610819"/>
                  </a:cubicBezTo>
                  <a:cubicBezTo>
                    <a:pt x="484937" y="579120"/>
                    <a:pt x="469088" y="535534"/>
                    <a:pt x="469088" y="480060"/>
                  </a:cubicBezTo>
                  <a:cubicBezTo>
                    <a:pt x="469088" y="442874"/>
                    <a:pt x="476403" y="410870"/>
                    <a:pt x="491033" y="384048"/>
                  </a:cubicBezTo>
                  <a:cubicBezTo>
                    <a:pt x="505664" y="357226"/>
                    <a:pt x="525933" y="336804"/>
                    <a:pt x="551841" y="322783"/>
                  </a:cubicBezTo>
                  <a:cubicBezTo>
                    <a:pt x="577749" y="308762"/>
                    <a:pt x="606857" y="301752"/>
                    <a:pt x="639166" y="301752"/>
                  </a:cubicBezTo>
                  <a:close/>
                  <a:moveTo>
                    <a:pt x="170079" y="98755"/>
                  </a:moveTo>
                  <a:cubicBezTo>
                    <a:pt x="158496" y="98755"/>
                    <a:pt x="148895" y="105004"/>
                    <a:pt x="141275" y="117500"/>
                  </a:cubicBezTo>
                  <a:cubicBezTo>
                    <a:pt x="133655" y="129997"/>
                    <a:pt x="129845" y="150266"/>
                    <a:pt x="129845" y="178308"/>
                  </a:cubicBezTo>
                  <a:cubicBezTo>
                    <a:pt x="129845" y="206350"/>
                    <a:pt x="133655" y="226619"/>
                    <a:pt x="141275" y="239116"/>
                  </a:cubicBezTo>
                  <a:cubicBezTo>
                    <a:pt x="148895" y="251612"/>
                    <a:pt x="158496" y="257861"/>
                    <a:pt x="170079" y="257861"/>
                  </a:cubicBezTo>
                  <a:cubicBezTo>
                    <a:pt x="181661" y="257861"/>
                    <a:pt x="191262" y="251612"/>
                    <a:pt x="198882" y="239116"/>
                  </a:cubicBezTo>
                  <a:cubicBezTo>
                    <a:pt x="206502" y="226619"/>
                    <a:pt x="210312" y="206350"/>
                    <a:pt x="210312" y="178308"/>
                  </a:cubicBezTo>
                  <a:cubicBezTo>
                    <a:pt x="210312" y="150266"/>
                    <a:pt x="206502" y="129997"/>
                    <a:pt x="198882" y="117500"/>
                  </a:cubicBezTo>
                  <a:cubicBezTo>
                    <a:pt x="191262" y="105004"/>
                    <a:pt x="181661" y="98755"/>
                    <a:pt x="170079" y="98755"/>
                  </a:cubicBezTo>
                  <a:close/>
                  <a:moveTo>
                    <a:pt x="545897" y="9144"/>
                  </a:moveTo>
                  <a:lnTo>
                    <a:pt x="700431" y="9144"/>
                  </a:lnTo>
                  <a:lnTo>
                    <a:pt x="263348" y="649224"/>
                  </a:lnTo>
                  <a:lnTo>
                    <a:pt x="108814" y="649224"/>
                  </a:lnTo>
                  <a:close/>
                  <a:moveTo>
                    <a:pt x="170079" y="0"/>
                  </a:moveTo>
                  <a:cubicBezTo>
                    <a:pt x="202388" y="0"/>
                    <a:pt x="231496" y="7011"/>
                    <a:pt x="257404" y="21031"/>
                  </a:cubicBezTo>
                  <a:cubicBezTo>
                    <a:pt x="283312" y="35052"/>
                    <a:pt x="303581" y="55474"/>
                    <a:pt x="318212" y="82296"/>
                  </a:cubicBezTo>
                  <a:cubicBezTo>
                    <a:pt x="332842" y="109118"/>
                    <a:pt x="340157" y="141122"/>
                    <a:pt x="340157" y="178308"/>
                  </a:cubicBezTo>
                  <a:cubicBezTo>
                    <a:pt x="340157" y="233782"/>
                    <a:pt x="324308" y="277368"/>
                    <a:pt x="292608" y="309067"/>
                  </a:cubicBezTo>
                  <a:cubicBezTo>
                    <a:pt x="260909" y="340766"/>
                    <a:pt x="220066" y="356616"/>
                    <a:pt x="170079" y="356616"/>
                  </a:cubicBezTo>
                  <a:cubicBezTo>
                    <a:pt x="120092" y="356616"/>
                    <a:pt x="79248" y="340766"/>
                    <a:pt x="47549" y="309067"/>
                  </a:cubicBezTo>
                  <a:cubicBezTo>
                    <a:pt x="15850" y="277368"/>
                    <a:pt x="0" y="233782"/>
                    <a:pt x="0" y="178308"/>
                  </a:cubicBezTo>
                  <a:cubicBezTo>
                    <a:pt x="0" y="141122"/>
                    <a:pt x="7316" y="109118"/>
                    <a:pt x="21946" y="82296"/>
                  </a:cubicBezTo>
                  <a:cubicBezTo>
                    <a:pt x="36576" y="55474"/>
                    <a:pt x="56846" y="35052"/>
                    <a:pt x="82754" y="21031"/>
                  </a:cubicBezTo>
                  <a:cubicBezTo>
                    <a:pt x="108662" y="7011"/>
                    <a:pt x="137770" y="0"/>
                    <a:pt x="170079" y="0"/>
                  </a:cubicBezTo>
                  <a:close/>
                </a:path>
              </a:pathLst>
            </a:custGeom>
            <a:solidFill>
              <a:srgbClr val="A589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30" name="CHANGE TEXT HERE">
            <a:extLst>
              <a:ext uri="{FF2B5EF4-FFF2-40B4-BE49-F238E27FC236}">
                <a16:creationId xmlns:a16="http://schemas.microsoft.com/office/drawing/2014/main" id="{049D44F1-F021-46BF-8558-0DFA4A4E3A63}"/>
              </a:ext>
            </a:extLst>
          </p:cNvPr>
          <p:cNvSpPr txBox="1"/>
          <p:nvPr/>
        </p:nvSpPr>
        <p:spPr>
          <a:xfrm>
            <a:off x="8046646" y="14289589"/>
            <a:ext cx="780024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3200" b="1" dirty="0">
                <a:solidFill>
                  <a:srgbClr val="FFFFFF"/>
                </a:solidFill>
                <a:latin typeface="Nunito Sans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Lorem ipsum dolor sit </a:t>
            </a:r>
            <a:r>
              <a:rPr lang="en-US" sz="3200" b="1" dirty="0" err="1">
                <a:solidFill>
                  <a:srgbClr val="FFFFFF"/>
                </a:solidFill>
                <a:latin typeface="Nunito Sans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amet</a:t>
            </a:r>
            <a:r>
              <a:rPr lang="en-US" sz="3200" b="1" dirty="0">
                <a:solidFill>
                  <a:srgbClr val="FFFFFF"/>
                </a:solidFill>
                <a:latin typeface="Nunito Sans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, </a:t>
            </a:r>
            <a:r>
              <a:rPr lang="en-US" sz="3200" b="1" dirty="0" err="1">
                <a:solidFill>
                  <a:srgbClr val="FFFFFF"/>
                </a:solidFill>
                <a:latin typeface="Nunito Sans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consectetur</a:t>
            </a:r>
            <a:r>
              <a:rPr lang="en-US" sz="3200" b="1" dirty="0">
                <a:solidFill>
                  <a:srgbClr val="FFFFFF"/>
                </a:solidFill>
                <a:latin typeface="Nunito Sans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 </a:t>
            </a:r>
            <a:r>
              <a:rPr lang="en-US" sz="3200" b="1" dirty="0" err="1">
                <a:solidFill>
                  <a:srgbClr val="FFFFFF"/>
                </a:solidFill>
                <a:latin typeface="Nunito Sans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adi</a:t>
            </a:r>
            <a:r>
              <a:rPr lang="en-US" sz="3200" b="1" dirty="0">
                <a:solidFill>
                  <a:srgbClr val="FFFFFF"/>
                </a:solidFill>
                <a:latin typeface="Nunito Sans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 </a:t>
            </a:r>
            <a:r>
              <a:rPr lang="en-US" sz="3200" b="1" dirty="0" err="1">
                <a:solidFill>
                  <a:srgbClr val="FFFFFF"/>
                </a:solidFill>
                <a:latin typeface="Nunito Sans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piscing</a:t>
            </a:r>
            <a:r>
              <a:rPr lang="en-US" sz="3200" b="1" dirty="0">
                <a:solidFill>
                  <a:srgbClr val="FFFFFF"/>
                </a:solidFill>
                <a:latin typeface="Nunito Sans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 </a:t>
            </a:r>
            <a:r>
              <a:rPr lang="en-US" sz="3200" b="1" dirty="0" err="1">
                <a:solidFill>
                  <a:srgbClr val="FFFFFF"/>
                </a:solidFill>
                <a:latin typeface="Nunito Sans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elit</a:t>
            </a:r>
            <a:r>
              <a:rPr lang="en-US" sz="3200" b="1" dirty="0">
                <a:solidFill>
                  <a:srgbClr val="FFFFFF"/>
                </a:solidFill>
                <a:latin typeface="Nunito Sans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, sed do </a:t>
            </a:r>
            <a:r>
              <a:rPr lang="en-US" sz="3200" b="1" dirty="0" err="1">
                <a:solidFill>
                  <a:srgbClr val="FFFFFF"/>
                </a:solidFill>
                <a:latin typeface="Nunito Sans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eiusmod</a:t>
            </a:r>
            <a:r>
              <a:rPr lang="en-US" sz="3200" b="1" dirty="0">
                <a:solidFill>
                  <a:srgbClr val="FFFFFF"/>
                </a:solidFill>
                <a:latin typeface="Nunito Sans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 </a:t>
            </a:r>
            <a:r>
              <a:rPr lang="en-US" sz="3200" b="1" dirty="0" err="1">
                <a:solidFill>
                  <a:srgbClr val="FFFFFF"/>
                </a:solidFill>
                <a:latin typeface="Nunito Sans" pitchFamily="2" charset="0"/>
                <a:ea typeface="Schoolbell" panose="02000000000000000000" pitchFamily="2" charset="0"/>
                <a:cs typeface="Sriracha" panose="00000500000000000000" pitchFamily="2" charset="-34"/>
              </a:rPr>
              <a:t>tempor</a:t>
            </a:r>
            <a:endParaRPr lang="en-US" sz="3200" b="1" dirty="0">
              <a:solidFill>
                <a:srgbClr val="FFFFFF"/>
              </a:solidFill>
              <a:latin typeface="Nunito Sans" pitchFamily="2" charset="0"/>
              <a:ea typeface="Schoolbell" panose="02000000000000000000" pitchFamily="2" charset="0"/>
              <a:cs typeface="Sriracha" panose="00000500000000000000" pitchFamily="2" charset="-34"/>
            </a:endParaRPr>
          </a:p>
        </p:txBody>
      </p:sp>
      <p:grpSp>
        <p:nvGrpSpPr>
          <p:cNvPr id="31" name="LOGO">
            <a:extLst>
              <a:ext uri="{FF2B5EF4-FFF2-40B4-BE49-F238E27FC236}">
                <a16:creationId xmlns:a16="http://schemas.microsoft.com/office/drawing/2014/main" id="{A3EC404A-279F-4610-829F-D3A7AAE18CFB}"/>
              </a:ext>
            </a:extLst>
          </p:cNvPr>
          <p:cNvGrpSpPr/>
          <p:nvPr/>
        </p:nvGrpSpPr>
        <p:grpSpPr>
          <a:xfrm>
            <a:off x="997770" y="537239"/>
            <a:ext cx="1955409" cy="830997"/>
            <a:chOff x="1603161" y="-3026137"/>
            <a:chExt cx="1955409" cy="830997"/>
          </a:xfrm>
        </p:grpSpPr>
        <p:sp>
          <p:nvSpPr>
            <p:cNvPr id="32" name="Isosceles Triangle 31">
              <a:extLst>
                <a:ext uri="{FF2B5EF4-FFF2-40B4-BE49-F238E27FC236}">
                  <a16:creationId xmlns:a16="http://schemas.microsoft.com/office/drawing/2014/main" id="{2FAE37EA-3457-404B-868B-B35E17AA12E0}"/>
                </a:ext>
              </a:extLst>
            </p:cNvPr>
            <p:cNvSpPr/>
            <p:nvPr/>
          </p:nvSpPr>
          <p:spPr>
            <a:xfrm rot="5400000">
              <a:off x="1571876" y="-2869658"/>
              <a:ext cx="453627" cy="391057"/>
            </a:xfrm>
            <a:prstGeom prst="triangle">
              <a:avLst/>
            </a:prstGeom>
            <a:noFill/>
            <a:ln w="165100" cap="rnd">
              <a:solidFill>
                <a:srgbClr val="747F57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2B2C3E"/>
                </a:solidFill>
                <a:latin typeface="Calibri" panose="020F0502020204030204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F0C5CBF1-8DCC-44F4-8600-ADFF23F5227A}"/>
                </a:ext>
              </a:extLst>
            </p:cNvPr>
            <p:cNvSpPr txBox="1"/>
            <p:nvPr/>
          </p:nvSpPr>
          <p:spPr>
            <a:xfrm>
              <a:off x="1912064" y="-3026137"/>
              <a:ext cx="164650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2400" b="1" dirty="0">
                  <a:solidFill>
                    <a:srgbClr val="747F57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YOUR</a:t>
              </a:r>
            </a:p>
            <a:p>
              <a:pPr algn="ctr">
                <a:defRPr/>
              </a:pPr>
              <a:r>
                <a:rPr lang="en-US" sz="2400" b="1" dirty="0">
                  <a:solidFill>
                    <a:srgbClr val="747F57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LOGO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69212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mph" presetSubtype="0" repeatCount="indefinite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2" dur="1250" fill="hold"/>
                                        <p:tgtEl>
                                          <p:spTgt spid="2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49" presetClass="exit" presetSubtype="0" accel="100000" fill="hold" grpId="2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35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5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5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3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0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1053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3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4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xit" presetSubtype="32" fill="hold" grpId="1" nodeType="withEffect">
                                  <p:stCondLst>
                                    <p:cond delay="54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26" dur="35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5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0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1053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2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3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4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xit" presetSubtype="32" fill="hold" grpId="1" nodeType="withEffect">
                                  <p:stCondLst>
                                    <p:cond delay="54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36" dur="35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5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mph" presetSubtype="0" repeatCount="indefinite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46" dur="1250" fill="hold"/>
                                        <p:tgtEl>
                                          <p:spTgt spid="2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49" presetClass="exit" presetSubtype="0" accel="10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35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5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5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3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7" presetClass="entr" presetSubtype="1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6" presetClass="emph" presetSubtype="0" repeatCount="indefinite" autoRev="1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45" presetClass="exit" presetSubtype="0" fill="hold" grpId="3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5263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0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1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2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3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3" presetClass="exit" presetSubtype="32" fill="hold" grpId="1" nodeType="withEffect">
                                  <p:stCondLst>
                                    <p:cond delay="54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75" dur="3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6" presetClass="emph" presetSubtype="0" repeatCount="indefinite" autoRev="1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79" dur="1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2" presetClass="entr" presetSubtype="2" accel="40000" decel="6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" presetClass="exit" presetSubtype="1" accel="100000" fill="hold" grpId="3" nodeType="withEffect">
                                  <p:stCondLst>
                                    <p:cond delay="54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2" presetClass="entr" presetSubtype="2" accel="40000" decel="6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" presetClass="exit" presetSubtype="1" accel="100000" fill="hold" grpId="3" nodeType="withEffect">
                                  <p:stCondLst>
                                    <p:cond delay="54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2" presetClass="entr" presetSubtype="2" accel="40000" decel="60000" fill="hold" grpId="0" nodeType="withEffect">
                                  <p:stCondLst>
                                    <p:cond delay="15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9" presetClass="entr" presetSubtype="0" decel="100000" fill="hold" grpId="1" nodeType="withEffect">
                                  <p:stCondLst>
                                    <p:cond delay="15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" presetClass="exit" presetSubtype="1" accel="100000" fill="hold" grpId="3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2" presetClass="entr" presetSubtype="2" accel="40000" decel="60000" fill="hold" grpId="0" nodeType="withEffect">
                                  <p:stCondLst>
                                    <p:cond delay="15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49" presetClass="entr" presetSubtype="0" decel="100000" fill="hold" grpId="1" nodeType="withEffect">
                                  <p:stCondLst>
                                    <p:cond delay="15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" presetClass="exit" presetSubtype="1" accel="100000" fill="hold" grpId="3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2" presetClass="entr" presetSubtype="2" accel="20000" decel="8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" presetClass="exit" presetSubtype="4" accel="60000" decel="40000" fill="hold" grpId="2" nodeType="withEffect">
                                  <p:stCondLst>
                                    <p:cond delay="5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2" presetClass="entr" presetSubtype="2" accel="20000" decel="8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" presetClass="exit" presetSubtype="4" accel="60000" decel="40000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2" presetClass="entr" presetSubtype="2" accel="20000" decel="8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2" presetClass="exit" presetSubtype="4" accel="60000" decel="40000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49" presetClass="entr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6" presetClass="emph" presetSubtype="0" repeatCount="indefinite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76" dur="1250" fill="hold"/>
                                        <p:tgtEl>
                                          <p:spTgt spid="3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7" presetID="49" presetClass="exit" presetSubtype="0" accel="10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8" dur="35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35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350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1" dur="3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9" grpId="3"/>
      <p:bldP spid="10" grpId="0"/>
      <p:bldP spid="10" grpId="1"/>
      <p:bldP spid="10" grpId="3"/>
      <p:bldP spid="11" grpId="0"/>
      <p:bldP spid="11" grpId="1"/>
      <p:bldP spid="11" grpId="3"/>
      <p:bldP spid="12" grpId="0"/>
      <p:bldP spid="12" grpId="1"/>
      <p:bldP spid="12" grpId="3"/>
      <p:bldP spid="14" grpId="0" animBg="1"/>
      <p:bldP spid="14" grpId="1" animBg="1"/>
      <p:bldP spid="14" grpId="2" animBg="1"/>
      <p:bldP spid="14" grpId="3" animBg="1"/>
      <p:bldP spid="15" grpId="0"/>
      <p:bldP spid="15" grpId="1"/>
      <p:bldP spid="15" grpId="2"/>
      <p:bldP spid="24" grpId="0" animBg="1"/>
      <p:bldP spid="24" grpId="1" animBg="1"/>
      <p:bldP spid="24" grpId="2" animBg="1"/>
      <p:bldP spid="25" grpId="0"/>
      <p:bldP spid="25" grpId="1"/>
      <p:bldP spid="26" grpId="0"/>
      <p:bldP spid="26" grpId="1"/>
      <p:bldP spid="30" grpId="0"/>
      <p:bldP spid="30" grpId="1"/>
      <p:bldP spid="30" grpId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2E7EF"/>
            </a:gs>
            <a:gs pos="100000">
              <a:srgbClr val="97C7CC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NGE TEXT HERE">
            <a:extLst>
              <a:ext uri="{FF2B5EF4-FFF2-40B4-BE49-F238E27FC236}">
                <a16:creationId xmlns:a16="http://schemas.microsoft.com/office/drawing/2014/main" id="{16BEB772-5D1C-414A-965D-67AD6CF91BE8}"/>
              </a:ext>
            </a:extLst>
          </p:cNvPr>
          <p:cNvSpPr txBox="1"/>
          <p:nvPr/>
        </p:nvSpPr>
        <p:spPr>
          <a:xfrm rot="16200000">
            <a:off x="5843728" y="4461366"/>
            <a:ext cx="40129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0000" dirty="0">
                <a:solidFill>
                  <a:srgbClr val="486F96"/>
                </a:solidFill>
                <a:latin typeface="Bebas" panose="020B0606020202050201" pitchFamily="34" charset="0"/>
              </a:rPr>
              <a:t>HOLIDAY</a:t>
            </a:r>
          </a:p>
        </p:txBody>
      </p:sp>
      <p:sp>
        <p:nvSpPr>
          <p:cNvPr id="7" name="CHANGE TEXT HERE">
            <a:extLst>
              <a:ext uri="{FF2B5EF4-FFF2-40B4-BE49-F238E27FC236}">
                <a16:creationId xmlns:a16="http://schemas.microsoft.com/office/drawing/2014/main" id="{10DB5AE1-76E2-4635-99EF-FFC3A490186F}"/>
              </a:ext>
            </a:extLst>
          </p:cNvPr>
          <p:cNvSpPr txBox="1"/>
          <p:nvPr/>
        </p:nvSpPr>
        <p:spPr>
          <a:xfrm>
            <a:off x="8426745" y="1542064"/>
            <a:ext cx="8813631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41300" b="1" spc="600" dirty="0">
                <a:ln w="38100">
                  <a:solidFill>
                    <a:srgbClr val="486F96"/>
                  </a:solidFill>
                </a:ln>
                <a:pattFill prst="pct80">
                  <a:fgClr>
                    <a:srgbClr val="FFFFFF"/>
                  </a:fgClr>
                  <a:bgClr>
                    <a:srgbClr val="486F96"/>
                  </a:bgClr>
                </a:pattFill>
                <a:effectLst>
                  <a:outerShdw dist="63500" dir="2700000" algn="tl" rotWithShape="0">
                    <a:srgbClr val="486F96"/>
                  </a:outerShdw>
                </a:effectLst>
                <a:latin typeface="Bebas" panose="020B0606020202050201" pitchFamily="34" charset="0"/>
              </a:rPr>
              <a:t>SALE</a:t>
            </a:r>
          </a:p>
        </p:txBody>
      </p:sp>
      <p:pic>
        <p:nvPicPr>
          <p:cNvPr id="4" name="CHANGE PICTURE HERE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91" t="-3327" r="32434" b="50787"/>
          <a:stretch/>
        </p:blipFill>
        <p:spPr/>
      </p:pic>
      <p:grpSp>
        <p:nvGrpSpPr>
          <p:cNvPr id="39" name="INSTAGRAM">
            <a:extLst>
              <a:ext uri="{FF2B5EF4-FFF2-40B4-BE49-F238E27FC236}">
                <a16:creationId xmlns:a16="http://schemas.microsoft.com/office/drawing/2014/main" id="{662D1617-08E5-4164-8762-451FA4289023}"/>
              </a:ext>
            </a:extLst>
          </p:cNvPr>
          <p:cNvGrpSpPr/>
          <p:nvPr/>
        </p:nvGrpSpPr>
        <p:grpSpPr>
          <a:xfrm>
            <a:off x="10444163" y="19884673"/>
            <a:ext cx="1220859" cy="369332"/>
            <a:chOff x="1964842" y="9458146"/>
            <a:chExt cx="1220859" cy="369332"/>
          </a:xfrm>
        </p:grpSpPr>
        <p:pic>
          <p:nvPicPr>
            <p:cNvPr id="43" name="Graphic 42">
              <a:extLst>
                <a:ext uri="{FF2B5EF4-FFF2-40B4-BE49-F238E27FC236}">
                  <a16:creationId xmlns:a16="http://schemas.microsoft.com/office/drawing/2014/main" id="{03C1409E-A772-4E1F-9BED-0C52B56D4ED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964842" y="9527328"/>
              <a:ext cx="249469" cy="249469"/>
            </a:xfrm>
            <a:prstGeom prst="rect">
              <a:avLst/>
            </a:prstGeom>
          </p:spPr>
        </p:pic>
        <p:sp>
          <p:nvSpPr>
            <p:cNvPr id="44" name="CHANGE TEXT HERE">
              <a:extLst>
                <a:ext uri="{FF2B5EF4-FFF2-40B4-BE49-F238E27FC236}">
                  <a16:creationId xmlns:a16="http://schemas.microsoft.com/office/drawing/2014/main" id="{DEBF6B73-036A-4004-BE03-3AF49E61E06D}"/>
                </a:ext>
              </a:extLst>
            </p:cNvPr>
            <p:cNvSpPr txBox="1"/>
            <p:nvPr/>
          </p:nvSpPr>
          <p:spPr>
            <a:xfrm>
              <a:off x="2380224" y="9458146"/>
              <a:ext cx="8054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dirty="0" err="1">
                  <a:solidFill>
                    <a:srgbClr val="486F96"/>
                  </a:solidFill>
                  <a:latin typeface="Bebas" panose="020B0606020202050201" pitchFamily="34" charset="0"/>
                  <a:cs typeface="Rubik" pitchFamily="2" charset="-79"/>
                </a:rPr>
                <a:t>levidio</a:t>
              </a:r>
              <a:endParaRPr lang="en-US" dirty="0">
                <a:solidFill>
                  <a:srgbClr val="486F96"/>
                </a:solidFill>
                <a:latin typeface="Bebas" panose="020B0606020202050201" pitchFamily="34" charset="0"/>
                <a:cs typeface="Rubik" pitchFamily="2" charset="-79"/>
              </a:endParaRPr>
            </a:p>
          </p:txBody>
        </p:sp>
      </p:grpSp>
      <p:grpSp>
        <p:nvGrpSpPr>
          <p:cNvPr id="40" name="WEB">
            <a:extLst>
              <a:ext uri="{FF2B5EF4-FFF2-40B4-BE49-F238E27FC236}">
                <a16:creationId xmlns:a16="http://schemas.microsoft.com/office/drawing/2014/main" id="{53F3025A-C7E2-4030-9779-252C185D5600}"/>
              </a:ext>
            </a:extLst>
          </p:cNvPr>
          <p:cNvGrpSpPr/>
          <p:nvPr/>
        </p:nvGrpSpPr>
        <p:grpSpPr>
          <a:xfrm>
            <a:off x="12929732" y="19884673"/>
            <a:ext cx="1743543" cy="369332"/>
            <a:chOff x="4536818" y="9458146"/>
            <a:chExt cx="1743543" cy="369332"/>
          </a:xfrm>
        </p:grpSpPr>
        <p:pic>
          <p:nvPicPr>
            <p:cNvPr id="41" name="Graphic 40">
              <a:extLst>
                <a:ext uri="{FF2B5EF4-FFF2-40B4-BE49-F238E27FC236}">
                  <a16:creationId xmlns:a16="http://schemas.microsoft.com/office/drawing/2014/main" id="{63AF5C42-D62A-43DE-91EA-1561C5281BF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536818" y="9527328"/>
              <a:ext cx="249469" cy="249469"/>
            </a:xfrm>
            <a:prstGeom prst="rect">
              <a:avLst/>
            </a:prstGeom>
          </p:spPr>
        </p:pic>
        <p:sp>
          <p:nvSpPr>
            <p:cNvPr id="42" name="CHANGE TEXT HERE">
              <a:extLst>
                <a:ext uri="{FF2B5EF4-FFF2-40B4-BE49-F238E27FC236}">
                  <a16:creationId xmlns:a16="http://schemas.microsoft.com/office/drawing/2014/main" id="{E8C8C609-718C-4224-BD0A-E11DE41C1811}"/>
                </a:ext>
              </a:extLst>
            </p:cNvPr>
            <p:cNvSpPr txBox="1"/>
            <p:nvPr/>
          </p:nvSpPr>
          <p:spPr>
            <a:xfrm>
              <a:off x="4934800" y="9458146"/>
              <a:ext cx="13455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dirty="0">
                  <a:solidFill>
                    <a:srgbClr val="486F96"/>
                  </a:solidFill>
                  <a:latin typeface="Bebas" panose="020B0606020202050201" pitchFamily="34" charset="0"/>
                  <a:cs typeface="Rubik" pitchFamily="2" charset="-79"/>
                </a:rPr>
                <a:t>www.levidio</a:t>
              </a:r>
            </a:p>
          </p:txBody>
        </p:sp>
      </p:grpSp>
      <p:sp>
        <p:nvSpPr>
          <p:cNvPr id="45" name="CHANGE TEXT HERE">
            <a:extLst>
              <a:ext uri="{FF2B5EF4-FFF2-40B4-BE49-F238E27FC236}">
                <a16:creationId xmlns:a16="http://schemas.microsoft.com/office/drawing/2014/main" id="{DC13B1C7-BBC0-4B44-A7EE-B7C95DE01E46}"/>
              </a:ext>
            </a:extLst>
          </p:cNvPr>
          <p:cNvSpPr txBox="1"/>
          <p:nvPr/>
        </p:nvSpPr>
        <p:spPr>
          <a:xfrm>
            <a:off x="8400900" y="9718432"/>
            <a:ext cx="2735043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23900" spc="-300" dirty="0">
                <a:ln w="31750">
                  <a:solidFill>
                    <a:srgbClr val="486F96"/>
                  </a:solidFill>
                </a:ln>
                <a:pattFill prst="pct5">
                  <a:fgClr>
                    <a:srgbClr val="486F96"/>
                  </a:fgClr>
                  <a:bgClr>
                    <a:prstClr val="white"/>
                  </a:bgClr>
                </a:pattFill>
                <a:latin typeface="Bebas" panose="020B0606020202050201" pitchFamily="34" charset="0"/>
                <a:cs typeface="Rubik Black" pitchFamily="2" charset="-79"/>
              </a:rPr>
              <a:t>90</a:t>
            </a:r>
          </a:p>
        </p:txBody>
      </p:sp>
      <p:grpSp>
        <p:nvGrpSpPr>
          <p:cNvPr id="46" name="PERCENT">
            <a:extLst>
              <a:ext uri="{FF2B5EF4-FFF2-40B4-BE49-F238E27FC236}">
                <a16:creationId xmlns:a16="http://schemas.microsoft.com/office/drawing/2014/main" id="{7AB14A3B-D7A8-41FF-BBE4-DAB0258C09C2}"/>
              </a:ext>
            </a:extLst>
          </p:cNvPr>
          <p:cNvGrpSpPr/>
          <p:nvPr/>
        </p:nvGrpSpPr>
        <p:grpSpPr>
          <a:xfrm>
            <a:off x="10453494" y="11231315"/>
            <a:ext cx="897142" cy="897140"/>
            <a:chOff x="7490956" y="7537355"/>
            <a:chExt cx="897142" cy="897140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703DD55F-49FA-4535-ACBF-ABD2BAFD50DF}"/>
                </a:ext>
              </a:extLst>
            </p:cNvPr>
            <p:cNvSpPr/>
            <p:nvPr/>
          </p:nvSpPr>
          <p:spPr>
            <a:xfrm>
              <a:off x="7490956" y="7537355"/>
              <a:ext cx="897142" cy="897140"/>
            </a:xfrm>
            <a:prstGeom prst="ellipse">
              <a:avLst/>
            </a:prstGeom>
            <a:solidFill>
              <a:srgbClr val="486F9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424D56"/>
                </a:solidFill>
                <a:latin typeface="Calibri" panose="020F0502020204030204"/>
              </a:endParaRPr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D807E3A8-B3DF-4DA7-9973-A260D93C9DFF}"/>
                </a:ext>
              </a:extLst>
            </p:cNvPr>
            <p:cNvSpPr/>
            <p:nvPr/>
          </p:nvSpPr>
          <p:spPr>
            <a:xfrm>
              <a:off x="7714186" y="7802599"/>
              <a:ext cx="450680" cy="366653"/>
            </a:xfrm>
            <a:custGeom>
              <a:avLst/>
              <a:gdLst/>
              <a:ahLst/>
              <a:cxnLst/>
              <a:rect l="l" t="t" r="r" b="b"/>
              <a:pathLst>
                <a:path w="809244" h="658368">
                  <a:moveTo>
                    <a:pt x="639166" y="400507"/>
                  </a:moveTo>
                  <a:cubicBezTo>
                    <a:pt x="627584" y="400507"/>
                    <a:pt x="617982" y="406756"/>
                    <a:pt x="610362" y="419252"/>
                  </a:cubicBezTo>
                  <a:cubicBezTo>
                    <a:pt x="602742" y="431749"/>
                    <a:pt x="598932" y="452018"/>
                    <a:pt x="598932" y="480060"/>
                  </a:cubicBezTo>
                  <a:cubicBezTo>
                    <a:pt x="598932" y="508102"/>
                    <a:pt x="602742" y="528371"/>
                    <a:pt x="610362" y="540868"/>
                  </a:cubicBezTo>
                  <a:cubicBezTo>
                    <a:pt x="617982" y="553364"/>
                    <a:pt x="627584" y="559613"/>
                    <a:pt x="639166" y="559613"/>
                  </a:cubicBezTo>
                  <a:cubicBezTo>
                    <a:pt x="650748" y="559613"/>
                    <a:pt x="660350" y="553364"/>
                    <a:pt x="667970" y="540868"/>
                  </a:cubicBezTo>
                  <a:cubicBezTo>
                    <a:pt x="675590" y="528371"/>
                    <a:pt x="679400" y="508102"/>
                    <a:pt x="679400" y="480060"/>
                  </a:cubicBezTo>
                  <a:cubicBezTo>
                    <a:pt x="679400" y="452018"/>
                    <a:pt x="675590" y="431749"/>
                    <a:pt x="667970" y="419252"/>
                  </a:cubicBezTo>
                  <a:cubicBezTo>
                    <a:pt x="660350" y="406756"/>
                    <a:pt x="650748" y="400507"/>
                    <a:pt x="639166" y="400507"/>
                  </a:cubicBezTo>
                  <a:close/>
                  <a:moveTo>
                    <a:pt x="639166" y="301752"/>
                  </a:moveTo>
                  <a:cubicBezTo>
                    <a:pt x="671475" y="301752"/>
                    <a:pt x="700583" y="308762"/>
                    <a:pt x="726491" y="322783"/>
                  </a:cubicBezTo>
                  <a:cubicBezTo>
                    <a:pt x="752399" y="336804"/>
                    <a:pt x="772668" y="357226"/>
                    <a:pt x="787299" y="384048"/>
                  </a:cubicBezTo>
                  <a:cubicBezTo>
                    <a:pt x="801929" y="410870"/>
                    <a:pt x="809244" y="442874"/>
                    <a:pt x="809244" y="480060"/>
                  </a:cubicBezTo>
                  <a:cubicBezTo>
                    <a:pt x="809244" y="535534"/>
                    <a:pt x="793395" y="579120"/>
                    <a:pt x="761696" y="610819"/>
                  </a:cubicBezTo>
                  <a:cubicBezTo>
                    <a:pt x="729996" y="642518"/>
                    <a:pt x="689153" y="658368"/>
                    <a:pt x="639166" y="658368"/>
                  </a:cubicBezTo>
                  <a:cubicBezTo>
                    <a:pt x="589179" y="658368"/>
                    <a:pt x="548336" y="642518"/>
                    <a:pt x="516636" y="610819"/>
                  </a:cubicBezTo>
                  <a:cubicBezTo>
                    <a:pt x="484937" y="579120"/>
                    <a:pt x="469088" y="535534"/>
                    <a:pt x="469088" y="480060"/>
                  </a:cubicBezTo>
                  <a:cubicBezTo>
                    <a:pt x="469088" y="442874"/>
                    <a:pt x="476403" y="410870"/>
                    <a:pt x="491033" y="384048"/>
                  </a:cubicBezTo>
                  <a:cubicBezTo>
                    <a:pt x="505664" y="357226"/>
                    <a:pt x="525933" y="336804"/>
                    <a:pt x="551841" y="322783"/>
                  </a:cubicBezTo>
                  <a:cubicBezTo>
                    <a:pt x="577749" y="308762"/>
                    <a:pt x="606857" y="301752"/>
                    <a:pt x="639166" y="301752"/>
                  </a:cubicBezTo>
                  <a:close/>
                  <a:moveTo>
                    <a:pt x="170079" y="98755"/>
                  </a:moveTo>
                  <a:cubicBezTo>
                    <a:pt x="158496" y="98755"/>
                    <a:pt x="148895" y="105004"/>
                    <a:pt x="141275" y="117500"/>
                  </a:cubicBezTo>
                  <a:cubicBezTo>
                    <a:pt x="133655" y="129997"/>
                    <a:pt x="129845" y="150266"/>
                    <a:pt x="129845" y="178308"/>
                  </a:cubicBezTo>
                  <a:cubicBezTo>
                    <a:pt x="129845" y="206350"/>
                    <a:pt x="133655" y="226619"/>
                    <a:pt x="141275" y="239116"/>
                  </a:cubicBezTo>
                  <a:cubicBezTo>
                    <a:pt x="148895" y="251612"/>
                    <a:pt x="158496" y="257861"/>
                    <a:pt x="170079" y="257861"/>
                  </a:cubicBezTo>
                  <a:cubicBezTo>
                    <a:pt x="181661" y="257861"/>
                    <a:pt x="191262" y="251612"/>
                    <a:pt x="198882" y="239116"/>
                  </a:cubicBezTo>
                  <a:cubicBezTo>
                    <a:pt x="206502" y="226619"/>
                    <a:pt x="210312" y="206350"/>
                    <a:pt x="210312" y="178308"/>
                  </a:cubicBezTo>
                  <a:cubicBezTo>
                    <a:pt x="210312" y="150266"/>
                    <a:pt x="206502" y="129997"/>
                    <a:pt x="198882" y="117500"/>
                  </a:cubicBezTo>
                  <a:cubicBezTo>
                    <a:pt x="191262" y="105004"/>
                    <a:pt x="181661" y="98755"/>
                    <a:pt x="170079" y="98755"/>
                  </a:cubicBezTo>
                  <a:close/>
                  <a:moveTo>
                    <a:pt x="545897" y="9144"/>
                  </a:moveTo>
                  <a:lnTo>
                    <a:pt x="700431" y="9144"/>
                  </a:lnTo>
                  <a:lnTo>
                    <a:pt x="263348" y="649224"/>
                  </a:lnTo>
                  <a:lnTo>
                    <a:pt x="108814" y="649224"/>
                  </a:lnTo>
                  <a:close/>
                  <a:moveTo>
                    <a:pt x="170079" y="0"/>
                  </a:moveTo>
                  <a:cubicBezTo>
                    <a:pt x="202388" y="0"/>
                    <a:pt x="231496" y="7011"/>
                    <a:pt x="257404" y="21031"/>
                  </a:cubicBezTo>
                  <a:cubicBezTo>
                    <a:pt x="283312" y="35052"/>
                    <a:pt x="303581" y="55474"/>
                    <a:pt x="318212" y="82296"/>
                  </a:cubicBezTo>
                  <a:cubicBezTo>
                    <a:pt x="332842" y="109118"/>
                    <a:pt x="340157" y="141122"/>
                    <a:pt x="340157" y="178308"/>
                  </a:cubicBezTo>
                  <a:cubicBezTo>
                    <a:pt x="340157" y="233782"/>
                    <a:pt x="324308" y="277368"/>
                    <a:pt x="292608" y="309067"/>
                  </a:cubicBezTo>
                  <a:cubicBezTo>
                    <a:pt x="260909" y="340766"/>
                    <a:pt x="220066" y="356616"/>
                    <a:pt x="170079" y="356616"/>
                  </a:cubicBezTo>
                  <a:cubicBezTo>
                    <a:pt x="120092" y="356616"/>
                    <a:pt x="79248" y="340766"/>
                    <a:pt x="47549" y="309067"/>
                  </a:cubicBezTo>
                  <a:cubicBezTo>
                    <a:pt x="15850" y="277368"/>
                    <a:pt x="0" y="233782"/>
                    <a:pt x="0" y="178308"/>
                  </a:cubicBezTo>
                  <a:cubicBezTo>
                    <a:pt x="0" y="141122"/>
                    <a:pt x="7316" y="109118"/>
                    <a:pt x="21946" y="82296"/>
                  </a:cubicBezTo>
                  <a:cubicBezTo>
                    <a:pt x="36576" y="55474"/>
                    <a:pt x="56846" y="35052"/>
                    <a:pt x="82754" y="21031"/>
                  </a:cubicBezTo>
                  <a:cubicBezTo>
                    <a:pt x="108662" y="7011"/>
                    <a:pt x="137770" y="0"/>
                    <a:pt x="1700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49" name="CHANGE TEXT HERE">
            <a:extLst>
              <a:ext uri="{FF2B5EF4-FFF2-40B4-BE49-F238E27FC236}">
                <a16:creationId xmlns:a16="http://schemas.microsoft.com/office/drawing/2014/main" id="{6F6BA9AF-43B4-425B-945C-95DD47D1C08C}"/>
              </a:ext>
            </a:extLst>
          </p:cNvPr>
          <p:cNvSpPr txBox="1"/>
          <p:nvPr/>
        </p:nvSpPr>
        <p:spPr>
          <a:xfrm>
            <a:off x="13665828" y="9638778"/>
            <a:ext cx="2709396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23900" spc="-300" dirty="0">
                <a:ln w="31750">
                  <a:solidFill>
                    <a:srgbClr val="486F96"/>
                  </a:solidFill>
                </a:ln>
                <a:pattFill prst="pct5">
                  <a:fgClr>
                    <a:srgbClr val="486F96"/>
                  </a:fgClr>
                  <a:bgClr>
                    <a:prstClr val="white"/>
                  </a:bgClr>
                </a:pattFill>
                <a:latin typeface="Bebas" panose="020B0606020202050201" pitchFamily="34" charset="0"/>
                <a:cs typeface="Rubik Black" pitchFamily="2" charset="-79"/>
              </a:rPr>
              <a:t>50</a:t>
            </a:r>
          </a:p>
        </p:txBody>
      </p:sp>
      <p:grpSp>
        <p:nvGrpSpPr>
          <p:cNvPr id="50" name="PERECENT">
            <a:extLst>
              <a:ext uri="{FF2B5EF4-FFF2-40B4-BE49-F238E27FC236}">
                <a16:creationId xmlns:a16="http://schemas.microsoft.com/office/drawing/2014/main" id="{ACA6193B-3DA1-48D9-B33C-3BED0FD81E32}"/>
              </a:ext>
            </a:extLst>
          </p:cNvPr>
          <p:cNvGrpSpPr/>
          <p:nvPr/>
        </p:nvGrpSpPr>
        <p:grpSpPr>
          <a:xfrm>
            <a:off x="15705601" y="11154993"/>
            <a:ext cx="897142" cy="897140"/>
            <a:chOff x="7490956" y="7537355"/>
            <a:chExt cx="897142" cy="897140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D70E963F-ADCD-41E6-B06C-307F18477992}"/>
                </a:ext>
              </a:extLst>
            </p:cNvPr>
            <p:cNvSpPr/>
            <p:nvPr/>
          </p:nvSpPr>
          <p:spPr>
            <a:xfrm>
              <a:off x="7490956" y="7537355"/>
              <a:ext cx="897142" cy="897140"/>
            </a:xfrm>
            <a:prstGeom prst="ellipse">
              <a:avLst/>
            </a:prstGeom>
            <a:solidFill>
              <a:srgbClr val="486F9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424D56"/>
                </a:solidFill>
                <a:latin typeface="Calibri" panose="020F0502020204030204"/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0DDD9EC-F3FE-45C2-8AAD-2D27AA39F4B1}"/>
                </a:ext>
              </a:extLst>
            </p:cNvPr>
            <p:cNvSpPr/>
            <p:nvPr/>
          </p:nvSpPr>
          <p:spPr>
            <a:xfrm>
              <a:off x="7714186" y="7802599"/>
              <a:ext cx="450680" cy="366653"/>
            </a:xfrm>
            <a:custGeom>
              <a:avLst/>
              <a:gdLst/>
              <a:ahLst/>
              <a:cxnLst/>
              <a:rect l="l" t="t" r="r" b="b"/>
              <a:pathLst>
                <a:path w="809244" h="658368">
                  <a:moveTo>
                    <a:pt x="639166" y="400507"/>
                  </a:moveTo>
                  <a:cubicBezTo>
                    <a:pt x="627584" y="400507"/>
                    <a:pt x="617982" y="406756"/>
                    <a:pt x="610362" y="419252"/>
                  </a:cubicBezTo>
                  <a:cubicBezTo>
                    <a:pt x="602742" y="431749"/>
                    <a:pt x="598932" y="452018"/>
                    <a:pt x="598932" y="480060"/>
                  </a:cubicBezTo>
                  <a:cubicBezTo>
                    <a:pt x="598932" y="508102"/>
                    <a:pt x="602742" y="528371"/>
                    <a:pt x="610362" y="540868"/>
                  </a:cubicBezTo>
                  <a:cubicBezTo>
                    <a:pt x="617982" y="553364"/>
                    <a:pt x="627584" y="559613"/>
                    <a:pt x="639166" y="559613"/>
                  </a:cubicBezTo>
                  <a:cubicBezTo>
                    <a:pt x="650748" y="559613"/>
                    <a:pt x="660350" y="553364"/>
                    <a:pt x="667970" y="540868"/>
                  </a:cubicBezTo>
                  <a:cubicBezTo>
                    <a:pt x="675590" y="528371"/>
                    <a:pt x="679400" y="508102"/>
                    <a:pt x="679400" y="480060"/>
                  </a:cubicBezTo>
                  <a:cubicBezTo>
                    <a:pt x="679400" y="452018"/>
                    <a:pt x="675590" y="431749"/>
                    <a:pt x="667970" y="419252"/>
                  </a:cubicBezTo>
                  <a:cubicBezTo>
                    <a:pt x="660350" y="406756"/>
                    <a:pt x="650748" y="400507"/>
                    <a:pt x="639166" y="400507"/>
                  </a:cubicBezTo>
                  <a:close/>
                  <a:moveTo>
                    <a:pt x="639166" y="301752"/>
                  </a:moveTo>
                  <a:cubicBezTo>
                    <a:pt x="671475" y="301752"/>
                    <a:pt x="700583" y="308762"/>
                    <a:pt x="726491" y="322783"/>
                  </a:cubicBezTo>
                  <a:cubicBezTo>
                    <a:pt x="752399" y="336804"/>
                    <a:pt x="772668" y="357226"/>
                    <a:pt x="787299" y="384048"/>
                  </a:cubicBezTo>
                  <a:cubicBezTo>
                    <a:pt x="801929" y="410870"/>
                    <a:pt x="809244" y="442874"/>
                    <a:pt x="809244" y="480060"/>
                  </a:cubicBezTo>
                  <a:cubicBezTo>
                    <a:pt x="809244" y="535534"/>
                    <a:pt x="793395" y="579120"/>
                    <a:pt x="761696" y="610819"/>
                  </a:cubicBezTo>
                  <a:cubicBezTo>
                    <a:pt x="729996" y="642518"/>
                    <a:pt x="689153" y="658368"/>
                    <a:pt x="639166" y="658368"/>
                  </a:cubicBezTo>
                  <a:cubicBezTo>
                    <a:pt x="589179" y="658368"/>
                    <a:pt x="548336" y="642518"/>
                    <a:pt x="516636" y="610819"/>
                  </a:cubicBezTo>
                  <a:cubicBezTo>
                    <a:pt x="484937" y="579120"/>
                    <a:pt x="469088" y="535534"/>
                    <a:pt x="469088" y="480060"/>
                  </a:cubicBezTo>
                  <a:cubicBezTo>
                    <a:pt x="469088" y="442874"/>
                    <a:pt x="476403" y="410870"/>
                    <a:pt x="491033" y="384048"/>
                  </a:cubicBezTo>
                  <a:cubicBezTo>
                    <a:pt x="505664" y="357226"/>
                    <a:pt x="525933" y="336804"/>
                    <a:pt x="551841" y="322783"/>
                  </a:cubicBezTo>
                  <a:cubicBezTo>
                    <a:pt x="577749" y="308762"/>
                    <a:pt x="606857" y="301752"/>
                    <a:pt x="639166" y="301752"/>
                  </a:cubicBezTo>
                  <a:close/>
                  <a:moveTo>
                    <a:pt x="170079" y="98755"/>
                  </a:moveTo>
                  <a:cubicBezTo>
                    <a:pt x="158496" y="98755"/>
                    <a:pt x="148895" y="105004"/>
                    <a:pt x="141275" y="117500"/>
                  </a:cubicBezTo>
                  <a:cubicBezTo>
                    <a:pt x="133655" y="129997"/>
                    <a:pt x="129845" y="150266"/>
                    <a:pt x="129845" y="178308"/>
                  </a:cubicBezTo>
                  <a:cubicBezTo>
                    <a:pt x="129845" y="206350"/>
                    <a:pt x="133655" y="226619"/>
                    <a:pt x="141275" y="239116"/>
                  </a:cubicBezTo>
                  <a:cubicBezTo>
                    <a:pt x="148895" y="251612"/>
                    <a:pt x="158496" y="257861"/>
                    <a:pt x="170079" y="257861"/>
                  </a:cubicBezTo>
                  <a:cubicBezTo>
                    <a:pt x="181661" y="257861"/>
                    <a:pt x="191262" y="251612"/>
                    <a:pt x="198882" y="239116"/>
                  </a:cubicBezTo>
                  <a:cubicBezTo>
                    <a:pt x="206502" y="226619"/>
                    <a:pt x="210312" y="206350"/>
                    <a:pt x="210312" y="178308"/>
                  </a:cubicBezTo>
                  <a:cubicBezTo>
                    <a:pt x="210312" y="150266"/>
                    <a:pt x="206502" y="129997"/>
                    <a:pt x="198882" y="117500"/>
                  </a:cubicBezTo>
                  <a:cubicBezTo>
                    <a:pt x="191262" y="105004"/>
                    <a:pt x="181661" y="98755"/>
                    <a:pt x="170079" y="98755"/>
                  </a:cubicBezTo>
                  <a:close/>
                  <a:moveTo>
                    <a:pt x="545897" y="9144"/>
                  </a:moveTo>
                  <a:lnTo>
                    <a:pt x="700431" y="9144"/>
                  </a:lnTo>
                  <a:lnTo>
                    <a:pt x="263348" y="649224"/>
                  </a:lnTo>
                  <a:lnTo>
                    <a:pt x="108814" y="649224"/>
                  </a:lnTo>
                  <a:close/>
                  <a:moveTo>
                    <a:pt x="170079" y="0"/>
                  </a:moveTo>
                  <a:cubicBezTo>
                    <a:pt x="202388" y="0"/>
                    <a:pt x="231496" y="7011"/>
                    <a:pt x="257404" y="21031"/>
                  </a:cubicBezTo>
                  <a:cubicBezTo>
                    <a:pt x="283312" y="35052"/>
                    <a:pt x="303581" y="55474"/>
                    <a:pt x="318212" y="82296"/>
                  </a:cubicBezTo>
                  <a:cubicBezTo>
                    <a:pt x="332842" y="109118"/>
                    <a:pt x="340157" y="141122"/>
                    <a:pt x="340157" y="178308"/>
                  </a:cubicBezTo>
                  <a:cubicBezTo>
                    <a:pt x="340157" y="233782"/>
                    <a:pt x="324308" y="277368"/>
                    <a:pt x="292608" y="309067"/>
                  </a:cubicBezTo>
                  <a:cubicBezTo>
                    <a:pt x="260909" y="340766"/>
                    <a:pt x="220066" y="356616"/>
                    <a:pt x="170079" y="356616"/>
                  </a:cubicBezTo>
                  <a:cubicBezTo>
                    <a:pt x="120092" y="356616"/>
                    <a:pt x="79248" y="340766"/>
                    <a:pt x="47549" y="309067"/>
                  </a:cubicBezTo>
                  <a:cubicBezTo>
                    <a:pt x="15850" y="277368"/>
                    <a:pt x="0" y="233782"/>
                    <a:pt x="0" y="178308"/>
                  </a:cubicBezTo>
                  <a:cubicBezTo>
                    <a:pt x="0" y="141122"/>
                    <a:pt x="7316" y="109118"/>
                    <a:pt x="21946" y="82296"/>
                  </a:cubicBezTo>
                  <a:cubicBezTo>
                    <a:pt x="36576" y="55474"/>
                    <a:pt x="56846" y="35052"/>
                    <a:pt x="82754" y="21031"/>
                  </a:cubicBezTo>
                  <a:cubicBezTo>
                    <a:pt x="108662" y="7011"/>
                    <a:pt x="137770" y="0"/>
                    <a:pt x="1700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53" name="PLUS SHAPE">
            <a:extLst>
              <a:ext uri="{FF2B5EF4-FFF2-40B4-BE49-F238E27FC236}">
                <a16:creationId xmlns:a16="http://schemas.microsoft.com/office/drawing/2014/main" id="{5F2D4156-8511-43AC-B655-D7724CBC25B4}"/>
              </a:ext>
            </a:extLst>
          </p:cNvPr>
          <p:cNvSpPr/>
          <p:nvPr/>
        </p:nvSpPr>
        <p:spPr>
          <a:xfrm>
            <a:off x="12068665" y="11452851"/>
            <a:ext cx="897140" cy="897140"/>
          </a:xfrm>
          <a:prstGeom prst="mathPlus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4" name="CHANGE TEXT HERE">
            <a:extLst>
              <a:ext uri="{FF2B5EF4-FFF2-40B4-BE49-F238E27FC236}">
                <a16:creationId xmlns:a16="http://schemas.microsoft.com/office/drawing/2014/main" id="{0571E83D-C8B1-43FC-8B7B-EDB31A7E2AB0}"/>
              </a:ext>
            </a:extLst>
          </p:cNvPr>
          <p:cNvSpPr txBox="1"/>
          <p:nvPr/>
        </p:nvSpPr>
        <p:spPr>
          <a:xfrm>
            <a:off x="9220294" y="14131168"/>
            <a:ext cx="6593882" cy="2469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3600" dirty="0">
                <a:solidFill>
                  <a:srgbClr val="486F96"/>
                </a:solidFill>
                <a:latin typeface="Bebas" panose="020B0606020202050201" pitchFamily="34" charset="0"/>
                <a:ea typeface="Schoolbell" panose="02000000000000000000" pitchFamily="2" charset="0"/>
                <a:cs typeface="Sriracha" panose="00000500000000000000" pitchFamily="2" charset="-34"/>
              </a:rPr>
              <a:t>Lorem ipsum dolor sit </a:t>
            </a:r>
            <a:r>
              <a:rPr lang="en-US" sz="3600" dirty="0" err="1">
                <a:solidFill>
                  <a:srgbClr val="486F96"/>
                </a:solidFill>
                <a:latin typeface="Bebas" panose="020B0606020202050201" pitchFamily="34" charset="0"/>
                <a:ea typeface="Schoolbell" panose="02000000000000000000" pitchFamily="2" charset="0"/>
                <a:cs typeface="Sriracha" panose="00000500000000000000" pitchFamily="2" charset="-34"/>
              </a:rPr>
              <a:t>amet</a:t>
            </a:r>
            <a:r>
              <a:rPr lang="en-US" sz="3600" dirty="0">
                <a:solidFill>
                  <a:srgbClr val="486F96"/>
                </a:solidFill>
                <a:latin typeface="Bebas" panose="020B0606020202050201" pitchFamily="34" charset="0"/>
                <a:ea typeface="Schoolbell" panose="02000000000000000000" pitchFamily="2" charset="0"/>
                <a:cs typeface="Sriracha" panose="00000500000000000000" pitchFamily="2" charset="-34"/>
              </a:rPr>
              <a:t>, </a:t>
            </a:r>
            <a:r>
              <a:rPr lang="en-US" sz="3600" dirty="0" err="1">
                <a:solidFill>
                  <a:srgbClr val="486F96"/>
                </a:solidFill>
                <a:latin typeface="Bebas" panose="020B0606020202050201" pitchFamily="34" charset="0"/>
                <a:ea typeface="Schoolbell" panose="02000000000000000000" pitchFamily="2" charset="0"/>
                <a:cs typeface="Sriracha" panose="00000500000000000000" pitchFamily="2" charset="-34"/>
              </a:rPr>
              <a:t>consectetur</a:t>
            </a:r>
            <a:r>
              <a:rPr lang="en-US" sz="3600" dirty="0">
                <a:solidFill>
                  <a:srgbClr val="486F96"/>
                </a:solidFill>
                <a:latin typeface="Bebas" panose="020B0606020202050201" pitchFamily="34" charset="0"/>
                <a:ea typeface="Schoolbell" panose="02000000000000000000" pitchFamily="2" charset="0"/>
                <a:cs typeface="Sriracha" panose="00000500000000000000" pitchFamily="2" charset="-34"/>
              </a:rPr>
              <a:t> </a:t>
            </a:r>
            <a:r>
              <a:rPr lang="en-US" sz="3600" dirty="0" err="1">
                <a:solidFill>
                  <a:srgbClr val="486F96"/>
                </a:solidFill>
                <a:latin typeface="Bebas" panose="020B0606020202050201" pitchFamily="34" charset="0"/>
                <a:ea typeface="Schoolbell" panose="02000000000000000000" pitchFamily="2" charset="0"/>
                <a:cs typeface="Sriracha" panose="00000500000000000000" pitchFamily="2" charset="-34"/>
              </a:rPr>
              <a:t>adi</a:t>
            </a:r>
            <a:r>
              <a:rPr lang="en-US" sz="3600" dirty="0">
                <a:solidFill>
                  <a:srgbClr val="486F96"/>
                </a:solidFill>
                <a:latin typeface="Bebas" panose="020B0606020202050201" pitchFamily="34" charset="0"/>
                <a:ea typeface="Schoolbell" panose="02000000000000000000" pitchFamily="2" charset="0"/>
                <a:cs typeface="Sriracha" panose="00000500000000000000" pitchFamily="2" charset="-34"/>
              </a:rPr>
              <a:t> </a:t>
            </a:r>
            <a:r>
              <a:rPr lang="en-US" sz="3600" dirty="0" err="1">
                <a:solidFill>
                  <a:srgbClr val="486F96"/>
                </a:solidFill>
                <a:latin typeface="Bebas" panose="020B0606020202050201" pitchFamily="34" charset="0"/>
                <a:ea typeface="Schoolbell" panose="02000000000000000000" pitchFamily="2" charset="0"/>
                <a:cs typeface="Sriracha" panose="00000500000000000000" pitchFamily="2" charset="-34"/>
              </a:rPr>
              <a:t>piscing</a:t>
            </a:r>
            <a:r>
              <a:rPr lang="en-US" sz="3600" dirty="0">
                <a:solidFill>
                  <a:srgbClr val="486F96"/>
                </a:solidFill>
                <a:latin typeface="Bebas" panose="020B0606020202050201" pitchFamily="34" charset="0"/>
                <a:ea typeface="Schoolbell" panose="02000000000000000000" pitchFamily="2" charset="0"/>
                <a:cs typeface="Sriracha" panose="00000500000000000000" pitchFamily="2" charset="-34"/>
              </a:rPr>
              <a:t> </a:t>
            </a:r>
            <a:r>
              <a:rPr lang="en-US" sz="3600" dirty="0" err="1">
                <a:solidFill>
                  <a:srgbClr val="486F96"/>
                </a:solidFill>
                <a:latin typeface="Bebas" panose="020B0606020202050201" pitchFamily="34" charset="0"/>
                <a:ea typeface="Schoolbell" panose="02000000000000000000" pitchFamily="2" charset="0"/>
                <a:cs typeface="Sriracha" panose="00000500000000000000" pitchFamily="2" charset="-34"/>
              </a:rPr>
              <a:t>elit</a:t>
            </a:r>
            <a:r>
              <a:rPr lang="en-US" sz="3600" dirty="0">
                <a:solidFill>
                  <a:srgbClr val="486F96"/>
                </a:solidFill>
                <a:latin typeface="Bebas" panose="020B0606020202050201" pitchFamily="34" charset="0"/>
                <a:ea typeface="Schoolbell" panose="02000000000000000000" pitchFamily="2" charset="0"/>
                <a:cs typeface="Sriracha" panose="00000500000000000000" pitchFamily="2" charset="-34"/>
              </a:rPr>
              <a:t>, sed do </a:t>
            </a:r>
            <a:r>
              <a:rPr lang="en-US" sz="3600" dirty="0" err="1">
                <a:solidFill>
                  <a:srgbClr val="486F96"/>
                </a:solidFill>
                <a:latin typeface="Bebas" panose="020B0606020202050201" pitchFamily="34" charset="0"/>
                <a:ea typeface="Schoolbell" panose="02000000000000000000" pitchFamily="2" charset="0"/>
                <a:cs typeface="Sriracha" panose="00000500000000000000" pitchFamily="2" charset="-34"/>
              </a:rPr>
              <a:t>eiusmod</a:t>
            </a:r>
            <a:r>
              <a:rPr lang="en-US" sz="3600" dirty="0">
                <a:solidFill>
                  <a:srgbClr val="486F96"/>
                </a:solidFill>
                <a:latin typeface="Bebas" panose="020B0606020202050201" pitchFamily="34" charset="0"/>
                <a:ea typeface="Schoolbell" panose="02000000000000000000" pitchFamily="2" charset="0"/>
                <a:cs typeface="Sriracha" panose="00000500000000000000" pitchFamily="2" charset="-34"/>
              </a:rPr>
              <a:t> </a:t>
            </a:r>
            <a:r>
              <a:rPr lang="en-US" sz="3600" dirty="0" err="1">
                <a:solidFill>
                  <a:srgbClr val="486F96"/>
                </a:solidFill>
                <a:latin typeface="Bebas" panose="020B0606020202050201" pitchFamily="34" charset="0"/>
                <a:ea typeface="Schoolbell" panose="02000000000000000000" pitchFamily="2" charset="0"/>
                <a:cs typeface="Sriracha" panose="00000500000000000000" pitchFamily="2" charset="-34"/>
              </a:rPr>
              <a:t>tempor</a:t>
            </a:r>
            <a:endParaRPr lang="en-US" sz="3600" dirty="0">
              <a:solidFill>
                <a:srgbClr val="486F96"/>
              </a:solidFill>
              <a:latin typeface="Bebas" panose="020B0606020202050201" pitchFamily="34" charset="0"/>
              <a:ea typeface="Schoolbell" panose="02000000000000000000" pitchFamily="2" charset="0"/>
              <a:cs typeface="Sriracha" panose="00000500000000000000" pitchFamily="2" charset="-34"/>
            </a:endParaRPr>
          </a:p>
        </p:txBody>
      </p:sp>
      <p:sp>
        <p:nvSpPr>
          <p:cNvPr id="55" name="CHANGE TEXT HERE">
            <a:extLst>
              <a:ext uri="{FF2B5EF4-FFF2-40B4-BE49-F238E27FC236}">
                <a16:creationId xmlns:a16="http://schemas.microsoft.com/office/drawing/2014/main" id="{771103DD-D3F5-4DEE-8A91-19BD7D099897}"/>
              </a:ext>
            </a:extLst>
          </p:cNvPr>
          <p:cNvSpPr txBox="1"/>
          <p:nvPr/>
        </p:nvSpPr>
        <p:spPr>
          <a:xfrm>
            <a:off x="8559809" y="9989814"/>
            <a:ext cx="14654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srgbClr val="FFFFFF"/>
                </a:solidFill>
                <a:latin typeface="Bebas" panose="020B0606020202050201" pitchFamily="34" charset="0"/>
                <a:cs typeface="Rubik" pitchFamily="2" charset="-79"/>
              </a:rPr>
              <a:t>DISC UP TO</a:t>
            </a:r>
          </a:p>
        </p:txBody>
      </p:sp>
      <p:sp>
        <p:nvSpPr>
          <p:cNvPr id="56" name="CHANGE TEXT HERE">
            <a:extLst>
              <a:ext uri="{FF2B5EF4-FFF2-40B4-BE49-F238E27FC236}">
                <a16:creationId xmlns:a16="http://schemas.microsoft.com/office/drawing/2014/main" id="{720B0DBA-B62D-4734-8FE6-C09FEBFCDF25}"/>
              </a:ext>
            </a:extLst>
          </p:cNvPr>
          <p:cNvSpPr txBox="1"/>
          <p:nvPr/>
        </p:nvSpPr>
        <p:spPr>
          <a:xfrm>
            <a:off x="13653007" y="9962389"/>
            <a:ext cx="21611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srgbClr val="FFFFFF"/>
                </a:solidFill>
                <a:latin typeface="Bebas" panose="020B0606020202050201" pitchFamily="34" charset="0"/>
                <a:cs typeface="Rubik" pitchFamily="2" charset="-79"/>
              </a:rPr>
              <a:t>CASHBACK UP TO</a:t>
            </a:r>
          </a:p>
        </p:txBody>
      </p:sp>
      <p:grpSp>
        <p:nvGrpSpPr>
          <p:cNvPr id="57" name="LOGO">
            <a:extLst>
              <a:ext uri="{FF2B5EF4-FFF2-40B4-BE49-F238E27FC236}">
                <a16:creationId xmlns:a16="http://schemas.microsoft.com/office/drawing/2014/main" id="{AA95420E-0EB3-4943-8987-44F07D7BB70F}"/>
              </a:ext>
            </a:extLst>
          </p:cNvPr>
          <p:cNvGrpSpPr/>
          <p:nvPr/>
        </p:nvGrpSpPr>
        <p:grpSpPr>
          <a:xfrm>
            <a:off x="931772" y="859336"/>
            <a:ext cx="1955409" cy="830997"/>
            <a:chOff x="1603161" y="-3026137"/>
            <a:chExt cx="1955409" cy="830997"/>
          </a:xfrm>
        </p:grpSpPr>
        <p:sp>
          <p:nvSpPr>
            <p:cNvPr id="58" name="Isosceles Triangle 57">
              <a:extLst>
                <a:ext uri="{FF2B5EF4-FFF2-40B4-BE49-F238E27FC236}">
                  <a16:creationId xmlns:a16="http://schemas.microsoft.com/office/drawing/2014/main" id="{7A19EB61-9273-4E12-B551-7CA830A7307B}"/>
                </a:ext>
              </a:extLst>
            </p:cNvPr>
            <p:cNvSpPr/>
            <p:nvPr/>
          </p:nvSpPr>
          <p:spPr>
            <a:xfrm rot="5400000">
              <a:off x="1571876" y="-2869658"/>
              <a:ext cx="453627" cy="391057"/>
            </a:xfrm>
            <a:prstGeom prst="triangle">
              <a:avLst/>
            </a:prstGeom>
            <a:noFill/>
            <a:ln w="165100" cap="rnd">
              <a:solidFill>
                <a:srgbClr val="FFFF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2B2C3E"/>
                </a:solidFill>
                <a:latin typeface="Calibri" panose="020F0502020204030204"/>
              </a:endParaRPr>
            </a:p>
          </p:txBody>
        </p:sp>
        <p:sp>
          <p:nvSpPr>
            <p:cNvPr id="59" name="CHANGE TEXT HERE">
              <a:extLst>
                <a:ext uri="{FF2B5EF4-FFF2-40B4-BE49-F238E27FC236}">
                  <a16:creationId xmlns:a16="http://schemas.microsoft.com/office/drawing/2014/main" id="{3618DB07-BA4A-4236-AD6B-36944716B937}"/>
                </a:ext>
              </a:extLst>
            </p:cNvPr>
            <p:cNvSpPr txBox="1"/>
            <p:nvPr/>
          </p:nvSpPr>
          <p:spPr>
            <a:xfrm>
              <a:off x="1912064" y="-3026137"/>
              <a:ext cx="164650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2400" b="1" dirty="0">
                  <a:solidFill>
                    <a:srgbClr val="FFFFFF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YOUR</a:t>
              </a:r>
            </a:p>
            <a:p>
              <a:pPr algn="ctr">
                <a:defRPr/>
              </a:pPr>
              <a:r>
                <a:rPr lang="en-US" sz="2400" b="1" dirty="0">
                  <a:solidFill>
                    <a:srgbClr val="FFFFFF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LOGO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54510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40000" decel="6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xit" presetSubtype="4" accel="100000" fill="hold" grpId="2" nodeType="withEffect">
                                  <p:stCondLst>
                                    <p:cond delay="54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1053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3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4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xit" presetSubtype="32" fill="hold" grpId="1" nodeType="withEffect">
                                  <p:stCondLst>
                                    <p:cond delay="54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26" dur="3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6" presetClass="emph" presetSubtype="0" repeatCount="indefinite" autoRev="1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xit" presetSubtype="0" accel="100000" fill="hold" grpId="1" nodeType="withEffect">
                                  <p:stCondLst>
                                    <p:cond delay="525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9" presetClass="exit" presetSubtype="0" accel="100000" fill="hold" grpId="1" nodeType="withEffect">
                                  <p:stCondLst>
                                    <p:cond delay="525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0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1053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7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8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9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0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xit" presetSubtype="32" fill="hold" grpId="1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62" dur="35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5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6" presetClass="emph" presetSubtype="0" repeatCount="indefinite" autoRev="1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66" dur="1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0" presetClass="entr" presetSubtype="0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1053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9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0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1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2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3" presetClass="exit" presetSubtype="32" fill="hold" grpId="1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74" dur="35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5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6" presetClass="emph" presetSubtype="0" repeatCount="indefinite" autoRev="1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78" dur="1000" fill="hold"/>
                                        <p:tgtEl>
                                          <p:spTgt spid="4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49" presetClass="entr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6" presetClass="emph" presetSubtype="0" repeatCount="indefinite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86" dur="1250" fill="hold"/>
                                        <p:tgtEl>
                                          <p:spTgt spid="4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49" presetClass="exit" presetSubtype="0" accel="10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8" dur="35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5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5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1" dur="3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6" presetClass="emph" presetSubtype="0" repeatCount="indefinite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00" dur="1250" fill="hold"/>
                                        <p:tgtEl>
                                          <p:spTgt spid="5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49" presetClass="exit" presetSubtype="0" accel="10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35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5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50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" dur="3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8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0" presetClass="entr" presetSubtype="0" decel="100000" fill="hold" grpId="3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" presetClass="exit" presetSubtype="4" accel="60000" decel="40000" fill="hold" grpId="2" nodeType="withEffect">
                                  <p:stCondLst>
                                    <p:cond delay="5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0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1053"/>
                                  </p:iterate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5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6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7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8" dur="9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3" presetClass="exit" presetSubtype="32" fill="hold" grpId="1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3570"/>
                                  </p:iterate>
                                  <p:childTnLst>
                                    <p:anim calcmode="lin" valueType="num">
                                      <p:cBhvr>
                                        <p:cTn id="130" dur="35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5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2" presetClass="entr" presetSubtype="4" accel="20000" decel="8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" presetClass="exit" presetSubtype="4" accel="60000" decel="40000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2" presetClass="entr" presetSubtype="4" accel="20000" decel="8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" presetClass="exit" presetSubtype="4" accel="60000" decel="40000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49" presetClass="entr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6" presetClass="emph" presetSubtype="0" repeatCount="indefinite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62" dur="1250" fill="hold"/>
                                        <p:tgtEl>
                                          <p:spTgt spid="5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3" presetID="49" presetClass="exit" presetSubtype="0" accel="10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4" dur="35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35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350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7" dur="3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6" grpId="2"/>
      <p:bldP spid="7" grpId="0"/>
      <p:bldP spid="7" grpId="1"/>
      <p:bldP spid="7" grpId="2"/>
      <p:bldP spid="45" grpId="0"/>
      <p:bldP spid="45" grpId="1"/>
      <p:bldP spid="45" grpId="2"/>
      <p:bldP spid="49" grpId="0"/>
      <p:bldP spid="49" grpId="1"/>
      <p:bldP spid="49" grpId="2"/>
      <p:bldP spid="53" grpId="0" animBg="1"/>
      <p:bldP spid="53" grpId="1" animBg="1"/>
      <p:bldP spid="54" grpId="0"/>
      <p:bldP spid="54" grpId="1"/>
      <p:bldP spid="54" grpId="2"/>
      <p:bldP spid="54" grpId="3"/>
      <p:bldP spid="55" grpId="0"/>
      <p:bldP spid="55" grpId="1"/>
      <p:bldP spid="56" grpId="0"/>
      <p:bldP spid="56" grpId="1"/>
    </p:bldLst>
  </p:timing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7163</TotalTime>
  <Words>483</Words>
  <Application>Microsoft Office PowerPoint</Application>
  <PresentationFormat>Custom</PresentationFormat>
  <Paragraphs>214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50" baseType="lpstr">
      <vt:lpstr>Arial</vt:lpstr>
      <vt:lpstr>Bebas</vt:lpstr>
      <vt:lpstr>Cairo</vt:lpstr>
      <vt:lpstr>Cairo Black</vt:lpstr>
      <vt:lpstr>Calibri</vt:lpstr>
      <vt:lpstr>Calibri Light</vt:lpstr>
      <vt:lpstr>Changa One</vt:lpstr>
      <vt:lpstr>Damion</vt:lpstr>
      <vt:lpstr>EB Garamond</vt:lpstr>
      <vt:lpstr>EB Garamond ExtraBold</vt:lpstr>
      <vt:lpstr>Montserrat</vt:lpstr>
      <vt:lpstr>Montserrat Alternates</vt:lpstr>
      <vt:lpstr>Montserrat Alternates Black</vt:lpstr>
      <vt:lpstr>Montserrat Black</vt:lpstr>
      <vt:lpstr>Montserrat ExtraBold</vt:lpstr>
      <vt:lpstr>Nunito</vt:lpstr>
      <vt:lpstr>Nunito Black</vt:lpstr>
      <vt:lpstr>Nunito Sans</vt:lpstr>
      <vt:lpstr>Nunito Sans Black</vt:lpstr>
      <vt:lpstr>Nunito Sans ExtraBold</vt:lpstr>
      <vt:lpstr>Poppins</vt:lpstr>
      <vt:lpstr>Rubik</vt:lpstr>
      <vt:lpstr>Rubik Black</vt:lpstr>
      <vt:lpstr>Work Sans</vt:lpstr>
      <vt:lpstr>Work Sans Black</vt:lpstr>
      <vt:lpstr>Work Sans SemiBold</vt:lpstr>
      <vt:lpstr>Yellowtail</vt:lpstr>
      <vt:lpstr>1_Office Theme</vt:lpstr>
      <vt:lpstr>2_Office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Rootpixel Office</dc:creator>
  <cp:lastModifiedBy>Rootpixel Office</cp:lastModifiedBy>
  <cp:revision>408</cp:revision>
  <dcterms:created xsi:type="dcterms:W3CDTF">2021-02-09T00:36:59Z</dcterms:created>
  <dcterms:modified xsi:type="dcterms:W3CDTF">2021-07-16T06:22:28Z</dcterms:modified>
</cp:coreProperties>
</file>